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62" r:id="rId5"/>
    <p:sldId id="264" r:id="rId6"/>
    <p:sldId id="265" r:id="rId7"/>
    <p:sldId id="259" r:id="rId8"/>
    <p:sldId id="275" r:id="rId9"/>
    <p:sldId id="276" r:id="rId10"/>
    <p:sldId id="266" r:id="rId11"/>
    <p:sldId id="260" r:id="rId12"/>
    <p:sldId id="277" r:id="rId13"/>
    <p:sldId id="268" r:id="rId14"/>
    <p:sldId id="269" r:id="rId15"/>
    <p:sldId id="261" r:id="rId16"/>
    <p:sldId id="271" r:id="rId17"/>
    <p:sldId id="263" r:id="rId18"/>
    <p:sldId id="282" r:id="rId19"/>
    <p:sldId id="28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C5"/>
    <a:srgbClr val="007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23" autoAdjust="0"/>
  </p:normalViewPr>
  <p:slideViewPr>
    <p:cSldViewPr snapToGrid="0" showGuides="1">
      <p:cViewPr varScale="1">
        <p:scale>
          <a:sx n="88" d="100"/>
          <a:sy n="88" d="100"/>
        </p:scale>
        <p:origin x="1416" y="9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50143241992"/>
          <c:y val="3.8598629968138398E-2"/>
          <c:w val="0.84492962785251602"/>
          <c:h val="0.90564779341121704"/>
        </c:manualLayout>
      </c:layout>
      <c:barChart>
        <c:barDir val="bar"/>
        <c:grouping val="clustered"/>
        <c:varyColors val="0"/>
        <c:ser>
          <c:idx val="0"/>
          <c:order val="0"/>
          <c:tx>
            <c:strRef>
              <c:f>Sheet1!$B$1</c:f>
              <c:strCache>
                <c:ptCount val="1"/>
                <c:pt idx="0">
                  <c:v>계열 1</c:v>
                </c:pt>
              </c:strCache>
            </c:strRef>
          </c:tx>
          <c:spPr>
            <a:noFill/>
            <a:ln w="50800">
              <a:solidFill>
                <a:schemeClr val="bg1"/>
              </a:solidFill>
            </a:ln>
          </c:spPr>
          <c:invertIfNegative val="0"/>
          <c:dPt>
            <c:idx val="0"/>
            <c:invertIfNegative val="0"/>
            <c:bubble3D val="0"/>
            <c:spPr>
              <a:noFill/>
              <a:ln w="12700">
                <a:solidFill>
                  <a:schemeClr val="bg1"/>
                </a:solidFill>
              </a:ln>
            </c:spPr>
            <c:extLst>
              <c:ext xmlns:c16="http://schemas.microsoft.com/office/drawing/2014/chart" uri="{C3380CC4-5D6E-409C-BE32-E72D297353CC}">
                <c16:uniqueId val="{00000001-A2A5-43FE-9122-F1B6492F3E2C}"/>
              </c:ext>
            </c:extLst>
          </c:dPt>
          <c:dPt>
            <c:idx val="1"/>
            <c:invertIfNegative val="0"/>
            <c:bubble3D val="0"/>
            <c:spPr>
              <a:noFill/>
              <a:ln w="12700">
                <a:solidFill>
                  <a:schemeClr val="bg1"/>
                </a:solidFill>
              </a:ln>
            </c:spPr>
            <c:extLst>
              <c:ext xmlns:c16="http://schemas.microsoft.com/office/drawing/2014/chart" uri="{C3380CC4-5D6E-409C-BE32-E72D297353CC}">
                <c16:uniqueId val="{00000003-A2A5-43FE-9122-F1B6492F3E2C}"/>
              </c:ext>
            </c:extLst>
          </c:dPt>
          <c:dPt>
            <c:idx val="2"/>
            <c:invertIfNegative val="0"/>
            <c:bubble3D val="0"/>
            <c:spPr>
              <a:noFill/>
              <a:ln w="12700">
                <a:solidFill>
                  <a:schemeClr val="bg1"/>
                </a:solidFill>
              </a:ln>
            </c:spPr>
            <c:extLst>
              <c:ext xmlns:c16="http://schemas.microsoft.com/office/drawing/2014/chart" uri="{C3380CC4-5D6E-409C-BE32-E72D297353CC}">
                <c16:uniqueId val="{00000005-A2A5-43FE-9122-F1B6492F3E2C}"/>
              </c:ext>
            </c:extLst>
          </c:dPt>
          <c:dPt>
            <c:idx val="3"/>
            <c:invertIfNegative val="0"/>
            <c:bubble3D val="0"/>
            <c:spPr>
              <a:noFill/>
              <a:ln w="12700">
                <a:solidFill>
                  <a:schemeClr val="bg1"/>
                </a:solidFill>
              </a:ln>
            </c:spPr>
            <c:extLst>
              <c:ext xmlns:c16="http://schemas.microsoft.com/office/drawing/2014/chart" uri="{C3380CC4-5D6E-409C-BE32-E72D297353CC}">
                <c16:uniqueId val="{00000007-A2A5-43FE-9122-F1B6492F3E2C}"/>
              </c:ext>
            </c:extLst>
          </c:dPt>
          <c:cat>
            <c:strRef>
              <c:f>Sheet1!$A$2:$A$5</c:f>
              <c:strCache>
                <c:ptCount val="4"/>
                <c:pt idx="0">
                  <c:v>Value 4</c:v>
                </c:pt>
                <c:pt idx="1">
                  <c:v>Value 3</c:v>
                </c:pt>
                <c:pt idx="2">
                  <c:v>Value 2</c:v>
                </c:pt>
                <c:pt idx="3">
                  <c:v>Value 1</c:v>
                </c:pt>
              </c:strCache>
            </c:strRef>
          </c:cat>
          <c:val>
            <c:numRef>
              <c:f>Sheet1!$B$2:$B$5</c:f>
              <c:numCache>
                <c:formatCode>General</c:formatCode>
                <c:ptCount val="4"/>
                <c:pt idx="0">
                  <c:v>57</c:v>
                </c:pt>
                <c:pt idx="1">
                  <c:v>43</c:v>
                </c:pt>
                <c:pt idx="2">
                  <c:v>86</c:v>
                </c:pt>
                <c:pt idx="3">
                  <c:v>71</c:v>
                </c:pt>
              </c:numCache>
            </c:numRef>
          </c:val>
          <c:extLst>
            <c:ext xmlns:c16="http://schemas.microsoft.com/office/drawing/2014/chart" uri="{C3380CC4-5D6E-409C-BE32-E72D297353CC}">
              <c16:uniqueId val="{00000008-A2A5-43FE-9122-F1B6492F3E2C}"/>
            </c:ext>
          </c:extLst>
        </c:ser>
        <c:dLbls>
          <c:showLegendKey val="0"/>
          <c:showVal val="0"/>
          <c:showCatName val="0"/>
          <c:showSerName val="0"/>
          <c:showPercent val="0"/>
          <c:showBubbleSize val="0"/>
        </c:dLbls>
        <c:gapWidth val="80"/>
        <c:axId val="308974720"/>
        <c:axId val="382667392"/>
      </c:barChart>
      <c:catAx>
        <c:axId val="308974720"/>
        <c:scaling>
          <c:orientation val="minMax"/>
        </c:scaling>
        <c:delete val="0"/>
        <c:axPos val="l"/>
        <c:numFmt formatCode="General" sourceLinked="0"/>
        <c:majorTickMark val="out"/>
        <c:minorTickMark val="none"/>
        <c:tickLblPos val="nextTo"/>
        <c:spPr>
          <a:ln w="6350" cap="flat" cmpd="sng" algn="ctr">
            <a:noFill/>
            <a:prstDash val="solid"/>
            <a:round/>
          </a:ln>
        </c:spPr>
        <c:txPr>
          <a:bodyPr rot="-60000000" spcFirstLastPara="0"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crossAx val="382667392"/>
        <c:crosses val="autoZero"/>
        <c:auto val="1"/>
        <c:lblAlgn val="ctr"/>
        <c:lblOffset val="100"/>
        <c:noMultiLvlLbl val="0"/>
      </c:catAx>
      <c:valAx>
        <c:axId val="382667392"/>
        <c:scaling>
          <c:orientation val="minMax"/>
        </c:scaling>
        <c:delete val="1"/>
        <c:axPos val="b"/>
        <c:numFmt formatCode="General" sourceLinked="1"/>
        <c:majorTickMark val="out"/>
        <c:minorTickMark val="none"/>
        <c:tickLblPos val="nextTo"/>
        <c:crossAx val="30897472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41649F-4478-44F4-9962-B36EE1E2B9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B9096E-DCAB-4F69-9D8A-EF56144890C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1649F-4478-44F4-9962-B36EE1E2B963}"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9096E-DCAB-4F69-9D8A-EF56144890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7018540" y="1037862"/>
            <a:ext cx="4517553" cy="4991666"/>
            <a:chOff x="1913" y="27"/>
            <a:chExt cx="3859" cy="4264"/>
          </a:xfrm>
        </p:grpSpPr>
        <p:grpSp>
          <p:nvGrpSpPr>
            <p:cNvPr id="7" name="Group 205"/>
            <p:cNvGrpSpPr/>
            <p:nvPr/>
          </p:nvGrpSpPr>
          <p:grpSpPr bwMode="auto">
            <a:xfrm>
              <a:off x="1929" y="425"/>
              <a:ext cx="3352" cy="3395"/>
              <a:chOff x="1929" y="425"/>
              <a:chExt cx="3352" cy="3395"/>
            </a:xfrm>
          </p:grpSpPr>
          <p:sp>
            <p:nvSpPr>
              <p:cNvPr id="143" name="Line 5"/>
              <p:cNvSpPr>
                <a:spLocks noChangeShapeType="1"/>
              </p:cNvSpPr>
              <p:nvPr/>
            </p:nvSpPr>
            <p:spPr bwMode="auto">
              <a:xfrm flipH="1" flipV="1">
                <a:off x="4004" y="1082"/>
                <a:ext cx="8" cy="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4" name="Line 6"/>
              <p:cNvSpPr>
                <a:spLocks noChangeShapeType="1"/>
              </p:cNvSpPr>
              <p:nvPr/>
            </p:nvSpPr>
            <p:spPr bwMode="auto">
              <a:xfrm flipH="1" flipV="1">
                <a:off x="4007" y="1010"/>
                <a:ext cx="40" cy="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7"/>
              <p:cNvSpPr>
                <a:spLocks noChangeShapeType="1"/>
              </p:cNvSpPr>
              <p:nvPr/>
            </p:nvSpPr>
            <p:spPr bwMode="auto">
              <a:xfrm flipH="1" flipV="1">
                <a:off x="3959" y="858"/>
                <a:ext cx="125" cy="21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Line 8"/>
              <p:cNvSpPr>
                <a:spLocks noChangeShapeType="1"/>
              </p:cNvSpPr>
              <p:nvPr/>
            </p:nvSpPr>
            <p:spPr bwMode="auto">
              <a:xfrm flipH="1" flipV="1">
                <a:off x="3983" y="823"/>
                <a:ext cx="136" cy="23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7" name="Line 9"/>
              <p:cNvSpPr>
                <a:spLocks noChangeShapeType="1"/>
              </p:cNvSpPr>
              <p:nvPr/>
            </p:nvSpPr>
            <p:spPr bwMode="auto">
              <a:xfrm flipH="1" flipV="1">
                <a:off x="4007" y="791"/>
                <a:ext cx="147" cy="25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8" name="Line 10"/>
              <p:cNvSpPr>
                <a:spLocks noChangeShapeType="1"/>
              </p:cNvSpPr>
              <p:nvPr/>
            </p:nvSpPr>
            <p:spPr bwMode="auto">
              <a:xfrm flipH="1" flipV="1">
                <a:off x="4031" y="759"/>
                <a:ext cx="160" cy="27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9" name="Line 11"/>
              <p:cNvSpPr>
                <a:spLocks noChangeShapeType="1"/>
              </p:cNvSpPr>
              <p:nvPr/>
            </p:nvSpPr>
            <p:spPr bwMode="auto">
              <a:xfrm flipH="1" flipV="1">
                <a:off x="4052" y="727"/>
                <a:ext cx="174" cy="29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0" name="Line 12"/>
              <p:cNvSpPr>
                <a:spLocks noChangeShapeType="1"/>
              </p:cNvSpPr>
              <p:nvPr/>
            </p:nvSpPr>
            <p:spPr bwMode="auto">
              <a:xfrm flipH="1" flipV="1">
                <a:off x="4076" y="695"/>
                <a:ext cx="187" cy="32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1" name="Line 13"/>
              <p:cNvSpPr>
                <a:spLocks noChangeShapeType="1"/>
              </p:cNvSpPr>
              <p:nvPr/>
            </p:nvSpPr>
            <p:spPr bwMode="auto">
              <a:xfrm flipH="1" flipV="1">
                <a:off x="4100" y="663"/>
                <a:ext cx="198" cy="3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2" name="Line 14"/>
              <p:cNvSpPr>
                <a:spLocks noChangeShapeType="1"/>
              </p:cNvSpPr>
              <p:nvPr/>
            </p:nvSpPr>
            <p:spPr bwMode="auto">
              <a:xfrm flipH="1" flipV="1">
                <a:off x="4125" y="630"/>
                <a:ext cx="208" cy="36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15"/>
              <p:cNvSpPr>
                <a:spLocks noChangeShapeType="1"/>
              </p:cNvSpPr>
              <p:nvPr/>
            </p:nvSpPr>
            <p:spPr bwMode="auto">
              <a:xfrm flipH="1" flipV="1">
                <a:off x="4149" y="596"/>
                <a:ext cx="221" cy="38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Line 16"/>
              <p:cNvSpPr>
                <a:spLocks noChangeShapeType="1"/>
              </p:cNvSpPr>
              <p:nvPr/>
            </p:nvSpPr>
            <p:spPr bwMode="auto">
              <a:xfrm flipH="1" flipV="1">
                <a:off x="4170" y="564"/>
                <a:ext cx="235" cy="40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 name="Line 17"/>
              <p:cNvSpPr>
                <a:spLocks noChangeShapeType="1"/>
              </p:cNvSpPr>
              <p:nvPr/>
            </p:nvSpPr>
            <p:spPr bwMode="auto">
              <a:xfrm flipH="1" flipV="1">
                <a:off x="4194" y="532"/>
                <a:ext cx="246" cy="4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6" name="Line 18"/>
              <p:cNvSpPr>
                <a:spLocks noChangeShapeType="1"/>
              </p:cNvSpPr>
              <p:nvPr/>
            </p:nvSpPr>
            <p:spPr bwMode="auto">
              <a:xfrm flipH="1" flipV="1">
                <a:off x="4218" y="500"/>
                <a:ext cx="259" cy="44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7" name="Line 19"/>
              <p:cNvSpPr>
                <a:spLocks noChangeShapeType="1"/>
              </p:cNvSpPr>
              <p:nvPr/>
            </p:nvSpPr>
            <p:spPr bwMode="auto">
              <a:xfrm flipH="1" flipV="1">
                <a:off x="4242" y="467"/>
                <a:ext cx="270" cy="46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8" name="Line 20"/>
              <p:cNvSpPr>
                <a:spLocks noChangeShapeType="1"/>
              </p:cNvSpPr>
              <p:nvPr/>
            </p:nvSpPr>
            <p:spPr bwMode="auto">
              <a:xfrm flipH="1" flipV="1">
                <a:off x="4402" y="673"/>
                <a:ext cx="144"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9" name="Line 21"/>
              <p:cNvSpPr>
                <a:spLocks noChangeShapeType="1"/>
              </p:cNvSpPr>
              <p:nvPr/>
            </p:nvSpPr>
            <p:spPr bwMode="auto">
              <a:xfrm flipH="1" flipV="1">
                <a:off x="4437" y="663"/>
                <a:ext cx="147"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0" name="Line 22"/>
              <p:cNvSpPr>
                <a:spLocks noChangeShapeType="1"/>
              </p:cNvSpPr>
              <p:nvPr/>
            </p:nvSpPr>
            <p:spPr bwMode="auto">
              <a:xfrm flipH="1" flipV="1">
                <a:off x="4474" y="652"/>
                <a:ext cx="145"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1" name="Line 23"/>
              <p:cNvSpPr>
                <a:spLocks noChangeShapeType="1"/>
              </p:cNvSpPr>
              <p:nvPr/>
            </p:nvSpPr>
            <p:spPr bwMode="auto">
              <a:xfrm flipH="1" flipV="1">
                <a:off x="4512" y="641"/>
                <a:ext cx="141"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2" name="Line 24"/>
              <p:cNvSpPr>
                <a:spLocks noChangeShapeType="1"/>
              </p:cNvSpPr>
              <p:nvPr/>
            </p:nvSpPr>
            <p:spPr bwMode="auto">
              <a:xfrm flipH="1" flipV="1">
                <a:off x="4546" y="630"/>
                <a:ext cx="145" cy="24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25"/>
              <p:cNvSpPr>
                <a:spLocks noChangeShapeType="1"/>
              </p:cNvSpPr>
              <p:nvPr/>
            </p:nvSpPr>
            <p:spPr bwMode="auto">
              <a:xfrm flipH="1" flipV="1">
                <a:off x="4584" y="620"/>
                <a:ext cx="141" cy="24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4" name="Line 26"/>
              <p:cNvSpPr>
                <a:spLocks noChangeShapeType="1"/>
              </p:cNvSpPr>
              <p:nvPr/>
            </p:nvSpPr>
            <p:spPr bwMode="auto">
              <a:xfrm flipH="1" flipV="1">
                <a:off x="4619" y="609"/>
                <a:ext cx="141" cy="24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 name="Line 27"/>
              <p:cNvSpPr>
                <a:spLocks noChangeShapeType="1"/>
              </p:cNvSpPr>
              <p:nvPr/>
            </p:nvSpPr>
            <p:spPr bwMode="auto">
              <a:xfrm flipH="1" flipV="1">
                <a:off x="4656" y="598"/>
                <a:ext cx="123" cy="2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6" name="Line 28"/>
              <p:cNvSpPr>
                <a:spLocks noChangeShapeType="1"/>
              </p:cNvSpPr>
              <p:nvPr/>
            </p:nvSpPr>
            <p:spPr bwMode="auto">
              <a:xfrm flipH="1" flipV="1">
                <a:off x="4691" y="590"/>
                <a:ext cx="91" cy="1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7" name="Line 29"/>
              <p:cNvSpPr>
                <a:spLocks noChangeShapeType="1"/>
              </p:cNvSpPr>
              <p:nvPr/>
            </p:nvSpPr>
            <p:spPr bwMode="auto">
              <a:xfrm flipH="1" flipV="1">
                <a:off x="4728" y="580"/>
                <a:ext cx="59" cy="1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8" name="Line 30"/>
              <p:cNvSpPr>
                <a:spLocks noChangeShapeType="1"/>
              </p:cNvSpPr>
              <p:nvPr/>
            </p:nvSpPr>
            <p:spPr bwMode="auto">
              <a:xfrm flipH="1" flipV="1">
                <a:off x="4763" y="569"/>
                <a:ext cx="27" cy="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 name="Line 31"/>
              <p:cNvSpPr>
                <a:spLocks noChangeShapeType="1"/>
              </p:cNvSpPr>
              <p:nvPr/>
            </p:nvSpPr>
            <p:spPr bwMode="auto">
              <a:xfrm flipH="1" flipV="1">
                <a:off x="4330" y="1643"/>
                <a:ext cx="8" cy="1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0" name="Line 32"/>
              <p:cNvSpPr>
                <a:spLocks noChangeShapeType="1"/>
              </p:cNvSpPr>
              <p:nvPr/>
            </p:nvSpPr>
            <p:spPr bwMode="auto">
              <a:xfrm flipH="1" flipV="1">
                <a:off x="4365" y="1630"/>
                <a:ext cx="67" cy="1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1" name="Line 33"/>
              <p:cNvSpPr>
                <a:spLocks noChangeShapeType="1"/>
              </p:cNvSpPr>
              <p:nvPr/>
            </p:nvSpPr>
            <p:spPr bwMode="auto">
              <a:xfrm flipH="1" flipV="1">
                <a:off x="4400" y="1616"/>
                <a:ext cx="74" cy="13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2" name="Line 34"/>
              <p:cNvSpPr>
                <a:spLocks noChangeShapeType="1"/>
              </p:cNvSpPr>
              <p:nvPr/>
            </p:nvSpPr>
            <p:spPr bwMode="auto">
              <a:xfrm flipH="1" flipV="1">
                <a:off x="4434" y="1603"/>
                <a:ext cx="80" cy="1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Line 35"/>
              <p:cNvSpPr>
                <a:spLocks noChangeShapeType="1"/>
              </p:cNvSpPr>
              <p:nvPr/>
            </p:nvSpPr>
            <p:spPr bwMode="auto">
              <a:xfrm flipH="1" flipV="1">
                <a:off x="4469" y="1590"/>
                <a:ext cx="88" cy="15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4" name="Line 36"/>
              <p:cNvSpPr>
                <a:spLocks noChangeShapeType="1"/>
              </p:cNvSpPr>
              <p:nvPr/>
            </p:nvSpPr>
            <p:spPr bwMode="auto">
              <a:xfrm flipH="1" flipV="1">
                <a:off x="4504" y="1579"/>
                <a:ext cx="96" cy="16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5" name="Line 37"/>
              <p:cNvSpPr>
                <a:spLocks noChangeShapeType="1"/>
              </p:cNvSpPr>
              <p:nvPr/>
            </p:nvSpPr>
            <p:spPr bwMode="auto">
              <a:xfrm flipH="1" flipV="1">
                <a:off x="4538" y="1566"/>
                <a:ext cx="102" cy="17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6" name="Line 38"/>
              <p:cNvSpPr>
                <a:spLocks noChangeShapeType="1"/>
              </p:cNvSpPr>
              <p:nvPr/>
            </p:nvSpPr>
            <p:spPr bwMode="auto">
              <a:xfrm flipH="1" flipV="1">
                <a:off x="4573" y="1552"/>
                <a:ext cx="110" cy="19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 name="Line 39"/>
              <p:cNvSpPr>
                <a:spLocks noChangeShapeType="1"/>
              </p:cNvSpPr>
              <p:nvPr/>
            </p:nvSpPr>
            <p:spPr bwMode="auto">
              <a:xfrm flipH="1" flipV="1">
                <a:off x="4608" y="1539"/>
                <a:ext cx="117" cy="20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Line 40"/>
              <p:cNvSpPr>
                <a:spLocks noChangeShapeType="1"/>
              </p:cNvSpPr>
              <p:nvPr/>
            </p:nvSpPr>
            <p:spPr bwMode="auto">
              <a:xfrm flipH="1" flipV="1">
                <a:off x="4643" y="1525"/>
                <a:ext cx="122" cy="2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 name="Line 41"/>
              <p:cNvSpPr>
                <a:spLocks noChangeShapeType="1"/>
              </p:cNvSpPr>
              <p:nvPr/>
            </p:nvSpPr>
            <p:spPr bwMode="auto">
              <a:xfrm flipH="1" flipV="1">
                <a:off x="4677" y="1515"/>
                <a:ext cx="131" cy="2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0" name="Line 42"/>
              <p:cNvSpPr>
                <a:spLocks noChangeShapeType="1"/>
              </p:cNvSpPr>
              <p:nvPr/>
            </p:nvSpPr>
            <p:spPr bwMode="auto">
              <a:xfrm flipH="1" flipV="1">
                <a:off x="4712" y="1501"/>
                <a:ext cx="139" cy="2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1" name="Line 43"/>
              <p:cNvSpPr>
                <a:spLocks noChangeShapeType="1"/>
              </p:cNvSpPr>
              <p:nvPr/>
            </p:nvSpPr>
            <p:spPr bwMode="auto">
              <a:xfrm flipH="1" flipV="1">
                <a:off x="4747" y="1488"/>
                <a:ext cx="147" cy="2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2" name="Line 44"/>
              <p:cNvSpPr>
                <a:spLocks noChangeShapeType="1"/>
              </p:cNvSpPr>
              <p:nvPr/>
            </p:nvSpPr>
            <p:spPr bwMode="auto">
              <a:xfrm flipH="1" flipV="1">
                <a:off x="4782" y="1475"/>
                <a:ext cx="152" cy="2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3" name="Line 45"/>
              <p:cNvSpPr>
                <a:spLocks noChangeShapeType="1"/>
              </p:cNvSpPr>
              <p:nvPr/>
            </p:nvSpPr>
            <p:spPr bwMode="auto">
              <a:xfrm flipH="1" flipV="1">
                <a:off x="4816" y="1461"/>
                <a:ext cx="160" cy="28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4" name="Line 46"/>
              <p:cNvSpPr>
                <a:spLocks noChangeShapeType="1"/>
              </p:cNvSpPr>
              <p:nvPr/>
            </p:nvSpPr>
            <p:spPr bwMode="auto">
              <a:xfrm flipH="1" flipV="1">
                <a:off x="4851" y="1451"/>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5" name="Line 47"/>
              <p:cNvSpPr>
                <a:spLocks noChangeShapeType="1"/>
              </p:cNvSpPr>
              <p:nvPr/>
            </p:nvSpPr>
            <p:spPr bwMode="auto">
              <a:xfrm flipH="1" flipV="1">
                <a:off x="4886" y="1437"/>
                <a:ext cx="82" cy="1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6" name="Line 48"/>
              <p:cNvSpPr>
                <a:spLocks noChangeShapeType="1"/>
              </p:cNvSpPr>
              <p:nvPr/>
            </p:nvSpPr>
            <p:spPr bwMode="auto">
              <a:xfrm flipH="1" flipV="1">
                <a:off x="4920" y="1424"/>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7" name="Line 49"/>
              <p:cNvSpPr>
                <a:spLocks noChangeShapeType="1"/>
              </p:cNvSpPr>
              <p:nvPr/>
            </p:nvSpPr>
            <p:spPr bwMode="auto">
              <a:xfrm flipH="1" flipV="1">
                <a:off x="4955" y="1411"/>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8" name="Line 50"/>
              <p:cNvSpPr>
                <a:spLocks noChangeShapeType="1"/>
              </p:cNvSpPr>
              <p:nvPr/>
            </p:nvSpPr>
            <p:spPr bwMode="auto">
              <a:xfrm flipH="1" flipV="1">
                <a:off x="4990" y="1397"/>
                <a:ext cx="83" cy="1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9" name="Line 51"/>
              <p:cNvSpPr>
                <a:spLocks noChangeShapeType="1"/>
              </p:cNvSpPr>
              <p:nvPr/>
            </p:nvSpPr>
            <p:spPr bwMode="auto">
              <a:xfrm flipH="1" flipV="1">
                <a:off x="5025" y="1387"/>
                <a:ext cx="82"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0" name="Line 52"/>
              <p:cNvSpPr>
                <a:spLocks noChangeShapeType="1"/>
              </p:cNvSpPr>
              <p:nvPr/>
            </p:nvSpPr>
            <p:spPr bwMode="auto">
              <a:xfrm flipH="1" flipV="1">
                <a:off x="5059" y="1373"/>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1" name="Line 53"/>
              <p:cNvSpPr>
                <a:spLocks noChangeShapeType="1"/>
              </p:cNvSpPr>
              <p:nvPr/>
            </p:nvSpPr>
            <p:spPr bwMode="auto">
              <a:xfrm flipH="1" flipV="1">
                <a:off x="5105" y="1379"/>
                <a:ext cx="72" cy="12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2" name="Line 54"/>
              <p:cNvSpPr>
                <a:spLocks noChangeShapeType="1"/>
              </p:cNvSpPr>
              <p:nvPr/>
            </p:nvSpPr>
            <p:spPr bwMode="auto">
              <a:xfrm flipH="1" flipV="1">
                <a:off x="5158" y="1400"/>
                <a:ext cx="54" cy="9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3" name="Line 55"/>
              <p:cNvSpPr>
                <a:spLocks noChangeShapeType="1"/>
              </p:cNvSpPr>
              <p:nvPr/>
            </p:nvSpPr>
            <p:spPr bwMode="auto">
              <a:xfrm flipH="1" flipV="1">
                <a:off x="5212" y="1419"/>
                <a:ext cx="34" cy="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4" name="Line 56"/>
              <p:cNvSpPr>
                <a:spLocks noChangeShapeType="1"/>
              </p:cNvSpPr>
              <p:nvPr/>
            </p:nvSpPr>
            <p:spPr bwMode="auto">
              <a:xfrm flipH="1" flipV="1">
                <a:off x="5265" y="1437"/>
                <a:ext cx="16" cy="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5" name="Line 57"/>
              <p:cNvSpPr>
                <a:spLocks noChangeShapeType="1"/>
              </p:cNvSpPr>
              <p:nvPr/>
            </p:nvSpPr>
            <p:spPr bwMode="auto">
              <a:xfrm flipV="1">
                <a:off x="3823" y="2626"/>
                <a:ext cx="133" cy="1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6" name="Line 58"/>
              <p:cNvSpPr>
                <a:spLocks noChangeShapeType="1"/>
              </p:cNvSpPr>
              <p:nvPr/>
            </p:nvSpPr>
            <p:spPr bwMode="auto">
              <a:xfrm flipV="1">
                <a:off x="3711" y="2888"/>
                <a:ext cx="24" cy="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7" name="Line 59"/>
              <p:cNvSpPr>
                <a:spLocks noChangeShapeType="1"/>
              </p:cNvSpPr>
              <p:nvPr/>
            </p:nvSpPr>
            <p:spPr bwMode="auto">
              <a:xfrm flipV="1">
                <a:off x="3823" y="2656"/>
                <a:ext cx="155" cy="18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8" name="Line 60"/>
              <p:cNvSpPr>
                <a:spLocks noChangeShapeType="1"/>
              </p:cNvSpPr>
              <p:nvPr/>
            </p:nvSpPr>
            <p:spPr bwMode="auto">
              <a:xfrm flipV="1">
                <a:off x="3711" y="2907"/>
                <a:ext cx="56"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9" name="Line 61"/>
              <p:cNvSpPr>
                <a:spLocks noChangeShapeType="1"/>
              </p:cNvSpPr>
              <p:nvPr/>
            </p:nvSpPr>
            <p:spPr bwMode="auto">
              <a:xfrm flipV="1">
                <a:off x="3823" y="2685"/>
                <a:ext cx="176" cy="2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0" name="Line 62"/>
              <p:cNvSpPr>
                <a:spLocks noChangeShapeType="1"/>
              </p:cNvSpPr>
              <p:nvPr/>
            </p:nvSpPr>
            <p:spPr bwMode="auto">
              <a:xfrm flipV="1">
                <a:off x="3711" y="2925"/>
                <a:ext cx="88" cy="1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1" name="Line 63"/>
              <p:cNvSpPr>
                <a:spLocks noChangeShapeType="1"/>
              </p:cNvSpPr>
              <p:nvPr/>
            </p:nvSpPr>
            <p:spPr bwMode="auto">
              <a:xfrm flipV="1">
                <a:off x="3711" y="2717"/>
                <a:ext cx="312" cy="3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2" name="Line 64"/>
              <p:cNvSpPr>
                <a:spLocks noChangeShapeType="1"/>
              </p:cNvSpPr>
              <p:nvPr/>
            </p:nvSpPr>
            <p:spPr bwMode="auto">
              <a:xfrm flipV="1">
                <a:off x="3711" y="2746"/>
                <a:ext cx="333" cy="39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3" name="Line 65"/>
              <p:cNvSpPr>
                <a:spLocks noChangeShapeType="1"/>
              </p:cNvSpPr>
              <p:nvPr/>
            </p:nvSpPr>
            <p:spPr bwMode="auto">
              <a:xfrm flipV="1">
                <a:off x="3711" y="2776"/>
                <a:ext cx="357" cy="42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4" name="Line 66"/>
              <p:cNvSpPr>
                <a:spLocks noChangeShapeType="1"/>
              </p:cNvSpPr>
              <p:nvPr/>
            </p:nvSpPr>
            <p:spPr bwMode="auto">
              <a:xfrm flipV="1">
                <a:off x="3711" y="2805"/>
                <a:ext cx="379" cy="45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5" name="Line 67"/>
              <p:cNvSpPr>
                <a:spLocks noChangeShapeType="1"/>
              </p:cNvSpPr>
              <p:nvPr/>
            </p:nvSpPr>
            <p:spPr bwMode="auto">
              <a:xfrm flipV="1">
                <a:off x="3711" y="2837"/>
                <a:ext cx="400" cy="47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6" name="Line 68"/>
              <p:cNvSpPr>
                <a:spLocks noChangeShapeType="1"/>
              </p:cNvSpPr>
              <p:nvPr/>
            </p:nvSpPr>
            <p:spPr bwMode="auto">
              <a:xfrm flipV="1">
                <a:off x="3711" y="2867"/>
                <a:ext cx="424" cy="5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7" name="Line 69"/>
              <p:cNvSpPr>
                <a:spLocks noChangeShapeType="1"/>
              </p:cNvSpPr>
              <p:nvPr/>
            </p:nvSpPr>
            <p:spPr bwMode="auto">
              <a:xfrm flipV="1">
                <a:off x="3711" y="2896"/>
                <a:ext cx="446" cy="5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8" name="Line 70"/>
              <p:cNvSpPr>
                <a:spLocks noChangeShapeType="1"/>
              </p:cNvSpPr>
              <p:nvPr/>
            </p:nvSpPr>
            <p:spPr bwMode="auto">
              <a:xfrm flipV="1">
                <a:off x="3711" y="2925"/>
                <a:ext cx="470" cy="55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9" name="Line 71"/>
              <p:cNvSpPr>
                <a:spLocks noChangeShapeType="1"/>
              </p:cNvSpPr>
              <p:nvPr/>
            </p:nvSpPr>
            <p:spPr bwMode="auto">
              <a:xfrm flipV="1">
                <a:off x="3711" y="2958"/>
                <a:ext cx="491" cy="5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0" name="Line 72"/>
              <p:cNvSpPr>
                <a:spLocks noChangeShapeType="1"/>
              </p:cNvSpPr>
              <p:nvPr/>
            </p:nvSpPr>
            <p:spPr bwMode="auto">
              <a:xfrm flipV="1">
                <a:off x="3959" y="2987"/>
                <a:ext cx="264" cy="31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1" name="Line 73"/>
              <p:cNvSpPr>
                <a:spLocks noChangeShapeType="1"/>
              </p:cNvSpPr>
              <p:nvPr/>
            </p:nvSpPr>
            <p:spPr bwMode="auto">
              <a:xfrm flipV="1">
                <a:off x="3711" y="3332"/>
                <a:ext cx="224" cy="2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2" name="Line 74"/>
              <p:cNvSpPr>
                <a:spLocks noChangeShapeType="1"/>
              </p:cNvSpPr>
              <p:nvPr/>
            </p:nvSpPr>
            <p:spPr bwMode="auto">
              <a:xfrm flipV="1">
                <a:off x="3991" y="3016"/>
                <a:ext cx="256" cy="30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3" name="Line 75"/>
              <p:cNvSpPr>
                <a:spLocks noChangeShapeType="1"/>
              </p:cNvSpPr>
              <p:nvPr/>
            </p:nvSpPr>
            <p:spPr bwMode="auto">
              <a:xfrm flipV="1">
                <a:off x="3711" y="3390"/>
                <a:ext cx="224" cy="26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4" name="Line 76"/>
              <p:cNvSpPr>
                <a:spLocks noChangeShapeType="1"/>
              </p:cNvSpPr>
              <p:nvPr/>
            </p:nvSpPr>
            <p:spPr bwMode="auto">
              <a:xfrm flipV="1">
                <a:off x="4023" y="3046"/>
                <a:ext cx="246" cy="29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5" name="Line 77"/>
              <p:cNvSpPr>
                <a:spLocks noChangeShapeType="1"/>
              </p:cNvSpPr>
              <p:nvPr/>
            </p:nvSpPr>
            <p:spPr bwMode="auto">
              <a:xfrm flipV="1">
                <a:off x="3721" y="3446"/>
                <a:ext cx="214" cy="2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6" name="Line 78"/>
              <p:cNvSpPr>
                <a:spLocks noChangeShapeType="1"/>
              </p:cNvSpPr>
              <p:nvPr/>
            </p:nvSpPr>
            <p:spPr bwMode="auto">
              <a:xfrm flipV="1">
                <a:off x="4055" y="3078"/>
                <a:ext cx="238" cy="28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7" name="Line 79"/>
              <p:cNvSpPr>
                <a:spLocks noChangeShapeType="1"/>
              </p:cNvSpPr>
              <p:nvPr/>
            </p:nvSpPr>
            <p:spPr bwMode="auto">
              <a:xfrm flipV="1">
                <a:off x="3751" y="3505"/>
                <a:ext cx="181" cy="2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8" name="Line 80"/>
              <p:cNvSpPr>
                <a:spLocks noChangeShapeType="1"/>
              </p:cNvSpPr>
              <p:nvPr/>
            </p:nvSpPr>
            <p:spPr bwMode="auto">
              <a:xfrm flipV="1">
                <a:off x="4084" y="3270"/>
                <a:ext cx="94" cy="11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9" name="Line 81"/>
              <p:cNvSpPr>
                <a:spLocks noChangeShapeType="1"/>
              </p:cNvSpPr>
              <p:nvPr/>
            </p:nvSpPr>
            <p:spPr bwMode="auto">
              <a:xfrm flipV="1">
                <a:off x="3783" y="3561"/>
                <a:ext cx="149" cy="17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0" name="Line 82"/>
              <p:cNvSpPr>
                <a:spLocks noChangeShapeType="1"/>
              </p:cNvSpPr>
              <p:nvPr/>
            </p:nvSpPr>
            <p:spPr bwMode="auto">
              <a:xfrm flipV="1">
                <a:off x="4116" y="3329"/>
                <a:ext cx="59" cy="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1" name="Line 83"/>
              <p:cNvSpPr>
                <a:spLocks noChangeShapeType="1"/>
              </p:cNvSpPr>
              <p:nvPr/>
            </p:nvSpPr>
            <p:spPr bwMode="auto">
              <a:xfrm flipV="1">
                <a:off x="3812" y="3620"/>
                <a:ext cx="120" cy="1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2" name="Line 84"/>
              <p:cNvSpPr>
                <a:spLocks noChangeShapeType="1"/>
              </p:cNvSpPr>
              <p:nvPr/>
            </p:nvSpPr>
            <p:spPr bwMode="auto">
              <a:xfrm flipV="1">
                <a:off x="4149" y="3388"/>
                <a:ext cx="26" cy="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3" name="Line 85"/>
              <p:cNvSpPr>
                <a:spLocks noChangeShapeType="1"/>
              </p:cNvSpPr>
              <p:nvPr/>
            </p:nvSpPr>
            <p:spPr bwMode="auto">
              <a:xfrm flipV="1">
                <a:off x="3844" y="3679"/>
                <a:ext cx="86" cy="1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4" name="Line 86"/>
              <p:cNvSpPr>
                <a:spLocks noChangeShapeType="1"/>
              </p:cNvSpPr>
              <p:nvPr/>
            </p:nvSpPr>
            <p:spPr bwMode="auto">
              <a:xfrm flipV="1">
                <a:off x="3876" y="3735"/>
                <a:ext cx="54"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5" name="Line 87"/>
              <p:cNvSpPr>
                <a:spLocks noChangeShapeType="1"/>
              </p:cNvSpPr>
              <p:nvPr/>
            </p:nvSpPr>
            <p:spPr bwMode="auto">
              <a:xfrm flipV="1">
                <a:off x="3906" y="3794"/>
                <a:ext cx="24" cy="2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6" name="Line 88"/>
              <p:cNvSpPr>
                <a:spLocks noChangeShapeType="1"/>
              </p:cNvSpPr>
              <p:nvPr/>
            </p:nvSpPr>
            <p:spPr bwMode="auto">
              <a:xfrm>
                <a:off x="2837" y="2861"/>
                <a:ext cx="30" cy="3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7" name="Line 89"/>
              <p:cNvSpPr>
                <a:spLocks noChangeShapeType="1"/>
              </p:cNvSpPr>
              <p:nvPr/>
            </p:nvSpPr>
            <p:spPr bwMode="auto">
              <a:xfrm>
                <a:off x="2802" y="2877"/>
                <a:ext cx="67" cy="7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8" name="Line 90"/>
              <p:cNvSpPr>
                <a:spLocks noChangeShapeType="1"/>
              </p:cNvSpPr>
              <p:nvPr/>
            </p:nvSpPr>
            <p:spPr bwMode="auto">
              <a:xfrm>
                <a:off x="2645" y="2690"/>
                <a:ext cx="80" cy="9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9" name="Line 91"/>
              <p:cNvSpPr>
                <a:spLocks noChangeShapeType="1"/>
              </p:cNvSpPr>
              <p:nvPr/>
            </p:nvSpPr>
            <p:spPr bwMode="auto">
              <a:xfrm>
                <a:off x="2768" y="2891"/>
                <a:ext cx="104" cy="12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0" name="Line 92"/>
              <p:cNvSpPr>
                <a:spLocks noChangeShapeType="1"/>
              </p:cNvSpPr>
              <p:nvPr/>
            </p:nvSpPr>
            <p:spPr bwMode="auto">
              <a:xfrm>
                <a:off x="2624" y="2720"/>
                <a:ext cx="104" cy="12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1" name="Line 93"/>
              <p:cNvSpPr>
                <a:spLocks noChangeShapeType="1"/>
              </p:cNvSpPr>
              <p:nvPr/>
            </p:nvSpPr>
            <p:spPr bwMode="auto">
              <a:xfrm>
                <a:off x="2733" y="2907"/>
                <a:ext cx="142" cy="16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2" name="Line 94"/>
              <p:cNvSpPr>
                <a:spLocks noChangeShapeType="1"/>
              </p:cNvSpPr>
              <p:nvPr/>
            </p:nvSpPr>
            <p:spPr bwMode="auto">
              <a:xfrm>
                <a:off x="2602" y="2752"/>
                <a:ext cx="128" cy="15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3" name="Line 95"/>
              <p:cNvSpPr>
                <a:spLocks noChangeShapeType="1"/>
              </p:cNvSpPr>
              <p:nvPr/>
            </p:nvSpPr>
            <p:spPr bwMode="auto">
              <a:xfrm>
                <a:off x="2581" y="2781"/>
                <a:ext cx="296" cy="3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4" name="Line 96"/>
              <p:cNvSpPr>
                <a:spLocks noChangeShapeType="1"/>
              </p:cNvSpPr>
              <p:nvPr/>
            </p:nvSpPr>
            <p:spPr bwMode="auto">
              <a:xfrm>
                <a:off x="2559" y="2813"/>
                <a:ext cx="321" cy="3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5" name="Line 97"/>
              <p:cNvSpPr>
                <a:spLocks noChangeShapeType="1"/>
              </p:cNvSpPr>
              <p:nvPr/>
            </p:nvSpPr>
            <p:spPr bwMode="auto">
              <a:xfrm>
                <a:off x="2535" y="2843"/>
                <a:ext cx="348" cy="4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6" name="Line 98"/>
              <p:cNvSpPr>
                <a:spLocks noChangeShapeType="1"/>
              </p:cNvSpPr>
              <p:nvPr/>
            </p:nvSpPr>
            <p:spPr bwMode="auto">
              <a:xfrm>
                <a:off x="2514" y="2875"/>
                <a:ext cx="371" cy="4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7" name="Line 99"/>
              <p:cNvSpPr>
                <a:spLocks noChangeShapeType="1"/>
              </p:cNvSpPr>
              <p:nvPr/>
            </p:nvSpPr>
            <p:spPr bwMode="auto">
              <a:xfrm>
                <a:off x="2493" y="2907"/>
                <a:ext cx="395" cy="4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8" name="Line 100"/>
              <p:cNvSpPr>
                <a:spLocks noChangeShapeType="1"/>
              </p:cNvSpPr>
              <p:nvPr/>
            </p:nvSpPr>
            <p:spPr bwMode="auto">
              <a:xfrm>
                <a:off x="2471" y="2936"/>
                <a:ext cx="420" cy="50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9" name="Line 101"/>
              <p:cNvSpPr>
                <a:spLocks noChangeShapeType="1"/>
              </p:cNvSpPr>
              <p:nvPr/>
            </p:nvSpPr>
            <p:spPr bwMode="auto">
              <a:xfrm>
                <a:off x="2450" y="2968"/>
                <a:ext cx="443" cy="5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0" name="Line 102"/>
              <p:cNvSpPr>
                <a:spLocks noChangeShapeType="1"/>
              </p:cNvSpPr>
              <p:nvPr/>
            </p:nvSpPr>
            <p:spPr bwMode="auto">
              <a:xfrm>
                <a:off x="2429" y="2998"/>
                <a:ext cx="467" cy="5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1" name="Line 103"/>
              <p:cNvSpPr>
                <a:spLocks noChangeShapeType="1"/>
              </p:cNvSpPr>
              <p:nvPr/>
            </p:nvSpPr>
            <p:spPr bwMode="auto">
              <a:xfrm>
                <a:off x="2610" y="3275"/>
                <a:ext cx="289" cy="34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2" name="Line 104"/>
              <p:cNvSpPr>
                <a:spLocks noChangeShapeType="1"/>
              </p:cNvSpPr>
              <p:nvPr/>
            </p:nvSpPr>
            <p:spPr bwMode="auto">
              <a:xfrm>
                <a:off x="2405" y="3030"/>
                <a:ext cx="192" cy="22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3" name="Line 105"/>
              <p:cNvSpPr>
                <a:spLocks noChangeShapeType="1"/>
              </p:cNvSpPr>
              <p:nvPr/>
            </p:nvSpPr>
            <p:spPr bwMode="auto">
              <a:xfrm>
                <a:off x="2616" y="3334"/>
                <a:ext cx="280" cy="33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4" name="Line 106"/>
              <p:cNvSpPr>
                <a:spLocks noChangeShapeType="1"/>
              </p:cNvSpPr>
              <p:nvPr/>
            </p:nvSpPr>
            <p:spPr bwMode="auto">
              <a:xfrm>
                <a:off x="2383" y="3059"/>
                <a:ext cx="179" cy="2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5" name="Line 107"/>
              <p:cNvSpPr>
                <a:spLocks noChangeShapeType="1"/>
              </p:cNvSpPr>
              <p:nvPr/>
            </p:nvSpPr>
            <p:spPr bwMode="auto">
              <a:xfrm>
                <a:off x="2618" y="3396"/>
                <a:ext cx="243" cy="29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6" name="Line 108"/>
              <p:cNvSpPr>
                <a:spLocks noChangeShapeType="1"/>
              </p:cNvSpPr>
              <p:nvPr/>
            </p:nvSpPr>
            <p:spPr bwMode="auto">
              <a:xfrm>
                <a:off x="2362" y="3091"/>
                <a:ext cx="165" cy="19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7" name="Line 109"/>
              <p:cNvSpPr>
                <a:spLocks noChangeShapeType="1"/>
              </p:cNvSpPr>
              <p:nvPr/>
            </p:nvSpPr>
            <p:spPr bwMode="auto">
              <a:xfrm>
                <a:off x="2624" y="3457"/>
                <a:ext cx="205" cy="24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8" name="Line 110"/>
              <p:cNvSpPr>
                <a:spLocks noChangeShapeType="1"/>
              </p:cNvSpPr>
              <p:nvPr/>
            </p:nvSpPr>
            <p:spPr bwMode="auto">
              <a:xfrm>
                <a:off x="2340" y="3120"/>
                <a:ext cx="150" cy="1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9" name="Line 111"/>
              <p:cNvSpPr>
                <a:spLocks noChangeShapeType="1"/>
              </p:cNvSpPr>
              <p:nvPr/>
            </p:nvSpPr>
            <p:spPr bwMode="auto">
              <a:xfrm>
                <a:off x="2626" y="3519"/>
                <a:ext cx="168" cy="20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0" name="Line 112"/>
              <p:cNvSpPr>
                <a:spLocks noChangeShapeType="1"/>
              </p:cNvSpPr>
              <p:nvPr/>
            </p:nvSpPr>
            <p:spPr bwMode="auto">
              <a:xfrm>
                <a:off x="2319" y="3153"/>
                <a:ext cx="136" cy="16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1" name="Line 113"/>
              <p:cNvSpPr>
                <a:spLocks noChangeShapeType="1"/>
              </p:cNvSpPr>
              <p:nvPr/>
            </p:nvSpPr>
            <p:spPr bwMode="auto">
              <a:xfrm>
                <a:off x="2629" y="3580"/>
                <a:ext cx="131" cy="15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2" name="Line 114"/>
              <p:cNvSpPr>
                <a:spLocks noChangeShapeType="1"/>
              </p:cNvSpPr>
              <p:nvPr/>
            </p:nvSpPr>
            <p:spPr bwMode="auto">
              <a:xfrm>
                <a:off x="2316" y="3206"/>
                <a:ext cx="105" cy="12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3" name="Line 115"/>
              <p:cNvSpPr>
                <a:spLocks noChangeShapeType="1"/>
              </p:cNvSpPr>
              <p:nvPr/>
            </p:nvSpPr>
            <p:spPr bwMode="auto">
              <a:xfrm>
                <a:off x="2634" y="3641"/>
                <a:ext cx="94" cy="11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4" name="Line 116"/>
              <p:cNvSpPr>
                <a:spLocks noChangeShapeType="1"/>
              </p:cNvSpPr>
              <p:nvPr/>
            </p:nvSpPr>
            <p:spPr bwMode="auto">
              <a:xfrm>
                <a:off x="2322" y="3270"/>
                <a:ext cx="64" cy="7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5" name="Line 117"/>
              <p:cNvSpPr>
                <a:spLocks noChangeShapeType="1"/>
              </p:cNvSpPr>
              <p:nvPr/>
            </p:nvSpPr>
            <p:spPr bwMode="auto">
              <a:xfrm>
                <a:off x="2637" y="3703"/>
                <a:ext cx="56"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6" name="Line 118"/>
              <p:cNvSpPr>
                <a:spLocks noChangeShapeType="1"/>
              </p:cNvSpPr>
              <p:nvPr/>
            </p:nvSpPr>
            <p:spPr bwMode="auto">
              <a:xfrm>
                <a:off x="2327" y="3332"/>
                <a:ext cx="24" cy="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7" name="Line 119"/>
              <p:cNvSpPr>
                <a:spLocks noChangeShapeType="1"/>
              </p:cNvSpPr>
              <p:nvPr/>
            </p:nvSpPr>
            <p:spPr bwMode="auto">
              <a:xfrm>
                <a:off x="2640" y="3764"/>
                <a:ext cx="18" cy="2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8" name="Line 120"/>
              <p:cNvSpPr>
                <a:spLocks noChangeShapeType="1"/>
              </p:cNvSpPr>
              <p:nvPr/>
            </p:nvSpPr>
            <p:spPr bwMode="auto">
              <a:xfrm flipH="1" flipV="1">
                <a:off x="3938" y="890"/>
                <a:ext cx="26" cy="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9" name="Line 121"/>
              <p:cNvSpPr>
                <a:spLocks noChangeShapeType="1"/>
              </p:cNvSpPr>
              <p:nvPr/>
            </p:nvSpPr>
            <p:spPr bwMode="auto">
              <a:xfrm>
                <a:off x="2701" y="2698"/>
                <a:ext cx="21" cy="2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0" name="Freeform 122"/>
              <p:cNvSpPr/>
              <p:nvPr/>
            </p:nvSpPr>
            <p:spPr bwMode="auto">
              <a:xfrm>
                <a:off x="4453" y="2979"/>
                <a:ext cx="35" cy="35"/>
              </a:xfrm>
              <a:custGeom>
                <a:avLst/>
                <a:gdLst>
                  <a:gd name="T0" fmla="*/ 35 w 35"/>
                  <a:gd name="T1" fmla="*/ 0 h 35"/>
                  <a:gd name="T2" fmla="*/ 35 w 35"/>
                  <a:gd name="T3" fmla="*/ 3 h 35"/>
                  <a:gd name="T4" fmla="*/ 0 w 35"/>
                  <a:gd name="T5" fmla="*/ 35 h 35"/>
                  <a:gd name="T6" fmla="*/ 0 w 35"/>
                  <a:gd name="T7" fmla="*/ 35 h 35"/>
                </a:gdLst>
                <a:ahLst/>
                <a:cxnLst>
                  <a:cxn ang="0">
                    <a:pos x="T0" y="T1"/>
                  </a:cxn>
                  <a:cxn ang="0">
                    <a:pos x="T2" y="T3"/>
                  </a:cxn>
                  <a:cxn ang="0">
                    <a:pos x="T4" y="T5"/>
                  </a:cxn>
                  <a:cxn ang="0">
                    <a:pos x="T6" y="T7"/>
                  </a:cxn>
                </a:cxnLst>
                <a:rect l="0" t="0" r="r" b="b"/>
                <a:pathLst>
                  <a:path w="35" h="35">
                    <a:moveTo>
                      <a:pt x="35" y="0"/>
                    </a:moveTo>
                    <a:lnTo>
                      <a:pt x="35" y="3"/>
                    </a:lnTo>
                    <a:lnTo>
                      <a:pt x="0" y="35"/>
                    </a:lnTo>
                    <a:lnTo>
                      <a:pt x="0" y="35"/>
                    </a:ln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1" name="Freeform 123"/>
              <p:cNvSpPr/>
              <p:nvPr/>
            </p:nvSpPr>
            <p:spPr bwMode="auto">
              <a:xfrm>
                <a:off x="4122" y="2380"/>
                <a:ext cx="96" cy="115"/>
              </a:xfrm>
              <a:custGeom>
                <a:avLst/>
                <a:gdLst>
                  <a:gd name="T0" fmla="*/ 1 w 36"/>
                  <a:gd name="T1" fmla="*/ 43 h 43"/>
                  <a:gd name="T2" fmla="*/ 31 w 36"/>
                  <a:gd name="T3" fmla="*/ 9 h 43"/>
                  <a:gd name="T4" fmla="*/ 36 w 36"/>
                  <a:gd name="T5" fmla="*/ 0 h 43"/>
                  <a:gd name="T6" fmla="*/ 32 w 36"/>
                  <a:gd name="T7" fmla="*/ 3 h 43"/>
                  <a:gd name="T8" fmla="*/ 28 w 36"/>
                  <a:gd name="T9" fmla="*/ 6 h 43"/>
                  <a:gd name="T10" fmla="*/ 21 w 36"/>
                  <a:gd name="T11" fmla="*/ 13 h 43"/>
                  <a:gd name="T12" fmla="*/ 14 w 36"/>
                  <a:gd name="T13" fmla="*/ 19 h 43"/>
                  <a:gd name="T14" fmla="*/ 11 w 36"/>
                  <a:gd name="T15" fmla="*/ 22 h 43"/>
                  <a:gd name="T16" fmla="*/ 9 w 36"/>
                  <a:gd name="T17" fmla="*/ 24 h 43"/>
                  <a:gd name="T18" fmla="*/ 0 w 36"/>
                  <a:gd name="T19" fmla="*/ 34 h 43"/>
                  <a:gd name="T20" fmla="*/ 3 w 36"/>
                  <a:gd name="T21" fmla="*/ 18 h 43"/>
                  <a:gd name="T22" fmla="*/ 10 w 36"/>
                  <a:gd name="T23"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 y="43"/>
                    </a:moveTo>
                    <a:cubicBezTo>
                      <a:pt x="11" y="32"/>
                      <a:pt x="21" y="21"/>
                      <a:pt x="31" y="9"/>
                    </a:cubicBezTo>
                    <a:cubicBezTo>
                      <a:pt x="33" y="6"/>
                      <a:pt x="34" y="3"/>
                      <a:pt x="36" y="0"/>
                    </a:cubicBezTo>
                    <a:cubicBezTo>
                      <a:pt x="34" y="1"/>
                      <a:pt x="33" y="2"/>
                      <a:pt x="32" y="3"/>
                    </a:cubicBezTo>
                    <a:cubicBezTo>
                      <a:pt x="31" y="4"/>
                      <a:pt x="29" y="5"/>
                      <a:pt x="28" y="6"/>
                    </a:cubicBezTo>
                    <a:cubicBezTo>
                      <a:pt x="26" y="8"/>
                      <a:pt x="23" y="10"/>
                      <a:pt x="21" y="13"/>
                    </a:cubicBezTo>
                    <a:cubicBezTo>
                      <a:pt x="18" y="15"/>
                      <a:pt x="16" y="17"/>
                      <a:pt x="14" y="19"/>
                    </a:cubicBezTo>
                    <a:cubicBezTo>
                      <a:pt x="13" y="20"/>
                      <a:pt x="12" y="21"/>
                      <a:pt x="11" y="22"/>
                    </a:cubicBezTo>
                    <a:cubicBezTo>
                      <a:pt x="11" y="23"/>
                      <a:pt x="10" y="23"/>
                      <a:pt x="9" y="24"/>
                    </a:cubicBezTo>
                    <a:cubicBezTo>
                      <a:pt x="6" y="27"/>
                      <a:pt x="3" y="31"/>
                      <a:pt x="0" y="34"/>
                    </a:cubicBezTo>
                    <a:cubicBezTo>
                      <a:pt x="2" y="29"/>
                      <a:pt x="3" y="23"/>
                      <a:pt x="3" y="18"/>
                    </a:cubicBezTo>
                    <a:cubicBezTo>
                      <a:pt x="6" y="20"/>
                      <a:pt x="8" y="22"/>
                      <a:pt x="10" y="2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2" name="Freeform 124"/>
              <p:cNvSpPr/>
              <p:nvPr/>
            </p:nvSpPr>
            <p:spPr bwMode="auto">
              <a:xfrm>
                <a:off x="3986" y="2519"/>
                <a:ext cx="547" cy="593"/>
              </a:xfrm>
              <a:custGeom>
                <a:avLst/>
                <a:gdLst>
                  <a:gd name="T0" fmla="*/ 0 w 205"/>
                  <a:gd name="T1" fmla="*/ 41 h 222"/>
                  <a:gd name="T2" fmla="*/ 5 w 205"/>
                  <a:gd name="T3" fmla="*/ 35 h 222"/>
                  <a:gd name="T4" fmla="*/ 8 w 205"/>
                  <a:gd name="T5" fmla="*/ 33 h 222"/>
                  <a:gd name="T6" fmla="*/ 10 w 205"/>
                  <a:gd name="T7" fmla="*/ 31 h 222"/>
                  <a:gd name="T8" fmla="*/ 17 w 205"/>
                  <a:gd name="T9" fmla="*/ 24 h 222"/>
                  <a:gd name="T10" fmla="*/ 26 w 205"/>
                  <a:gd name="T11" fmla="*/ 15 h 222"/>
                  <a:gd name="T12" fmla="*/ 42 w 205"/>
                  <a:gd name="T13" fmla="*/ 0 h 222"/>
                  <a:gd name="T14" fmla="*/ 205 w 205"/>
                  <a:gd name="T15" fmla="*/ 156 h 222"/>
                  <a:gd name="T16" fmla="*/ 147 w 205"/>
                  <a:gd name="T17" fmla="*/ 211 h 222"/>
                  <a:gd name="T18" fmla="*/ 135 w 205"/>
                  <a:gd name="T19" fmla="*/ 222 h 222"/>
                  <a:gd name="T20" fmla="*/ 127 w 205"/>
                  <a:gd name="T2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22">
                    <a:moveTo>
                      <a:pt x="0" y="41"/>
                    </a:moveTo>
                    <a:cubicBezTo>
                      <a:pt x="2" y="39"/>
                      <a:pt x="4" y="37"/>
                      <a:pt x="5" y="35"/>
                    </a:cubicBezTo>
                    <a:cubicBezTo>
                      <a:pt x="6" y="35"/>
                      <a:pt x="7" y="34"/>
                      <a:pt x="8" y="33"/>
                    </a:cubicBezTo>
                    <a:cubicBezTo>
                      <a:pt x="8" y="32"/>
                      <a:pt x="9" y="32"/>
                      <a:pt x="10" y="31"/>
                    </a:cubicBezTo>
                    <a:cubicBezTo>
                      <a:pt x="12" y="28"/>
                      <a:pt x="15" y="26"/>
                      <a:pt x="17" y="24"/>
                    </a:cubicBezTo>
                    <a:cubicBezTo>
                      <a:pt x="20" y="21"/>
                      <a:pt x="23" y="18"/>
                      <a:pt x="26" y="15"/>
                    </a:cubicBezTo>
                    <a:cubicBezTo>
                      <a:pt x="31" y="10"/>
                      <a:pt x="37" y="5"/>
                      <a:pt x="42" y="0"/>
                    </a:cubicBezTo>
                    <a:cubicBezTo>
                      <a:pt x="96" y="52"/>
                      <a:pt x="151" y="104"/>
                      <a:pt x="205" y="156"/>
                    </a:cubicBezTo>
                    <a:cubicBezTo>
                      <a:pt x="186" y="174"/>
                      <a:pt x="166" y="192"/>
                      <a:pt x="147" y="211"/>
                    </a:cubicBezTo>
                    <a:cubicBezTo>
                      <a:pt x="143" y="215"/>
                      <a:pt x="139" y="218"/>
                      <a:pt x="135" y="222"/>
                    </a:cubicBezTo>
                    <a:cubicBezTo>
                      <a:pt x="133" y="219"/>
                      <a:pt x="130" y="216"/>
                      <a:pt x="127" y="21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3" name="Freeform 125"/>
              <p:cNvSpPr/>
              <p:nvPr/>
            </p:nvSpPr>
            <p:spPr bwMode="auto">
              <a:xfrm>
                <a:off x="4218" y="2380"/>
                <a:ext cx="481" cy="369"/>
              </a:xfrm>
              <a:custGeom>
                <a:avLst/>
                <a:gdLst>
                  <a:gd name="T0" fmla="*/ 174 w 180"/>
                  <a:gd name="T1" fmla="*/ 138 h 138"/>
                  <a:gd name="T2" fmla="*/ 180 w 180"/>
                  <a:gd name="T3" fmla="*/ 123 h 138"/>
                  <a:gd name="T4" fmla="*/ 0 w 180"/>
                  <a:gd name="T5" fmla="*/ 0 h 138"/>
                </a:gdLst>
                <a:ahLst/>
                <a:cxnLst>
                  <a:cxn ang="0">
                    <a:pos x="T0" y="T1"/>
                  </a:cxn>
                  <a:cxn ang="0">
                    <a:pos x="T2" y="T3"/>
                  </a:cxn>
                  <a:cxn ang="0">
                    <a:pos x="T4" y="T5"/>
                  </a:cxn>
                </a:cxnLst>
                <a:rect l="0" t="0" r="r" b="b"/>
                <a:pathLst>
                  <a:path w="180" h="138">
                    <a:moveTo>
                      <a:pt x="174" y="138"/>
                    </a:moveTo>
                    <a:cubicBezTo>
                      <a:pt x="176" y="133"/>
                      <a:pt x="178" y="128"/>
                      <a:pt x="180" y="123"/>
                    </a:cubicBezTo>
                    <a:cubicBezTo>
                      <a:pt x="120" y="82"/>
                      <a:pt x="60" y="41"/>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4" name="Freeform 126"/>
              <p:cNvSpPr/>
              <p:nvPr/>
            </p:nvSpPr>
            <p:spPr bwMode="auto">
              <a:xfrm>
                <a:off x="1929" y="2391"/>
                <a:ext cx="489" cy="377"/>
              </a:xfrm>
              <a:custGeom>
                <a:avLst/>
                <a:gdLst>
                  <a:gd name="T0" fmla="*/ 4 w 183"/>
                  <a:gd name="T1" fmla="*/ 141 h 141"/>
                  <a:gd name="T2" fmla="*/ 0 w 183"/>
                  <a:gd name="T3" fmla="*/ 126 h 141"/>
                  <a:gd name="T4" fmla="*/ 179 w 183"/>
                  <a:gd name="T5" fmla="*/ 0 h 141"/>
                  <a:gd name="T6" fmla="*/ 183 w 183"/>
                  <a:gd name="T7" fmla="*/ 9 h 141"/>
                </a:gdLst>
                <a:ahLst/>
                <a:cxnLst>
                  <a:cxn ang="0">
                    <a:pos x="T0" y="T1"/>
                  </a:cxn>
                  <a:cxn ang="0">
                    <a:pos x="T2" y="T3"/>
                  </a:cxn>
                  <a:cxn ang="0">
                    <a:pos x="T4" y="T5"/>
                  </a:cxn>
                  <a:cxn ang="0">
                    <a:pos x="T6" y="T7"/>
                  </a:cxn>
                </a:cxnLst>
                <a:rect l="0" t="0" r="r" b="b"/>
                <a:pathLst>
                  <a:path w="183" h="141">
                    <a:moveTo>
                      <a:pt x="4" y="141"/>
                    </a:moveTo>
                    <a:cubicBezTo>
                      <a:pt x="3" y="136"/>
                      <a:pt x="1" y="131"/>
                      <a:pt x="0" y="126"/>
                    </a:cubicBezTo>
                    <a:cubicBezTo>
                      <a:pt x="60" y="84"/>
                      <a:pt x="119" y="42"/>
                      <a:pt x="179" y="0"/>
                    </a:cubicBezTo>
                    <a:cubicBezTo>
                      <a:pt x="180" y="3"/>
                      <a:pt x="181" y="6"/>
                      <a:pt x="183"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5" name="Freeform 127"/>
              <p:cNvSpPr/>
              <p:nvPr/>
            </p:nvSpPr>
            <p:spPr bwMode="auto">
              <a:xfrm>
                <a:off x="2813" y="1902"/>
                <a:ext cx="377" cy="171"/>
              </a:xfrm>
              <a:custGeom>
                <a:avLst/>
                <a:gdLst>
                  <a:gd name="T0" fmla="*/ 108 w 141"/>
                  <a:gd name="T1" fmla="*/ 63 h 64"/>
                  <a:gd name="T2" fmla="*/ 121 w 141"/>
                  <a:gd name="T3" fmla="*/ 25 h 64"/>
                  <a:gd name="T4" fmla="*/ 141 w 141"/>
                  <a:gd name="T5" fmla="*/ 0 h 64"/>
                  <a:gd name="T6" fmla="*/ 139 w 141"/>
                  <a:gd name="T7" fmla="*/ 6 h 64"/>
                  <a:gd name="T8" fmla="*/ 136 w 141"/>
                  <a:gd name="T9" fmla="*/ 13 h 64"/>
                  <a:gd name="T10" fmla="*/ 132 w 141"/>
                  <a:gd name="T11" fmla="*/ 26 h 64"/>
                  <a:gd name="T12" fmla="*/ 130 w 141"/>
                  <a:gd name="T13" fmla="*/ 38 h 64"/>
                  <a:gd name="T14" fmla="*/ 130 w 141"/>
                  <a:gd name="T15" fmla="*/ 40 h 64"/>
                  <a:gd name="T16" fmla="*/ 129 w 141"/>
                  <a:gd name="T17" fmla="*/ 42 h 64"/>
                  <a:gd name="T18" fmla="*/ 129 w 141"/>
                  <a:gd name="T19" fmla="*/ 47 h 64"/>
                  <a:gd name="T20" fmla="*/ 131 w 141"/>
                  <a:gd name="T21" fmla="*/ 60 h 64"/>
                  <a:gd name="T22" fmla="*/ 100 w 141"/>
                  <a:gd name="T23" fmla="*/ 64 h 64"/>
                  <a:gd name="T24" fmla="*/ 97 w 141"/>
                  <a:gd name="T25" fmla="*/ 51 h 64"/>
                  <a:gd name="T26" fmla="*/ 96 w 141"/>
                  <a:gd name="T27" fmla="*/ 47 h 64"/>
                  <a:gd name="T28" fmla="*/ 95 w 141"/>
                  <a:gd name="T29" fmla="*/ 45 h 64"/>
                  <a:gd name="T30" fmla="*/ 94 w 141"/>
                  <a:gd name="T31" fmla="*/ 42 h 64"/>
                  <a:gd name="T32" fmla="*/ 88 w 141"/>
                  <a:gd name="T33" fmla="*/ 32 h 64"/>
                  <a:gd name="T34" fmla="*/ 80 w 141"/>
                  <a:gd name="T35" fmla="*/ 20 h 64"/>
                  <a:gd name="T36" fmla="*/ 71 w 141"/>
                  <a:gd name="T37" fmla="*/ 9 h 64"/>
                  <a:gd name="T38" fmla="*/ 54 w 141"/>
                  <a:gd name="T39" fmla="*/ 13 h 64"/>
                  <a:gd name="T40" fmla="*/ 0 w 141"/>
                  <a:gd name="T41"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4">
                    <a:moveTo>
                      <a:pt x="108" y="63"/>
                    </a:moveTo>
                    <a:cubicBezTo>
                      <a:pt x="111" y="50"/>
                      <a:pt x="115" y="37"/>
                      <a:pt x="121" y="25"/>
                    </a:cubicBezTo>
                    <a:cubicBezTo>
                      <a:pt x="128" y="17"/>
                      <a:pt x="135" y="9"/>
                      <a:pt x="141" y="0"/>
                    </a:cubicBezTo>
                    <a:cubicBezTo>
                      <a:pt x="140" y="2"/>
                      <a:pt x="139" y="4"/>
                      <a:pt x="139" y="6"/>
                    </a:cubicBezTo>
                    <a:cubicBezTo>
                      <a:pt x="138" y="9"/>
                      <a:pt x="137" y="11"/>
                      <a:pt x="136" y="13"/>
                    </a:cubicBezTo>
                    <a:cubicBezTo>
                      <a:pt x="135" y="17"/>
                      <a:pt x="133" y="21"/>
                      <a:pt x="132" y="26"/>
                    </a:cubicBezTo>
                    <a:cubicBezTo>
                      <a:pt x="131" y="30"/>
                      <a:pt x="130" y="34"/>
                      <a:pt x="130" y="38"/>
                    </a:cubicBezTo>
                    <a:cubicBezTo>
                      <a:pt x="130" y="38"/>
                      <a:pt x="130" y="39"/>
                      <a:pt x="130" y="40"/>
                    </a:cubicBezTo>
                    <a:cubicBezTo>
                      <a:pt x="129" y="41"/>
                      <a:pt x="129" y="42"/>
                      <a:pt x="129" y="42"/>
                    </a:cubicBezTo>
                    <a:cubicBezTo>
                      <a:pt x="129" y="44"/>
                      <a:pt x="129" y="45"/>
                      <a:pt x="129" y="47"/>
                    </a:cubicBezTo>
                    <a:cubicBezTo>
                      <a:pt x="130" y="51"/>
                      <a:pt x="131" y="55"/>
                      <a:pt x="131" y="60"/>
                    </a:cubicBezTo>
                    <a:cubicBezTo>
                      <a:pt x="121" y="61"/>
                      <a:pt x="111" y="62"/>
                      <a:pt x="100" y="64"/>
                    </a:cubicBezTo>
                    <a:cubicBezTo>
                      <a:pt x="99" y="59"/>
                      <a:pt x="98" y="55"/>
                      <a:pt x="97" y="51"/>
                    </a:cubicBezTo>
                    <a:cubicBezTo>
                      <a:pt x="97" y="49"/>
                      <a:pt x="97" y="48"/>
                      <a:pt x="96" y="47"/>
                    </a:cubicBezTo>
                    <a:cubicBezTo>
                      <a:pt x="96" y="46"/>
                      <a:pt x="96" y="46"/>
                      <a:pt x="95" y="45"/>
                    </a:cubicBezTo>
                    <a:cubicBezTo>
                      <a:pt x="95" y="44"/>
                      <a:pt x="95" y="43"/>
                      <a:pt x="94" y="42"/>
                    </a:cubicBezTo>
                    <a:cubicBezTo>
                      <a:pt x="93" y="39"/>
                      <a:pt x="91" y="35"/>
                      <a:pt x="88" y="32"/>
                    </a:cubicBezTo>
                    <a:cubicBezTo>
                      <a:pt x="86" y="28"/>
                      <a:pt x="83" y="24"/>
                      <a:pt x="80" y="20"/>
                    </a:cubicBezTo>
                    <a:cubicBezTo>
                      <a:pt x="77" y="16"/>
                      <a:pt x="74" y="13"/>
                      <a:pt x="71" y="9"/>
                    </a:cubicBezTo>
                    <a:cubicBezTo>
                      <a:pt x="65" y="10"/>
                      <a:pt x="60" y="11"/>
                      <a:pt x="54" y="13"/>
                    </a:cubicBezTo>
                    <a:cubicBezTo>
                      <a:pt x="36" y="22"/>
                      <a:pt x="18" y="31"/>
                      <a:pt x="0" y="4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6" name="Freeform 128"/>
              <p:cNvSpPr/>
              <p:nvPr/>
            </p:nvSpPr>
            <p:spPr bwMode="auto">
              <a:xfrm>
                <a:off x="4020" y="2052"/>
                <a:ext cx="64" cy="176"/>
              </a:xfrm>
              <a:custGeom>
                <a:avLst/>
                <a:gdLst>
                  <a:gd name="T0" fmla="*/ 0 w 24"/>
                  <a:gd name="T1" fmla="*/ 66 h 66"/>
                  <a:gd name="T2" fmla="*/ 8 w 24"/>
                  <a:gd name="T3" fmla="*/ 54 h 66"/>
                  <a:gd name="T4" fmla="*/ 10 w 24"/>
                  <a:gd name="T5" fmla="*/ 50 h 66"/>
                  <a:gd name="T6" fmla="*/ 12 w 24"/>
                  <a:gd name="T7" fmla="*/ 46 h 66"/>
                  <a:gd name="T8" fmla="*/ 16 w 24"/>
                  <a:gd name="T9" fmla="*/ 34 h 66"/>
                  <a:gd name="T10" fmla="*/ 20 w 24"/>
                  <a:gd name="T11" fmla="*/ 20 h 66"/>
                  <a:gd name="T12" fmla="*/ 22 w 24"/>
                  <a:gd name="T13" fmla="*/ 7 h 66"/>
                  <a:gd name="T14" fmla="*/ 11 w 24"/>
                  <a:gd name="T15" fmla="*/ 0 h 66"/>
                  <a:gd name="T16" fmla="*/ 24 w 24"/>
                  <a:gd name="T1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6">
                    <a:moveTo>
                      <a:pt x="0" y="66"/>
                    </a:moveTo>
                    <a:cubicBezTo>
                      <a:pt x="3" y="62"/>
                      <a:pt x="5" y="58"/>
                      <a:pt x="8" y="54"/>
                    </a:cubicBezTo>
                    <a:cubicBezTo>
                      <a:pt x="8" y="53"/>
                      <a:pt x="9" y="52"/>
                      <a:pt x="10" y="50"/>
                    </a:cubicBezTo>
                    <a:cubicBezTo>
                      <a:pt x="10" y="49"/>
                      <a:pt x="11" y="47"/>
                      <a:pt x="12" y="46"/>
                    </a:cubicBezTo>
                    <a:cubicBezTo>
                      <a:pt x="13" y="42"/>
                      <a:pt x="15" y="38"/>
                      <a:pt x="16" y="34"/>
                    </a:cubicBezTo>
                    <a:cubicBezTo>
                      <a:pt x="17" y="29"/>
                      <a:pt x="19" y="25"/>
                      <a:pt x="20" y="20"/>
                    </a:cubicBezTo>
                    <a:cubicBezTo>
                      <a:pt x="21" y="16"/>
                      <a:pt x="22" y="11"/>
                      <a:pt x="22" y="7"/>
                    </a:cubicBezTo>
                    <a:cubicBezTo>
                      <a:pt x="19" y="4"/>
                      <a:pt x="15" y="2"/>
                      <a:pt x="11" y="0"/>
                    </a:cubicBezTo>
                    <a:cubicBezTo>
                      <a:pt x="15" y="2"/>
                      <a:pt x="20" y="3"/>
                      <a:pt x="24" y="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7" name="Freeform 129"/>
              <p:cNvSpPr/>
              <p:nvPr/>
            </p:nvSpPr>
            <p:spPr bwMode="auto">
              <a:xfrm>
                <a:off x="2028" y="2159"/>
                <a:ext cx="606" cy="235"/>
              </a:xfrm>
              <a:custGeom>
                <a:avLst/>
                <a:gdLst>
                  <a:gd name="T0" fmla="*/ 227 w 227"/>
                  <a:gd name="T1" fmla="*/ 29 h 88"/>
                  <a:gd name="T2" fmla="*/ 210 w 227"/>
                  <a:gd name="T3" fmla="*/ 43 h 88"/>
                  <a:gd name="T4" fmla="*/ 202 w 227"/>
                  <a:gd name="T5" fmla="*/ 31 h 88"/>
                  <a:gd name="T6" fmla="*/ 200 w 227"/>
                  <a:gd name="T7" fmla="*/ 28 h 88"/>
                  <a:gd name="T8" fmla="*/ 196 w 227"/>
                  <a:gd name="T9" fmla="*/ 25 h 88"/>
                  <a:gd name="T10" fmla="*/ 188 w 227"/>
                  <a:gd name="T11" fmla="*/ 16 h 88"/>
                  <a:gd name="T12" fmla="*/ 177 w 227"/>
                  <a:gd name="T13" fmla="*/ 8 h 88"/>
                  <a:gd name="T14" fmla="*/ 167 w 227"/>
                  <a:gd name="T15" fmla="*/ 0 h 88"/>
                  <a:gd name="T16" fmla="*/ 12 w 227"/>
                  <a:gd name="T17" fmla="*/ 75 h 88"/>
                  <a:gd name="T18" fmla="*/ 0 w 227"/>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88">
                    <a:moveTo>
                      <a:pt x="227" y="29"/>
                    </a:moveTo>
                    <a:cubicBezTo>
                      <a:pt x="221" y="34"/>
                      <a:pt x="216" y="38"/>
                      <a:pt x="210" y="43"/>
                    </a:cubicBezTo>
                    <a:cubicBezTo>
                      <a:pt x="208" y="39"/>
                      <a:pt x="205" y="35"/>
                      <a:pt x="202" y="31"/>
                    </a:cubicBezTo>
                    <a:cubicBezTo>
                      <a:pt x="201" y="30"/>
                      <a:pt x="201" y="29"/>
                      <a:pt x="200" y="28"/>
                    </a:cubicBezTo>
                    <a:cubicBezTo>
                      <a:pt x="199" y="27"/>
                      <a:pt x="197" y="26"/>
                      <a:pt x="196" y="25"/>
                    </a:cubicBezTo>
                    <a:cubicBezTo>
                      <a:pt x="194" y="22"/>
                      <a:pt x="191" y="19"/>
                      <a:pt x="188" y="16"/>
                    </a:cubicBezTo>
                    <a:cubicBezTo>
                      <a:pt x="184" y="13"/>
                      <a:pt x="181" y="11"/>
                      <a:pt x="177" y="8"/>
                    </a:cubicBezTo>
                    <a:cubicBezTo>
                      <a:pt x="174" y="5"/>
                      <a:pt x="170" y="3"/>
                      <a:pt x="167" y="0"/>
                    </a:cubicBezTo>
                    <a:cubicBezTo>
                      <a:pt x="115" y="25"/>
                      <a:pt x="64" y="50"/>
                      <a:pt x="12" y="75"/>
                    </a:cubicBezTo>
                    <a:cubicBezTo>
                      <a:pt x="8" y="79"/>
                      <a:pt x="4" y="83"/>
                      <a:pt x="0" y="8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8" name="Freeform 130"/>
              <p:cNvSpPr/>
              <p:nvPr/>
            </p:nvSpPr>
            <p:spPr bwMode="auto">
              <a:xfrm>
                <a:off x="4205" y="2404"/>
                <a:ext cx="478" cy="484"/>
              </a:xfrm>
              <a:custGeom>
                <a:avLst/>
                <a:gdLst>
                  <a:gd name="T0" fmla="*/ 133 w 179"/>
                  <a:gd name="T1" fmla="*/ 181 h 181"/>
                  <a:gd name="T2" fmla="*/ 179 w 179"/>
                  <a:gd name="T3" fmla="*/ 129 h 181"/>
                  <a:gd name="T4" fmla="*/ 0 w 179"/>
                  <a:gd name="T5" fmla="*/ 0 h 181"/>
                </a:gdLst>
                <a:ahLst/>
                <a:cxnLst>
                  <a:cxn ang="0">
                    <a:pos x="T0" y="T1"/>
                  </a:cxn>
                  <a:cxn ang="0">
                    <a:pos x="T2" y="T3"/>
                  </a:cxn>
                  <a:cxn ang="0">
                    <a:pos x="T4" y="T5"/>
                  </a:cxn>
                </a:cxnLst>
                <a:rect l="0" t="0" r="r" b="b"/>
                <a:pathLst>
                  <a:path w="179" h="181">
                    <a:moveTo>
                      <a:pt x="133" y="181"/>
                    </a:moveTo>
                    <a:cubicBezTo>
                      <a:pt x="149" y="164"/>
                      <a:pt x="164" y="147"/>
                      <a:pt x="179" y="129"/>
                    </a:cubicBezTo>
                    <a:cubicBezTo>
                      <a:pt x="119" y="86"/>
                      <a:pt x="60" y="43"/>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9" name="Freeform 131"/>
              <p:cNvSpPr/>
              <p:nvPr/>
            </p:nvSpPr>
            <p:spPr bwMode="auto">
              <a:xfrm>
                <a:off x="3711" y="1932"/>
                <a:ext cx="205" cy="181"/>
              </a:xfrm>
              <a:custGeom>
                <a:avLst/>
                <a:gdLst>
                  <a:gd name="T0" fmla="*/ 77 w 77"/>
                  <a:gd name="T1" fmla="*/ 22 h 68"/>
                  <a:gd name="T2" fmla="*/ 62 w 77"/>
                  <a:gd name="T3" fmla="*/ 16 h 68"/>
                  <a:gd name="T4" fmla="*/ 57 w 77"/>
                  <a:gd name="T5" fmla="*/ 21 h 68"/>
                  <a:gd name="T6" fmla="*/ 52 w 77"/>
                  <a:gd name="T7" fmla="*/ 26 h 68"/>
                  <a:gd name="T8" fmla="*/ 43 w 77"/>
                  <a:gd name="T9" fmla="*/ 37 h 68"/>
                  <a:gd name="T10" fmla="*/ 36 w 77"/>
                  <a:gd name="T11" fmla="*/ 47 h 68"/>
                  <a:gd name="T12" fmla="*/ 33 w 77"/>
                  <a:gd name="T13" fmla="*/ 51 h 68"/>
                  <a:gd name="T14" fmla="*/ 32 w 77"/>
                  <a:gd name="T15" fmla="*/ 55 h 68"/>
                  <a:gd name="T16" fmla="*/ 27 w 77"/>
                  <a:gd name="T17" fmla="*/ 68 h 68"/>
                  <a:gd name="T18" fmla="*/ 0 w 77"/>
                  <a:gd name="T19" fmla="*/ 60 h 68"/>
                  <a:gd name="T20" fmla="*/ 4 w 77"/>
                  <a:gd name="T21" fmla="*/ 47 h 68"/>
                  <a:gd name="T22" fmla="*/ 4 w 77"/>
                  <a:gd name="T23" fmla="*/ 43 h 68"/>
                  <a:gd name="T24" fmla="*/ 5 w 77"/>
                  <a:gd name="T25" fmla="*/ 41 h 68"/>
                  <a:gd name="T26" fmla="*/ 5 w 77"/>
                  <a:gd name="T27" fmla="*/ 38 h 68"/>
                  <a:gd name="T28" fmla="*/ 5 w 77"/>
                  <a:gd name="T29" fmla="*/ 26 h 68"/>
                  <a:gd name="T30" fmla="*/ 3 w 77"/>
                  <a:gd name="T31" fmla="*/ 13 h 68"/>
                  <a:gd name="T32" fmla="*/ 0 w 77"/>
                  <a:gd name="T33" fmla="*/ 0 h 68"/>
                  <a:gd name="T34" fmla="*/ 17 w 77"/>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8">
                    <a:moveTo>
                      <a:pt x="77" y="22"/>
                    </a:moveTo>
                    <a:cubicBezTo>
                      <a:pt x="72" y="20"/>
                      <a:pt x="67" y="18"/>
                      <a:pt x="62" y="16"/>
                    </a:cubicBezTo>
                    <a:cubicBezTo>
                      <a:pt x="61" y="18"/>
                      <a:pt x="59" y="19"/>
                      <a:pt x="57" y="21"/>
                    </a:cubicBezTo>
                    <a:cubicBezTo>
                      <a:pt x="56" y="23"/>
                      <a:pt x="54" y="24"/>
                      <a:pt x="52" y="26"/>
                    </a:cubicBezTo>
                    <a:cubicBezTo>
                      <a:pt x="49" y="30"/>
                      <a:pt x="46" y="33"/>
                      <a:pt x="43" y="37"/>
                    </a:cubicBezTo>
                    <a:cubicBezTo>
                      <a:pt x="41" y="40"/>
                      <a:pt x="38" y="44"/>
                      <a:pt x="36" y="47"/>
                    </a:cubicBezTo>
                    <a:cubicBezTo>
                      <a:pt x="35" y="48"/>
                      <a:pt x="34" y="50"/>
                      <a:pt x="33" y="51"/>
                    </a:cubicBezTo>
                    <a:cubicBezTo>
                      <a:pt x="33" y="52"/>
                      <a:pt x="32" y="54"/>
                      <a:pt x="32" y="55"/>
                    </a:cubicBezTo>
                    <a:cubicBezTo>
                      <a:pt x="30" y="59"/>
                      <a:pt x="29" y="63"/>
                      <a:pt x="27" y="68"/>
                    </a:cubicBezTo>
                    <a:cubicBezTo>
                      <a:pt x="18" y="65"/>
                      <a:pt x="9" y="62"/>
                      <a:pt x="0" y="60"/>
                    </a:cubicBezTo>
                    <a:cubicBezTo>
                      <a:pt x="1" y="56"/>
                      <a:pt x="2" y="52"/>
                      <a:pt x="4" y="47"/>
                    </a:cubicBezTo>
                    <a:cubicBezTo>
                      <a:pt x="4" y="46"/>
                      <a:pt x="4" y="45"/>
                      <a:pt x="4" y="43"/>
                    </a:cubicBezTo>
                    <a:cubicBezTo>
                      <a:pt x="4" y="42"/>
                      <a:pt x="4" y="42"/>
                      <a:pt x="5" y="41"/>
                    </a:cubicBezTo>
                    <a:cubicBezTo>
                      <a:pt x="5" y="40"/>
                      <a:pt x="5" y="39"/>
                      <a:pt x="5" y="38"/>
                    </a:cubicBezTo>
                    <a:cubicBezTo>
                      <a:pt x="5" y="34"/>
                      <a:pt x="5" y="30"/>
                      <a:pt x="5" y="26"/>
                    </a:cubicBezTo>
                    <a:cubicBezTo>
                      <a:pt x="4" y="22"/>
                      <a:pt x="4" y="18"/>
                      <a:pt x="3" y="13"/>
                    </a:cubicBezTo>
                    <a:cubicBezTo>
                      <a:pt x="2" y="9"/>
                      <a:pt x="1" y="4"/>
                      <a:pt x="0" y="0"/>
                    </a:cubicBezTo>
                    <a:cubicBezTo>
                      <a:pt x="6" y="2"/>
                      <a:pt x="12" y="5"/>
                      <a:pt x="17"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0" name="Freeform 132"/>
              <p:cNvSpPr/>
              <p:nvPr/>
            </p:nvSpPr>
            <p:spPr bwMode="auto">
              <a:xfrm>
                <a:off x="3481" y="1902"/>
                <a:ext cx="230" cy="169"/>
              </a:xfrm>
              <a:custGeom>
                <a:avLst/>
                <a:gdLst>
                  <a:gd name="T0" fmla="*/ 86 w 86"/>
                  <a:gd name="T1" fmla="*/ 11 h 63"/>
                  <a:gd name="T2" fmla="*/ 69 w 86"/>
                  <a:gd name="T3" fmla="*/ 8 h 63"/>
                  <a:gd name="T4" fmla="*/ 65 w 86"/>
                  <a:gd name="T5" fmla="*/ 13 h 63"/>
                  <a:gd name="T6" fmla="*/ 60 w 86"/>
                  <a:gd name="T7" fmla="*/ 19 h 63"/>
                  <a:gd name="T8" fmla="*/ 52 w 86"/>
                  <a:gd name="T9" fmla="*/ 31 h 63"/>
                  <a:gd name="T10" fmla="*/ 47 w 86"/>
                  <a:gd name="T11" fmla="*/ 41 h 63"/>
                  <a:gd name="T12" fmla="*/ 45 w 86"/>
                  <a:gd name="T13" fmla="*/ 44 h 63"/>
                  <a:gd name="T14" fmla="*/ 45 w 86"/>
                  <a:gd name="T15" fmla="*/ 46 h 63"/>
                  <a:gd name="T16" fmla="*/ 43 w 86"/>
                  <a:gd name="T17" fmla="*/ 50 h 63"/>
                  <a:gd name="T18" fmla="*/ 41 w 86"/>
                  <a:gd name="T19" fmla="*/ 63 h 63"/>
                  <a:gd name="T20" fmla="*/ 10 w 86"/>
                  <a:gd name="T21" fmla="*/ 59 h 63"/>
                  <a:gd name="T22" fmla="*/ 12 w 86"/>
                  <a:gd name="T23" fmla="*/ 46 h 63"/>
                  <a:gd name="T24" fmla="*/ 12 w 86"/>
                  <a:gd name="T25" fmla="*/ 42 h 63"/>
                  <a:gd name="T26" fmla="*/ 12 w 86"/>
                  <a:gd name="T27" fmla="*/ 39 h 63"/>
                  <a:gd name="T28" fmla="*/ 11 w 86"/>
                  <a:gd name="T29" fmla="*/ 37 h 63"/>
                  <a:gd name="T30" fmla="*/ 9 w 86"/>
                  <a:gd name="T31" fmla="*/ 25 h 63"/>
                  <a:gd name="T32" fmla="*/ 5 w 86"/>
                  <a:gd name="T33" fmla="*/ 12 h 63"/>
                  <a:gd name="T34" fmla="*/ 0 w 86"/>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63">
                    <a:moveTo>
                      <a:pt x="86" y="11"/>
                    </a:moveTo>
                    <a:cubicBezTo>
                      <a:pt x="81" y="10"/>
                      <a:pt x="75" y="9"/>
                      <a:pt x="69" y="8"/>
                    </a:cubicBezTo>
                    <a:cubicBezTo>
                      <a:pt x="68" y="10"/>
                      <a:pt x="66" y="11"/>
                      <a:pt x="65" y="13"/>
                    </a:cubicBezTo>
                    <a:cubicBezTo>
                      <a:pt x="63" y="15"/>
                      <a:pt x="62" y="17"/>
                      <a:pt x="60" y="19"/>
                    </a:cubicBezTo>
                    <a:cubicBezTo>
                      <a:pt x="57" y="23"/>
                      <a:pt x="55" y="27"/>
                      <a:pt x="52" y="31"/>
                    </a:cubicBezTo>
                    <a:cubicBezTo>
                      <a:pt x="50" y="34"/>
                      <a:pt x="48" y="38"/>
                      <a:pt x="47" y="41"/>
                    </a:cubicBezTo>
                    <a:cubicBezTo>
                      <a:pt x="46" y="42"/>
                      <a:pt x="46" y="43"/>
                      <a:pt x="45" y="44"/>
                    </a:cubicBezTo>
                    <a:cubicBezTo>
                      <a:pt x="45" y="44"/>
                      <a:pt x="45" y="45"/>
                      <a:pt x="45" y="46"/>
                    </a:cubicBezTo>
                    <a:cubicBezTo>
                      <a:pt x="44" y="47"/>
                      <a:pt x="44" y="48"/>
                      <a:pt x="43" y="50"/>
                    </a:cubicBezTo>
                    <a:cubicBezTo>
                      <a:pt x="43" y="54"/>
                      <a:pt x="42" y="58"/>
                      <a:pt x="41" y="63"/>
                    </a:cubicBezTo>
                    <a:cubicBezTo>
                      <a:pt x="31" y="61"/>
                      <a:pt x="20" y="60"/>
                      <a:pt x="10" y="59"/>
                    </a:cubicBezTo>
                    <a:cubicBezTo>
                      <a:pt x="11" y="55"/>
                      <a:pt x="11" y="50"/>
                      <a:pt x="12" y="46"/>
                    </a:cubicBezTo>
                    <a:cubicBezTo>
                      <a:pt x="12" y="44"/>
                      <a:pt x="12" y="43"/>
                      <a:pt x="12" y="42"/>
                    </a:cubicBezTo>
                    <a:cubicBezTo>
                      <a:pt x="12" y="41"/>
                      <a:pt x="12" y="40"/>
                      <a:pt x="12" y="39"/>
                    </a:cubicBezTo>
                    <a:cubicBezTo>
                      <a:pt x="12" y="39"/>
                      <a:pt x="12" y="38"/>
                      <a:pt x="11" y="37"/>
                    </a:cubicBezTo>
                    <a:cubicBezTo>
                      <a:pt x="11" y="33"/>
                      <a:pt x="10" y="29"/>
                      <a:pt x="9" y="25"/>
                    </a:cubicBezTo>
                    <a:cubicBezTo>
                      <a:pt x="8" y="21"/>
                      <a:pt x="7" y="17"/>
                      <a:pt x="5" y="12"/>
                    </a:cubicBezTo>
                    <a:cubicBezTo>
                      <a:pt x="4" y="8"/>
                      <a:pt x="2" y="4"/>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1" name="Freeform 133"/>
              <p:cNvSpPr/>
              <p:nvPr/>
            </p:nvSpPr>
            <p:spPr bwMode="auto">
              <a:xfrm>
                <a:off x="4020" y="2148"/>
                <a:ext cx="609" cy="227"/>
              </a:xfrm>
              <a:custGeom>
                <a:avLst/>
                <a:gdLst>
                  <a:gd name="T0" fmla="*/ 44 w 228"/>
                  <a:gd name="T1" fmla="*/ 74 h 85"/>
                  <a:gd name="T2" fmla="*/ 32 w 228"/>
                  <a:gd name="T3" fmla="*/ 66 h 85"/>
                  <a:gd name="T4" fmla="*/ 41 w 228"/>
                  <a:gd name="T5" fmla="*/ 55 h 85"/>
                  <a:gd name="T6" fmla="*/ 43 w 228"/>
                  <a:gd name="T7" fmla="*/ 51 h 85"/>
                  <a:gd name="T8" fmla="*/ 46 w 228"/>
                  <a:gd name="T9" fmla="*/ 46 h 85"/>
                  <a:gd name="T10" fmla="*/ 52 w 228"/>
                  <a:gd name="T11" fmla="*/ 34 h 85"/>
                  <a:gd name="T12" fmla="*/ 58 w 228"/>
                  <a:gd name="T13" fmla="*/ 22 h 85"/>
                  <a:gd name="T14" fmla="*/ 64 w 228"/>
                  <a:gd name="T15" fmla="*/ 9 h 85"/>
                  <a:gd name="T16" fmla="*/ 228 w 228"/>
                  <a:gd name="T17" fmla="*/ 85 h 85"/>
                  <a:gd name="T18" fmla="*/ 217 w 228"/>
                  <a:gd name="T19" fmla="*/ 73 h 85"/>
                  <a:gd name="T20" fmla="*/ 57 w 228"/>
                  <a:gd name="T21" fmla="*/ 0 h 85"/>
                  <a:gd name="T22" fmla="*/ 52 w 228"/>
                  <a:gd name="T23" fmla="*/ 4 h 85"/>
                  <a:gd name="T24" fmla="*/ 47 w 228"/>
                  <a:gd name="T25" fmla="*/ 8 h 85"/>
                  <a:gd name="T26" fmla="*/ 37 w 228"/>
                  <a:gd name="T27" fmla="*/ 17 h 85"/>
                  <a:gd name="T28" fmla="*/ 29 w 228"/>
                  <a:gd name="T29" fmla="*/ 25 h 85"/>
                  <a:gd name="T30" fmla="*/ 26 w 228"/>
                  <a:gd name="T31" fmla="*/ 29 h 85"/>
                  <a:gd name="T32" fmla="*/ 23 w 228"/>
                  <a:gd name="T33" fmla="*/ 32 h 85"/>
                  <a:gd name="T34" fmla="*/ 16 w 228"/>
                  <a:gd name="T35" fmla="*/ 44 h 85"/>
                  <a:gd name="T36" fmla="*/ 0 w 228"/>
                  <a:gd name="T37" fmla="*/ 30 h 85"/>
                  <a:gd name="T38" fmla="*/ 17 w 228"/>
                  <a:gd name="T39"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85">
                    <a:moveTo>
                      <a:pt x="44" y="74"/>
                    </a:moveTo>
                    <a:cubicBezTo>
                      <a:pt x="40" y="71"/>
                      <a:pt x="36" y="68"/>
                      <a:pt x="32" y="66"/>
                    </a:cubicBezTo>
                    <a:cubicBezTo>
                      <a:pt x="35" y="62"/>
                      <a:pt x="38" y="58"/>
                      <a:pt x="41" y="55"/>
                    </a:cubicBezTo>
                    <a:cubicBezTo>
                      <a:pt x="41" y="53"/>
                      <a:pt x="42" y="52"/>
                      <a:pt x="43" y="51"/>
                    </a:cubicBezTo>
                    <a:cubicBezTo>
                      <a:pt x="44" y="49"/>
                      <a:pt x="45" y="48"/>
                      <a:pt x="46" y="46"/>
                    </a:cubicBezTo>
                    <a:cubicBezTo>
                      <a:pt x="48" y="42"/>
                      <a:pt x="50" y="38"/>
                      <a:pt x="52" y="34"/>
                    </a:cubicBezTo>
                    <a:cubicBezTo>
                      <a:pt x="54" y="30"/>
                      <a:pt x="56" y="26"/>
                      <a:pt x="58" y="22"/>
                    </a:cubicBezTo>
                    <a:cubicBezTo>
                      <a:pt x="60" y="17"/>
                      <a:pt x="62" y="13"/>
                      <a:pt x="64" y="9"/>
                    </a:cubicBezTo>
                    <a:cubicBezTo>
                      <a:pt x="118" y="34"/>
                      <a:pt x="173" y="60"/>
                      <a:pt x="228" y="85"/>
                    </a:cubicBezTo>
                    <a:cubicBezTo>
                      <a:pt x="224" y="81"/>
                      <a:pt x="221" y="77"/>
                      <a:pt x="217" y="73"/>
                    </a:cubicBezTo>
                    <a:cubicBezTo>
                      <a:pt x="164" y="49"/>
                      <a:pt x="110" y="24"/>
                      <a:pt x="57" y="0"/>
                    </a:cubicBezTo>
                    <a:cubicBezTo>
                      <a:pt x="55" y="2"/>
                      <a:pt x="54" y="3"/>
                      <a:pt x="52" y="4"/>
                    </a:cubicBezTo>
                    <a:cubicBezTo>
                      <a:pt x="50" y="5"/>
                      <a:pt x="49" y="7"/>
                      <a:pt x="47" y="8"/>
                    </a:cubicBezTo>
                    <a:cubicBezTo>
                      <a:pt x="44" y="11"/>
                      <a:pt x="40" y="14"/>
                      <a:pt x="37" y="17"/>
                    </a:cubicBezTo>
                    <a:cubicBezTo>
                      <a:pt x="34" y="19"/>
                      <a:pt x="32" y="22"/>
                      <a:pt x="29" y="25"/>
                    </a:cubicBezTo>
                    <a:cubicBezTo>
                      <a:pt x="28" y="26"/>
                      <a:pt x="27" y="27"/>
                      <a:pt x="26" y="29"/>
                    </a:cubicBezTo>
                    <a:cubicBezTo>
                      <a:pt x="25" y="30"/>
                      <a:pt x="24" y="31"/>
                      <a:pt x="23" y="32"/>
                    </a:cubicBezTo>
                    <a:cubicBezTo>
                      <a:pt x="21" y="36"/>
                      <a:pt x="18" y="40"/>
                      <a:pt x="16" y="44"/>
                    </a:cubicBezTo>
                    <a:cubicBezTo>
                      <a:pt x="11" y="39"/>
                      <a:pt x="6" y="34"/>
                      <a:pt x="0" y="30"/>
                    </a:cubicBezTo>
                    <a:cubicBezTo>
                      <a:pt x="6" y="34"/>
                      <a:pt x="12" y="37"/>
                      <a:pt x="17" y="4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2" name="Freeform 134"/>
              <p:cNvSpPr/>
              <p:nvPr/>
            </p:nvSpPr>
            <p:spPr bwMode="auto">
              <a:xfrm>
                <a:off x="2028" y="2159"/>
                <a:ext cx="446" cy="310"/>
              </a:xfrm>
              <a:custGeom>
                <a:avLst/>
                <a:gdLst>
                  <a:gd name="T0" fmla="*/ 167 w 167"/>
                  <a:gd name="T1" fmla="*/ 0 h 116"/>
                  <a:gd name="T2" fmla="*/ 159 w 167"/>
                  <a:gd name="T3" fmla="*/ 9 h 116"/>
                  <a:gd name="T4" fmla="*/ 0 w 167"/>
                  <a:gd name="T5" fmla="*/ 88 h 116"/>
                  <a:gd name="T6" fmla="*/ 12 w 167"/>
                  <a:gd name="T7" fmla="*/ 116 h 116"/>
                </a:gdLst>
                <a:ahLst/>
                <a:cxnLst>
                  <a:cxn ang="0">
                    <a:pos x="T0" y="T1"/>
                  </a:cxn>
                  <a:cxn ang="0">
                    <a:pos x="T2" y="T3"/>
                  </a:cxn>
                  <a:cxn ang="0">
                    <a:pos x="T4" y="T5"/>
                  </a:cxn>
                  <a:cxn ang="0">
                    <a:pos x="T6" y="T7"/>
                  </a:cxn>
                </a:cxnLst>
                <a:rect l="0" t="0" r="r" b="b"/>
                <a:pathLst>
                  <a:path w="167" h="116">
                    <a:moveTo>
                      <a:pt x="167" y="0"/>
                    </a:moveTo>
                    <a:cubicBezTo>
                      <a:pt x="164" y="3"/>
                      <a:pt x="162" y="6"/>
                      <a:pt x="159" y="9"/>
                    </a:cubicBezTo>
                    <a:cubicBezTo>
                      <a:pt x="106" y="35"/>
                      <a:pt x="53" y="61"/>
                      <a:pt x="0" y="88"/>
                    </a:cubicBezTo>
                    <a:cubicBezTo>
                      <a:pt x="3" y="97"/>
                      <a:pt x="7" y="107"/>
                      <a:pt x="12" y="1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3" name="Freeform 135"/>
              <p:cNvSpPr/>
              <p:nvPr/>
            </p:nvSpPr>
            <p:spPr bwMode="auto">
              <a:xfrm>
                <a:off x="3884" y="1988"/>
                <a:ext cx="166" cy="189"/>
              </a:xfrm>
              <a:custGeom>
                <a:avLst/>
                <a:gdLst>
                  <a:gd name="T0" fmla="*/ 62 w 62"/>
                  <a:gd name="T1" fmla="*/ 24 h 71"/>
                  <a:gd name="T2" fmla="*/ 57 w 62"/>
                  <a:gd name="T3" fmla="*/ 28 h 71"/>
                  <a:gd name="T4" fmla="*/ 52 w 62"/>
                  <a:gd name="T5" fmla="*/ 33 h 71"/>
                  <a:gd name="T6" fmla="*/ 42 w 62"/>
                  <a:gd name="T7" fmla="*/ 43 h 71"/>
                  <a:gd name="T8" fmla="*/ 34 w 62"/>
                  <a:gd name="T9" fmla="*/ 52 h 71"/>
                  <a:gd name="T10" fmla="*/ 31 w 62"/>
                  <a:gd name="T11" fmla="*/ 56 h 71"/>
                  <a:gd name="T12" fmla="*/ 29 w 62"/>
                  <a:gd name="T13" fmla="*/ 59 h 71"/>
                  <a:gd name="T14" fmla="*/ 23 w 62"/>
                  <a:gd name="T15" fmla="*/ 71 h 71"/>
                  <a:gd name="T16" fmla="*/ 12 w 62"/>
                  <a:gd name="T17" fmla="*/ 66 h 71"/>
                  <a:gd name="T18" fmla="*/ 0 w 62"/>
                  <a:gd name="T19" fmla="*/ 61 h 71"/>
                  <a:gd name="T20" fmla="*/ 6 w 62"/>
                  <a:gd name="T21" fmla="*/ 48 h 71"/>
                  <a:gd name="T22" fmla="*/ 8 w 62"/>
                  <a:gd name="T23" fmla="*/ 44 h 71"/>
                  <a:gd name="T24" fmla="*/ 9 w 62"/>
                  <a:gd name="T25" fmla="*/ 39 h 71"/>
                  <a:gd name="T26" fmla="*/ 11 w 62"/>
                  <a:gd name="T27" fmla="*/ 27 h 71"/>
                  <a:gd name="T28" fmla="*/ 12 w 62"/>
                  <a:gd name="T29" fmla="*/ 13 h 71"/>
                  <a:gd name="T30" fmla="*/ 12 w 62"/>
                  <a:gd name="T31" fmla="*/ 0 h 71"/>
                  <a:gd name="T32" fmla="*/ 22 w 62"/>
                  <a:gd name="T3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62" y="24"/>
                    </a:moveTo>
                    <a:cubicBezTo>
                      <a:pt x="61" y="25"/>
                      <a:pt x="59" y="27"/>
                      <a:pt x="57" y="28"/>
                    </a:cubicBezTo>
                    <a:cubicBezTo>
                      <a:pt x="55" y="30"/>
                      <a:pt x="54" y="31"/>
                      <a:pt x="52" y="33"/>
                    </a:cubicBezTo>
                    <a:cubicBezTo>
                      <a:pt x="49" y="36"/>
                      <a:pt x="45" y="39"/>
                      <a:pt x="42" y="43"/>
                    </a:cubicBezTo>
                    <a:cubicBezTo>
                      <a:pt x="39" y="45"/>
                      <a:pt x="37" y="49"/>
                      <a:pt x="34" y="52"/>
                    </a:cubicBezTo>
                    <a:cubicBezTo>
                      <a:pt x="33" y="53"/>
                      <a:pt x="32" y="54"/>
                      <a:pt x="31" y="56"/>
                    </a:cubicBezTo>
                    <a:cubicBezTo>
                      <a:pt x="30" y="57"/>
                      <a:pt x="30" y="58"/>
                      <a:pt x="29" y="59"/>
                    </a:cubicBezTo>
                    <a:cubicBezTo>
                      <a:pt x="27" y="63"/>
                      <a:pt x="25" y="67"/>
                      <a:pt x="23" y="71"/>
                    </a:cubicBezTo>
                    <a:cubicBezTo>
                      <a:pt x="19" y="70"/>
                      <a:pt x="15" y="68"/>
                      <a:pt x="12" y="66"/>
                    </a:cubicBezTo>
                    <a:cubicBezTo>
                      <a:pt x="8" y="64"/>
                      <a:pt x="4" y="62"/>
                      <a:pt x="0" y="61"/>
                    </a:cubicBezTo>
                    <a:cubicBezTo>
                      <a:pt x="2" y="57"/>
                      <a:pt x="4" y="52"/>
                      <a:pt x="6" y="48"/>
                    </a:cubicBezTo>
                    <a:cubicBezTo>
                      <a:pt x="7" y="47"/>
                      <a:pt x="7" y="45"/>
                      <a:pt x="8" y="44"/>
                    </a:cubicBezTo>
                    <a:cubicBezTo>
                      <a:pt x="8" y="42"/>
                      <a:pt x="8" y="41"/>
                      <a:pt x="9" y="39"/>
                    </a:cubicBezTo>
                    <a:cubicBezTo>
                      <a:pt x="10" y="35"/>
                      <a:pt x="10" y="31"/>
                      <a:pt x="11" y="27"/>
                    </a:cubicBezTo>
                    <a:cubicBezTo>
                      <a:pt x="11" y="23"/>
                      <a:pt x="12" y="18"/>
                      <a:pt x="12" y="13"/>
                    </a:cubicBezTo>
                    <a:cubicBezTo>
                      <a:pt x="12" y="9"/>
                      <a:pt x="12" y="5"/>
                      <a:pt x="12" y="0"/>
                    </a:cubicBezTo>
                    <a:cubicBezTo>
                      <a:pt x="15" y="2"/>
                      <a:pt x="19" y="3"/>
                      <a:pt x="22"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4" name="Freeform 136"/>
              <p:cNvSpPr/>
              <p:nvPr/>
            </p:nvSpPr>
            <p:spPr bwMode="auto">
              <a:xfrm>
                <a:off x="2517" y="2129"/>
                <a:ext cx="1565" cy="481"/>
              </a:xfrm>
              <a:custGeom>
                <a:avLst/>
                <a:gdLst>
                  <a:gd name="T0" fmla="*/ 574 w 586"/>
                  <a:gd name="T1" fmla="*/ 163 h 180"/>
                  <a:gd name="T2" fmla="*/ 566 w 586"/>
                  <a:gd name="T3" fmla="*/ 92 h 180"/>
                  <a:gd name="T4" fmla="*/ 507 w 586"/>
                  <a:gd name="T5" fmla="*/ 47 h 180"/>
                  <a:gd name="T6" fmla="*/ 220 w 586"/>
                  <a:gd name="T7" fmla="*/ 14 h 180"/>
                  <a:gd name="T8" fmla="*/ 82 w 586"/>
                  <a:gd name="T9" fmla="*/ 61 h 180"/>
                  <a:gd name="T10" fmla="*/ 32 w 586"/>
                  <a:gd name="T11" fmla="*/ 180 h 180"/>
                </a:gdLst>
                <a:ahLst/>
                <a:cxnLst>
                  <a:cxn ang="0">
                    <a:pos x="T0" y="T1"/>
                  </a:cxn>
                  <a:cxn ang="0">
                    <a:pos x="T2" y="T3"/>
                  </a:cxn>
                  <a:cxn ang="0">
                    <a:pos x="T4" y="T5"/>
                  </a:cxn>
                  <a:cxn ang="0">
                    <a:pos x="T6" y="T7"/>
                  </a:cxn>
                  <a:cxn ang="0">
                    <a:pos x="T8" y="T9"/>
                  </a:cxn>
                  <a:cxn ang="0">
                    <a:pos x="T10" y="T11"/>
                  </a:cxn>
                </a:cxnLst>
                <a:rect l="0" t="0" r="r" b="b"/>
                <a:pathLst>
                  <a:path w="586" h="180">
                    <a:moveTo>
                      <a:pt x="574" y="163"/>
                    </a:moveTo>
                    <a:cubicBezTo>
                      <a:pt x="586" y="138"/>
                      <a:pt x="582" y="114"/>
                      <a:pt x="566" y="92"/>
                    </a:cubicBezTo>
                    <a:cubicBezTo>
                      <a:pt x="550" y="71"/>
                      <a:pt x="530" y="58"/>
                      <a:pt x="507" y="47"/>
                    </a:cubicBezTo>
                    <a:cubicBezTo>
                      <a:pt x="424" y="5"/>
                      <a:pt x="308" y="0"/>
                      <a:pt x="220" y="14"/>
                    </a:cubicBezTo>
                    <a:cubicBezTo>
                      <a:pt x="174" y="22"/>
                      <a:pt x="122" y="36"/>
                      <a:pt x="82" y="61"/>
                    </a:cubicBezTo>
                    <a:cubicBezTo>
                      <a:pt x="40" y="86"/>
                      <a:pt x="0" y="129"/>
                      <a:pt x="32" y="18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5" name="Freeform 137"/>
              <p:cNvSpPr/>
              <p:nvPr/>
            </p:nvSpPr>
            <p:spPr bwMode="auto">
              <a:xfrm>
                <a:off x="2399" y="2298"/>
                <a:ext cx="112" cy="184"/>
              </a:xfrm>
              <a:custGeom>
                <a:avLst/>
                <a:gdLst>
                  <a:gd name="T0" fmla="*/ 0 w 42"/>
                  <a:gd name="T1" fmla="*/ 0 h 69"/>
                  <a:gd name="T2" fmla="*/ 4 w 42"/>
                  <a:gd name="T3" fmla="*/ 6 h 69"/>
                  <a:gd name="T4" fmla="*/ 8 w 42"/>
                  <a:gd name="T5" fmla="*/ 12 h 69"/>
                  <a:gd name="T6" fmla="*/ 16 w 42"/>
                  <a:gd name="T7" fmla="*/ 24 h 69"/>
                  <a:gd name="T8" fmla="*/ 24 w 42"/>
                  <a:gd name="T9" fmla="*/ 35 h 69"/>
                  <a:gd name="T10" fmla="*/ 28 w 42"/>
                  <a:gd name="T11" fmla="*/ 39 h 69"/>
                  <a:gd name="T12" fmla="*/ 30 w 42"/>
                  <a:gd name="T13" fmla="*/ 43 h 69"/>
                  <a:gd name="T14" fmla="*/ 40 w 42"/>
                  <a:gd name="T15" fmla="*/ 53 h 69"/>
                  <a:gd name="T16" fmla="*/ 42 w 42"/>
                  <a:gd name="T17" fmla="*/ 69 h 69"/>
                  <a:gd name="T18" fmla="*/ 32 w 42"/>
                  <a:gd name="T19" fmla="*/ 59 h 69"/>
                  <a:gd name="T20" fmla="*/ 30 w 42"/>
                  <a:gd name="T21" fmla="*/ 57 h 69"/>
                  <a:gd name="T22" fmla="*/ 27 w 42"/>
                  <a:gd name="T23" fmla="*/ 54 h 69"/>
                  <a:gd name="T24" fmla="*/ 20 w 42"/>
                  <a:gd name="T25" fmla="*/ 48 h 69"/>
                  <a:gd name="T26" fmla="*/ 11 w 42"/>
                  <a:gd name="T27" fmla="*/ 41 h 69"/>
                  <a:gd name="T28" fmla="*/ 3 w 42"/>
                  <a:gd name="T2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0" y="0"/>
                    </a:moveTo>
                    <a:cubicBezTo>
                      <a:pt x="1" y="2"/>
                      <a:pt x="2" y="4"/>
                      <a:pt x="4" y="6"/>
                    </a:cubicBezTo>
                    <a:cubicBezTo>
                      <a:pt x="5" y="8"/>
                      <a:pt x="6" y="10"/>
                      <a:pt x="8" y="12"/>
                    </a:cubicBezTo>
                    <a:cubicBezTo>
                      <a:pt x="10" y="16"/>
                      <a:pt x="13" y="20"/>
                      <a:pt x="16" y="24"/>
                    </a:cubicBezTo>
                    <a:cubicBezTo>
                      <a:pt x="18" y="28"/>
                      <a:pt x="21" y="31"/>
                      <a:pt x="24" y="35"/>
                    </a:cubicBezTo>
                    <a:cubicBezTo>
                      <a:pt x="25" y="36"/>
                      <a:pt x="26" y="38"/>
                      <a:pt x="28" y="39"/>
                    </a:cubicBezTo>
                    <a:cubicBezTo>
                      <a:pt x="29" y="41"/>
                      <a:pt x="29" y="42"/>
                      <a:pt x="30" y="43"/>
                    </a:cubicBezTo>
                    <a:cubicBezTo>
                      <a:pt x="34" y="46"/>
                      <a:pt x="37" y="50"/>
                      <a:pt x="40" y="53"/>
                    </a:cubicBezTo>
                    <a:cubicBezTo>
                      <a:pt x="40" y="58"/>
                      <a:pt x="40" y="64"/>
                      <a:pt x="42" y="69"/>
                    </a:cubicBezTo>
                    <a:cubicBezTo>
                      <a:pt x="38" y="66"/>
                      <a:pt x="35" y="62"/>
                      <a:pt x="32" y="59"/>
                    </a:cubicBezTo>
                    <a:cubicBezTo>
                      <a:pt x="31" y="58"/>
                      <a:pt x="31" y="58"/>
                      <a:pt x="30" y="57"/>
                    </a:cubicBezTo>
                    <a:cubicBezTo>
                      <a:pt x="29" y="56"/>
                      <a:pt x="28" y="55"/>
                      <a:pt x="27" y="54"/>
                    </a:cubicBezTo>
                    <a:cubicBezTo>
                      <a:pt x="24" y="52"/>
                      <a:pt x="22" y="50"/>
                      <a:pt x="20" y="48"/>
                    </a:cubicBezTo>
                    <a:cubicBezTo>
                      <a:pt x="17" y="46"/>
                      <a:pt x="14" y="43"/>
                      <a:pt x="11" y="41"/>
                    </a:cubicBezTo>
                    <a:cubicBezTo>
                      <a:pt x="9" y="39"/>
                      <a:pt x="6" y="37"/>
                      <a:pt x="3" y="3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6" name="Freeform 138"/>
              <p:cNvSpPr/>
              <p:nvPr/>
            </p:nvSpPr>
            <p:spPr bwMode="auto">
              <a:xfrm>
                <a:off x="2036" y="2506"/>
                <a:ext cx="601" cy="449"/>
              </a:xfrm>
              <a:custGeom>
                <a:avLst/>
                <a:gdLst>
                  <a:gd name="T0" fmla="*/ 179 w 225"/>
                  <a:gd name="T1" fmla="*/ 8 h 168"/>
                  <a:gd name="T2" fmla="*/ 169 w 225"/>
                  <a:gd name="T3" fmla="*/ 0 h 168"/>
                  <a:gd name="T4" fmla="*/ 0 w 225"/>
                  <a:gd name="T5" fmla="*/ 154 h 168"/>
                  <a:gd name="T6" fmla="*/ 14 w 225"/>
                  <a:gd name="T7" fmla="*/ 168 h 168"/>
                  <a:gd name="T8" fmla="*/ 179 w 225"/>
                  <a:gd name="T9" fmla="*/ 8 h 168"/>
                  <a:gd name="T10" fmla="*/ 186 w 225"/>
                  <a:gd name="T11" fmla="*/ 15 h 168"/>
                  <a:gd name="T12" fmla="*/ 201 w 225"/>
                  <a:gd name="T13" fmla="*/ 29 h 168"/>
                  <a:gd name="T14" fmla="*/ 207 w 225"/>
                  <a:gd name="T15" fmla="*/ 34 h 168"/>
                  <a:gd name="T16" fmla="*/ 213 w 225"/>
                  <a:gd name="T17" fmla="*/ 40 h 168"/>
                  <a:gd name="T18" fmla="*/ 217 w 225"/>
                  <a:gd name="T19" fmla="*/ 44 h 168"/>
                  <a:gd name="T20" fmla="*/ 225 w 225"/>
                  <a:gd name="T21"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68">
                    <a:moveTo>
                      <a:pt x="179" y="8"/>
                    </a:moveTo>
                    <a:cubicBezTo>
                      <a:pt x="175" y="6"/>
                      <a:pt x="172" y="3"/>
                      <a:pt x="169" y="0"/>
                    </a:cubicBezTo>
                    <a:cubicBezTo>
                      <a:pt x="113" y="51"/>
                      <a:pt x="57" y="103"/>
                      <a:pt x="0" y="154"/>
                    </a:cubicBezTo>
                    <a:cubicBezTo>
                      <a:pt x="5" y="159"/>
                      <a:pt x="10" y="163"/>
                      <a:pt x="14" y="168"/>
                    </a:cubicBezTo>
                    <a:cubicBezTo>
                      <a:pt x="69" y="115"/>
                      <a:pt x="124" y="62"/>
                      <a:pt x="179" y="8"/>
                    </a:cubicBezTo>
                    <a:cubicBezTo>
                      <a:pt x="181" y="11"/>
                      <a:pt x="184" y="13"/>
                      <a:pt x="186" y="15"/>
                    </a:cubicBezTo>
                    <a:cubicBezTo>
                      <a:pt x="191" y="20"/>
                      <a:pt x="196" y="24"/>
                      <a:pt x="201" y="29"/>
                    </a:cubicBezTo>
                    <a:cubicBezTo>
                      <a:pt x="203" y="30"/>
                      <a:pt x="205" y="32"/>
                      <a:pt x="207" y="34"/>
                    </a:cubicBezTo>
                    <a:cubicBezTo>
                      <a:pt x="209" y="36"/>
                      <a:pt x="211" y="38"/>
                      <a:pt x="213" y="40"/>
                    </a:cubicBezTo>
                    <a:cubicBezTo>
                      <a:pt x="215" y="41"/>
                      <a:pt x="216" y="43"/>
                      <a:pt x="217" y="44"/>
                    </a:cubicBezTo>
                    <a:cubicBezTo>
                      <a:pt x="220" y="47"/>
                      <a:pt x="223" y="49"/>
                      <a:pt x="225" y="5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7" name="Freeform 139"/>
              <p:cNvSpPr/>
              <p:nvPr/>
            </p:nvSpPr>
            <p:spPr bwMode="auto">
              <a:xfrm>
                <a:off x="4098" y="2495"/>
                <a:ext cx="475" cy="441"/>
              </a:xfrm>
              <a:custGeom>
                <a:avLst/>
                <a:gdLst>
                  <a:gd name="T0" fmla="*/ 163 w 178"/>
                  <a:gd name="T1" fmla="*/ 165 h 165"/>
                  <a:gd name="T2" fmla="*/ 178 w 178"/>
                  <a:gd name="T3" fmla="*/ 151 h 165"/>
                  <a:gd name="T4" fmla="*/ 11 w 178"/>
                  <a:gd name="T5" fmla="*/ 0 h 165"/>
                  <a:gd name="T6" fmla="*/ 0 w 178"/>
                  <a:gd name="T7" fmla="*/ 9 h 165"/>
                </a:gdLst>
                <a:ahLst/>
                <a:cxnLst>
                  <a:cxn ang="0">
                    <a:pos x="T0" y="T1"/>
                  </a:cxn>
                  <a:cxn ang="0">
                    <a:pos x="T2" y="T3"/>
                  </a:cxn>
                  <a:cxn ang="0">
                    <a:pos x="T4" y="T5"/>
                  </a:cxn>
                  <a:cxn ang="0">
                    <a:pos x="T6" y="T7"/>
                  </a:cxn>
                </a:cxnLst>
                <a:rect l="0" t="0" r="r" b="b"/>
                <a:pathLst>
                  <a:path w="178" h="165">
                    <a:moveTo>
                      <a:pt x="163" y="165"/>
                    </a:moveTo>
                    <a:cubicBezTo>
                      <a:pt x="169" y="161"/>
                      <a:pt x="174" y="156"/>
                      <a:pt x="178" y="151"/>
                    </a:cubicBezTo>
                    <a:cubicBezTo>
                      <a:pt x="123" y="101"/>
                      <a:pt x="67" y="51"/>
                      <a:pt x="11" y="0"/>
                    </a:cubicBezTo>
                    <a:cubicBezTo>
                      <a:pt x="7" y="3"/>
                      <a:pt x="4" y="6"/>
                      <a:pt x="0"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8" name="Freeform 140"/>
              <p:cNvSpPr/>
              <p:nvPr/>
            </p:nvSpPr>
            <p:spPr bwMode="auto">
              <a:xfrm>
                <a:off x="2218" y="2079"/>
                <a:ext cx="416" cy="200"/>
              </a:xfrm>
              <a:custGeom>
                <a:avLst/>
                <a:gdLst>
                  <a:gd name="T0" fmla="*/ 3 w 156"/>
                  <a:gd name="T1" fmla="*/ 75 h 75"/>
                  <a:gd name="T2" fmla="*/ 0 w 156"/>
                  <a:gd name="T3" fmla="*/ 58 h 75"/>
                  <a:gd name="T4" fmla="*/ 133 w 156"/>
                  <a:gd name="T5" fmla="*/ 0 h 75"/>
                  <a:gd name="T6" fmla="*/ 135 w 156"/>
                  <a:gd name="T7" fmla="*/ 7 h 75"/>
                  <a:gd name="T8" fmla="*/ 136 w 156"/>
                  <a:gd name="T9" fmla="*/ 13 h 75"/>
                  <a:gd name="T10" fmla="*/ 140 w 156"/>
                  <a:gd name="T11" fmla="*/ 27 h 75"/>
                  <a:gd name="T12" fmla="*/ 144 w 156"/>
                  <a:gd name="T13" fmla="*/ 39 h 75"/>
                  <a:gd name="T14" fmla="*/ 146 w 156"/>
                  <a:gd name="T15" fmla="*/ 43 h 75"/>
                  <a:gd name="T16" fmla="*/ 148 w 156"/>
                  <a:gd name="T17" fmla="*/ 47 h 75"/>
                  <a:gd name="T18" fmla="*/ 156 w 156"/>
                  <a:gd name="T19" fmla="*/ 59 h 75"/>
                  <a:gd name="T20" fmla="*/ 138 w 156"/>
                  <a:gd name="T2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3" y="75"/>
                    </a:moveTo>
                    <a:cubicBezTo>
                      <a:pt x="2" y="69"/>
                      <a:pt x="1" y="64"/>
                      <a:pt x="0" y="58"/>
                    </a:cubicBezTo>
                    <a:cubicBezTo>
                      <a:pt x="45" y="39"/>
                      <a:pt x="89" y="20"/>
                      <a:pt x="133" y="0"/>
                    </a:cubicBezTo>
                    <a:cubicBezTo>
                      <a:pt x="134" y="2"/>
                      <a:pt x="134" y="5"/>
                      <a:pt x="135" y="7"/>
                    </a:cubicBezTo>
                    <a:cubicBezTo>
                      <a:pt x="135" y="9"/>
                      <a:pt x="135" y="11"/>
                      <a:pt x="136" y="13"/>
                    </a:cubicBezTo>
                    <a:cubicBezTo>
                      <a:pt x="137" y="18"/>
                      <a:pt x="138" y="22"/>
                      <a:pt x="140" y="27"/>
                    </a:cubicBezTo>
                    <a:cubicBezTo>
                      <a:pt x="141" y="31"/>
                      <a:pt x="142" y="35"/>
                      <a:pt x="144" y="39"/>
                    </a:cubicBezTo>
                    <a:cubicBezTo>
                      <a:pt x="145" y="40"/>
                      <a:pt x="145" y="42"/>
                      <a:pt x="146" y="43"/>
                    </a:cubicBezTo>
                    <a:cubicBezTo>
                      <a:pt x="147" y="45"/>
                      <a:pt x="147" y="46"/>
                      <a:pt x="148" y="47"/>
                    </a:cubicBezTo>
                    <a:cubicBezTo>
                      <a:pt x="151" y="51"/>
                      <a:pt x="153" y="55"/>
                      <a:pt x="156" y="59"/>
                    </a:cubicBezTo>
                    <a:cubicBezTo>
                      <a:pt x="150" y="63"/>
                      <a:pt x="144" y="67"/>
                      <a:pt x="138" y="7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9" name="Freeform 141"/>
              <p:cNvSpPr/>
              <p:nvPr/>
            </p:nvSpPr>
            <p:spPr bwMode="auto">
              <a:xfrm>
                <a:off x="4258" y="3014"/>
                <a:ext cx="195" cy="160"/>
              </a:xfrm>
              <a:custGeom>
                <a:avLst/>
                <a:gdLst>
                  <a:gd name="T0" fmla="*/ 0 w 73"/>
                  <a:gd name="T1" fmla="*/ 60 h 60"/>
                  <a:gd name="T2" fmla="*/ 33 w 73"/>
                  <a:gd name="T3" fmla="*/ 37 h 60"/>
                  <a:gd name="T4" fmla="*/ 73 w 73"/>
                  <a:gd name="T5" fmla="*/ 0 h 60"/>
                </a:gdLst>
                <a:ahLst/>
                <a:cxnLst>
                  <a:cxn ang="0">
                    <a:pos x="T0" y="T1"/>
                  </a:cxn>
                  <a:cxn ang="0">
                    <a:pos x="T2" y="T3"/>
                  </a:cxn>
                  <a:cxn ang="0">
                    <a:pos x="T4" y="T5"/>
                  </a:cxn>
                </a:cxnLst>
                <a:rect l="0" t="0" r="r" b="b"/>
                <a:pathLst>
                  <a:path w="73" h="60">
                    <a:moveTo>
                      <a:pt x="0" y="60"/>
                    </a:moveTo>
                    <a:cubicBezTo>
                      <a:pt x="11" y="53"/>
                      <a:pt x="22" y="46"/>
                      <a:pt x="33" y="37"/>
                    </a:cubicBezTo>
                    <a:cubicBezTo>
                      <a:pt x="48" y="26"/>
                      <a:pt x="61" y="14"/>
                      <a:pt x="73"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0" name="Freeform 142"/>
              <p:cNvSpPr/>
              <p:nvPr/>
            </p:nvSpPr>
            <p:spPr bwMode="auto">
              <a:xfrm>
                <a:off x="1929" y="2274"/>
                <a:ext cx="612" cy="301"/>
              </a:xfrm>
              <a:custGeom>
                <a:avLst/>
                <a:gdLst>
                  <a:gd name="T0" fmla="*/ 229 w 229"/>
                  <a:gd name="T1" fmla="*/ 22 h 113"/>
                  <a:gd name="T2" fmla="*/ 221 w 229"/>
                  <a:gd name="T3" fmla="*/ 38 h 113"/>
                  <a:gd name="T4" fmla="*/ 212 w 229"/>
                  <a:gd name="T5" fmla="*/ 27 h 113"/>
                  <a:gd name="T6" fmla="*/ 209 w 229"/>
                  <a:gd name="T7" fmla="*/ 24 h 113"/>
                  <a:gd name="T8" fmla="*/ 205 w 229"/>
                  <a:gd name="T9" fmla="*/ 21 h 113"/>
                  <a:gd name="T10" fmla="*/ 197 w 229"/>
                  <a:gd name="T11" fmla="*/ 14 h 113"/>
                  <a:gd name="T12" fmla="*/ 187 w 229"/>
                  <a:gd name="T13" fmla="*/ 6 h 113"/>
                  <a:gd name="T14" fmla="*/ 178 w 229"/>
                  <a:gd name="T15" fmla="*/ 0 h 113"/>
                  <a:gd name="T16" fmla="*/ 176 w 229"/>
                  <a:gd name="T17" fmla="*/ 9 h 113"/>
                  <a:gd name="T18" fmla="*/ 0 w 229"/>
                  <a:gd name="T19" fmla="*/ 113 h 113"/>
                  <a:gd name="T20" fmla="*/ 4 w 229"/>
                  <a:gd name="T21" fmla="*/ 98 h 113"/>
                  <a:gd name="T22" fmla="*/ 178 w 229"/>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113">
                    <a:moveTo>
                      <a:pt x="229" y="22"/>
                    </a:moveTo>
                    <a:cubicBezTo>
                      <a:pt x="225" y="27"/>
                      <a:pt x="223" y="32"/>
                      <a:pt x="221" y="38"/>
                    </a:cubicBezTo>
                    <a:cubicBezTo>
                      <a:pt x="218" y="34"/>
                      <a:pt x="215" y="31"/>
                      <a:pt x="212" y="27"/>
                    </a:cubicBezTo>
                    <a:cubicBezTo>
                      <a:pt x="211" y="26"/>
                      <a:pt x="210" y="25"/>
                      <a:pt x="209" y="24"/>
                    </a:cubicBezTo>
                    <a:cubicBezTo>
                      <a:pt x="208" y="23"/>
                      <a:pt x="207" y="22"/>
                      <a:pt x="205" y="21"/>
                    </a:cubicBezTo>
                    <a:cubicBezTo>
                      <a:pt x="203" y="18"/>
                      <a:pt x="200" y="16"/>
                      <a:pt x="197" y="14"/>
                    </a:cubicBezTo>
                    <a:cubicBezTo>
                      <a:pt x="194" y="11"/>
                      <a:pt x="191" y="9"/>
                      <a:pt x="187" y="6"/>
                    </a:cubicBezTo>
                    <a:cubicBezTo>
                      <a:pt x="184" y="4"/>
                      <a:pt x="181" y="2"/>
                      <a:pt x="178" y="0"/>
                    </a:cubicBezTo>
                    <a:cubicBezTo>
                      <a:pt x="177" y="3"/>
                      <a:pt x="176" y="6"/>
                      <a:pt x="176" y="9"/>
                    </a:cubicBezTo>
                    <a:cubicBezTo>
                      <a:pt x="117" y="43"/>
                      <a:pt x="59" y="78"/>
                      <a:pt x="0" y="113"/>
                    </a:cubicBezTo>
                    <a:cubicBezTo>
                      <a:pt x="1" y="108"/>
                      <a:pt x="3" y="103"/>
                      <a:pt x="4" y="98"/>
                    </a:cubicBezTo>
                    <a:cubicBezTo>
                      <a:pt x="62" y="65"/>
                      <a:pt x="120" y="32"/>
                      <a:pt x="178"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1" name="Freeform 143"/>
              <p:cNvSpPr/>
              <p:nvPr/>
            </p:nvSpPr>
            <p:spPr bwMode="auto">
              <a:xfrm>
                <a:off x="2453" y="2183"/>
                <a:ext cx="88" cy="176"/>
              </a:xfrm>
              <a:custGeom>
                <a:avLst/>
                <a:gdLst>
                  <a:gd name="T0" fmla="*/ 0 w 33"/>
                  <a:gd name="T1" fmla="*/ 0 h 66"/>
                  <a:gd name="T2" fmla="*/ 3 w 33"/>
                  <a:gd name="T3" fmla="*/ 6 h 66"/>
                  <a:gd name="T4" fmla="*/ 6 w 33"/>
                  <a:gd name="T5" fmla="*/ 12 h 66"/>
                  <a:gd name="T6" fmla="*/ 12 w 33"/>
                  <a:gd name="T7" fmla="*/ 25 h 66"/>
                  <a:gd name="T8" fmla="*/ 18 w 33"/>
                  <a:gd name="T9" fmla="*/ 37 h 66"/>
                  <a:gd name="T10" fmla="*/ 21 w 33"/>
                  <a:gd name="T11" fmla="*/ 42 h 66"/>
                  <a:gd name="T12" fmla="*/ 24 w 33"/>
                  <a:gd name="T13" fmla="*/ 45 h 66"/>
                  <a:gd name="T14" fmla="*/ 33 w 33"/>
                  <a:gd name="T15" fmla="*/ 56 h 66"/>
                  <a:gd name="T16" fmla="*/ 20 w 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6">
                    <a:moveTo>
                      <a:pt x="0" y="0"/>
                    </a:moveTo>
                    <a:cubicBezTo>
                      <a:pt x="1" y="2"/>
                      <a:pt x="2" y="4"/>
                      <a:pt x="3" y="6"/>
                    </a:cubicBezTo>
                    <a:cubicBezTo>
                      <a:pt x="4" y="8"/>
                      <a:pt x="5" y="10"/>
                      <a:pt x="6" y="12"/>
                    </a:cubicBezTo>
                    <a:cubicBezTo>
                      <a:pt x="8" y="17"/>
                      <a:pt x="10" y="21"/>
                      <a:pt x="12" y="25"/>
                    </a:cubicBezTo>
                    <a:cubicBezTo>
                      <a:pt x="14" y="29"/>
                      <a:pt x="16" y="33"/>
                      <a:pt x="18" y="37"/>
                    </a:cubicBezTo>
                    <a:cubicBezTo>
                      <a:pt x="19" y="38"/>
                      <a:pt x="20" y="40"/>
                      <a:pt x="21" y="42"/>
                    </a:cubicBezTo>
                    <a:cubicBezTo>
                      <a:pt x="22" y="43"/>
                      <a:pt x="23" y="44"/>
                      <a:pt x="24" y="45"/>
                    </a:cubicBezTo>
                    <a:cubicBezTo>
                      <a:pt x="27" y="49"/>
                      <a:pt x="30" y="53"/>
                      <a:pt x="33" y="56"/>
                    </a:cubicBezTo>
                    <a:cubicBezTo>
                      <a:pt x="28" y="60"/>
                      <a:pt x="24" y="63"/>
                      <a:pt x="2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2" name="Freeform 144"/>
              <p:cNvSpPr/>
              <p:nvPr/>
            </p:nvSpPr>
            <p:spPr bwMode="auto">
              <a:xfrm>
                <a:off x="2218" y="1996"/>
                <a:ext cx="560" cy="237"/>
              </a:xfrm>
              <a:custGeom>
                <a:avLst/>
                <a:gdLst>
                  <a:gd name="T0" fmla="*/ 198 w 210"/>
                  <a:gd name="T1" fmla="*/ 0 h 89"/>
                  <a:gd name="T2" fmla="*/ 198 w 210"/>
                  <a:gd name="T3" fmla="*/ 6 h 89"/>
                  <a:gd name="T4" fmla="*/ 198 w 210"/>
                  <a:gd name="T5" fmla="*/ 13 h 89"/>
                  <a:gd name="T6" fmla="*/ 199 w 210"/>
                  <a:gd name="T7" fmla="*/ 27 h 89"/>
                  <a:gd name="T8" fmla="*/ 201 w 210"/>
                  <a:gd name="T9" fmla="*/ 39 h 89"/>
                  <a:gd name="T10" fmla="*/ 202 w 210"/>
                  <a:gd name="T11" fmla="*/ 42 h 89"/>
                  <a:gd name="T12" fmla="*/ 202 w 210"/>
                  <a:gd name="T13" fmla="*/ 44 h 89"/>
                  <a:gd name="T14" fmla="*/ 204 w 210"/>
                  <a:gd name="T15" fmla="*/ 48 h 89"/>
                  <a:gd name="T16" fmla="*/ 210 w 210"/>
                  <a:gd name="T17" fmla="*/ 60 h 89"/>
                  <a:gd name="T18" fmla="*/ 186 w 210"/>
                  <a:gd name="T19" fmla="*/ 71 h 89"/>
                  <a:gd name="T20" fmla="*/ 180 w 210"/>
                  <a:gd name="T21" fmla="*/ 59 h 89"/>
                  <a:gd name="T22" fmla="*/ 178 w 210"/>
                  <a:gd name="T23" fmla="*/ 56 h 89"/>
                  <a:gd name="T24" fmla="*/ 174 w 210"/>
                  <a:gd name="T25" fmla="*/ 52 h 89"/>
                  <a:gd name="T26" fmla="*/ 166 w 210"/>
                  <a:gd name="T27" fmla="*/ 43 h 89"/>
                  <a:gd name="T28" fmla="*/ 156 w 210"/>
                  <a:gd name="T29" fmla="*/ 33 h 89"/>
                  <a:gd name="T30" fmla="*/ 145 w 210"/>
                  <a:gd name="T31" fmla="*/ 24 h 89"/>
                  <a:gd name="T32" fmla="*/ 19 w 210"/>
                  <a:gd name="T33" fmla="*/ 78 h 89"/>
                  <a:gd name="T34" fmla="*/ 0 w 210"/>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9">
                    <a:moveTo>
                      <a:pt x="198" y="0"/>
                    </a:moveTo>
                    <a:cubicBezTo>
                      <a:pt x="198" y="2"/>
                      <a:pt x="198" y="4"/>
                      <a:pt x="198" y="6"/>
                    </a:cubicBezTo>
                    <a:cubicBezTo>
                      <a:pt x="198" y="9"/>
                      <a:pt x="198" y="11"/>
                      <a:pt x="198" y="13"/>
                    </a:cubicBezTo>
                    <a:cubicBezTo>
                      <a:pt x="198" y="18"/>
                      <a:pt x="198" y="22"/>
                      <a:pt x="199" y="27"/>
                    </a:cubicBezTo>
                    <a:cubicBezTo>
                      <a:pt x="199" y="31"/>
                      <a:pt x="200" y="35"/>
                      <a:pt x="201" y="39"/>
                    </a:cubicBezTo>
                    <a:cubicBezTo>
                      <a:pt x="201" y="40"/>
                      <a:pt x="201" y="41"/>
                      <a:pt x="202" y="42"/>
                    </a:cubicBezTo>
                    <a:cubicBezTo>
                      <a:pt x="202" y="42"/>
                      <a:pt x="202" y="43"/>
                      <a:pt x="202" y="44"/>
                    </a:cubicBezTo>
                    <a:cubicBezTo>
                      <a:pt x="203" y="45"/>
                      <a:pt x="203" y="46"/>
                      <a:pt x="204" y="48"/>
                    </a:cubicBezTo>
                    <a:cubicBezTo>
                      <a:pt x="206" y="52"/>
                      <a:pt x="208" y="56"/>
                      <a:pt x="210" y="60"/>
                    </a:cubicBezTo>
                    <a:cubicBezTo>
                      <a:pt x="202" y="64"/>
                      <a:pt x="194" y="67"/>
                      <a:pt x="186" y="71"/>
                    </a:cubicBezTo>
                    <a:cubicBezTo>
                      <a:pt x="184" y="67"/>
                      <a:pt x="182" y="63"/>
                      <a:pt x="180" y="59"/>
                    </a:cubicBezTo>
                    <a:cubicBezTo>
                      <a:pt x="179" y="58"/>
                      <a:pt x="178" y="57"/>
                      <a:pt x="178" y="56"/>
                    </a:cubicBezTo>
                    <a:cubicBezTo>
                      <a:pt x="177" y="54"/>
                      <a:pt x="175" y="53"/>
                      <a:pt x="174" y="52"/>
                    </a:cubicBezTo>
                    <a:cubicBezTo>
                      <a:pt x="172" y="48"/>
                      <a:pt x="169" y="45"/>
                      <a:pt x="166" y="43"/>
                    </a:cubicBezTo>
                    <a:cubicBezTo>
                      <a:pt x="163" y="39"/>
                      <a:pt x="159" y="36"/>
                      <a:pt x="156" y="33"/>
                    </a:cubicBezTo>
                    <a:cubicBezTo>
                      <a:pt x="152" y="30"/>
                      <a:pt x="149" y="27"/>
                      <a:pt x="145" y="24"/>
                    </a:cubicBezTo>
                    <a:cubicBezTo>
                      <a:pt x="103" y="42"/>
                      <a:pt x="61" y="60"/>
                      <a:pt x="19" y="78"/>
                    </a:cubicBezTo>
                    <a:cubicBezTo>
                      <a:pt x="13" y="82"/>
                      <a:pt x="6" y="86"/>
                      <a:pt x="0" y="8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3" name="Freeform 145"/>
              <p:cNvSpPr/>
              <p:nvPr/>
            </p:nvSpPr>
            <p:spPr bwMode="auto">
              <a:xfrm>
                <a:off x="2602" y="2308"/>
                <a:ext cx="1437" cy="302"/>
              </a:xfrm>
              <a:custGeom>
                <a:avLst/>
                <a:gdLst>
                  <a:gd name="T0" fmla="*/ 538 w 538"/>
                  <a:gd name="T1" fmla="*/ 100 h 113"/>
                  <a:gd name="T2" fmla="*/ 475 w 538"/>
                  <a:gd name="T3" fmla="*/ 45 h 113"/>
                  <a:gd name="T4" fmla="*/ 224 w 538"/>
                  <a:gd name="T5" fmla="*/ 8 h 113"/>
                  <a:gd name="T6" fmla="*/ 0 w 538"/>
                  <a:gd name="T7" fmla="*/ 113 h 113"/>
                </a:gdLst>
                <a:ahLst/>
                <a:cxnLst>
                  <a:cxn ang="0">
                    <a:pos x="T0" y="T1"/>
                  </a:cxn>
                  <a:cxn ang="0">
                    <a:pos x="T2" y="T3"/>
                  </a:cxn>
                  <a:cxn ang="0">
                    <a:pos x="T4" y="T5"/>
                  </a:cxn>
                  <a:cxn ang="0">
                    <a:pos x="T6" y="T7"/>
                  </a:cxn>
                </a:cxnLst>
                <a:rect l="0" t="0" r="r" b="b"/>
                <a:pathLst>
                  <a:path w="538" h="113">
                    <a:moveTo>
                      <a:pt x="538" y="100"/>
                    </a:moveTo>
                    <a:cubicBezTo>
                      <a:pt x="524" y="76"/>
                      <a:pt x="498" y="58"/>
                      <a:pt x="475" y="45"/>
                    </a:cubicBezTo>
                    <a:cubicBezTo>
                      <a:pt x="402" y="8"/>
                      <a:pt x="303" y="0"/>
                      <a:pt x="224" y="8"/>
                    </a:cubicBezTo>
                    <a:cubicBezTo>
                      <a:pt x="161" y="14"/>
                      <a:pt x="35" y="41"/>
                      <a:pt x="0" y="11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4" name="Freeform 146"/>
              <p:cNvSpPr/>
              <p:nvPr/>
            </p:nvSpPr>
            <p:spPr bwMode="auto">
              <a:xfrm>
                <a:off x="2073" y="2645"/>
                <a:ext cx="593" cy="483"/>
              </a:xfrm>
              <a:custGeom>
                <a:avLst/>
                <a:gdLst>
                  <a:gd name="T0" fmla="*/ 0 w 222"/>
                  <a:gd name="T1" fmla="*/ 116 h 181"/>
                  <a:gd name="T2" fmla="*/ 61 w 222"/>
                  <a:gd name="T3" fmla="*/ 169 h 181"/>
                  <a:gd name="T4" fmla="*/ 75 w 222"/>
                  <a:gd name="T5" fmla="*/ 181 h 181"/>
                  <a:gd name="T6" fmla="*/ 211 w 222"/>
                  <a:gd name="T7" fmla="*/ 0 h 181"/>
                  <a:gd name="T8" fmla="*/ 222 w 222"/>
                  <a:gd name="T9" fmla="*/ 7 h 181"/>
                </a:gdLst>
                <a:ahLst/>
                <a:cxnLst>
                  <a:cxn ang="0">
                    <a:pos x="T0" y="T1"/>
                  </a:cxn>
                  <a:cxn ang="0">
                    <a:pos x="T2" y="T3"/>
                  </a:cxn>
                  <a:cxn ang="0">
                    <a:pos x="T4" y="T5"/>
                  </a:cxn>
                  <a:cxn ang="0">
                    <a:pos x="T6" y="T7"/>
                  </a:cxn>
                  <a:cxn ang="0">
                    <a:pos x="T8" y="T9"/>
                  </a:cxn>
                </a:cxnLst>
                <a:rect l="0" t="0" r="r" b="b"/>
                <a:pathLst>
                  <a:path w="222" h="181">
                    <a:moveTo>
                      <a:pt x="0" y="116"/>
                    </a:moveTo>
                    <a:cubicBezTo>
                      <a:pt x="21" y="134"/>
                      <a:pt x="41" y="151"/>
                      <a:pt x="61" y="169"/>
                    </a:cubicBezTo>
                    <a:cubicBezTo>
                      <a:pt x="66" y="173"/>
                      <a:pt x="70" y="177"/>
                      <a:pt x="75" y="181"/>
                    </a:cubicBezTo>
                    <a:cubicBezTo>
                      <a:pt x="120" y="121"/>
                      <a:pt x="166" y="60"/>
                      <a:pt x="211" y="0"/>
                    </a:cubicBezTo>
                    <a:cubicBezTo>
                      <a:pt x="215" y="2"/>
                      <a:pt x="218" y="5"/>
                      <a:pt x="222"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5" name="Freeform 147"/>
              <p:cNvSpPr/>
              <p:nvPr/>
            </p:nvSpPr>
            <p:spPr bwMode="auto">
              <a:xfrm>
                <a:off x="1940" y="2415"/>
                <a:ext cx="598" cy="481"/>
              </a:xfrm>
              <a:custGeom>
                <a:avLst/>
                <a:gdLst>
                  <a:gd name="T0" fmla="*/ 45 w 224"/>
                  <a:gd name="T1" fmla="*/ 180 h 180"/>
                  <a:gd name="T2" fmla="*/ 0 w 224"/>
                  <a:gd name="T3" fmla="*/ 132 h 180"/>
                  <a:gd name="T4" fmla="*/ 179 w 224"/>
                  <a:gd name="T5" fmla="*/ 0 h 180"/>
                  <a:gd name="T6" fmla="*/ 183 w 224"/>
                  <a:gd name="T7" fmla="*/ 5 h 180"/>
                  <a:gd name="T8" fmla="*/ 188 w 224"/>
                  <a:gd name="T9" fmla="*/ 11 h 180"/>
                  <a:gd name="T10" fmla="*/ 197 w 224"/>
                  <a:gd name="T11" fmla="*/ 21 h 180"/>
                  <a:gd name="T12" fmla="*/ 207 w 224"/>
                  <a:gd name="T13" fmla="*/ 32 h 180"/>
                  <a:gd name="T14" fmla="*/ 215 w 224"/>
                  <a:gd name="T15" fmla="*/ 40 h 180"/>
                  <a:gd name="T16" fmla="*/ 224 w 224"/>
                  <a:gd name="T17" fmla="*/ 49 h 180"/>
                  <a:gd name="T18" fmla="*/ 223 w 224"/>
                  <a:gd name="T19"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80">
                    <a:moveTo>
                      <a:pt x="45" y="180"/>
                    </a:moveTo>
                    <a:cubicBezTo>
                      <a:pt x="29" y="165"/>
                      <a:pt x="15" y="149"/>
                      <a:pt x="0" y="132"/>
                    </a:cubicBezTo>
                    <a:cubicBezTo>
                      <a:pt x="60" y="88"/>
                      <a:pt x="119" y="44"/>
                      <a:pt x="179" y="0"/>
                    </a:cubicBezTo>
                    <a:cubicBezTo>
                      <a:pt x="180" y="2"/>
                      <a:pt x="182" y="4"/>
                      <a:pt x="183" y="5"/>
                    </a:cubicBezTo>
                    <a:cubicBezTo>
                      <a:pt x="185" y="7"/>
                      <a:pt x="186" y="9"/>
                      <a:pt x="188" y="11"/>
                    </a:cubicBezTo>
                    <a:cubicBezTo>
                      <a:pt x="191" y="14"/>
                      <a:pt x="194" y="18"/>
                      <a:pt x="197" y="21"/>
                    </a:cubicBezTo>
                    <a:cubicBezTo>
                      <a:pt x="200" y="25"/>
                      <a:pt x="204" y="28"/>
                      <a:pt x="207" y="32"/>
                    </a:cubicBezTo>
                    <a:cubicBezTo>
                      <a:pt x="209" y="34"/>
                      <a:pt x="212" y="37"/>
                      <a:pt x="215" y="40"/>
                    </a:cubicBezTo>
                    <a:cubicBezTo>
                      <a:pt x="218" y="43"/>
                      <a:pt x="221" y="46"/>
                      <a:pt x="224" y="49"/>
                    </a:cubicBezTo>
                    <a:cubicBezTo>
                      <a:pt x="224" y="49"/>
                      <a:pt x="223" y="50"/>
                      <a:pt x="223" y="5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6" name="Freeform 148"/>
              <p:cNvSpPr/>
              <p:nvPr/>
            </p:nvSpPr>
            <p:spPr bwMode="auto">
              <a:xfrm>
                <a:off x="2482" y="1937"/>
                <a:ext cx="475" cy="182"/>
              </a:xfrm>
              <a:custGeom>
                <a:avLst/>
                <a:gdLst>
                  <a:gd name="T0" fmla="*/ 178 w 178"/>
                  <a:gd name="T1" fmla="*/ 0 h 68"/>
                  <a:gd name="T2" fmla="*/ 176 w 178"/>
                  <a:gd name="T3" fmla="*/ 6 h 68"/>
                  <a:gd name="T4" fmla="*/ 175 w 178"/>
                  <a:gd name="T5" fmla="*/ 13 h 68"/>
                  <a:gd name="T6" fmla="*/ 173 w 178"/>
                  <a:gd name="T7" fmla="*/ 26 h 68"/>
                  <a:gd name="T8" fmla="*/ 173 w 178"/>
                  <a:gd name="T9" fmla="*/ 38 h 68"/>
                  <a:gd name="T10" fmla="*/ 173 w 178"/>
                  <a:gd name="T11" fmla="*/ 41 h 68"/>
                  <a:gd name="T12" fmla="*/ 174 w 178"/>
                  <a:gd name="T13" fmla="*/ 43 h 68"/>
                  <a:gd name="T14" fmla="*/ 175 w 178"/>
                  <a:gd name="T15" fmla="*/ 47 h 68"/>
                  <a:gd name="T16" fmla="*/ 178 w 178"/>
                  <a:gd name="T17" fmla="*/ 60 h 68"/>
                  <a:gd name="T18" fmla="*/ 150 w 178"/>
                  <a:gd name="T19" fmla="*/ 68 h 68"/>
                  <a:gd name="T20" fmla="*/ 146 w 178"/>
                  <a:gd name="T21" fmla="*/ 55 h 68"/>
                  <a:gd name="T22" fmla="*/ 144 w 178"/>
                  <a:gd name="T23" fmla="*/ 51 h 68"/>
                  <a:gd name="T24" fmla="*/ 143 w 178"/>
                  <a:gd name="T25" fmla="*/ 49 h 68"/>
                  <a:gd name="T26" fmla="*/ 141 w 178"/>
                  <a:gd name="T27" fmla="*/ 47 h 68"/>
                  <a:gd name="T28" fmla="*/ 134 w 178"/>
                  <a:gd name="T29" fmla="*/ 37 h 68"/>
                  <a:gd name="T30" fmla="*/ 124 w 178"/>
                  <a:gd name="T31" fmla="*/ 27 h 68"/>
                  <a:gd name="T32" fmla="*/ 114 w 178"/>
                  <a:gd name="T33" fmla="*/ 17 h 68"/>
                  <a:gd name="T34" fmla="*/ 99 w 178"/>
                  <a:gd name="T35" fmla="*/ 22 h 68"/>
                  <a:gd name="T36" fmla="*/ 0 w 178"/>
                  <a:gd name="T37" fmla="*/ 64 h 68"/>
                  <a:gd name="T38" fmla="*/ 0 w 178"/>
                  <a:gd name="T39"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68">
                    <a:moveTo>
                      <a:pt x="178" y="0"/>
                    </a:moveTo>
                    <a:cubicBezTo>
                      <a:pt x="177" y="2"/>
                      <a:pt x="177" y="4"/>
                      <a:pt x="176" y="6"/>
                    </a:cubicBezTo>
                    <a:cubicBezTo>
                      <a:pt x="176" y="8"/>
                      <a:pt x="175" y="11"/>
                      <a:pt x="175" y="13"/>
                    </a:cubicBezTo>
                    <a:cubicBezTo>
                      <a:pt x="174" y="17"/>
                      <a:pt x="174" y="22"/>
                      <a:pt x="173" y="26"/>
                    </a:cubicBezTo>
                    <a:cubicBezTo>
                      <a:pt x="173" y="30"/>
                      <a:pt x="173" y="34"/>
                      <a:pt x="173" y="38"/>
                    </a:cubicBezTo>
                    <a:cubicBezTo>
                      <a:pt x="173" y="39"/>
                      <a:pt x="173" y="40"/>
                      <a:pt x="173" y="41"/>
                    </a:cubicBezTo>
                    <a:cubicBezTo>
                      <a:pt x="174" y="41"/>
                      <a:pt x="174" y="42"/>
                      <a:pt x="174" y="43"/>
                    </a:cubicBezTo>
                    <a:cubicBezTo>
                      <a:pt x="174" y="44"/>
                      <a:pt x="174" y="46"/>
                      <a:pt x="175" y="47"/>
                    </a:cubicBezTo>
                    <a:cubicBezTo>
                      <a:pt x="176" y="51"/>
                      <a:pt x="177" y="56"/>
                      <a:pt x="178" y="60"/>
                    </a:cubicBezTo>
                    <a:cubicBezTo>
                      <a:pt x="169" y="62"/>
                      <a:pt x="160" y="65"/>
                      <a:pt x="150" y="68"/>
                    </a:cubicBezTo>
                    <a:cubicBezTo>
                      <a:pt x="149" y="63"/>
                      <a:pt x="147" y="59"/>
                      <a:pt x="146" y="55"/>
                    </a:cubicBezTo>
                    <a:cubicBezTo>
                      <a:pt x="145" y="54"/>
                      <a:pt x="144" y="52"/>
                      <a:pt x="144" y="51"/>
                    </a:cubicBezTo>
                    <a:cubicBezTo>
                      <a:pt x="143" y="51"/>
                      <a:pt x="143" y="50"/>
                      <a:pt x="143" y="49"/>
                    </a:cubicBezTo>
                    <a:cubicBezTo>
                      <a:pt x="142" y="49"/>
                      <a:pt x="142" y="48"/>
                      <a:pt x="141" y="47"/>
                    </a:cubicBezTo>
                    <a:cubicBezTo>
                      <a:pt x="139" y="44"/>
                      <a:pt x="136" y="40"/>
                      <a:pt x="134" y="37"/>
                    </a:cubicBezTo>
                    <a:cubicBezTo>
                      <a:pt x="131" y="34"/>
                      <a:pt x="128" y="30"/>
                      <a:pt x="124" y="27"/>
                    </a:cubicBezTo>
                    <a:cubicBezTo>
                      <a:pt x="121" y="23"/>
                      <a:pt x="118" y="20"/>
                      <a:pt x="114" y="17"/>
                    </a:cubicBezTo>
                    <a:cubicBezTo>
                      <a:pt x="109" y="18"/>
                      <a:pt x="104" y="20"/>
                      <a:pt x="99" y="22"/>
                    </a:cubicBezTo>
                    <a:cubicBezTo>
                      <a:pt x="66" y="36"/>
                      <a:pt x="33" y="50"/>
                      <a:pt x="0" y="64"/>
                    </a:cubicBezTo>
                    <a:cubicBezTo>
                      <a:pt x="0" y="65"/>
                      <a:pt x="0" y="65"/>
                      <a:pt x="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7" name="Freeform 149"/>
              <p:cNvSpPr/>
              <p:nvPr/>
            </p:nvSpPr>
            <p:spPr bwMode="auto">
              <a:xfrm>
                <a:off x="4130" y="2260"/>
                <a:ext cx="582" cy="297"/>
              </a:xfrm>
              <a:custGeom>
                <a:avLst/>
                <a:gdLst>
                  <a:gd name="T0" fmla="*/ 0 w 218"/>
                  <a:gd name="T1" fmla="*/ 63 h 111"/>
                  <a:gd name="T2" fmla="*/ 9 w 218"/>
                  <a:gd name="T3" fmla="*/ 53 h 111"/>
                  <a:gd name="T4" fmla="*/ 12 w 218"/>
                  <a:gd name="T5" fmla="*/ 49 h 111"/>
                  <a:gd name="T6" fmla="*/ 16 w 218"/>
                  <a:gd name="T7" fmla="*/ 44 h 111"/>
                  <a:gd name="T8" fmla="*/ 24 w 218"/>
                  <a:gd name="T9" fmla="*/ 33 h 111"/>
                  <a:gd name="T10" fmla="*/ 32 w 218"/>
                  <a:gd name="T11" fmla="*/ 21 h 111"/>
                  <a:gd name="T12" fmla="*/ 39 w 218"/>
                  <a:gd name="T13" fmla="*/ 9 h 111"/>
                  <a:gd name="T14" fmla="*/ 218 w 218"/>
                  <a:gd name="T15" fmla="*/ 111 h 111"/>
                  <a:gd name="T16" fmla="*/ 215 w 218"/>
                  <a:gd name="T17" fmla="*/ 96 h 111"/>
                  <a:gd name="T18" fmla="*/ 38 w 218"/>
                  <a:gd name="T19" fmla="*/ 0 h 111"/>
                  <a:gd name="T20" fmla="*/ 39 w 218"/>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11">
                    <a:moveTo>
                      <a:pt x="0" y="63"/>
                    </a:moveTo>
                    <a:cubicBezTo>
                      <a:pt x="3" y="60"/>
                      <a:pt x="6" y="56"/>
                      <a:pt x="9" y="53"/>
                    </a:cubicBezTo>
                    <a:cubicBezTo>
                      <a:pt x="10" y="52"/>
                      <a:pt x="11" y="50"/>
                      <a:pt x="12" y="49"/>
                    </a:cubicBezTo>
                    <a:cubicBezTo>
                      <a:pt x="13" y="48"/>
                      <a:pt x="15" y="46"/>
                      <a:pt x="16" y="44"/>
                    </a:cubicBezTo>
                    <a:cubicBezTo>
                      <a:pt x="18" y="41"/>
                      <a:pt x="21" y="37"/>
                      <a:pt x="24" y="33"/>
                    </a:cubicBezTo>
                    <a:cubicBezTo>
                      <a:pt x="26" y="29"/>
                      <a:pt x="29" y="25"/>
                      <a:pt x="32" y="21"/>
                    </a:cubicBezTo>
                    <a:cubicBezTo>
                      <a:pt x="34" y="17"/>
                      <a:pt x="37" y="13"/>
                      <a:pt x="39" y="9"/>
                    </a:cubicBezTo>
                    <a:cubicBezTo>
                      <a:pt x="99" y="43"/>
                      <a:pt x="158" y="77"/>
                      <a:pt x="218" y="111"/>
                    </a:cubicBezTo>
                    <a:cubicBezTo>
                      <a:pt x="217" y="106"/>
                      <a:pt x="216" y="101"/>
                      <a:pt x="215" y="96"/>
                    </a:cubicBezTo>
                    <a:cubicBezTo>
                      <a:pt x="156" y="64"/>
                      <a:pt x="97" y="32"/>
                      <a:pt x="38" y="0"/>
                    </a:cubicBezTo>
                    <a:cubicBezTo>
                      <a:pt x="38" y="3"/>
                      <a:pt x="39" y="6"/>
                      <a:pt x="39"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8" name="Freeform 150"/>
              <p:cNvSpPr/>
              <p:nvPr/>
            </p:nvSpPr>
            <p:spPr bwMode="auto">
              <a:xfrm>
                <a:off x="3190" y="1900"/>
                <a:ext cx="403" cy="154"/>
              </a:xfrm>
              <a:custGeom>
                <a:avLst/>
                <a:gdLst>
                  <a:gd name="T0" fmla="*/ 151 w 151"/>
                  <a:gd name="T1" fmla="*/ 58 h 58"/>
                  <a:gd name="T2" fmla="*/ 139 w 151"/>
                  <a:gd name="T3" fmla="*/ 25 h 58"/>
                  <a:gd name="T4" fmla="*/ 109 w 151"/>
                  <a:gd name="T5" fmla="*/ 1 h 58"/>
                  <a:gd name="T6" fmla="*/ 91 w 151"/>
                  <a:gd name="T7" fmla="*/ 0 h 58"/>
                  <a:gd name="T8" fmla="*/ 87 w 151"/>
                  <a:gd name="T9" fmla="*/ 5 h 58"/>
                  <a:gd name="T10" fmla="*/ 83 w 151"/>
                  <a:gd name="T11" fmla="*/ 12 h 58"/>
                  <a:gd name="T12" fmla="*/ 77 w 151"/>
                  <a:gd name="T13" fmla="*/ 24 h 58"/>
                  <a:gd name="T14" fmla="*/ 73 w 151"/>
                  <a:gd name="T15" fmla="*/ 35 h 58"/>
                  <a:gd name="T16" fmla="*/ 72 w 151"/>
                  <a:gd name="T17" fmla="*/ 38 h 58"/>
                  <a:gd name="T18" fmla="*/ 72 w 151"/>
                  <a:gd name="T19" fmla="*/ 40 h 58"/>
                  <a:gd name="T20" fmla="*/ 71 w 151"/>
                  <a:gd name="T21" fmla="*/ 44 h 58"/>
                  <a:gd name="T22" fmla="*/ 71 w 151"/>
                  <a:gd name="T23" fmla="*/ 57 h 58"/>
                  <a:gd name="T24" fmla="*/ 39 w 151"/>
                  <a:gd name="T25" fmla="*/ 57 h 58"/>
                  <a:gd name="T26" fmla="*/ 38 w 151"/>
                  <a:gd name="T27" fmla="*/ 44 h 58"/>
                  <a:gd name="T28" fmla="*/ 38 w 151"/>
                  <a:gd name="T29" fmla="*/ 40 h 58"/>
                  <a:gd name="T30" fmla="*/ 37 w 151"/>
                  <a:gd name="T31" fmla="*/ 38 h 58"/>
                  <a:gd name="T32" fmla="*/ 37 w 151"/>
                  <a:gd name="T33" fmla="*/ 35 h 58"/>
                  <a:gd name="T34" fmla="*/ 32 w 151"/>
                  <a:gd name="T35" fmla="*/ 24 h 58"/>
                  <a:gd name="T36" fmla="*/ 26 w 151"/>
                  <a:gd name="T37" fmla="*/ 12 h 58"/>
                  <a:gd name="T38" fmla="*/ 19 w 151"/>
                  <a:gd name="T39" fmla="*/ 0 h 58"/>
                  <a:gd name="T40" fmla="*/ 0 w 151"/>
                  <a:gd name="T4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58">
                    <a:moveTo>
                      <a:pt x="151" y="58"/>
                    </a:moveTo>
                    <a:cubicBezTo>
                      <a:pt x="148" y="47"/>
                      <a:pt x="144" y="36"/>
                      <a:pt x="139" y="25"/>
                    </a:cubicBezTo>
                    <a:cubicBezTo>
                      <a:pt x="129" y="17"/>
                      <a:pt x="119" y="9"/>
                      <a:pt x="109" y="1"/>
                    </a:cubicBezTo>
                    <a:cubicBezTo>
                      <a:pt x="103" y="0"/>
                      <a:pt x="97" y="0"/>
                      <a:pt x="91" y="0"/>
                    </a:cubicBezTo>
                    <a:cubicBezTo>
                      <a:pt x="89" y="2"/>
                      <a:pt x="88" y="4"/>
                      <a:pt x="87" y="5"/>
                    </a:cubicBezTo>
                    <a:cubicBezTo>
                      <a:pt x="86" y="8"/>
                      <a:pt x="84" y="10"/>
                      <a:pt x="83" y="12"/>
                    </a:cubicBezTo>
                    <a:cubicBezTo>
                      <a:pt x="81" y="16"/>
                      <a:pt x="79" y="20"/>
                      <a:pt x="77" y="24"/>
                    </a:cubicBezTo>
                    <a:cubicBezTo>
                      <a:pt x="76" y="27"/>
                      <a:pt x="74" y="31"/>
                      <a:pt x="73" y="35"/>
                    </a:cubicBezTo>
                    <a:cubicBezTo>
                      <a:pt x="73" y="36"/>
                      <a:pt x="73" y="37"/>
                      <a:pt x="72" y="38"/>
                    </a:cubicBezTo>
                    <a:cubicBezTo>
                      <a:pt x="72" y="38"/>
                      <a:pt x="72" y="39"/>
                      <a:pt x="72" y="40"/>
                    </a:cubicBezTo>
                    <a:cubicBezTo>
                      <a:pt x="72" y="41"/>
                      <a:pt x="71" y="43"/>
                      <a:pt x="71" y="44"/>
                    </a:cubicBezTo>
                    <a:cubicBezTo>
                      <a:pt x="71" y="48"/>
                      <a:pt x="71" y="53"/>
                      <a:pt x="71" y="57"/>
                    </a:cubicBezTo>
                    <a:cubicBezTo>
                      <a:pt x="60" y="57"/>
                      <a:pt x="50" y="57"/>
                      <a:pt x="39" y="57"/>
                    </a:cubicBezTo>
                    <a:cubicBezTo>
                      <a:pt x="39" y="53"/>
                      <a:pt x="39" y="49"/>
                      <a:pt x="38" y="44"/>
                    </a:cubicBezTo>
                    <a:cubicBezTo>
                      <a:pt x="38" y="43"/>
                      <a:pt x="38" y="41"/>
                      <a:pt x="38" y="40"/>
                    </a:cubicBezTo>
                    <a:cubicBezTo>
                      <a:pt x="38" y="39"/>
                      <a:pt x="37" y="39"/>
                      <a:pt x="37" y="38"/>
                    </a:cubicBezTo>
                    <a:cubicBezTo>
                      <a:pt x="37" y="37"/>
                      <a:pt x="37" y="36"/>
                      <a:pt x="37" y="35"/>
                    </a:cubicBezTo>
                    <a:cubicBezTo>
                      <a:pt x="35" y="31"/>
                      <a:pt x="34" y="28"/>
                      <a:pt x="32" y="24"/>
                    </a:cubicBezTo>
                    <a:cubicBezTo>
                      <a:pt x="30" y="20"/>
                      <a:pt x="28" y="16"/>
                      <a:pt x="26" y="12"/>
                    </a:cubicBezTo>
                    <a:cubicBezTo>
                      <a:pt x="24" y="8"/>
                      <a:pt x="21" y="4"/>
                      <a:pt x="19" y="0"/>
                    </a:cubicBezTo>
                    <a:cubicBezTo>
                      <a:pt x="13" y="1"/>
                      <a:pt x="6" y="1"/>
                      <a:pt x="0" y="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9" name="Freeform 151"/>
              <p:cNvSpPr/>
              <p:nvPr/>
            </p:nvSpPr>
            <p:spPr bwMode="auto">
              <a:xfrm>
                <a:off x="4106" y="2260"/>
                <a:ext cx="125" cy="104"/>
              </a:xfrm>
              <a:custGeom>
                <a:avLst/>
                <a:gdLst>
                  <a:gd name="T0" fmla="*/ 47 w 47"/>
                  <a:gd name="T1" fmla="*/ 0 h 39"/>
                  <a:gd name="T2" fmla="*/ 42 w 47"/>
                  <a:gd name="T3" fmla="*/ 4 h 39"/>
                  <a:gd name="T4" fmla="*/ 38 w 47"/>
                  <a:gd name="T5" fmla="*/ 7 h 39"/>
                  <a:gd name="T6" fmla="*/ 29 w 47"/>
                  <a:gd name="T7" fmla="*/ 15 h 39"/>
                  <a:gd name="T8" fmla="*/ 21 w 47"/>
                  <a:gd name="T9" fmla="*/ 22 h 39"/>
                  <a:gd name="T10" fmla="*/ 18 w 47"/>
                  <a:gd name="T11" fmla="*/ 25 h 39"/>
                  <a:gd name="T12" fmla="*/ 15 w 47"/>
                  <a:gd name="T13" fmla="*/ 28 h 39"/>
                  <a:gd name="T14" fmla="*/ 7 w 47"/>
                  <a:gd name="T15" fmla="*/ 39 h 39"/>
                  <a:gd name="T16" fmla="*/ 0 w 47"/>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0"/>
                    </a:moveTo>
                    <a:cubicBezTo>
                      <a:pt x="45" y="1"/>
                      <a:pt x="44" y="3"/>
                      <a:pt x="42" y="4"/>
                    </a:cubicBezTo>
                    <a:cubicBezTo>
                      <a:pt x="41" y="5"/>
                      <a:pt x="39" y="6"/>
                      <a:pt x="38" y="7"/>
                    </a:cubicBezTo>
                    <a:cubicBezTo>
                      <a:pt x="35" y="10"/>
                      <a:pt x="32" y="12"/>
                      <a:pt x="29" y="15"/>
                    </a:cubicBezTo>
                    <a:cubicBezTo>
                      <a:pt x="26" y="17"/>
                      <a:pt x="23" y="20"/>
                      <a:pt x="21" y="22"/>
                    </a:cubicBezTo>
                    <a:cubicBezTo>
                      <a:pt x="20" y="23"/>
                      <a:pt x="19" y="24"/>
                      <a:pt x="18" y="25"/>
                    </a:cubicBezTo>
                    <a:cubicBezTo>
                      <a:pt x="17" y="26"/>
                      <a:pt x="16" y="27"/>
                      <a:pt x="15" y="28"/>
                    </a:cubicBezTo>
                    <a:cubicBezTo>
                      <a:pt x="12" y="32"/>
                      <a:pt x="10" y="35"/>
                      <a:pt x="7" y="39"/>
                    </a:cubicBezTo>
                    <a:cubicBezTo>
                      <a:pt x="5" y="34"/>
                      <a:pt x="3" y="29"/>
                      <a:pt x="0" y="2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0" name="Freeform 152"/>
              <p:cNvSpPr/>
              <p:nvPr/>
            </p:nvSpPr>
            <p:spPr bwMode="auto">
              <a:xfrm>
                <a:off x="4173" y="2925"/>
                <a:ext cx="373" cy="505"/>
              </a:xfrm>
              <a:custGeom>
                <a:avLst/>
                <a:gdLst>
                  <a:gd name="T0" fmla="*/ 140 w 140"/>
                  <a:gd name="T1" fmla="*/ 0 h 189"/>
                  <a:gd name="T2" fmla="*/ 139 w 140"/>
                  <a:gd name="T3" fmla="*/ 25 h 189"/>
                  <a:gd name="T4" fmla="*/ 0 w 140"/>
                  <a:gd name="T5" fmla="*/ 189 h 189"/>
                </a:gdLst>
                <a:ahLst/>
                <a:cxnLst>
                  <a:cxn ang="0">
                    <a:pos x="T0" y="T1"/>
                  </a:cxn>
                  <a:cxn ang="0">
                    <a:pos x="T2" y="T3"/>
                  </a:cxn>
                  <a:cxn ang="0">
                    <a:pos x="T4" y="T5"/>
                  </a:cxn>
                </a:cxnLst>
                <a:rect l="0" t="0" r="r" b="b"/>
                <a:pathLst>
                  <a:path w="140" h="189">
                    <a:moveTo>
                      <a:pt x="140" y="0"/>
                    </a:moveTo>
                    <a:cubicBezTo>
                      <a:pt x="140" y="8"/>
                      <a:pt x="139" y="17"/>
                      <a:pt x="139" y="25"/>
                    </a:cubicBezTo>
                    <a:cubicBezTo>
                      <a:pt x="136" y="103"/>
                      <a:pt x="59" y="159"/>
                      <a:pt x="0" y="18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1" name="Freeform 153"/>
              <p:cNvSpPr/>
              <p:nvPr/>
            </p:nvSpPr>
            <p:spPr bwMode="auto">
              <a:xfrm>
                <a:off x="2458" y="3316"/>
                <a:ext cx="184" cy="478"/>
              </a:xfrm>
              <a:custGeom>
                <a:avLst/>
                <a:gdLst>
                  <a:gd name="T0" fmla="*/ 69 w 69"/>
                  <a:gd name="T1" fmla="*/ 179 h 179"/>
                  <a:gd name="T2" fmla="*/ 6 w 69"/>
                  <a:gd name="T3" fmla="*/ 79 h 179"/>
                  <a:gd name="T4" fmla="*/ 0 w 69"/>
                  <a:gd name="T5" fmla="*/ 0 h 179"/>
                </a:gdLst>
                <a:ahLst/>
                <a:cxnLst>
                  <a:cxn ang="0">
                    <a:pos x="T0" y="T1"/>
                  </a:cxn>
                  <a:cxn ang="0">
                    <a:pos x="T2" y="T3"/>
                  </a:cxn>
                  <a:cxn ang="0">
                    <a:pos x="T4" y="T5"/>
                  </a:cxn>
                </a:cxnLst>
                <a:rect l="0" t="0" r="r" b="b"/>
                <a:pathLst>
                  <a:path w="69" h="179">
                    <a:moveTo>
                      <a:pt x="69" y="179"/>
                    </a:moveTo>
                    <a:cubicBezTo>
                      <a:pt x="38" y="155"/>
                      <a:pt x="9" y="122"/>
                      <a:pt x="6" y="79"/>
                    </a:cubicBezTo>
                    <a:cubicBezTo>
                      <a:pt x="4" y="53"/>
                      <a:pt x="2" y="26"/>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2" name="Freeform 154"/>
              <p:cNvSpPr/>
              <p:nvPr/>
            </p:nvSpPr>
            <p:spPr bwMode="auto">
              <a:xfrm>
                <a:off x="2105" y="2982"/>
                <a:ext cx="225" cy="390"/>
              </a:xfrm>
              <a:custGeom>
                <a:avLst/>
                <a:gdLst>
                  <a:gd name="T0" fmla="*/ 84 w 84"/>
                  <a:gd name="T1" fmla="*/ 146 h 146"/>
                  <a:gd name="T2" fmla="*/ 2 w 84"/>
                  <a:gd name="T3" fmla="*/ 24 h 146"/>
                  <a:gd name="T4" fmla="*/ 0 w 84"/>
                  <a:gd name="T5" fmla="*/ 0 h 146"/>
                </a:gdLst>
                <a:ahLst/>
                <a:cxnLst>
                  <a:cxn ang="0">
                    <a:pos x="T0" y="T1"/>
                  </a:cxn>
                  <a:cxn ang="0">
                    <a:pos x="T2" y="T3"/>
                  </a:cxn>
                  <a:cxn ang="0">
                    <a:pos x="T4" y="T5"/>
                  </a:cxn>
                </a:cxnLst>
                <a:rect l="0" t="0" r="r" b="b"/>
                <a:pathLst>
                  <a:path w="84" h="146">
                    <a:moveTo>
                      <a:pt x="84" y="146"/>
                    </a:moveTo>
                    <a:cubicBezTo>
                      <a:pt x="45" y="118"/>
                      <a:pt x="6" y="77"/>
                      <a:pt x="2" y="24"/>
                    </a:cubicBezTo>
                    <a:cubicBezTo>
                      <a:pt x="1" y="16"/>
                      <a:pt x="1" y="8"/>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3" name="Line 155"/>
              <p:cNvSpPr>
                <a:spLocks noChangeShapeType="1"/>
              </p:cNvSpPr>
              <p:nvPr/>
            </p:nvSpPr>
            <p:spPr bwMode="auto">
              <a:xfrm flipH="1">
                <a:off x="4079" y="2071"/>
                <a:ext cx="3" cy="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4" name="Freeform 156"/>
              <p:cNvSpPr/>
              <p:nvPr/>
            </p:nvSpPr>
            <p:spPr bwMode="auto">
              <a:xfrm>
                <a:off x="3876" y="1974"/>
                <a:ext cx="40" cy="14"/>
              </a:xfrm>
              <a:custGeom>
                <a:avLst/>
                <a:gdLst>
                  <a:gd name="T0" fmla="*/ 15 w 15"/>
                  <a:gd name="T1" fmla="*/ 5 h 5"/>
                  <a:gd name="T2" fmla="*/ 0 w 15"/>
                  <a:gd name="T3" fmla="*/ 0 h 5"/>
                </a:gdLst>
                <a:ahLst/>
                <a:cxnLst>
                  <a:cxn ang="0">
                    <a:pos x="T0" y="T1"/>
                  </a:cxn>
                  <a:cxn ang="0">
                    <a:pos x="T2" y="T3"/>
                  </a:cxn>
                </a:cxnLst>
                <a:rect l="0" t="0" r="r" b="b"/>
                <a:pathLst>
                  <a:path w="15" h="5">
                    <a:moveTo>
                      <a:pt x="15" y="5"/>
                    </a:moveTo>
                    <a:cubicBezTo>
                      <a:pt x="10" y="4"/>
                      <a:pt x="5" y="2"/>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5" name="Freeform 157"/>
              <p:cNvSpPr/>
              <p:nvPr/>
            </p:nvSpPr>
            <p:spPr bwMode="auto">
              <a:xfrm>
                <a:off x="2883" y="3126"/>
                <a:ext cx="828" cy="176"/>
              </a:xfrm>
              <a:custGeom>
                <a:avLst/>
                <a:gdLst>
                  <a:gd name="T0" fmla="*/ 310 w 310"/>
                  <a:gd name="T1" fmla="*/ 40 h 66"/>
                  <a:gd name="T2" fmla="*/ 0 w 310"/>
                  <a:gd name="T3" fmla="*/ 66 h 66"/>
                </a:gdLst>
                <a:ahLst/>
                <a:cxnLst>
                  <a:cxn ang="0">
                    <a:pos x="T0" y="T1"/>
                  </a:cxn>
                  <a:cxn ang="0">
                    <a:pos x="T2" y="T3"/>
                  </a:cxn>
                </a:cxnLst>
                <a:rect l="0" t="0" r="r" b="b"/>
                <a:pathLst>
                  <a:path w="310" h="66">
                    <a:moveTo>
                      <a:pt x="310" y="40"/>
                    </a:moveTo>
                    <a:cubicBezTo>
                      <a:pt x="225" y="0"/>
                      <a:pt x="78" y="3"/>
                      <a:pt x="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6" name="Freeform 158"/>
              <p:cNvSpPr/>
              <p:nvPr/>
            </p:nvSpPr>
            <p:spPr bwMode="auto">
              <a:xfrm>
                <a:off x="2274" y="3128"/>
                <a:ext cx="40" cy="30"/>
              </a:xfrm>
              <a:custGeom>
                <a:avLst/>
                <a:gdLst>
                  <a:gd name="T0" fmla="*/ 0 w 15"/>
                  <a:gd name="T1" fmla="*/ 0 h 11"/>
                  <a:gd name="T2" fmla="*/ 15 w 15"/>
                  <a:gd name="T3" fmla="*/ 11 h 11"/>
                </a:gdLst>
                <a:ahLst/>
                <a:cxnLst>
                  <a:cxn ang="0">
                    <a:pos x="T0" y="T1"/>
                  </a:cxn>
                  <a:cxn ang="0">
                    <a:pos x="T2" y="T3"/>
                  </a:cxn>
                </a:cxnLst>
                <a:rect l="0" t="0" r="r" b="b"/>
                <a:pathLst>
                  <a:path w="15" h="11">
                    <a:moveTo>
                      <a:pt x="0" y="0"/>
                    </a:moveTo>
                    <a:cubicBezTo>
                      <a:pt x="4" y="4"/>
                      <a:pt x="10" y="8"/>
                      <a:pt x="15" y="1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7" name="Freeform 159"/>
              <p:cNvSpPr/>
              <p:nvPr/>
            </p:nvSpPr>
            <p:spPr bwMode="auto">
              <a:xfrm>
                <a:off x="2538" y="2546"/>
                <a:ext cx="8" cy="13"/>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3"/>
                      <a:pt x="3" y="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8" name="Freeform 160"/>
              <p:cNvSpPr/>
              <p:nvPr/>
            </p:nvSpPr>
            <p:spPr bwMode="auto">
              <a:xfrm>
                <a:off x="4173" y="2148"/>
                <a:ext cx="18" cy="24"/>
              </a:xfrm>
              <a:custGeom>
                <a:avLst/>
                <a:gdLst>
                  <a:gd name="T0" fmla="*/ 7 w 7"/>
                  <a:gd name="T1" fmla="*/ 9 h 9"/>
                  <a:gd name="T2" fmla="*/ 0 w 7"/>
                  <a:gd name="T3" fmla="*/ 0 h 9"/>
                </a:gdLst>
                <a:ahLst/>
                <a:cxnLst>
                  <a:cxn ang="0">
                    <a:pos x="T0" y="T1"/>
                  </a:cxn>
                  <a:cxn ang="0">
                    <a:pos x="T2" y="T3"/>
                  </a:cxn>
                </a:cxnLst>
                <a:rect l="0" t="0" r="r" b="b"/>
                <a:pathLst>
                  <a:path w="7" h="9">
                    <a:moveTo>
                      <a:pt x="7" y="9"/>
                    </a:moveTo>
                    <a:cubicBezTo>
                      <a:pt x="4" y="6"/>
                      <a:pt x="2" y="3"/>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9" name="Freeform 161"/>
              <p:cNvSpPr/>
              <p:nvPr/>
            </p:nvSpPr>
            <p:spPr bwMode="auto">
              <a:xfrm>
                <a:off x="4448" y="932"/>
                <a:ext cx="155" cy="610"/>
              </a:xfrm>
              <a:custGeom>
                <a:avLst/>
                <a:gdLst>
                  <a:gd name="T0" fmla="*/ 29 w 58"/>
                  <a:gd name="T1" fmla="*/ 0 h 228"/>
                  <a:gd name="T2" fmla="*/ 7 w 58"/>
                  <a:gd name="T3" fmla="*/ 118 h 228"/>
                  <a:gd name="T4" fmla="*/ 58 w 58"/>
                  <a:gd name="T5" fmla="*/ 228 h 228"/>
                </a:gdLst>
                <a:ahLst/>
                <a:cxnLst>
                  <a:cxn ang="0">
                    <a:pos x="T0" y="T1"/>
                  </a:cxn>
                  <a:cxn ang="0">
                    <a:pos x="T2" y="T3"/>
                  </a:cxn>
                  <a:cxn ang="0">
                    <a:pos x="T4" y="T5"/>
                  </a:cxn>
                </a:cxnLst>
                <a:rect l="0" t="0" r="r" b="b"/>
                <a:pathLst>
                  <a:path w="58" h="228">
                    <a:moveTo>
                      <a:pt x="29" y="0"/>
                    </a:moveTo>
                    <a:cubicBezTo>
                      <a:pt x="4" y="33"/>
                      <a:pt x="0" y="79"/>
                      <a:pt x="7" y="118"/>
                    </a:cubicBezTo>
                    <a:cubicBezTo>
                      <a:pt x="13" y="157"/>
                      <a:pt x="31" y="198"/>
                      <a:pt x="58" y="22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0" name="Freeform 162"/>
              <p:cNvSpPr/>
              <p:nvPr/>
            </p:nvSpPr>
            <p:spPr bwMode="auto">
              <a:xfrm>
                <a:off x="4595" y="2375"/>
                <a:ext cx="34" cy="83"/>
              </a:xfrm>
              <a:custGeom>
                <a:avLst/>
                <a:gdLst>
                  <a:gd name="T0" fmla="*/ 0 w 13"/>
                  <a:gd name="T1" fmla="*/ 31 h 31"/>
                  <a:gd name="T2" fmla="*/ 13 w 13"/>
                  <a:gd name="T3" fmla="*/ 0 h 31"/>
                </a:gdLst>
                <a:ahLst/>
                <a:cxnLst>
                  <a:cxn ang="0">
                    <a:pos x="T0" y="T1"/>
                  </a:cxn>
                  <a:cxn ang="0">
                    <a:pos x="T2" y="T3"/>
                  </a:cxn>
                </a:cxnLst>
                <a:rect l="0" t="0" r="r" b="b"/>
                <a:pathLst>
                  <a:path w="13" h="31">
                    <a:moveTo>
                      <a:pt x="0" y="31"/>
                    </a:moveTo>
                    <a:cubicBezTo>
                      <a:pt x="5" y="21"/>
                      <a:pt x="9" y="11"/>
                      <a:pt x="13"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1" name="Freeform 163"/>
              <p:cNvSpPr/>
              <p:nvPr/>
            </p:nvSpPr>
            <p:spPr bwMode="auto">
              <a:xfrm>
                <a:off x="4552" y="2276"/>
                <a:ext cx="19" cy="43"/>
              </a:xfrm>
              <a:custGeom>
                <a:avLst/>
                <a:gdLst>
                  <a:gd name="T0" fmla="*/ 7 w 7"/>
                  <a:gd name="T1" fmla="*/ 0 h 16"/>
                  <a:gd name="T2" fmla="*/ 0 w 7"/>
                  <a:gd name="T3" fmla="*/ 16 h 16"/>
                </a:gdLst>
                <a:ahLst/>
                <a:cxnLst>
                  <a:cxn ang="0">
                    <a:pos x="T0" y="T1"/>
                  </a:cxn>
                  <a:cxn ang="0">
                    <a:pos x="T2" y="T3"/>
                  </a:cxn>
                </a:cxnLst>
                <a:rect l="0" t="0" r="r" b="b"/>
                <a:pathLst>
                  <a:path w="7" h="16">
                    <a:moveTo>
                      <a:pt x="7" y="0"/>
                    </a:moveTo>
                    <a:cubicBezTo>
                      <a:pt x="5" y="6"/>
                      <a:pt x="2" y="11"/>
                      <a:pt x="0" y="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2" name="Freeform 164"/>
              <p:cNvSpPr/>
              <p:nvPr/>
            </p:nvSpPr>
            <p:spPr bwMode="auto">
              <a:xfrm>
                <a:off x="4907" y="1782"/>
                <a:ext cx="16" cy="59"/>
              </a:xfrm>
              <a:custGeom>
                <a:avLst/>
                <a:gdLst>
                  <a:gd name="T0" fmla="*/ 6 w 6"/>
                  <a:gd name="T1" fmla="*/ 0 h 22"/>
                  <a:gd name="T2" fmla="*/ 0 w 6"/>
                  <a:gd name="T3" fmla="*/ 22 h 22"/>
                </a:gdLst>
                <a:ahLst/>
                <a:cxnLst>
                  <a:cxn ang="0">
                    <a:pos x="T0" y="T1"/>
                  </a:cxn>
                  <a:cxn ang="0">
                    <a:pos x="T2" y="T3"/>
                  </a:cxn>
                </a:cxnLst>
                <a:rect l="0" t="0" r="r" b="b"/>
                <a:pathLst>
                  <a:path w="6" h="22">
                    <a:moveTo>
                      <a:pt x="6" y="0"/>
                    </a:moveTo>
                    <a:cubicBezTo>
                      <a:pt x="4" y="7"/>
                      <a:pt x="2" y="15"/>
                      <a:pt x="0" y="2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3" name="Freeform 165"/>
              <p:cNvSpPr/>
              <p:nvPr/>
            </p:nvSpPr>
            <p:spPr bwMode="auto">
              <a:xfrm>
                <a:off x="3534" y="1456"/>
                <a:ext cx="112" cy="102"/>
              </a:xfrm>
              <a:custGeom>
                <a:avLst/>
                <a:gdLst>
                  <a:gd name="T0" fmla="*/ 0 w 42"/>
                  <a:gd name="T1" fmla="*/ 38 h 38"/>
                  <a:gd name="T2" fmla="*/ 38 w 42"/>
                  <a:gd name="T3" fmla="*/ 4 h 38"/>
                  <a:gd name="T4" fmla="*/ 42 w 42"/>
                  <a:gd name="T5" fmla="*/ 0 h 38"/>
                </a:gdLst>
                <a:ahLst/>
                <a:cxnLst>
                  <a:cxn ang="0">
                    <a:pos x="T0" y="T1"/>
                  </a:cxn>
                  <a:cxn ang="0">
                    <a:pos x="T2" y="T3"/>
                  </a:cxn>
                  <a:cxn ang="0">
                    <a:pos x="T4" y="T5"/>
                  </a:cxn>
                </a:cxnLst>
                <a:rect l="0" t="0" r="r" b="b"/>
                <a:pathLst>
                  <a:path w="42" h="38">
                    <a:moveTo>
                      <a:pt x="0" y="38"/>
                    </a:moveTo>
                    <a:cubicBezTo>
                      <a:pt x="13" y="26"/>
                      <a:pt x="25" y="15"/>
                      <a:pt x="38" y="4"/>
                    </a:cubicBezTo>
                    <a:cubicBezTo>
                      <a:pt x="39" y="3"/>
                      <a:pt x="41" y="2"/>
                      <a:pt x="42"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4" name="Freeform 166"/>
              <p:cNvSpPr/>
              <p:nvPr/>
            </p:nvSpPr>
            <p:spPr bwMode="auto">
              <a:xfrm>
                <a:off x="4402" y="1774"/>
                <a:ext cx="596" cy="8"/>
              </a:xfrm>
              <a:custGeom>
                <a:avLst/>
                <a:gdLst>
                  <a:gd name="T0" fmla="*/ 223 w 223"/>
                  <a:gd name="T1" fmla="*/ 1 h 3"/>
                  <a:gd name="T2" fmla="*/ 216 w 223"/>
                  <a:gd name="T3" fmla="*/ 3 h 3"/>
                  <a:gd name="T4" fmla="*/ 0 w 223"/>
                  <a:gd name="T5" fmla="*/ 0 h 3"/>
                </a:gdLst>
                <a:ahLst/>
                <a:cxnLst>
                  <a:cxn ang="0">
                    <a:pos x="T0" y="T1"/>
                  </a:cxn>
                  <a:cxn ang="0">
                    <a:pos x="T2" y="T3"/>
                  </a:cxn>
                  <a:cxn ang="0">
                    <a:pos x="T4" y="T5"/>
                  </a:cxn>
                </a:cxnLst>
                <a:rect l="0" t="0" r="r" b="b"/>
                <a:pathLst>
                  <a:path w="223" h="3">
                    <a:moveTo>
                      <a:pt x="223" y="1"/>
                    </a:moveTo>
                    <a:cubicBezTo>
                      <a:pt x="220" y="3"/>
                      <a:pt x="218" y="3"/>
                      <a:pt x="216" y="3"/>
                    </a:cubicBezTo>
                    <a:cubicBezTo>
                      <a:pt x="144" y="2"/>
                      <a:pt x="72" y="1"/>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5" name="Freeform 167"/>
              <p:cNvSpPr/>
              <p:nvPr/>
            </p:nvSpPr>
            <p:spPr bwMode="auto">
              <a:xfrm>
                <a:off x="4266" y="1958"/>
                <a:ext cx="24" cy="163"/>
              </a:xfrm>
              <a:custGeom>
                <a:avLst/>
                <a:gdLst>
                  <a:gd name="T0" fmla="*/ 0 w 9"/>
                  <a:gd name="T1" fmla="*/ 61 h 61"/>
                  <a:gd name="T2" fmla="*/ 2 w 9"/>
                  <a:gd name="T3" fmla="*/ 55 h 61"/>
                  <a:gd name="T4" fmla="*/ 3 w 9"/>
                  <a:gd name="T5" fmla="*/ 48 h 61"/>
                  <a:gd name="T6" fmla="*/ 6 w 9"/>
                  <a:gd name="T7" fmla="*/ 36 h 61"/>
                  <a:gd name="T8" fmla="*/ 8 w 9"/>
                  <a:gd name="T9" fmla="*/ 24 h 61"/>
                  <a:gd name="T10" fmla="*/ 9 w 9"/>
                  <a:gd name="T11" fmla="*/ 16 h 61"/>
                  <a:gd name="T12" fmla="*/ 8 w 9"/>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9" h="61">
                    <a:moveTo>
                      <a:pt x="0" y="61"/>
                    </a:moveTo>
                    <a:cubicBezTo>
                      <a:pt x="0" y="59"/>
                      <a:pt x="1" y="57"/>
                      <a:pt x="2" y="55"/>
                    </a:cubicBezTo>
                    <a:cubicBezTo>
                      <a:pt x="2" y="53"/>
                      <a:pt x="3" y="50"/>
                      <a:pt x="3" y="48"/>
                    </a:cubicBezTo>
                    <a:cubicBezTo>
                      <a:pt x="4" y="44"/>
                      <a:pt x="5" y="40"/>
                      <a:pt x="6" y="36"/>
                    </a:cubicBezTo>
                    <a:cubicBezTo>
                      <a:pt x="7" y="32"/>
                      <a:pt x="7" y="28"/>
                      <a:pt x="8" y="24"/>
                    </a:cubicBezTo>
                    <a:cubicBezTo>
                      <a:pt x="8" y="22"/>
                      <a:pt x="9" y="19"/>
                      <a:pt x="9" y="16"/>
                    </a:cubicBezTo>
                    <a:cubicBezTo>
                      <a:pt x="9" y="10"/>
                      <a:pt x="8" y="5"/>
                      <a:pt x="8"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6" name="Freeform 168"/>
              <p:cNvSpPr/>
              <p:nvPr/>
            </p:nvSpPr>
            <p:spPr bwMode="auto">
              <a:xfrm>
                <a:off x="3486" y="1333"/>
                <a:ext cx="334" cy="708"/>
              </a:xfrm>
              <a:custGeom>
                <a:avLst/>
                <a:gdLst>
                  <a:gd name="T0" fmla="*/ 0 w 125"/>
                  <a:gd name="T1" fmla="*/ 0 h 265"/>
                  <a:gd name="T2" fmla="*/ 0 w 125"/>
                  <a:gd name="T3" fmla="*/ 17 h 265"/>
                  <a:gd name="T4" fmla="*/ 5 w 125"/>
                  <a:gd name="T5" fmla="*/ 20 h 265"/>
                  <a:gd name="T6" fmla="*/ 11 w 125"/>
                  <a:gd name="T7" fmla="*/ 23 h 265"/>
                  <a:gd name="T8" fmla="*/ 22 w 125"/>
                  <a:gd name="T9" fmla="*/ 29 h 265"/>
                  <a:gd name="T10" fmla="*/ 33 w 125"/>
                  <a:gd name="T11" fmla="*/ 32 h 265"/>
                  <a:gd name="T12" fmla="*/ 35 w 125"/>
                  <a:gd name="T13" fmla="*/ 33 h 265"/>
                  <a:gd name="T14" fmla="*/ 37 w 125"/>
                  <a:gd name="T15" fmla="*/ 33 h 265"/>
                  <a:gd name="T16" fmla="*/ 41 w 125"/>
                  <a:gd name="T17" fmla="*/ 34 h 265"/>
                  <a:gd name="T18" fmla="*/ 59 w 125"/>
                  <a:gd name="T19" fmla="*/ 34 h 265"/>
                  <a:gd name="T20" fmla="*/ 63 w 125"/>
                  <a:gd name="T21" fmla="*/ 65 h 265"/>
                  <a:gd name="T22" fmla="*/ 45 w 125"/>
                  <a:gd name="T23" fmla="*/ 68 h 265"/>
                  <a:gd name="T24" fmla="*/ 42 w 125"/>
                  <a:gd name="T25" fmla="*/ 69 h 265"/>
                  <a:gd name="T26" fmla="*/ 40 w 125"/>
                  <a:gd name="T27" fmla="*/ 69 h 265"/>
                  <a:gd name="T28" fmla="*/ 38 w 125"/>
                  <a:gd name="T29" fmla="*/ 70 h 265"/>
                  <a:gd name="T30" fmla="*/ 29 w 125"/>
                  <a:gd name="T31" fmla="*/ 76 h 265"/>
                  <a:gd name="T32" fmla="*/ 19 w 125"/>
                  <a:gd name="T33" fmla="*/ 83 h 265"/>
                  <a:gd name="T34" fmla="*/ 10 w 125"/>
                  <a:gd name="T35" fmla="*/ 91 h 265"/>
                  <a:gd name="T36" fmla="*/ 15 w 125"/>
                  <a:gd name="T37" fmla="*/ 108 h 265"/>
                  <a:gd name="T38" fmla="*/ 21 w 125"/>
                  <a:gd name="T39" fmla="*/ 110 h 265"/>
                  <a:gd name="T40" fmla="*/ 27 w 125"/>
                  <a:gd name="T41" fmla="*/ 112 h 265"/>
                  <a:gd name="T42" fmla="*/ 39 w 125"/>
                  <a:gd name="T43" fmla="*/ 114 h 265"/>
                  <a:gd name="T44" fmla="*/ 49 w 125"/>
                  <a:gd name="T45" fmla="*/ 114 h 265"/>
                  <a:gd name="T46" fmla="*/ 52 w 125"/>
                  <a:gd name="T47" fmla="*/ 114 h 265"/>
                  <a:gd name="T48" fmla="*/ 54 w 125"/>
                  <a:gd name="T49" fmla="*/ 114 h 265"/>
                  <a:gd name="T50" fmla="*/ 57 w 125"/>
                  <a:gd name="T51" fmla="*/ 113 h 265"/>
                  <a:gd name="T52" fmla="*/ 74 w 125"/>
                  <a:gd name="T53" fmla="*/ 108 h 265"/>
                  <a:gd name="T54" fmla="*/ 86 w 125"/>
                  <a:gd name="T55" fmla="*/ 138 h 265"/>
                  <a:gd name="T56" fmla="*/ 70 w 125"/>
                  <a:gd name="T57" fmla="*/ 146 h 265"/>
                  <a:gd name="T58" fmla="*/ 67 w 125"/>
                  <a:gd name="T59" fmla="*/ 148 h 265"/>
                  <a:gd name="T60" fmla="*/ 66 w 125"/>
                  <a:gd name="T61" fmla="*/ 149 h 265"/>
                  <a:gd name="T62" fmla="*/ 64 w 125"/>
                  <a:gd name="T63" fmla="*/ 151 h 265"/>
                  <a:gd name="T64" fmla="*/ 57 w 125"/>
                  <a:gd name="T65" fmla="*/ 159 h 265"/>
                  <a:gd name="T66" fmla="*/ 50 w 125"/>
                  <a:gd name="T67" fmla="*/ 169 h 265"/>
                  <a:gd name="T68" fmla="*/ 43 w 125"/>
                  <a:gd name="T69" fmla="*/ 180 h 265"/>
                  <a:gd name="T70" fmla="*/ 52 w 125"/>
                  <a:gd name="T71" fmla="*/ 195 h 265"/>
                  <a:gd name="T72" fmla="*/ 57 w 125"/>
                  <a:gd name="T73" fmla="*/ 195 h 265"/>
                  <a:gd name="T74" fmla="*/ 64 w 125"/>
                  <a:gd name="T75" fmla="*/ 195 h 265"/>
                  <a:gd name="T76" fmla="*/ 75 w 125"/>
                  <a:gd name="T77" fmla="*/ 193 h 265"/>
                  <a:gd name="T78" fmla="*/ 85 w 125"/>
                  <a:gd name="T79" fmla="*/ 190 h 265"/>
                  <a:gd name="T80" fmla="*/ 88 w 125"/>
                  <a:gd name="T81" fmla="*/ 189 h 265"/>
                  <a:gd name="T82" fmla="*/ 89 w 125"/>
                  <a:gd name="T83" fmla="*/ 188 h 265"/>
                  <a:gd name="T84" fmla="*/ 92 w 125"/>
                  <a:gd name="T85" fmla="*/ 186 h 265"/>
                  <a:gd name="T86" fmla="*/ 107 w 125"/>
                  <a:gd name="T87" fmla="*/ 176 h 265"/>
                  <a:gd name="T88" fmla="*/ 125 w 125"/>
                  <a:gd name="T89" fmla="*/ 200 h 265"/>
                  <a:gd name="T90" fmla="*/ 112 w 125"/>
                  <a:gd name="T91" fmla="*/ 213 h 265"/>
                  <a:gd name="T92" fmla="*/ 109 w 125"/>
                  <a:gd name="T93" fmla="*/ 216 h 265"/>
                  <a:gd name="T94" fmla="*/ 108 w 125"/>
                  <a:gd name="T95" fmla="*/ 218 h 265"/>
                  <a:gd name="T96" fmla="*/ 107 w 125"/>
                  <a:gd name="T97" fmla="*/ 220 h 265"/>
                  <a:gd name="T98" fmla="*/ 102 w 125"/>
                  <a:gd name="T99" fmla="*/ 230 h 265"/>
                  <a:gd name="T100" fmla="*/ 98 w 125"/>
                  <a:gd name="T101" fmla="*/ 241 h 265"/>
                  <a:gd name="T102" fmla="*/ 94 w 125"/>
                  <a:gd name="T103" fmla="*/ 254 h 265"/>
                  <a:gd name="T104" fmla="*/ 105 w 125"/>
                  <a:gd name="T105"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265">
                    <a:moveTo>
                      <a:pt x="0" y="0"/>
                    </a:moveTo>
                    <a:cubicBezTo>
                      <a:pt x="0" y="5"/>
                      <a:pt x="0" y="11"/>
                      <a:pt x="0" y="17"/>
                    </a:cubicBezTo>
                    <a:cubicBezTo>
                      <a:pt x="2" y="18"/>
                      <a:pt x="3" y="19"/>
                      <a:pt x="5" y="20"/>
                    </a:cubicBezTo>
                    <a:cubicBezTo>
                      <a:pt x="7" y="21"/>
                      <a:pt x="9" y="22"/>
                      <a:pt x="11" y="23"/>
                    </a:cubicBezTo>
                    <a:cubicBezTo>
                      <a:pt x="15" y="25"/>
                      <a:pt x="18" y="27"/>
                      <a:pt x="22" y="29"/>
                    </a:cubicBezTo>
                    <a:cubicBezTo>
                      <a:pt x="25" y="30"/>
                      <a:pt x="29" y="31"/>
                      <a:pt x="33" y="32"/>
                    </a:cubicBezTo>
                    <a:cubicBezTo>
                      <a:pt x="33" y="33"/>
                      <a:pt x="34" y="33"/>
                      <a:pt x="35" y="33"/>
                    </a:cubicBezTo>
                    <a:cubicBezTo>
                      <a:pt x="36" y="33"/>
                      <a:pt x="36" y="33"/>
                      <a:pt x="37" y="33"/>
                    </a:cubicBezTo>
                    <a:cubicBezTo>
                      <a:pt x="38" y="34"/>
                      <a:pt x="39" y="34"/>
                      <a:pt x="41" y="34"/>
                    </a:cubicBezTo>
                    <a:cubicBezTo>
                      <a:pt x="47" y="34"/>
                      <a:pt x="53" y="34"/>
                      <a:pt x="59" y="34"/>
                    </a:cubicBezTo>
                    <a:cubicBezTo>
                      <a:pt x="60" y="44"/>
                      <a:pt x="61" y="55"/>
                      <a:pt x="63" y="65"/>
                    </a:cubicBezTo>
                    <a:cubicBezTo>
                      <a:pt x="57" y="66"/>
                      <a:pt x="51" y="67"/>
                      <a:pt x="45" y="68"/>
                    </a:cubicBezTo>
                    <a:cubicBezTo>
                      <a:pt x="44" y="68"/>
                      <a:pt x="43" y="68"/>
                      <a:pt x="42" y="69"/>
                    </a:cubicBezTo>
                    <a:cubicBezTo>
                      <a:pt x="41" y="69"/>
                      <a:pt x="41" y="69"/>
                      <a:pt x="40" y="69"/>
                    </a:cubicBezTo>
                    <a:cubicBezTo>
                      <a:pt x="39" y="70"/>
                      <a:pt x="38" y="70"/>
                      <a:pt x="38" y="70"/>
                    </a:cubicBezTo>
                    <a:cubicBezTo>
                      <a:pt x="35" y="72"/>
                      <a:pt x="31" y="74"/>
                      <a:pt x="29" y="76"/>
                    </a:cubicBezTo>
                    <a:cubicBezTo>
                      <a:pt x="25" y="78"/>
                      <a:pt x="22" y="80"/>
                      <a:pt x="19" y="83"/>
                    </a:cubicBezTo>
                    <a:cubicBezTo>
                      <a:pt x="16" y="85"/>
                      <a:pt x="13" y="88"/>
                      <a:pt x="10" y="91"/>
                    </a:cubicBezTo>
                    <a:cubicBezTo>
                      <a:pt x="12" y="97"/>
                      <a:pt x="13" y="103"/>
                      <a:pt x="15" y="108"/>
                    </a:cubicBezTo>
                    <a:cubicBezTo>
                      <a:pt x="17" y="109"/>
                      <a:pt x="19" y="110"/>
                      <a:pt x="21" y="110"/>
                    </a:cubicBezTo>
                    <a:cubicBezTo>
                      <a:pt x="23" y="111"/>
                      <a:pt x="25" y="111"/>
                      <a:pt x="27" y="112"/>
                    </a:cubicBezTo>
                    <a:cubicBezTo>
                      <a:pt x="31" y="113"/>
                      <a:pt x="35" y="113"/>
                      <a:pt x="39" y="114"/>
                    </a:cubicBezTo>
                    <a:cubicBezTo>
                      <a:pt x="42" y="114"/>
                      <a:pt x="46" y="114"/>
                      <a:pt x="49" y="114"/>
                    </a:cubicBezTo>
                    <a:cubicBezTo>
                      <a:pt x="50" y="114"/>
                      <a:pt x="51" y="114"/>
                      <a:pt x="52" y="114"/>
                    </a:cubicBezTo>
                    <a:cubicBezTo>
                      <a:pt x="52" y="114"/>
                      <a:pt x="53" y="114"/>
                      <a:pt x="54" y="114"/>
                    </a:cubicBezTo>
                    <a:cubicBezTo>
                      <a:pt x="55" y="114"/>
                      <a:pt x="56" y="114"/>
                      <a:pt x="57" y="113"/>
                    </a:cubicBezTo>
                    <a:cubicBezTo>
                      <a:pt x="63" y="111"/>
                      <a:pt x="69" y="110"/>
                      <a:pt x="74" y="108"/>
                    </a:cubicBezTo>
                    <a:cubicBezTo>
                      <a:pt x="78" y="118"/>
                      <a:pt x="82" y="128"/>
                      <a:pt x="86" y="138"/>
                    </a:cubicBezTo>
                    <a:cubicBezTo>
                      <a:pt x="81" y="140"/>
                      <a:pt x="76" y="143"/>
                      <a:pt x="70" y="146"/>
                    </a:cubicBezTo>
                    <a:cubicBezTo>
                      <a:pt x="69" y="146"/>
                      <a:pt x="68" y="147"/>
                      <a:pt x="67" y="148"/>
                    </a:cubicBezTo>
                    <a:cubicBezTo>
                      <a:pt x="67" y="148"/>
                      <a:pt x="66" y="149"/>
                      <a:pt x="66" y="149"/>
                    </a:cubicBezTo>
                    <a:cubicBezTo>
                      <a:pt x="65" y="150"/>
                      <a:pt x="64" y="150"/>
                      <a:pt x="64" y="151"/>
                    </a:cubicBezTo>
                    <a:cubicBezTo>
                      <a:pt x="61" y="153"/>
                      <a:pt x="59" y="156"/>
                      <a:pt x="57" y="159"/>
                    </a:cubicBezTo>
                    <a:cubicBezTo>
                      <a:pt x="54" y="162"/>
                      <a:pt x="52" y="165"/>
                      <a:pt x="50" y="169"/>
                    </a:cubicBezTo>
                    <a:cubicBezTo>
                      <a:pt x="47" y="172"/>
                      <a:pt x="45" y="176"/>
                      <a:pt x="43" y="180"/>
                    </a:cubicBezTo>
                    <a:cubicBezTo>
                      <a:pt x="46" y="185"/>
                      <a:pt x="49" y="190"/>
                      <a:pt x="52" y="195"/>
                    </a:cubicBezTo>
                    <a:cubicBezTo>
                      <a:pt x="54" y="195"/>
                      <a:pt x="56" y="195"/>
                      <a:pt x="57" y="195"/>
                    </a:cubicBezTo>
                    <a:cubicBezTo>
                      <a:pt x="60" y="195"/>
                      <a:pt x="62" y="195"/>
                      <a:pt x="64" y="195"/>
                    </a:cubicBezTo>
                    <a:cubicBezTo>
                      <a:pt x="68" y="194"/>
                      <a:pt x="71" y="194"/>
                      <a:pt x="75" y="193"/>
                    </a:cubicBezTo>
                    <a:cubicBezTo>
                      <a:pt x="79" y="192"/>
                      <a:pt x="82" y="191"/>
                      <a:pt x="85" y="190"/>
                    </a:cubicBezTo>
                    <a:cubicBezTo>
                      <a:pt x="86" y="190"/>
                      <a:pt x="87" y="189"/>
                      <a:pt x="88" y="189"/>
                    </a:cubicBezTo>
                    <a:cubicBezTo>
                      <a:pt x="88" y="189"/>
                      <a:pt x="89" y="189"/>
                      <a:pt x="89" y="188"/>
                    </a:cubicBezTo>
                    <a:cubicBezTo>
                      <a:pt x="90" y="188"/>
                      <a:pt x="91" y="187"/>
                      <a:pt x="92" y="186"/>
                    </a:cubicBezTo>
                    <a:cubicBezTo>
                      <a:pt x="97" y="183"/>
                      <a:pt x="102" y="179"/>
                      <a:pt x="107" y="176"/>
                    </a:cubicBezTo>
                    <a:cubicBezTo>
                      <a:pt x="112" y="184"/>
                      <a:pt x="118" y="192"/>
                      <a:pt x="125" y="200"/>
                    </a:cubicBezTo>
                    <a:cubicBezTo>
                      <a:pt x="121" y="205"/>
                      <a:pt x="116" y="209"/>
                      <a:pt x="112" y="213"/>
                    </a:cubicBezTo>
                    <a:cubicBezTo>
                      <a:pt x="111" y="214"/>
                      <a:pt x="110" y="215"/>
                      <a:pt x="109" y="216"/>
                    </a:cubicBezTo>
                    <a:cubicBezTo>
                      <a:pt x="109" y="217"/>
                      <a:pt x="109" y="217"/>
                      <a:pt x="108" y="218"/>
                    </a:cubicBezTo>
                    <a:cubicBezTo>
                      <a:pt x="108" y="218"/>
                      <a:pt x="107" y="219"/>
                      <a:pt x="107" y="220"/>
                    </a:cubicBezTo>
                    <a:cubicBezTo>
                      <a:pt x="105" y="223"/>
                      <a:pt x="103" y="226"/>
                      <a:pt x="102" y="230"/>
                    </a:cubicBezTo>
                    <a:cubicBezTo>
                      <a:pt x="100" y="234"/>
                      <a:pt x="99" y="238"/>
                      <a:pt x="98" y="241"/>
                    </a:cubicBezTo>
                    <a:cubicBezTo>
                      <a:pt x="96" y="246"/>
                      <a:pt x="95" y="250"/>
                      <a:pt x="94" y="254"/>
                    </a:cubicBezTo>
                    <a:cubicBezTo>
                      <a:pt x="98" y="258"/>
                      <a:pt x="101" y="262"/>
                      <a:pt x="105" y="26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7" name="Freeform 169"/>
              <p:cNvSpPr/>
              <p:nvPr/>
            </p:nvSpPr>
            <p:spPr bwMode="auto">
              <a:xfrm>
                <a:off x="4034" y="2025"/>
                <a:ext cx="58" cy="168"/>
              </a:xfrm>
              <a:custGeom>
                <a:avLst/>
                <a:gdLst>
                  <a:gd name="T0" fmla="*/ 0 w 22"/>
                  <a:gd name="T1" fmla="*/ 0 h 63"/>
                  <a:gd name="T2" fmla="*/ 22 w 22"/>
                  <a:gd name="T3" fmla="*/ 4 h 63"/>
                  <a:gd name="T4" fmla="*/ 17 w 22"/>
                  <a:gd name="T5" fmla="*/ 22 h 63"/>
                  <a:gd name="T6" fmla="*/ 16 w 22"/>
                  <a:gd name="T7" fmla="*/ 26 h 63"/>
                  <a:gd name="T8" fmla="*/ 15 w 22"/>
                  <a:gd name="T9" fmla="*/ 30 h 63"/>
                  <a:gd name="T10" fmla="*/ 15 w 22"/>
                  <a:gd name="T11" fmla="*/ 41 h 63"/>
                  <a:gd name="T12" fmla="*/ 16 w 22"/>
                  <a:gd name="T13" fmla="*/ 52 h 63"/>
                  <a:gd name="T14" fmla="*/ 17 w 22"/>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3">
                    <a:moveTo>
                      <a:pt x="0" y="0"/>
                    </a:moveTo>
                    <a:cubicBezTo>
                      <a:pt x="7" y="2"/>
                      <a:pt x="14" y="3"/>
                      <a:pt x="22" y="4"/>
                    </a:cubicBezTo>
                    <a:cubicBezTo>
                      <a:pt x="20" y="10"/>
                      <a:pt x="19" y="16"/>
                      <a:pt x="17" y="22"/>
                    </a:cubicBezTo>
                    <a:cubicBezTo>
                      <a:pt x="16" y="23"/>
                      <a:pt x="16" y="25"/>
                      <a:pt x="16" y="26"/>
                    </a:cubicBezTo>
                    <a:cubicBezTo>
                      <a:pt x="16" y="27"/>
                      <a:pt x="16" y="29"/>
                      <a:pt x="15" y="30"/>
                    </a:cubicBezTo>
                    <a:cubicBezTo>
                      <a:pt x="15" y="34"/>
                      <a:pt x="15" y="37"/>
                      <a:pt x="15" y="41"/>
                    </a:cubicBezTo>
                    <a:cubicBezTo>
                      <a:pt x="15" y="44"/>
                      <a:pt x="15" y="48"/>
                      <a:pt x="16" y="52"/>
                    </a:cubicBezTo>
                    <a:cubicBezTo>
                      <a:pt x="16" y="55"/>
                      <a:pt x="17" y="59"/>
                      <a:pt x="17" y="6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8" name="Freeform 170"/>
              <p:cNvSpPr/>
              <p:nvPr/>
            </p:nvSpPr>
            <p:spPr bwMode="auto">
              <a:xfrm>
                <a:off x="3521" y="556"/>
                <a:ext cx="360" cy="590"/>
              </a:xfrm>
              <a:custGeom>
                <a:avLst/>
                <a:gdLst>
                  <a:gd name="T0" fmla="*/ 135 w 135"/>
                  <a:gd name="T1" fmla="*/ 13 h 221"/>
                  <a:gd name="T2" fmla="*/ 95 w 135"/>
                  <a:gd name="T3" fmla="*/ 0 h 221"/>
                  <a:gd name="T4" fmla="*/ 82 w 135"/>
                  <a:gd name="T5" fmla="*/ 15 h 221"/>
                  <a:gd name="T6" fmla="*/ 29 w 135"/>
                  <a:gd name="T7" fmla="*/ 158 h 221"/>
                  <a:gd name="T8" fmla="*/ 32 w 135"/>
                  <a:gd name="T9" fmla="*/ 162 h 221"/>
                  <a:gd name="T10" fmla="*/ 35 w 135"/>
                  <a:gd name="T11" fmla="*/ 167 h 221"/>
                  <a:gd name="T12" fmla="*/ 43 w 135"/>
                  <a:gd name="T13" fmla="*/ 176 h 221"/>
                  <a:gd name="T14" fmla="*/ 50 w 135"/>
                  <a:gd name="T15" fmla="*/ 184 h 221"/>
                  <a:gd name="T16" fmla="*/ 54 w 135"/>
                  <a:gd name="T17" fmla="*/ 187 h 221"/>
                  <a:gd name="T18" fmla="*/ 57 w 135"/>
                  <a:gd name="T19" fmla="*/ 189 h 221"/>
                  <a:gd name="T20" fmla="*/ 73 w 135"/>
                  <a:gd name="T21" fmla="*/ 199 h 221"/>
                  <a:gd name="T22" fmla="*/ 61 w 135"/>
                  <a:gd name="T23" fmla="*/ 221 h 221"/>
                  <a:gd name="T24" fmla="*/ 44 w 135"/>
                  <a:gd name="T25" fmla="*/ 213 h 221"/>
                  <a:gd name="T26" fmla="*/ 40 w 135"/>
                  <a:gd name="T27" fmla="*/ 211 h 221"/>
                  <a:gd name="T28" fmla="*/ 36 w 135"/>
                  <a:gd name="T29" fmla="*/ 210 h 221"/>
                  <a:gd name="T30" fmla="*/ 25 w 135"/>
                  <a:gd name="T31" fmla="*/ 209 h 221"/>
                  <a:gd name="T32" fmla="*/ 12 w 135"/>
                  <a:gd name="T33" fmla="*/ 208 h 221"/>
                  <a:gd name="T34" fmla="*/ 0 w 135"/>
                  <a:gd name="T35" fmla="*/ 209 h 221"/>
                  <a:gd name="T36" fmla="*/ 38 w 135"/>
                  <a:gd name="T37" fmla="*/ 94 h 221"/>
                  <a:gd name="T38" fmla="*/ 53 w 135"/>
                  <a:gd name="T39" fmla="*/ 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221">
                    <a:moveTo>
                      <a:pt x="135" y="13"/>
                    </a:moveTo>
                    <a:cubicBezTo>
                      <a:pt x="122" y="7"/>
                      <a:pt x="109" y="3"/>
                      <a:pt x="95" y="0"/>
                    </a:cubicBezTo>
                    <a:cubicBezTo>
                      <a:pt x="90" y="5"/>
                      <a:pt x="86" y="10"/>
                      <a:pt x="82" y="15"/>
                    </a:cubicBezTo>
                    <a:cubicBezTo>
                      <a:pt x="64" y="62"/>
                      <a:pt x="46" y="110"/>
                      <a:pt x="29" y="158"/>
                    </a:cubicBezTo>
                    <a:cubicBezTo>
                      <a:pt x="30" y="159"/>
                      <a:pt x="31" y="161"/>
                      <a:pt x="32" y="162"/>
                    </a:cubicBezTo>
                    <a:cubicBezTo>
                      <a:pt x="33" y="164"/>
                      <a:pt x="34" y="166"/>
                      <a:pt x="35" y="167"/>
                    </a:cubicBezTo>
                    <a:cubicBezTo>
                      <a:pt x="38" y="170"/>
                      <a:pt x="40" y="173"/>
                      <a:pt x="43" y="176"/>
                    </a:cubicBezTo>
                    <a:cubicBezTo>
                      <a:pt x="45" y="179"/>
                      <a:pt x="47" y="182"/>
                      <a:pt x="50" y="184"/>
                    </a:cubicBezTo>
                    <a:cubicBezTo>
                      <a:pt x="51" y="185"/>
                      <a:pt x="52" y="186"/>
                      <a:pt x="54" y="187"/>
                    </a:cubicBezTo>
                    <a:cubicBezTo>
                      <a:pt x="55" y="188"/>
                      <a:pt x="56" y="189"/>
                      <a:pt x="57" y="189"/>
                    </a:cubicBezTo>
                    <a:cubicBezTo>
                      <a:pt x="62" y="193"/>
                      <a:pt x="68" y="196"/>
                      <a:pt x="73" y="199"/>
                    </a:cubicBezTo>
                    <a:cubicBezTo>
                      <a:pt x="68" y="206"/>
                      <a:pt x="64" y="213"/>
                      <a:pt x="61" y="221"/>
                    </a:cubicBezTo>
                    <a:cubicBezTo>
                      <a:pt x="55" y="218"/>
                      <a:pt x="49" y="215"/>
                      <a:pt x="44" y="213"/>
                    </a:cubicBezTo>
                    <a:cubicBezTo>
                      <a:pt x="42" y="212"/>
                      <a:pt x="41" y="212"/>
                      <a:pt x="40" y="211"/>
                    </a:cubicBezTo>
                    <a:cubicBezTo>
                      <a:pt x="39" y="211"/>
                      <a:pt x="37" y="211"/>
                      <a:pt x="36" y="210"/>
                    </a:cubicBezTo>
                    <a:cubicBezTo>
                      <a:pt x="32" y="209"/>
                      <a:pt x="28" y="209"/>
                      <a:pt x="25" y="209"/>
                    </a:cubicBezTo>
                    <a:cubicBezTo>
                      <a:pt x="21" y="208"/>
                      <a:pt x="17" y="208"/>
                      <a:pt x="12" y="208"/>
                    </a:cubicBezTo>
                    <a:cubicBezTo>
                      <a:pt x="8" y="208"/>
                      <a:pt x="4" y="208"/>
                      <a:pt x="0" y="209"/>
                    </a:cubicBezTo>
                    <a:cubicBezTo>
                      <a:pt x="13" y="170"/>
                      <a:pt x="26" y="132"/>
                      <a:pt x="38" y="94"/>
                    </a:cubicBezTo>
                    <a:cubicBezTo>
                      <a:pt x="43" y="93"/>
                      <a:pt x="48" y="93"/>
                      <a:pt x="53" y="9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9" name="Freeform 171"/>
              <p:cNvSpPr/>
              <p:nvPr/>
            </p:nvSpPr>
            <p:spPr bwMode="auto">
              <a:xfrm>
                <a:off x="3740" y="874"/>
                <a:ext cx="224" cy="155"/>
              </a:xfrm>
              <a:custGeom>
                <a:avLst/>
                <a:gdLst>
                  <a:gd name="T0" fmla="*/ 66 w 84"/>
                  <a:gd name="T1" fmla="*/ 4 h 58"/>
                  <a:gd name="T2" fmla="*/ 66 w 84"/>
                  <a:gd name="T3" fmla="*/ 7 h 58"/>
                  <a:gd name="T4" fmla="*/ 67 w 84"/>
                  <a:gd name="T5" fmla="*/ 11 h 58"/>
                  <a:gd name="T6" fmla="*/ 68 w 84"/>
                  <a:gd name="T7" fmla="*/ 18 h 58"/>
                  <a:gd name="T8" fmla="*/ 71 w 84"/>
                  <a:gd name="T9" fmla="*/ 24 h 58"/>
                  <a:gd name="T10" fmla="*/ 72 w 84"/>
                  <a:gd name="T11" fmla="*/ 27 h 58"/>
                  <a:gd name="T12" fmla="*/ 74 w 84"/>
                  <a:gd name="T13" fmla="*/ 30 h 58"/>
                  <a:gd name="T14" fmla="*/ 84 w 84"/>
                  <a:gd name="T15" fmla="*/ 43 h 58"/>
                  <a:gd name="T16" fmla="*/ 61 w 84"/>
                  <a:gd name="T17" fmla="*/ 41 h 58"/>
                  <a:gd name="T18" fmla="*/ 49 w 84"/>
                  <a:gd name="T19" fmla="*/ 28 h 58"/>
                  <a:gd name="T20" fmla="*/ 47 w 84"/>
                  <a:gd name="T21" fmla="*/ 25 h 58"/>
                  <a:gd name="T22" fmla="*/ 43 w 84"/>
                  <a:gd name="T23" fmla="*/ 22 h 58"/>
                  <a:gd name="T24" fmla="*/ 33 w 84"/>
                  <a:gd name="T25" fmla="*/ 14 h 58"/>
                  <a:gd name="T26" fmla="*/ 23 w 84"/>
                  <a:gd name="T27" fmla="*/ 7 h 58"/>
                  <a:gd name="T28" fmla="*/ 12 w 84"/>
                  <a:gd name="T29" fmla="*/ 0 h 58"/>
                  <a:gd name="T30" fmla="*/ 0 w 84"/>
                  <a:gd name="T31" fmla="*/ 3 h 58"/>
                  <a:gd name="T32" fmla="*/ 1 w 84"/>
                  <a:gd name="T33" fmla="*/ 7 h 58"/>
                  <a:gd name="T34" fmla="*/ 3 w 84"/>
                  <a:gd name="T35" fmla="*/ 12 h 58"/>
                  <a:gd name="T36" fmla="*/ 8 w 84"/>
                  <a:gd name="T37" fmla="*/ 21 h 58"/>
                  <a:gd name="T38" fmla="*/ 13 w 84"/>
                  <a:gd name="T39" fmla="*/ 29 h 58"/>
                  <a:gd name="T40" fmla="*/ 16 w 84"/>
                  <a:gd name="T41" fmla="*/ 32 h 58"/>
                  <a:gd name="T42" fmla="*/ 18 w 84"/>
                  <a:gd name="T43" fmla="*/ 35 h 58"/>
                  <a:gd name="T44" fmla="*/ 32 w 84"/>
                  <a:gd name="T45" fmla="*/ 47 h 58"/>
                  <a:gd name="T46" fmla="*/ 13 w 84"/>
                  <a:gd name="T4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58">
                    <a:moveTo>
                      <a:pt x="66" y="4"/>
                    </a:moveTo>
                    <a:cubicBezTo>
                      <a:pt x="66" y="5"/>
                      <a:pt x="66" y="6"/>
                      <a:pt x="66" y="7"/>
                    </a:cubicBezTo>
                    <a:cubicBezTo>
                      <a:pt x="66" y="9"/>
                      <a:pt x="67" y="10"/>
                      <a:pt x="67" y="11"/>
                    </a:cubicBezTo>
                    <a:cubicBezTo>
                      <a:pt x="67" y="13"/>
                      <a:pt x="68" y="15"/>
                      <a:pt x="68" y="18"/>
                    </a:cubicBezTo>
                    <a:cubicBezTo>
                      <a:pt x="69" y="20"/>
                      <a:pt x="70" y="22"/>
                      <a:pt x="71" y="24"/>
                    </a:cubicBezTo>
                    <a:cubicBezTo>
                      <a:pt x="71" y="25"/>
                      <a:pt x="72" y="26"/>
                      <a:pt x="72" y="27"/>
                    </a:cubicBezTo>
                    <a:cubicBezTo>
                      <a:pt x="73" y="28"/>
                      <a:pt x="73" y="29"/>
                      <a:pt x="74" y="30"/>
                    </a:cubicBezTo>
                    <a:cubicBezTo>
                      <a:pt x="77" y="34"/>
                      <a:pt x="80" y="39"/>
                      <a:pt x="84" y="43"/>
                    </a:cubicBezTo>
                    <a:cubicBezTo>
                      <a:pt x="76" y="41"/>
                      <a:pt x="68" y="41"/>
                      <a:pt x="61" y="41"/>
                    </a:cubicBezTo>
                    <a:cubicBezTo>
                      <a:pt x="57" y="37"/>
                      <a:pt x="53" y="32"/>
                      <a:pt x="49" y="28"/>
                    </a:cubicBezTo>
                    <a:cubicBezTo>
                      <a:pt x="48" y="27"/>
                      <a:pt x="48" y="26"/>
                      <a:pt x="47" y="25"/>
                    </a:cubicBezTo>
                    <a:cubicBezTo>
                      <a:pt x="45" y="24"/>
                      <a:pt x="44" y="23"/>
                      <a:pt x="43" y="22"/>
                    </a:cubicBezTo>
                    <a:cubicBezTo>
                      <a:pt x="40" y="19"/>
                      <a:pt x="37" y="17"/>
                      <a:pt x="33" y="14"/>
                    </a:cubicBezTo>
                    <a:cubicBezTo>
                      <a:pt x="30" y="12"/>
                      <a:pt x="26" y="9"/>
                      <a:pt x="23" y="7"/>
                    </a:cubicBezTo>
                    <a:cubicBezTo>
                      <a:pt x="19" y="5"/>
                      <a:pt x="15" y="2"/>
                      <a:pt x="12" y="0"/>
                    </a:cubicBezTo>
                    <a:cubicBezTo>
                      <a:pt x="8" y="1"/>
                      <a:pt x="4" y="2"/>
                      <a:pt x="0" y="3"/>
                    </a:cubicBezTo>
                    <a:cubicBezTo>
                      <a:pt x="0" y="4"/>
                      <a:pt x="1" y="6"/>
                      <a:pt x="1" y="7"/>
                    </a:cubicBezTo>
                    <a:cubicBezTo>
                      <a:pt x="2" y="9"/>
                      <a:pt x="3" y="10"/>
                      <a:pt x="3" y="12"/>
                    </a:cubicBezTo>
                    <a:cubicBezTo>
                      <a:pt x="5" y="15"/>
                      <a:pt x="6" y="18"/>
                      <a:pt x="8" y="21"/>
                    </a:cubicBezTo>
                    <a:cubicBezTo>
                      <a:pt x="9" y="23"/>
                      <a:pt x="11" y="26"/>
                      <a:pt x="13" y="29"/>
                    </a:cubicBezTo>
                    <a:cubicBezTo>
                      <a:pt x="14" y="30"/>
                      <a:pt x="15" y="31"/>
                      <a:pt x="16" y="32"/>
                    </a:cubicBezTo>
                    <a:cubicBezTo>
                      <a:pt x="16" y="33"/>
                      <a:pt x="17" y="34"/>
                      <a:pt x="18" y="35"/>
                    </a:cubicBezTo>
                    <a:cubicBezTo>
                      <a:pt x="23" y="39"/>
                      <a:pt x="27" y="43"/>
                      <a:pt x="32" y="47"/>
                    </a:cubicBezTo>
                    <a:cubicBezTo>
                      <a:pt x="25" y="50"/>
                      <a:pt x="19" y="53"/>
                      <a:pt x="13" y="5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0" name="Freeform 172"/>
              <p:cNvSpPr/>
              <p:nvPr/>
            </p:nvSpPr>
            <p:spPr bwMode="auto">
              <a:xfrm>
                <a:off x="3916" y="433"/>
                <a:ext cx="345" cy="459"/>
              </a:xfrm>
              <a:custGeom>
                <a:avLst/>
                <a:gdLst>
                  <a:gd name="T0" fmla="*/ 7 w 129"/>
                  <a:gd name="T1" fmla="*/ 172 h 172"/>
                  <a:gd name="T2" fmla="*/ 0 w 129"/>
                  <a:gd name="T3" fmla="*/ 169 h 172"/>
                  <a:gd name="T4" fmla="*/ 119 w 129"/>
                  <a:gd name="T5" fmla="*/ 0 h 172"/>
                  <a:gd name="T6" fmla="*/ 129 w 129"/>
                  <a:gd name="T7" fmla="*/ 3 h 172"/>
                </a:gdLst>
                <a:ahLst/>
                <a:cxnLst>
                  <a:cxn ang="0">
                    <a:pos x="T0" y="T1"/>
                  </a:cxn>
                  <a:cxn ang="0">
                    <a:pos x="T2" y="T3"/>
                  </a:cxn>
                  <a:cxn ang="0">
                    <a:pos x="T4" y="T5"/>
                  </a:cxn>
                  <a:cxn ang="0">
                    <a:pos x="T6" y="T7"/>
                  </a:cxn>
                </a:cxnLst>
                <a:rect l="0" t="0" r="r" b="b"/>
                <a:pathLst>
                  <a:path w="129" h="172">
                    <a:moveTo>
                      <a:pt x="7" y="172"/>
                    </a:moveTo>
                    <a:cubicBezTo>
                      <a:pt x="5" y="171"/>
                      <a:pt x="2" y="170"/>
                      <a:pt x="0" y="169"/>
                    </a:cubicBezTo>
                    <a:cubicBezTo>
                      <a:pt x="40" y="113"/>
                      <a:pt x="79" y="56"/>
                      <a:pt x="119" y="0"/>
                    </a:cubicBezTo>
                    <a:cubicBezTo>
                      <a:pt x="122" y="1"/>
                      <a:pt x="126" y="1"/>
                      <a:pt x="129" y="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1" name="Freeform 173"/>
              <p:cNvSpPr/>
              <p:nvPr/>
            </p:nvSpPr>
            <p:spPr bwMode="auto">
              <a:xfrm>
                <a:off x="3697" y="1058"/>
                <a:ext cx="614" cy="900"/>
              </a:xfrm>
              <a:custGeom>
                <a:avLst/>
                <a:gdLst>
                  <a:gd name="T0" fmla="*/ 115 w 230"/>
                  <a:gd name="T1" fmla="*/ 14 h 337"/>
                  <a:gd name="T2" fmla="*/ 22 w 230"/>
                  <a:gd name="T3" fmla="*/ 45 h 337"/>
                  <a:gd name="T4" fmla="*/ 3 w 230"/>
                  <a:gd name="T5" fmla="*/ 148 h 337"/>
                  <a:gd name="T6" fmla="*/ 111 w 230"/>
                  <a:gd name="T7" fmla="*/ 323 h 337"/>
                  <a:gd name="T8" fmla="*/ 199 w 230"/>
                  <a:gd name="T9" fmla="*/ 309 h 337"/>
                  <a:gd name="T10" fmla="*/ 230 w 230"/>
                  <a:gd name="T11" fmla="*/ 221 h 337"/>
                </a:gdLst>
                <a:ahLst/>
                <a:cxnLst>
                  <a:cxn ang="0">
                    <a:pos x="T0" y="T1"/>
                  </a:cxn>
                  <a:cxn ang="0">
                    <a:pos x="T2" y="T3"/>
                  </a:cxn>
                  <a:cxn ang="0">
                    <a:pos x="T4" y="T5"/>
                  </a:cxn>
                  <a:cxn ang="0">
                    <a:pos x="T6" y="T7"/>
                  </a:cxn>
                  <a:cxn ang="0">
                    <a:pos x="T8" y="T9"/>
                  </a:cxn>
                  <a:cxn ang="0">
                    <a:pos x="T10" y="T11"/>
                  </a:cxn>
                </a:cxnLst>
                <a:rect l="0" t="0" r="r" b="b"/>
                <a:pathLst>
                  <a:path w="230" h="337">
                    <a:moveTo>
                      <a:pt x="115" y="14"/>
                    </a:moveTo>
                    <a:cubicBezTo>
                      <a:pt x="78" y="0"/>
                      <a:pt x="44" y="12"/>
                      <a:pt x="22" y="45"/>
                    </a:cubicBezTo>
                    <a:cubicBezTo>
                      <a:pt x="4" y="75"/>
                      <a:pt x="0" y="115"/>
                      <a:pt x="3" y="148"/>
                    </a:cubicBezTo>
                    <a:cubicBezTo>
                      <a:pt x="10" y="211"/>
                      <a:pt x="47" y="294"/>
                      <a:pt x="111" y="323"/>
                    </a:cubicBezTo>
                    <a:cubicBezTo>
                      <a:pt x="142" y="337"/>
                      <a:pt x="175" y="335"/>
                      <a:pt x="199" y="309"/>
                    </a:cubicBezTo>
                    <a:cubicBezTo>
                      <a:pt x="221" y="286"/>
                      <a:pt x="229" y="251"/>
                      <a:pt x="230" y="22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2" name="Freeform 174"/>
              <p:cNvSpPr/>
              <p:nvPr/>
            </p:nvSpPr>
            <p:spPr bwMode="auto">
              <a:xfrm>
                <a:off x="4111" y="2030"/>
                <a:ext cx="110" cy="163"/>
              </a:xfrm>
              <a:custGeom>
                <a:avLst/>
                <a:gdLst>
                  <a:gd name="T0" fmla="*/ 3 w 41"/>
                  <a:gd name="T1" fmla="*/ 61 h 61"/>
                  <a:gd name="T2" fmla="*/ 0 w 41"/>
                  <a:gd name="T3" fmla="*/ 60 h 61"/>
                  <a:gd name="T4" fmla="*/ 4 w 41"/>
                  <a:gd name="T5" fmla="*/ 54 h 61"/>
                  <a:gd name="T6" fmla="*/ 7 w 41"/>
                  <a:gd name="T7" fmla="*/ 49 h 61"/>
                  <a:gd name="T8" fmla="*/ 12 w 41"/>
                  <a:gd name="T9" fmla="*/ 37 h 61"/>
                  <a:gd name="T10" fmla="*/ 17 w 41"/>
                  <a:gd name="T11" fmla="*/ 27 h 61"/>
                  <a:gd name="T12" fmla="*/ 18 w 41"/>
                  <a:gd name="T13" fmla="*/ 22 h 61"/>
                  <a:gd name="T14" fmla="*/ 19 w 41"/>
                  <a:gd name="T15" fmla="*/ 18 h 61"/>
                  <a:gd name="T16" fmla="*/ 23 w 41"/>
                  <a:gd name="T17" fmla="*/ 0 h 61"/>
                  <a:gd name="T18" fmla="*/ 41 w 41"/>
                  <a:gd name="T19"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1">
                    <a:moveTo>
                      <a:pt x="3" y="61"/>
                    </a:moveTo>
                    <a:cubicBezTo>
                      <a:pt x="2" y="61"/>
                      <a:pt x="1" y="60"/>
                      <a:pt x="0" y="60"/>
                    </a:cubicBezTo>
                    <a:cubicBezTo>
                      <a:pt x="1" y="58"/>
                      <a:pt x="3" y="56"/>
                      <a:pt x="4" y="54"/>
                    </a:cubicBezTo>
                    <a:cubicBezTo>
                      <a:pt x="5" y="53"/>
                      <a:pt x="6" y="51"/>
                      <a:pt x="7" y="49"/>
                    </a:cubicBezTo>
                    <a:cubicBezTo>
                      <a:pt x="9" y="45"/>
                      <a:pt x="11" y="41"/>
                      <a:pt x="12" y="37"/>
                    </a:cubicBezTo>
                    <a:cubicBezTo>
                      <a:pt x="14" y="34"/>
                      <a:pt x="15" y="30"/>
                      <a:pt x="17" y="27"/>
                    </a:cubicBezTo>
                    <a:cubicBezTo>
                      <a:pt x="17" y="25"/>
                      <a:pt x="18" y="23"/>
                      <a:pt x="18" y="22"/>
                    </a:cubicBezTo>
                    <a:cubicBezTo>
                      <a:pt x="19" y="20"/>
                      <a:pt x="19" y="19"/>
                      <a:pt x="19" y="18"/>
                    </a:cubicBezTo>
                    <a:cubicBezTo>
                      <a:pt x="21" y="12"/>
                      <a:pt x="22" y="6"/>
                      <a:pt x="23" y="0"/>
                    </a:cubicBezTo>
                    <a:cubicBezTo>
                      <a:pt x="29" y="2"/>
                      <a:pt x="35" y="4"/>
                      <a:pt x="41" y="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3" name="Freeform 175"/>
              <p:cNvSpPr/>
              <p:nvPr/>
            </p:nvSpPr>
            <p:spPr bwMode="auto">
              <a:xfrm>
                <a:off x="4079" y="2191"/>
                <a:ext cx="32" cy="16"/>
              </a:xfrm>
              <a:custGeom>
                <a:avLst/>
                <a:gdLst>
                  <a:gd name="T0" fmla="*/ 10 w 12"/>
                  <a:gd name="T1" fmla="*/ 6 h 6"/>
                  <a:gd name="T2" fmla="*/ 0 w 12"/>
                  <a:gd name="T3" fmla="*/ 1 h 6"/>
                  <a:gd name="T4" fmla="*/ 12 w 12"/>
                  <a:gd name="T5" fmla="*/ 0 h 6"/>
                </a:gdLst>
                <a:ahLst/>
                <a:cxnLst>
                  <a:cxn ang="0">
                    <a:pos x="T0" y="T1"/>
                  </a:cxn>
                  <a:cxn ang="0">
                    <a:pos x="T2" y="T3"/>
                  </a:cxn>
                  <a:cxn ang="0">
                    <a:pos x="T4" y="T5"/>
                  </a:cxn>
                </a:cxnLst>
                <a:rect l="0" t="0" r="r" b="b"/>
                <a:pathLst>
                  <a:path w="12" h="6">
                    <a:moveTo>
                      <a:pt x="10" y="6"/>
                    </a:moveTo>
                    <a:cubicBezTo>
                      <a:pt x="7" y="4"/>
                      <a:pt x="4" y="2"/>
                      <a:pt x="0" y="1"/>
                    </a:cubicBezTo>
                    <a:cubicBezTo>
                      <a:pt x="4" y="0"/>
                      <a:pt x="8" y="0"/>
                      <a:pt x="12"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4" name="Freeform 176"/>
              <p:cNvSpPr/>
              <p:nvPr/>
            </p:nvSpPr>
            <p:spPr bwMode="auto">
              <a:xfrm>
                <a:off x="3938" y="2025"/>
                <a:ext cx="152" cy="136"/>
              </a:xfrm>
              <a:custGeom>
                <a:avLst/>
                <a:gdLst>
                  <a:gd name="T0" fmla="*/ 0 w 57"/>
                  <a:gd name="T1" fmla="*/ 51 h 51"/>
                  <a:gd name="T2" fmla="*/ 4 w 57"/>
                  <a:gd name="T3" fmla="*/ 47 h 51"/>
                  <a:gd name="T4" fmla="*/ 9 w 57"/>
                  <a:gd name="T5" fmla="*/ 43 h 51"/>
                  <a:gd name="T6" fmla="*/ 17 w 57"/>
                  <a:gd name="T7" fmla="*/ 34 h 51"/>
                  <a:gd name="T8" fmla="*/ 24 w 57"/>
                  <a:gd name="T9" fmla="*/ 25 h 51"/>
                  <a:gd name="T10" fmla="*/ 27 w 57"/>
                  <a:gd name="T11" fmla="*/ 21 h 51"/>
                  <a:gd name="T12" fmla="*/ 29 w 57"/>
                  <a:gd name="T13" fmla="*/ 17 h 51"/>
                  <a:gd name="T14" fmla="*/ 36 w 57"/>
                  <a:gd name="T15" fmla="*/ 0 h 51"/>
                  <a:gd name="T16" fmla="*/ 57 w 57"/>
                  <a:gd name="T1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0" y="51"/>
                    </a:moveTo>
                    <a:cubicBezTo>
                      <a:pt x="1" y="50"/>
                      <a:pt x="3" y="48"/>
                      <a:pt x="4" y="47"/>
                    </a:cubicBezTo>
                    <a:cubicBezTo>
                      <a:pt x="6" y="46"/>
                      <a:pt x="7" y="44"/>
                      <a:pt x="9" y="43"/>
                    </a:cubicBezTo>
                    <a:cubicBezTo>
                      <a:pt x="12" y="40"/>
                      <a:pt x="14" y="37"/>
                      <a:pt x="17" y="34"/>
                    </a:cubicBezTo>
                    <a:cubicBezTo>
                      <a:pt x="20" y="31"/>
                      <a:pt x="22" y="28"/>
                      <a:pt x="24" y="25"/>
                    </a:cubicBezTo>
                    <a:cubicBezTo>
                      <a:pt x="25" y="23"/>
                      <a:pt x="26" y="22"/>
                      <a:pt x="27" y="21"/>
                    </a:cubicBezTo>
                    <a:cubicBezTo>
                      <a:pt x="27" y="20"/>
                      <a:pt x="28" y="18"/>
                      <a:pt x="29" y="17"/>
                    </a:cubicBezTo>
                    <a:cubicBezTo>
                      <a:pt x="31" y="11"/>
                      <a:pt x="33" y="5"/>
                      <a:pt x="36" y="0"/>
                    </a:cubicBezTo>
                    <a:cubicBezTo>
                      <a:pt x="43" y="2"/>
                      <a:pt x="50" y="5"/>
                      <a:pt x="57"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5" name="Freeform 177"/>
              <p:cNvSpPr/>
              <p:nvPr/>
            </p:nvSpPr>
            <p:spPr bwMode="auto">
              <a:xfrm>
                <a:off x="3906" y="2145"/>
                <a:ext cx="45" cy="24"/>
              </a:xfrm>
              <a:custGeom>
                <a:avLst/>
                <a:gdLst>
                  <a:gd name="T0" fmla="*/ 0 w 17"/>
                  <a:gd name="T1" fmla="*/ 0 h 9"/>
                  <a:gd name="T2" fmla="*/ 6 w 17"/>
                  <a:gd name="T3" fmla="*/ 3 h 9"/>
                  <a:gd name="T4" fmla="*/ 12 w 17"/>
                  <a:gd name="T5" fmla="*/ 6 h 9"/>
                  <a:gd name="T6" fmla="*/ 17 w 17"/>
                  <a:gd name="T7" fmla="*/ 9 h 9"/>
                </a:gdLst>
                <a:ahLst/>
                <a:cxnLst>
                  <a:cxn ang="0">
                    <a:pos x="T0" y="T1"/>
                  </a:cxn>
                  <a:cxn ang="0">
                    <a:pos x="T2" y="T3"/>
                  </a:cxn>
                  <a:cxn ang="0">
                    <a:pos x="T4" y="T5"/>
                  </a:cxn>
                  <a:cxn ang="0">
                    <a:pos x="T6" y="T7"/>
                  </a:cxn>
                </a:cxnLst>
                <a:rect l="0" t="0" r="r" b="b"/>
                <a:pathLst>
                  <a:path w="17" h="9">
                    <a:moveTo>
                      <a:pt x="0" y="0"/>
                    </a:moveTo>
                    <a:cubicBezTo>
                      <a:pt x="2" y="1"/>
                      <a:pt x="4" y="2"/>
                      <a:pt x="6" y="3"/>
                    </a:cubicBezTo>
                    <a:cubicBezTo>
                      <a:pt x="8" y="4"/>
                      <a:pt x="10" y="5"/>
                      <a:pt x="12" y="6"/>
                    </a:cubicBezTo>
                    <a:cubicBezTo>
                      <a:pt x="14" y="7"/>
                      <a:pt x="15" y="8"/>
                      <a:pt x="17"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6" name="Freeform 178"/>
              <p:cNvSpPr/>
              <p:nvPr/>
            </p:nvSpPr>
            <p:spPr bwMode="auto">
              <a:xfrm>
                <a:off x="3767" y="1942"/>
                <a:ext cx="184" cy="230"/>
              </a:xfrm>
              <a:custGeom>
                <a:avLst/>
                <a:gdLst>
                  <a:gd name="T0" fmla="*/ 13 w 69"/>
                  <a:gd name="T1" fmla="*/ 46 h 86"/>
                  <a:gd name="T2" fmla="*/ 0 w 69"/>
                  <a:gd name="T3" fmla="*/ 37 h 86"/>
                  <a:gd name="T4" fmla="*/ 6 w 69"/>
                  <a:gd name="T5" fmla="*/ 35 h 86"/>
                  <a:gd name="T6" fmla="*/ 11 w 69"/>
                  <a:gd name="T7" fmla="*/ 33 h 86"/>
                  <a:gd name="T8" fmla="*/ 22 w 69"/>
                  <a:gd name="T9" fmla="*/ 27 h 86"/>
                  <a:gd name="T10" fmla="*/ 30 w 69"/>
                  <a:gd name="T11" fmla="*/ 21 h 86"/>
                  <a:gd name="T12" fmla="*/ 32 w 69"/>
                  <a:gd name="T13" fmla="*/ 20 h 86"/>
                  <a:gd name="T14" fmla="*/ 34 w 69"/>
                  <a:gd name="T15" fmla="*/ 18 h 86"/>
                  <a:gd name="T16" fmla="*/ 36 w 69"/>
                  <a:gd name="T17" fmla="*/ 15 h 86"/>
                  <a:gd name="T18" fmla="*/ 47 w 69"/>
                  <a:gd name="T19" fmla="*/ 0 h 86"/>
                  <a:gd name="T20" fmla="*/ 69 w 69"/>
                  <a:gd name="T21" fmla="*/ 16 h 86"/>
                  <a:gd name="T22" fmla="*/ 60 w 69"/>
                  <a:gd name="T23" fmla="*/ 33 h 86"/>
                  <a:gd name="T24" fmla="*/ 58 w 69"/>
                  <a:gd name="T25" fmla="*/ 36 h 86"/>
                  <a:gd name="T26" fmla="*/ 57 w 69"/>
                  <a:gd name="T27" fmla="*/ 41 h 86"/>
                  <a:gd name="T28" fmla="*/ 54 w 69"/>
                  <a:gd name="T29" fmla="*/ 51 h 86"/>
                  <a:gd name="T30" fmla="*/ 52 w 69"/>
                  <a:gd name="T31" fmla="*/ 63 h 86"/>
                  <a:gd name="T32" fmla="*/ 52 w 69"/>
                  <a:gd name="T33" fmla="*/ 76 h 86"/>
                  <a:gd name="T34" fmla="*/ 68 w 69"/>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86">
                    <a:moveTo>
                      <a:pt x="13" y="46"/>
                    </a:moveTo>
                    <a:cubicBezTo>
                      <a:pt x="9" y="43"/>
                      <a:pt x="5" y="40"/>
                      <a:pt x="0" y="37"/>
                    </a:cubicBezTo>
                    <a:cubicBezTo>
                      <a:pt x="2" y="37"/>
                      <a:pt x="4" y="36"/>
                      <a:pt x="6" y="35"/>
                    </a:cubicBezTo>
                    <a:cubicBezTo>
                      <a:pt x="8" y="35"/>
                      <a:pt x="9" y="34"/>
                      <a:pt x="11" y="33"/>
                    </a:cubicBezTo>
                    <a:cubicBezTo>
                      <a:pt x="15" y="31"/>
                      <a:pt x="18" y="29"/>
                      <a:pt x="22" y="27"/>
                    </a:cubicBezTo>
                    <a:cubicBezTo>
                      <a:pt x="25" y="25"/>
                      <a:pt x="28" y="23"/>
                      <a:pt x="30" y="21"/>
                    </a:cubicBezTo>
                    <a:cubicBezTo>
                      <a:pt x="31" y="21"/>
                      <a:pt x="32" y="20"/>
                      <a:pt x="32" y="20"/>
                    </a:cubicBezTo>
                    <a:cubicBezTo>
                      <a:pt x="33" y="19"/>
                      <a:pt x="33" y="19"/>
                      <a:pt x="34" y="18"/>
                    </a:cubicBezTo>
                    <a:cubicBezTo>
                      <a:pt x="35" y="17"/>
                      <a:pt x="36" y="16"/>
                      <a:pt x="36" y="15"/>
                    </a:cubicBezTo>
                    <a:cubicBezTo>
                      <a:pt x="40" y="10"/>
                      <a:pt x="44" y="5"/>
                      <a:pt x="47" y="0"/>
                    </a:cubicBezTo>
                    <a:cubicBezTo>
                      <a:pt x="54" y="6"/>
                      <a:pt x="61" y="12"/>
                      <a:pt x="69" y="16"/>
                    </a:cubicBezTo>
                    <a:cubicBezTo>
                      <a:pt x="66" y="22"/>
                      <a:pt x="63" y="27"/>
                      <a:pt x="60" y="33"/>
                    </a:cubicBezTo>
                    <a:cubicBezTo>
                      <a:pt x="59" y="34"/>
                      <a:pt x="59" y="35"/>
                      <a:pt x="58" y="36"/>
                    </a:cubicBezTo>
                    <a:cubicBezTo>
                      <a:pt x="58" y="38"/>
                      <a:pt x="57" y="39"/>
                      <a:pt x="57" y="41"/>
                    </a:cubicBezTo>
                    <a:cubicBezTo>
                      <a:pt x="55" y="44"/>
                      <a:pt x="55" y="48"/>
                      <a:pt x="54" y="51"/>
                    </a:cubicBezTo>
                    <a:cubicBezTo>
                      <a:pt x="53" y="55"/>
                      <a:pt x="53" y="59"/>
                      <a:pt x="52" y="63"/>
                    </a:cubicBezTo>
                    <a:cubicBezTo>
                      <a:pt x="52" y="68"/>
                      <a:pt x="52" y="72"/>
                      <a:pt x="52" y="76"/>
                    </a:cubicBezTo>
                    <a:cubicBezTo>
                      <a:pt x="57" y="79"/>
                      <a:pt x="62" y="83"/>
                      <a:pt x="68" y="8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7" name="Freeform 179"/>
              <p:cNvSpPr/>
              <p:nvPr/>
            </p:nvSpPr>
            <p:spPr bwMode="auto">
              <a:xfrm>
                <a:off x="3625" y="1854"/>
                <a:ext cx="166" cy="43"/>
              </a:xfrm>
              <a:custGeom>
                <a:avLst/>
                <a:gdLst>
                  <a:gd name="T0" fmla="*/ 62 w 62"/>
                  <a:gd name="T1" fmla="*/ 16 h 16"/>
                  <a:gd name="T2" fmla="*/ 54 w 62"/>
                  <a:gd name="T3" fmla="*/ 16 h 16"/>
                  <a:gd name="T4" fmla="*/ 0 w 62"/>
                  <a:gd name="T5" fmla="*/ 0 h 16"/>
                </a:gdLst>
                <a:ahLst/>
                <a:cxnLst>
                  <a:cxn ang="0">
                    <a:pos x="T0" y="T1"/>
                  </a:cxn>
                  <a:cxn ang="0">
                    <a:pos x="T2" y="T3"/>
                  </a:cxn>
                  <a:cxn ang="0">
                    <a:pos x="T4" y="T5"/>
                  </a:cxn>
                </a:cxnLst>
                <a:rect l="0" t="0" r="r" b="b"/>
                <a:pathLst>
                  <a:path w="62" h="16">
                    <a:moveTo>
                      <a:pt x="62" y="16"/>
                    </a:moveTo>
                    <a:cubicBezTo>
                      <a:pt x="59" y="16"/>
                      <a:pt x="57" y="16"/>
                      <a:pt x="54" y="16"/>
                    </a:cubicBezTo>
                    <a:cubicBezTo>
                      <a:pt x="36" y="11"/>
                      <a:pt x="18" y="5"/>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8" name="Freeform 180"/>
              <p:cNvSpPr/>
              <p:nvPr/>
            </p:nvSpPr>
            <p:spPr bwMode="auto">
              <a:xfrm>
                <a:off x="4173" y="2009"/>
                <a:ext cx="576" cy="326"/>
              </a:xfrm>
              <a:custGeom>
                <a:avLst/>
                <a:gdLst>
                  <a:gd name="T0" fmla="*/ 0 w 216"/>
                  <a:gd name="T1" fmla="*/ 8 h 122"/>
                  <a:gd name="T2" fmla="*/ 20 w 216"/>
                  <a:gd name="T3" fmla="*/ 0 h 122"/>
                  <a:gd name="T4" fmla="*/ 18 w 216"/>
                  <a:gd name="T5" fmla="*/ 17 h 122"/>
                  <a:gd name="T6" fmla="*/ 18 w 216"/>
                  <a:gd name="T7" fmla="*/ 21 h 122"/>
                  <a:gd name="T8" fmla="*/ 18 w 216"/>
                  <a:gd name="T9" fmla="*/ 25 h 122"/>
                  <a:gd name="T10" fmla="*/ 20 w 216"/>
                  <a:gd name="T11" fmla="*/ 33 h 122"/>
                  <a:gd name="T12" fmla="*/ 22 w 216"/>
                  <a:gd name="T13" fmla="*/ 42 h 122"/>
                  <a:gd name="T14" fmla="*/ 25 w 216"/>
                  <a:gd name="T15" fmla="*/ 50 h 122"/>
                  <a:gd name="T16" fmla="*/ 35 w 216"/>
                  <a:gd name="T17" fmla="*/ 42 h 122"/>
                  <a:gd name="T18" fmla="*/ 216 w 216"/>
                  <a:gd name="T19" fmla="*/ 111 h 122"/>
                  <a:gd name="T20" fmla="*/ 200 w 216"/>
                  <a:gd name="T21" fmla="*/ 122 h 122"/>
                  <a:gd name="T22" fmla="*/ 25 w 216"/>
                  <a:gd name="T23"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122">
                    <a:moveTo>
                      <a:pt x="0" y="8"/>
                    </a:moveTo>
                    <a:cubicBezTo>
                      <a:pt x="7" y="6"/>
                      <a:pt x="13" y="3"/>
                      <a:pt x="20" y="0"/>
                    </a:cubicBezTo>
                    <a:cubicBezTo>
                      <a:pt x="19" y="6"/>
                      <a:pt x="19" y="12"/>
                      <a:pt x="18" y="17"/>
                    </a:cubicBezTo>
                    <a:cubicBezTo>
                      <a:pt x="18" y="19"/>
                      <a:pt x="18" y="20"/>
                      <a:pt x="18" y="21"/>
                    </a:cubicBezTo>
                    <a:cubicBezTo>
                      <a:pt x="18" y="22"/>
                      <a:pt x="18" y="23"/>
                      <a:pt x="18" y="25"/>
                    </a:cubicBezTo>
                    <a:cubicBezTo>
                      <a:pt x="19" y="28"/>
                      <a:pt x="19" y="30"/>
                      <a:pt x="20" y="33"/>
                    </a:cubicBezTo>
                    <a:cubicBezTo>
                      <a:pt x="20" y="36"/>
                      <a:pt x="21" y="39"/>
                      <a:pt x="22" y="42"/>
                    </a:cubicBezTo>
                    <a:cubicBezTo>
                      <a:pt x="23" y="44"/>
                      <a:pt x="24" y="47"/>
                      <a:pt x="25" y="50"/>
                    </a:cubicBezTo>
                    <a:cubicBezTo>
                      <a:pt x="28" y="47"/>
                      <a:pt x="32" y="45"/>
                      <a:pt x="35" y="42"/>
                    </a:cubicBezTo>
                    <a:cubicBezTo>
                      <a:pt x="95" y="65"/>
                      <a:pt x="156" y="88"/>
                      <a:pt x="216" y="111"/>
                    </a:cubicBezTo>
                    <a:cubicBezTo>
                      <a:pt x="211" y="115"/>
                      <a:pt x="206" y="118"/>
                      <a:pt x="200" y="122"/>
                    </a:cubicBezTo>
                    <a:cubicBezTo>
                      <a:pt x="142" y="98"/>
                      <a:pt x="83" y="74"/>
                      <a:pt x="25" y="5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9" name="Freeform 181"/>
              <p:cNvSpPr/>
              <p:nvPr/>
            </p:nvSpPr>
            <p:spPr bwMode="auto">
              <a:xfrm>
                <a:off x="4287" y="1905"/>
                <a:ext cx="70" cy="91"/>
              </a:xfrm>
              <a:custGeom>
                <a:avLst/>
                <a:gdLst>
                  <a:gd name="T0" fmla="*/ 19 w 26"/>
                  <a:gd name="T1" fmla="*/ 23 h 34"/>
                  <a:gd name="T2" fmla="*/ 0 w 26"/>
                  <a:gd name="T3" fmla="*/ 20 h 34"/>
                  <a:gd name="T4" fmla="*/ 15 w 26"/>
                  <a:gd name="T5" fmla="*/ 0 h 34"/>
                  <a:gd name="T6" fmla="*/ 16 w 26"/>
                  <a:gd name="T7" fmla="*/ 14 h 34"/>
                  <a:gd name="T8" fmla="*/ 16 w 26"/>
                  <a:gd name="T9" fmla="*/ 17 h 34"/>
                  <a:gd name="T10" fmla="*/ 17 w 26"/>
                  <a:gd name="T11" fmla="*/ 20 h 34"/>
                  <a:gd name="T12" fmla="*/ 20 w 26"/>
                  <a:gd name="T13" fmla="*/ 25 h 34"/>
                  <a:gd name="T14" fmla="*/ 23 w 26"/>
                  <a:gd name="T15" fmla="*/ 30 h 34"/>
                  <a:gd name="T16" fmla="*/ 26 w 26"/>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4">
                    <a:moveTo>
                      <a:pt x="19" y="23"/>
                    </a:moveTo>
                    <a:cubicBezTo>
                      <a:pt x="12" y="22"/>
                      <a:pt x="6" y="21"/>
                      <a:pt x="0" y="20"/>
                    </a:cubicBezTo>
                    <a:cubicBezTo>
                      <a:pt x="6" y="13"/>
                      <a:pt x="10" y="7"/>
                      <a:pt x="15" y="0"/>
                    </a:cubicBezTo>
                    <a:cubicBezTo>
                      <a:pt x="15" y="5"/>
                      <a:pt x="16" y="9"/>
                      <a:pt x="16" y="14"/>
                    </a:cubicBezTo>
                    <a:cubicBezTo>
                      <a:pt x="16" y="15"/>
                      <a:pt x="16" y="16"/>
                      <a:pt x="16" y="17"/>
                    </a:cubicBezTo>
                    <a:cubicBezTo>
                      <a:pt x="17" y="18"/>
                      <a:pt x="17" y="19"/>
                      <a:pt x="17" y="20"/>
                    </a:cubicBezTo>
                    <a:cubicBezTo>
                      <a:pt x="18" y="22"/>
                      <a:pt x="19" y="24"/>
                      <a:pt x="20" y="25"/>
                    </a:cubicBezTo>
                    <a:cubicBezTo>
                      <a:pt x="20" y="27"/>
                      <a:pt x="21" y="29"/>
                      <a:pt x="23" y="30"/>
                    </a:cubicBezTo>
                    <a:cubicBezTo>
                      <a:pt x="24" y="31"/>
                      <a:pt x="25" y="33"/>
                      <a:pt x="26" y="3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0" name="Freeform 182"/>
              <p:cNvSpPr/>
              <p:nvPr/>
            </p:nvSpPr>
            <p:spPr bwMode="auto">
              <a:xfrm>
                <a:off x="4365" y="1814"/>
                <a:ext cx="566" cy="248"/>
              </a:xfrm>
              <a:custGeom>
                <a:avLst/>
                <a:gdLst>
                  <a:gd name="T0" fmla="*/ 0 w 212"/>
                  <a:gd name="T1" fmla="*/ 0 h 93"/>
                  <a:gd name="T2" fmla="*/ 203 w 212"/>
                  <a:gd name="T3" fmla="*/ 10 h 93"/>
                  <a:gd name="T4" fmla="*/ 208 w 212"/>
                  <a:gd name="T5" fmla="*/ 28 h 93"/>
                  <a:gd name="T6" fmla="*/ 211 w 212"/>
                  <a:gd name="T7" fmla="*/ 93 h 93"/>
                </a:gdLst>
                <a:ahLst/>
                <a:cxnLst>
                  <a:cxn ang="0">
                    <a:pos x="T0" y="T1"/>
                  </a:cxn>
                  <a:cxn ang="0">
                    <a:pos x="T2" y="T3"/>
                  </a:cxn>
                  <a:cxn ang="0">
                    <a:pos x="T4" y="T5"/>
                  </a:cxn>
                  <a:cxn ang="0">
                    <a:pos x="T6" y="T7"/>
                  </a:cxn>
                </a:cxnLst>
                <a:rect l="0" t="0" r="r" b="b"/>
                <a:pathLst>
                  <a:path w="212" h="93">
                    <a:moveTo>
                      <a:pt x="0" y="0"/>
                    </a:moveTo>
                    <a:cubicBezTo>
                      <a:pt x="67" y="3"/>
                      <a:pt x="135" y="7"/>
                      <a:pt x="203" y="10"/>
                    </a:cubicBezTo>
                    <a:cubicBezTo>
                      <a:pt x="204" y="16"/>
                      <a:pt x="206" y="22"/>
                      <a:pt x="208" y="28"/>
                    </a:cubicBezTo>
                    <a:cubicBezTo>
                      <a:pt x="212" y="44"/>
                      <a:pt x="211" y="77"/>
                      <a:pt x="211" y="9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1" name="Freeform 183"/>
              <p:cNvSpPr/>
              <p:nvPr/>
            </p:nvSpPr>
            <p:spPr bwMode="auto">
              <a:xfrm>
                <a:off x="3486" y="1114"/>
                <a:ext cx="168" cy="219"/>
              </a:xfrm>
              <a:custGeom>
                <a:avLst/>
                <a:gdLst>
                  <a:gd name="T0" fmla="*/ 13 w 63"/>
                  <a:gd name="T1" fmla="*/ 0 h 82"/>
                  <a:gd name="T2" fmla="*/ 9 w 63"/>
                  <a:gd name="T3" fmla="*/ 14 h 82"/>
                  <a:gd name="T4" fmla="*/ 13 w 63"/>
                  <a:gd name="T5" fmla="*/ 18 h 82"/>
                  <a:gd name="T6" fmla="*/ 18 w 63"/>
                  <a:gd name="T7" fmla="*/ 23 h 82"/>
                  <a:gd name="T8" fmla="*/ 28 w 63"/>
                  <a:gd name="T9" fmla="*/ 31 h 82"/>
                  <a:gd name="T10" fmla="*/ 37 w 63"/>
                  <a:gd name="T11" fmla="*/ 37 h 82"/>
                  <a:gd name="T12" fmla="*/ 39 w 63"/>
                  <a:gd name="T13" fmla="*/ 38 h 82"/>
                  <a:gd name="T14" fmla="*/ 41 w 63"/>
                  <a:gd name="T15" fmla="*/ 39 h 82"/>
                  <a:gd name="T16" fmla="*/ 45 w 63"/>
                  <a:gd name="T17" fmla="*/ 41 h 82"/>
                  <a:gd name="T18" fmla="*/ 63 w 63"/>
                  <a:gd name="T19" fmla="*/ 46 h 82"/>
                  <a:gd name="T20" fmla="*/ 59 w 63"/>
                  <a:gd name="T21" fmla="*/ 74 h 82"/>
                  <a:gd name="T22" fmla="*/ 40 w 63"/>
                  <a:gd name="T23" fmla="*/ 71 h 82"/>
                  <a:gd name="T24" fmla="*/ 37 w 63"/>
                  <a:gd name="T25" fmla="*/ 71 h 82"/>
                  <a:gd name="T26" fmla="*/ 35 w 63"/>
                  <a:gd name="T27" fmla="*/ 71 h 82"/>
                  <a:gd name="T28" fmla="*/ 32 w 63"/>
                  <a:gd name="T29" fmla="*/ 72 h 82"/>
                  <a:gd name="T30" fmla="*/ 22 w 63"/>
                  <a:gd name="T31" fmla="*/ 73 h 82"/>
                  <a:gd name="T32" fmla="*/ 11 w 63"/>
                  <a:gd name="T33" fmla="*/ 77 h 82"/>
                  <a:gd name="T34" fmla="*/ 0 w 63"/>
                  <a:gd name="T35" fmla="*/ 82 h 82"/>
                  <a:gd name="T36" fmla="*/ 23 w 63"/>
                  <a:gd name="T37"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2">
                    <a:moveTo>
                      <a:pt x="13" y="0"/>
                    </a:moveTo>
                    <a:cubicBezTo>
                      <a:pt x="12" y="5"/>
                      <a:pt x="10" y="9"/>
                      <a:pt x="9" y="14"/>
                    </a:cubicBezTo>
                    <a:cubicBezTo>
                      <a:pt x="10" y="15"/>
                      <a:pt x="12" y="17"/>
                      <a:pt x="13" y="18"/>
                    </a:cubicBezTo>
                    <a:cubicBezTo>
                      <a:pt x="15" y="20"/>
                      <a:pt x="16" y="21"/>
                      <a:pt x="18" y="23"/>
                    </a:cubicBezTo>
                    <a:cubicBezTo>
                      <a:pt x="21" y="26"/>
                      <a:pt x="24" y="28"/>
                      <a:pt x="28" y="31"/>
                    </a:cubicBezTo>
                    <a:cubicBezTo>
                      <a:pt x="31" y="33"/>
                      <a:pt x="34" y="35"/>
                      <a:pt x="37" y="37"/>
                    </a:cubicBezTo>
                    <a:cubicBezTo>
                      <a:pt x="38" y="38"/>
                      <a:pt x="39" y="38"/>
                      <a:pt x="39" y="38"/>
                    </a:cubicBezTo>
                    <a:cubicBezTo>
                      <a:pt x="40" y="39"/>
                      <a:pt x="40" y="39"/>
                      <a:pt x="41" y="39"/>
                    </a:cubicBezTo>
                    <a:cubicBezTo>
                      <a:pt x="42" y="40"/>
                      <a:pt x="43" y="40"/>
                      <a:pt x="45" y="41"/>
                    </a:cubicBezTo>
                    <a:cubicBezTo>
                      <a:pt x="51" y="43"/>
                      <a:pt x="57" y="44"/>
                      <a:pt x="63" y="46"/>
                    </a:cubicBezTo>
                    <a:cubicBezTo>
                      <a:pt x="61" y="55"/>
                      <a:pt x="59" y="65"/>
                      <a:pt x="59" y="74"/>
                    </a:cubicBezTo>
                    <a:cubicBezTo>
                      <a:pt x="53" y="73"/>
                      <a:pt x="46" y="72"/>
                      <a:pt x="40" y="71"/>
                    </a:cubicBezTo>
                    <a:cubicBezTo>
                      <a:pt x="39" y="71"/>
                      <a:pt x="38" y="71"/>
                      <a:pt x="37" y="71"/>
                    </a:cubicBezTo>
                    <a:cubicBezTo>
                      <a:pt x="36" y="71"/>
                      <a:pt x="35" y="71"/>
                      <a:pt x="35" y="71"/>
                    </a:cubicBezTo>
                    <a:cubicBezTo>
                      <a:pt x="34" y="71"/>
                      <a:pt x="33" y="71"/>
                      <a:pt x="32" y="72"/>
                    </a:cubicBezTo>
                    <a:cubicBezTo>
                      <a:pt x="29" y="72"/>
                      <a:pt x="25" y="73"/>
                      <a:pt x="22" y="73"/>
                    </a:cubicBezTo>
                    <a:cubicBezTo>
                      <a:pt x="18" y="74"/>
                      <a:pt x="14" y="76"/>
                      <a:pt x="11" y="77"/>
                    </a:cubicBezTo>
                    <a:cubicBezTo>
                      <a:pt x="7" y="78"/>
                      <a:pt x="3" y="80"/>
                      <a:pt x="0" y="82"/>
                    </a:cubicBezTo>
                    <a:cubicBezTo>
                      <a:pt x="7" y="63"/>
                      <a:pt x="15" y="45"/>
                      <a:pt x="23" y="2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2" name="Freeform 184"/>
              <p:cNvSpPr/>
              <p:nvPr/>
            </p:nvSpPr>
            <p:spPr bwMode="auto">
              <a:xfrm>
                <a:off x="4749" y="2092"/>
                <a:ext cx="35" cy="214"/>
              </a:xfrm>
              <a:custGeom>
                <a:avLst/>
                <a:gdLst>
                  <a:gd name="T0" fmla="*/ 12 w 13"/>
                  <a:gd name="T1" fmla="*/ 0 h 80"/>
                  <a:gd name="T2" fmla="*/ 13 w 13"/>
                  <a:gd name="T3" fmla="*/ 11 h 80"/>
                  <a:gd name="T4" fmla="*/ 0 w 13"/>
                  <a:gd name="T5" fmla="*/ 80 h 80"/>
                </a:gdLst>
                <a:ahLst/>
                <a:cxnLst>
                  <a:cxn ang="0">
                    <a:pos x="T0" y="T1"/>
                  </a:cxn>
                  <a:cxn ang="0">
                    <a:pos x="T2" y="T3"/>
                  </a:cxn>
                  <a:cxn ang="0">
                    <a:pos x="T4" y="T5"/>
                  </a:cxn>
                </a:cxnLst>
                <a:rect l="0" t="0" r="r" b="b"/>
                <a:pathLst>
                  <a:path w="13" h="80">
                    <a:moveTo>
                      <a:pt x="12" y="0"/>
                    </a:moveTo>
                    <a:cubicBezTo>
                      <a:pt x="12" y="4"/>
                      <a:pt x="13" y="8"/>
                      <a:pt x="13" y="11"/>
                    </a:cubicBezTo>
                    <a:cubicBezTo>
                      <a:pt x="13" y="30"/>
                      <a:pt x="5" y="62"/>
                      <a:pt x="0" y="8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3" name="Freeform 185"/>
              <p:cNvSpPr/>
              <p:nvPr/>
            </p:nvSpPr>
            <p:spPr bwMode="auto">
              <a:xfrm>
                <a:off x="3598" y="951"/>
                <a:ext cx="206" cy="78"/>
              </a:xfrm>
              <a:custGeom>
                <a:avLst/>
                <a:gdLst>
                  <a:gd name="T0" fmla="*/ 77 w 77"/>
                  <a:gd name="T1" fmla="*/ 11 h 29"/>
                  <a:gd name="T2" fmla="*/ 66 w 77"/>
                  <a:gd name="T3" fmla="*/ 29 h 29"/>
                  <a:gd name="T4" fmla="*/ 51 w 77"/>
                  <a:gd name="T5" fmla="*/ 17 h 29"/>
                  <a:gd name="T6" fmla="*/ 47 w 77"/>
                  <a:gd name="T7" fmla="*/ 15 h 29"/>
                  <a:gd name="T8" fmla="*/ 43 w 77"/>
                  <a:gd name="T9" fmla="*/ 13 h 29"/>
                  <a:gd name="T10" fmla="*/ 32 w 77"/>
                  <a:gd name="T11" fmla="*/ 8 h 29"/>
                  <a:gd name="T12" fmla="*/ 20 w 77"/>
                  <a:gd name="T13" fmla="*/ 4 h 29"/>
                  <a:gd name="T14" fmla="*/ 8 w 77"/>
                  <a:gd name="T15" fmla="*/ 0 h 29"/>
                  <a:gd name="T16" fmla="*/ 0 w 77"/>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9">
                    <a:moveTo>
                      <a:pt x="77" y="11"/>
                    </a:moveTo>
                    <a:cubicBezTo>
                      <a:pt x="73" y="17"/>
                      <a:pt x="70" y="23"/>
                      <a:pt x="66" y="29"/>
                    </a:cubicBezTo>
                    <a:cubicBezTo>
                      <a:pt x="61" y="25"/>
                      <a:pt x="56" y="21"/>
                      <a:pt x="51" y="17"/>
                    </a:cubicBezTo>
                    <a:cubicBezTo>
                      <a:pt x="50" y="17"/>
                      <a:pt x="49" y="16"/>
                      <a:pt x="47" y="15"/>
                    </a:cubicBezTo>
                    <a:cubicBezTo>
                      <a:pt x="46" y="14"/>
                      <a:pt x="45" y="14"/>
                      <a:pt x="43" y="13"/>
                    </a:cubicBezTo>
                    <a:cubicBezTo>
                      <a:pt x="40" y="11"/>
                      <a:pt x="36" y="9"/>
                      <a:pt x="32" y="8"/>
                    </a:cubicBezTo>
                    <a:cubicBezTo>
                      <a:pt x="28" y="6"/>
                      <a:pt x="24" y="5"/>
                      <a:pt x="20" y="4"/>
                    </a:cubicBezTo>
                    <a:cubicBezTo>
                      <a:pt x="16" y="2"/>
                      <a:pt x="12" y="1"/>
                      <a:pt x="8" y="0"/>
                    </a:cubicBezTo>
                    <a:cubicBezTo>
                      <a:pt x="5" y="3"/>
                      <a:pt x="2" y="6"/>
                      <a:pt x="0" y="1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4" name="Freeform 186"/>
              <p:cNvSpPr/>
              <p:nvPr/>
            </p:nvSpPr>
            <p:spPr bwMode="auto">
              <a:xfrm>
                <a:off x="4004" y="425"/>
                <a:ext cx="153" cy="115"/>
              </a:xfrm>
              <a:custGeom>
                <a:avLst/>
                <a:gdLst>
                  <a:gd name="T0" fmla="*/ 0 w 57"/>
                  <a:gd name="T1" fmla="*/ 0 h 43"/>
                  <a:gd name="T2" fmla="*/ 57 w 57"/>
                  <a:gd name="T3" fmla="*/ 43 h 43"/>
                  <a:gd name="T4" fmla="*/ 57 w 57"/>
                  <a:gd name="T5" fmla="*/ 43 h 43"/>
                </a:gdLst>
                <a:ahLst/>
                <a:cxnLst>
                  <a:cxn ang="0">
                    <a:pos x="T0" y="T1"/>
                  </a:cxn>
                  <a:cxn ang="0">
                    <a:pos x="T2" y="T3"/>
                  </a:cxn>
                  <a:cxn ang="0">
                    <a:pos x="T4" y="T5"/>
                  </a:cxn>
                </a:cxnLst>
                <a:rect l="0" t="0" r="r" b="b"/>
                <a:pathLst>
                  <a:path w="57" h="43">
                    <a:moveTo>
                      <a:pt x="0" y="0"/>
                    </a:moveTo>
                    <a:cubicBezTo>
                      <a:pt x="17" y="10"/>
                      <a:pt x="44" y="28"/>
                      <a:pt x="57" y="43"/>
                    </a:cubicBezTo>
                    <a:cubicBezTo>
                      <a:pt x="57" y="43"/>
                      <a:pt x="57" y="43"/>
                      <a:pt x="57" y="4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5" name="Freeform 187"/>
              <p:cNvSpPr/>
              <p:nvPr/>
            </p:nvSpPr>
            <p:spPr bwMode="auto">
              <a:xfrm>
                <a:off x="3740" y="425"/>
                <a:ext cx="264" cy="457"/>
              </a:xfrm>
              <a:custGeom>
                <a:avLst/>
                <a:gdLst>
                  <a:gd name="T0" fmla="*/ 0 w 99"/>
                  <a:gd name="T1" fmla="*/ 171 h 171"/>
                  <a:gd name="T2" fmla="*/ 81 w 99"/>
                  <a:gd name="T3" fmla="*/ 5 h 171"/>
                  <a:gd name="T4" fmla="*/ 99 w 99"/>
                  <a:gd name="T5" fmla="*/ 0 h 171"/>
                  <a:gd name="T6" fmla="*/ 12 w 99"/>
                  <a:gd name="T7" fmla="*/ 168 h 171"/>
                </a:gdLst>
                <a:ahLst/>
                <a:cxnLst>
                  <a:cxn ang="0">
                    <a:pos x="T0" y="T1"/>
                  </a:cxn>
                  <a:cxn ang="0">
                    <a:pos x="T2" y="T3"/>
                  </a:cxn>
                  <a:cxn ang="0">
                    <a:pos x="T4" y="T5"/>
                  </a:cxn>
                  <a:cxn ang="0">
                    <a:pos x="T6" y="T7"/>
                  </a:cxn>
                </a:cxnLst>
                <a:rect l="0" t="0" r="r" b="b"/>
                <a:pathLst>
                  <a:path w="99" h="171">
                    <a:moveTo>
                      <a:pt x="0" y="171"/>
                    </a:moveTo>
                    <a:cubicBezTo>
                      <a:pt x="27" y="116"/>
                      <a:pt x="54" y="61"/>
                      <a:pt x="81" y="5"/>
                    </a:cubicBezTo>
                    <a:cubicBezTo>
                      <a:pt x="87" y="3"/>
                      <a:pt x="93" y="2"/>
                      <a:pt x="99" y="0"/>
                    </a:cubicBezTo>
                    <a:cubicBezTo>
                      <a:pt x="70" y="56"/>
                      <a:pt x="41" y="112"/>
                      <a:pt x="12" y="16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6" name="Line 188"/>
              <p:cNvSpPr>
                <a:spLocks noChangeShapeType="1"/>
              </p:cNvSpPr>
              <p:nvPr/>
            </p:nvSpPr>
            <p:spPr bwMode="auto">
              <a:xfrm flipH="1">
                <a:off x="3620" y="556"/>
                <a:ext cx="155" cy="39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7" name="Freeform 189"/>
              <p:cNvSpPr/>
              <p:nvPr/>
            </p:nvSpPr>
            <p:spPr bwMode="auto">
              <a:xfrm>
                <a:off x="2573" y="2060"/>
                <a:ext cx="32" cy="19"/>
              </a:xfrm>
              <a:custGeom>
                <a:avLst/>
                <a:gdLst>
                  <a:gd name="T0" fmla="*/ 12 w 12"/>
                  <a:gd name="T1" fmla="*/ 0 h 7"/>
                  <a:gd name="T2" fmla="*/ 0 w 12"/>
                  <a:gd name="T3" fmla="*/ 7 h 7"/>
                </a:gdLst>
                <a:ahLst/>
                <a:cxnLst>
                  <a:cxn ang="0">
                    <a:pos x="T0" y="T1"/>
                  </a:cxn>
                  <a:cxn ang="0">
                    <a:pos x="T2" y="T3"/>
                  </a:cxn>
                </a:cxnLst>
                <a:rect l="0" t="0" r="r" b="b"/>
                <a:pathLst>
                  <a:path w="12" h="7">
                    <a:moveTo>
                      <a:pt x="12" y="0"/>
                    </a:moveTo>
                    <a:cubicBezTo>
                      <a:pt x="8" y="2"/>
                      <a:pt x="4" y="5"/>
                      <a:pt x="0"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8" name="Freeform 190"/>
              <p:cNvSpPr/>
              <p:nvPr/>
            </p:nvSpPr>
            <p:spPr bwMode="auto">
              <a:xfrm>
                <a:off x="1929" y="2575"/>
                <a:ext cx="70" cy="105"/>
              </a:xfrm>
              <a:custGeom>
                <a:avLst/>
                <a:gdLst>
                  <a:gd name="T0" fmla="*/ 0 w 26"/>
                  <a:gd name="T1" fmla="*/ 0 h 39"/>
                  <a:gd name="T2" fmla="*/ 26 w 26"/>
                  <a:gd name="T3" fmla="*/ 39 h 39"/>
                </a:gdLst>
                <a:ahLst/>
                <a:cxnLst>
                  <a:cxn ang="0">
                    <a:pos x="T0" y="T1"/>
                  </a:cxn>
                  <a:cxn ang="0">
                    <a:pos x="T2" y="T3"/>
                  </a:cxn>
                </a:cxnLst>
                <a:rect l="0" t="0" r="r" b="b"/>
                <a:pathLst>
                  <a:path w="26" h="39">
                    <a:moveTo>
                      <a:pt x="0" y="0"/>
                    </a:moveTo>
                    <a:cubicBezTo>
                      <a:pt x="8" y="13"/>
                      <a:pt x="17" y="26"/>
                      <a:pt x="26" y="3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9" name="Line 191"/>
              <p:cNvSpPr>
                <a:spLocks noChangeShapeType="1"/>
              </p:cNvSpPr>
              <p:nvPr/>
            </p:nvSpPr>
            <p:spPr bwMode="auto">
              <a:xfrm flipV="1">
                <a:off x="2485" y="2439"/>
                <a:ext cx="21" cy="1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0" name="Freeform 192"/>
              <p:cNvSpPr/>
              <p:nvPr/>
            </p:nvSpPr>
            <p:spPr bwMode="auto">
              <a:xfrm>
                <a:off x="4488" y="2931"/>
                <a:ext cx="53" cy="51"/>
              </a:xfrm>
              <a:custGeom>
                <a:avLst/>
                <a:gdLst>
                  <a:gd name="T0" fmla="*/ 20 w 20"/>
                  <a:gd name="T1" fmla="*/ 0 h 19"/>
                  <a:gd name="T2" fmla="*/ 0 w 20"/>
                  <a:gd name="T3" fmla="*/ 19 h 19"/>
                </a:gdLst>
                <a:ahLst/>
                <a:cxnLst>
                  <a:cxn ang="0">
                    <a:pos x="T0" y="T1"/>
                  </a:cxn>
                  <a:cxn ang="0">
                    <a:pos x="T2" y="T3"/>
                  </a:cxn>
                </a:cxnLst>
                <a:rect l="0" t="0" r="r" b="b"/>
                <a:pathLst>
                  <a:path w="20" h="19">
                    <a:moveTo>
                      <a:pt x="20" y="0"/>
                    </a:moveTo>
                    <a:cubicBezTo>
                      <a:pt x="13" y="6"/>
                      <a:pt x="7" y="12"/>
                      <a:pt x="0" y="1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1" name="Freeform 193"/>
              <p:cNvSpPr/>
              <p:nvPr/>
            </p:nvSpPr>
            <p:spPr bwMode="auto">
              <a:xfrm>
                <a:off x="4640" y="2557"/>
                <a:ext cx="72" cy="112"/>
              </a:xfrm>
              <a:custGeom>
                <a:avLst/>
                <a:gdLst>
                  <a:gd name="T0" fmla="*/ 0 w 27"/>
                  <a:gd name="T1" fmla="*/ 42 h 42"/>
                  <a:gd name="T2" fmla="*/ 27 w 27"/>
                  <a:gd name="T3" fmla="*/ 0 h 42"/>
                </a:gdLst>
                <a:ahLst/>
                <a:cxnLst>
                  <a:cxn ang="0">
                    <a:pos x="T0" y="T1"/>
                  </a:cxn>
                  <a:cxn ang="0">
                    <a:pos x="T2" y="T3"/>
                  </a:cxn>
                </a:cxnLst>
                <a:rect l="0" t="0" r="r" b="b"/>
                <a:pathLst>
                  <a:path w="27" h="42">
                    <a:moveTo>
                      <a:pt x="0" y="42"/>
                    </a:moveTo>
                    <a:cubicBezTo>
                      <a:pt x="9" y="28"/>
                      <a:pt x="18" y="14"/>
                      <a:pt x="27"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2" name="Line 194"/>
              <p:cNvSpPr>
                <a:spLocks noChangeShapeType="1"/>
              </p:cNvSpPr>
              <p:nvPr/>
            </p:nvSpPr>
            <p:spPr bwMode="auto">
              <a:xfrm flipH="1">
                <a:off x="3903" y="943"/>
                <a:ext cx="29" cy="4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3" name="Freeform 195"/>
              <p:cNvSpPr/>
              <p:nvPr/>
            </p:nvSpPr>
            <p:spPr bwMode="auto">
              <a:xfrm>
                <a:off x="2696" y="2372"/>
                <a:ext cx="1063" cy="479"/>
              </a:xfrm>
              <a:custGeom>
                <a:avLst/>
                <a:gdLst>
                  <a:gd name="T0" fmla="*/ 63 w 398"/>
                  <a:gd name="T1" fmla="*/ 179 h 179"/>
                  <a:gd name="T2" fmla="*/ 35 w 398"/>
                  <a:gd name="T3" fmla="*/ 74 h 179"/>
                  <a:gd name="T4" fmla="*/ 148 w 398"/>
                  <a:gd name="T5" fmla="*/ 17 h 179"/>
                  <a:gd name="T6" fmla="*/ 398 w 398"/>
                  <a:gd name="T7" fmla="*/ 39 h 179"/>
                </a:gdLst>
                <a:ahLst/>
                <a:cxnLst>
                  <a:cxn ang="0">
                    <a:pos x="T0" y="T1"/>
                  </a:cxn>
                  <a:cxn ang="0">
                    <a:pos x="T2" y="T3"/>
                  </a:cxn>
                  <a:cxn ang="0">
                    <a:pos x="T4" y="T5"/>
                  </a:cxn>
                  <a:cxn ang="0">
                    <a:pos x="T6" y="T7"/>
                  </a:cxn>
                </a:cxnLst>
                <a:rect l="0" t="0" r="r" b="b"/>
                <a:pathLst>
                  <a:path w="398" h="179">
                    <a:moveTo>
                      <a:pt x="63" y="179"/>
                    </a:moveTo>
                    <a:cubicBezTo>
                      <a:pt x="22" y="154"/>
                      <a:pt x="0" y="115"/>
                      <a:pt x="35" y="74"/>
                    </a:cubicBezTo>
                    <a:cubicBezTo>
                      <a:pt x="62" y="43"/>
                      <a:pt x="111" y="26"/>
                      <a:pt x="148" y="17"/>
                    </a:cubicBezTo>
                    <a:cubicBezTo>
                      <a:pt x="222" y="0"/>
                      <a:pt x="327" y="2"/>
                      <a:pt x="398" y="3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4" name="Freeform 196"/>
              <p:cNvSpPr/>
              <p:nvPr/>
            </p:nvSpPr>
            <p:spPr bwMode="auto">
              <a:xfrm>
                <a:off x="3759" y="2477"/>
                <a:ext cx="147" cy="173"/>
              </a:xfrm>
              <a:custGeom>
                <a:avLst/>
                <a:gdLst>
                  <a:gd name="T0" fmla="*/ 0 w 55"/>
                  <a:gd name="T1" fmla="*/ 0 h 65"/>
                  <a:gd name="T2" fmla="*/ 55 w 55"/>
                  <a:gd name="T3" fmla="*/ 65 h 65"/>
                </a:gdLst>
                <a:ahLst/>
                <a:cxnLst>
                  <a:cxn ang="0">
                    <a:pos x="T0" y="T1"/>
                  </a:cxn>
                  <a:cxn ang="0">
                    <a:pos x="T2" y="T3"/>
                  </a:cxn>
                </a:cxnLst>
                <a:rect l="0" t="0" r="r" b="b"/>
                <a:pathLst>
                  <a:path w="55" h="65">
                    <a:moveTo>
                      <a:pt x="0" y="0"/>
                    </a:moveTo>
                    <a:cubicBezTo>
                      <a:pt x="23" y="12"/>
                      <a:pt x="52" y="34"/>
                      <a:pt x="55" y="6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5" name="Freeform 197"/>
              <p:cNvSpPr/>
              <p:nvPr/>
            </p:nvSpPr>
            <p:spPr bwMode="auto">
              <a:xfrm>
                <a:off x="2314" y="2664"/>
                <a:ext cx="587" cy="1130"/>
              </a:xfrm>
              <a:custGeom>
                <a:avLst/>
                <a:gdLst>
                  <a:gd name="T0" fmla="*/ 587 w 587"/>
                  <a:gd name="T1" fmla="*/ 1004 h 1130"/>
                  <a:gd name="T2" fmla="*/ 550 w 587"/>
                  <a:gd name="T3" fmla="*/ 187 h 1130"/>
                  <a:gd name="T4" fmla="*/ 416 w 587"/>
                  <a:gd name="T5" fmla="*/ 243 h 1130"/>
                  <a:gd name="T6" fmla="*/ 408 w 587"/>
                  <a:gd name="T7" fmla="*/ 56 h 1130"/>
                  <a:gd name="T8" fmla="*/ 352 w 587"/>
                  <a:gd name="T9" fmla="*/ 0 h 1130"/>
                  <a:gd name="T10" fmla="*/ 0 w 587"/>
                  <a:gd name="T11" fmla="*/ 494 h 1130"/>
                  <a:gd name="T12" fmla="*/ 16 w 587"/>
                  <a:gd name="T13" fmla="*/ 708 h 1130"/>
                  <a:gd name="T14" fmla="*/ 296 w 587"/>
                  <a:gd name="T15" fmla="*/ 585 h 1130"/>
                  <a:gd name="T16" fmla="*/ 328 w 587"/>
                  <a:gd name="T17" fmla="*/ 1130 h 1130"/>
                  <a:gd name="T18" fmla="*/ 587 w 587"/>
                  <a:gd name="T19" fmla="*/ 100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130">
                    <a:moveTo>
                      <a:pt x="587" y="1004"/>
                    </a:moveTo>
                    <a:lnTo>
                      <a:pt x="550" y="187"/>
                    </a:lnTo>
                    <a:lnTo>
                      <a:pt x="416" y="243"/>
                    </a:lnTo>
                    <a:lnTo>
                      <a:pt x="408" y="56"/>
                    </a:lnTo>
                    <a:lnTo>
                      <a:pt x="352" y="0"/>
                    </a:lnTo>
                    <a:lnTo>
                      <a:pt x="0" y="494"/>
                    </a:lnTo>
                    <a:lnTo>
                      <a:pt x="16" y="708"/>
                    </a:lnTo>
                    <a:lnTo>
                      <a:pt x="296" y="585"/>
                    </a:lnTo>
                    <a:lnTo>
                      <a:pt x="328" y="1130"/>
                    </a:lnTo>
                    <a:lnTo>
                      <a:pt x="587" y="1004"/>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6" name="Freeform 198"/>
              <p:cNvSpPr/>
              <p:nvPr/>
            </p:nvSpPr>
            <p:spPr bwMode="auto">
              <a:xfrm>
                <a:off x="4301" y="3072"/>
                <a:ext cx="29" cy="16"/>
              </a:xfrm>
              <a:custGeom>
                <a:avLst/>
                <a:gdLst>
                  <a:gd name="T0" fmla="*/ 0 w 11"/>
                  <a:gd name="T1" fmla="*/ 6 h 6"/>
                  <a:gd name="T2" fmla="*/ 11 w 11"/>
                  <a:gd name="T3" fmla="*/ 0 h 6"/>
                </a:gdLst>
                <a:ahLst/>
                <a:cxnLst>
                  <a:cxn ang="0">
                    <a:pos x="T0" y="T1"/>
                  </a:cxn>
                  <a:cxn ang="0">
                    <a:pos x="T2" y="T3"/>
                  </a:cxn>
                </a:cxnLst>
                <a:rect l="0" t="0" r="r" b="b"/>
                <a:pathLst>
                  <a:path w="11" h="6">
                    <a:moveTo>
                      <a:pt x="0" y="6"/>
                    </a:moveTo>
                    <a:cubicBezTo>
                      <a:pt x="4" y="4"/>
                      <a:pt x="7" y="2"/>
                      <a:pt x="11"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7" name="Line 199"/>
              <p:cNvSpPr>
                <a:spLocks noChangeShapeType="1"/>
              </p:cNvSpPr>
              <p:nvPr/>
            </p:nvSpPr>
            <p:spPr bwMode="auto">
              <a:xfrm flipH="1" flipV="1">
                <a:off x="3962" y="2597"/>
                <a:ext cx="368" cy="47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8" name="Freeform 200"/>
              <p:cNvSpPr/>
              <p:nvPr/>
            </p:nvSpPr>
            <p:spPr bwMode="auto">
              <a:xfrm>
                <a:off x="3940" y="2597"/>
                <a:ext cx="22" cy="11"/>
              </a:xfrm>
              <a:custGeom>
                <a:avLst/>
                <a:gdLst>
                  <a:gd name="T0" fmla="*/ 8 w 8"/>
                  <a:gd name="T1" fmla="*/ 0 h 4"/>
                  <a:gd name="T2" fmla="*/ 0 w 8"/>
                  <a:gd name="T3" fmla="*/ 4 h 4"/>
                </a:gdLst>
                <a:ahLst/>
                <a:cxnLst>
                  <a:cxn ang="0">
                    <a:pos x="T0" y="T1"/>
                  </a:cxn>
                  <a:cxn ang="0">
                    <a:pos x="T2" y="T3"/>
                  </a:cxn>
                </a:cxnLst>
                <a:rect l="0" t="0" r="r" b="b"/>
                <a:pathLst>
                  <a:path w="8" h="4">
                    <a:moveTo>
                      <a:pt x="8" y="0"/>
                    </a:moveTo>
                    <a:cubicBezTo>
                      <a:pt x="6" y="2"/>
                      <a:pt x="3" y="3"/>
                      <a:pt x="0"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9" name="Freeform 201"/>
              <p:cNvSpPr/>
              <p:nvPr/>
            </p:nvSpPr>
            <p:spPr bwMode="auto">
              <a:xfrm>
                <a:off x="4287" y="3072"/>
                <a:ext cx="43" cy="73"/>
              </a:xfrm>
              <a:custGeom>
                <a:avLst/>
                <a:gdLst>
                  <a:gd name="T0" fmla="*/ 16 w 16"/>
                  <a:gd name="T1" fmla="*/ 0 h 27"/>
                  <a:gd name="T2" fmla="*/ 0 w 16"/>
                  <a:gd name="T3" fmla="*/ 27 h 27"/>
                </a:gdLst>
                <a:ahLst/>
                <a:cxnLst>
                  <a:cxn ang="0">
                    <a:pos x="T0" y="T1"/>
                  </a:cxn>
                  <a:cxn ang="0">
                    <a:pos x="T2" y="T3"/>
                  </a:cxn>
                </a:cxnLst>
                <a:rect l="0" t="0" r="r" b="b"/>
                <a:pathLst>
                  <a:path w="16" h="27">
                    <a:moveTo>
                      <a:pt x="16" y="0"/>
                    </a:moveTo>
                    <a:cubicBezTo>
                      <a:pt x="15" y="9"/>
                      <a:pt x="6" y="20"/>
                      <a:pt x="0" y="2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0" name="Line 202"/>
              <p:cNvSpPr>
                <a:spLocks noChangeShapeType="1"/>
              </p:cNvSpPr>
              <p:nvPr/>
            </p:nvSpPr>
            <p:spPr bwMode="auto">
              <a:xfrm flipH="1">
                <a:off x="4258" y="3145"/>
                <a:ext cx="29" cy="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1" name="Freeform 203"/>
              <p:cNvSpPr/>
              <p:nvPr/>
            </p:nvSpPr>
            <p:spPr bwMode="auto">
              <a:xfrm>
                <a:off x="4178" y="3174"/>
                <a:ext cx="80" cy="43"/>
              </a:xfrm>
              <a:custGeom>
                <a:avLst/>
                <a:gdLst>
                  <a:gd name="T0" fmla="*/ 30 w 30"/>
                  <a:gd name="T1" fmla="*/ 0 h 16"/>
                  <a:gd name="T2" fmla="*/ 0 w 30"/>
                  <a:gd name="T3" fmla="*/ 16 h 16"/>
                </a:gdLst>
                <a:ahLst/>
                <a:cxnLst>
                  <a:cxn ang="0">
                    <a:pos x="T0" y="T1"/>
                  </a:cxn>
                  <a:cxn ang="0">
                    <a:pos x="T2" y="T3"/>
                  </a:cxn>
                </a:cxnLst>
                <a:rect l="0" t="0" r="r" b="b"/>
                <a:pathLst>
                  <a:path w="30" h="16">
                    <a:moveTo>
                      <a:pt x="30" y="0"/>
                    </a:moveTo>
                    <a:cubicBezTo>
                      <a:pt x="20" y="6"/>
                      <a:pt x="10" y="11"/>
                      <a:pt x="0" y="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2" name="Freeform 204"/>
              <p:cNvSpPr/>
              <p:nvPr/>
            </p:nvSpPr>
            <p:spPr bwMode="auto">
              <a:xfrm>
                <a:off x="3711" y="2808"/>
                <a:ext cx="112" cy="69"/>
              </a:xfrm>
              <a:custGeom>
                <a:avLst/>
                <a:gdLst>
                  <a:gd name="T0" fmla="*/ 42 w 42"/>
                  <a:gd name="T1" fmla="*/ 0 h 26"/>
                  <a:gd name="T2" fmla="*/ 0 w 42"/>
                  <a:gd name="T3" fmla="*/ 26 h 26"/>
                </a:gdLst>
                <a:ahLst/>
                <a:cxnLst>
                  <a:cxn ang="0">
                    <a:pos x="T0" y="T1"/>
                  </a:cxn>
                  <a:cxn ang="0">
                    <a:pos x="T2" y="T3"/>
                  </a:cxn>
                </a:cxnLst>
                <a:rect l="0" t="0" r="r" b="b"/>
                <a:pathLst>
                  <a:path w="42" h="26">
                    <a:moveTo>
                      <a:pt x="42" y="0"/>
                    </a:moveTo>
                    <a:cubicBezTo>
                      <a:pt x="29" y="11"/>
                      <a:pt x="16" y="19"/>
                      <a:pt x="0" y="2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 name="Freeform 206"/>
            <p:cNvSpPr/>
            <p:nvPr/>
          </p:nvSpPr>
          <p:spPr bwMode="auto">
            <a:xfrm>
              <a:off x="3930" y="3484"/>
              <a:ext cx="277" cy="353"/>
            </a:xfrm>
            <a:custGeom>
              <a:avLst/>
              <a:gdLst>
                <a:gd name="T0" fmla="*/ 0 w 104"/>
                <a:gd name="T1" fmla="*/ 132 h 132"/>
                <a:gd name="T2" fmla="*/ 104 w 104"/>
                <a:gd name="T3" fmla="*/ 0 h 132"/>
              </a:gdLst>
              <a:ahLst/>
              <a:cxnLst>
                <a:cxn ang="0">
                  <a:pos x="T0" y="T1"/>
                </a:cxn>
                <a:cxn ang="0">
                  <a:pos x="T2" y="T3"/>
                </a:cxn>
              </a:cxnLst>
              <a:rect l="0" t="0" r="r" b="b"/>
              <a:pathLst>
                <a:path w="104" h="132">
                  <a:moveTo>
                    <a:pt x="0" y="132"/>
                  </a:moveTo>
                  <a:cubicBezTo>
                    <a:pt x="46" y="107"/>
                    <a:pt x="102" y="62"/>
                    <a:pt x="104"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Line 207"/>
            <p:cNvSpPr>
              <a:spLocks noChangeShapeType="1"/>
            </p:cNvSpPr>
            <p:nvPr/>
          </p:nvSpPr>
          <p:spPr bwMode="auto">
            <a:xfrm flipV="1">
              <a:off x="4207" y="3412"/>
              <a:ext cx="0" cy="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Freeform 208"/>
            <p:cNvSpPr/>
            <p:nvPr/>
          </p:nvSpPr>
          <p:spPr bwMode="auto">
            <a:xfrm>
              <a:off x="3711" y="2608"/>
              <a:ext cx="590" cy="1229"/>
            </a:xfrm>
            <a:custGeom>
              <a:avLst/>
              <a:gdLst>
                <a:gd name="T0" fmla="*/ 0 w 590"/>
                <a:gd name="T1" fmla="*/ 1087 h 1229"/>
                <a:gd name="T2" fmla="*/ 219 w 590"/>
                <a:gd name="T3" fmla="*/ 1229 h 1229"/>
                <a:gd name="T4" fmla="*/ 224 w 590"/>
                <a:gd name="T5" fmla="*/ 683 h 1229"/>
                <a:gd name="T6" fmla="*/ 462 w 590"/>
                <a:gd name="T7" fmla="*/ 822 h 1229"/>
                <a:gd name="T8" fmla="*/ 467 w 590"/>
                <a:gd name="T9" fmla="*/ 609 h 1229"/>
                <a:gd name="T10" fmla="*/ 590 w 590"/>
                <a:gd name="T11" fmla="*/ 480 h 1229"/>
                <a:gd name="T12" fmla="*/ 229 w 590"/>
                <a:gd name="T13" fmla="*/ 0 h 1229"/>
                <a:gd name="T14" fmla="*/ 157 w 590"/>
                <a:gd name="T15" fmla="*/ 88 h 1229"/>
                <a:gd name="T16" fmla="*/ 112 w 590"/>
                <a:gd name="T17" fmla="*/ 144 h 1229"/>
                <a:gd name="T18" fmla="*/ 112 w 590"/>
                <a:gd name="T19" fmla="*/ 331 h 1229"/>
                <a:gd name="T20" fmla="*/ 0 w 590"/>
                <a:gd name="T21" fmla="*/ 269 h 1229"/>
                <a:gd name="T22" fmla="*/ 0 w 590"/>
                <a:gd name="T23" fmla="*/ 108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1229">
                  <a:moveTo>
                    <a:pt x="0" y="1087"/>
                  </a:moveTo>
                  <a:lnTo>
                    <a:pt x="219" y="1229"/>
                  </a:lnTo>
                  <a:lnTo>
                    <a:pt x="224" y="683"/>
                  </a:lnTo>
                  <a:lnTo>
                    <a:pt x="462" y="822"/>
                  </a:lnTo>
                  <a:lnTo>
                    <a:pt x="467" y="609"/>
                  </a:lnTo>
                  <a:lnTo>
                    <a:pt x="590" y="480"/>
                  </a:lnTo>
                  <a:lnTo>
                    <a:pt x="229" y="0"/>
                  </a:lnTo>
                  <a:lnTo>
                    <a:pt x="157" y="88"/>
                  </a:lnTo>
                  <a:lnTo>
                    <a:pt x="112" y="144"/>
                  </a:lnTo>
                  <a:lnTo>
                    <a:pt x="112" y="331"/>
                  </a:lnTo>
                  <a:lnTo>
                    <a:pt x="0" y="269"/>
                  </a:lnTo>
                  <a:lnTo>
                    <a:pt x="0" y="108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Line 209"/>
            <p:cNvSpPr>
              <a:spLocks noChangeShapeType="1"/>
            </p:cNvSpPr>
            <p:nvPr/>
          </p:nvSpPr>
          <p:spPr bwMode="auto">
            <a:xfrm flipV="1">
              <a:off x="4365" y="556"/>
              <a:ext cx="208" cy="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Freeform 210"/>
            <p:cNvSpPr/>
            <p:nvPr/>
          </p:nvSpPr>
          <p:spPr bwMode="auto">
            <a:xfrm>
              <a:off x="4573" y="534"/>
              <a:ext cx="219" cy="27"/>
            </a:xfrm>
            <a:custGeom>
              <a:avLst/>
              <a:gdLst>
                <a:gd name="T0" fmla="*/ 0 w 82"/>
                <a:gd name="T1" fmla="*/ 8 h 10"/>
                <a:gd name="T2" fmla="*/ 82 w 82"/>
                <a:gd name="T3" fmla="*/ 10 h 10"/>
              </a:gdLst>
              <a:ahLst/>
              <a:cxnLst>
                <a:cxn ang="0">
                  <a:pos x="T0" y="T1"/>
                </a:cxn>
                <a:cxn ang="0">
                  <a:pos x="T2" y="T3"/>
                </a:cxn>
              </a:cxnLst>
              <a:rect l="0" t="0" r="r" b="b"/>
              <a:pathLst>
                <a:path w="82" h="10">
                  <a:moveTo>
                    <a:pt x="0" y="8"/>
                  </a:moveTo>
                  <a:cubicBezTo>
                    <a:pt x="29" y="0"/>
                    <a:pt x="54" y="1"/>
                    <a:pt x="82" y="1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211"/>
            <p:cNvSpPr/>
            <p:nvPr/>
          </p:nvSpPr>
          <p:spPr bwMode="auto">
            <a:xfrm>
              <a:off x="3935" y="441"/>
              <a:ext cx="857" cy="654"/>
            </a:xfrm>
            <a:custGeom>
              <a:avLst/>
              <a:gdLst>
                <a:gd name="T0" fmla="*/ 841 w 857"/>
                <a:gd name="T1" fmla="*/ 411 h 654"/>
                <a:gd name="T2" fmla="*/ 857 w 857"/>
                <a:gd name="T3" fmla="*/ 120 h 654"/>
                <a:gd name="T4" fmla="*/ 465 w 857"/>
                <a:gd name="T5" fmla="*/ 232 h 654"/>
                <a:gd name="T6" fmla="*/ 430 w 857"/>
                <a:gd name="T7" fmla="*/ 173 h 654"/>
                <a:gd name="T8" fmla="*/ 326 w 857"/>
                <a:gd name="T9" fmla="*/ 0 h 654"/>
                <a:gd name="T10" fmla="*/ 0 w 857"/>
                <a:gd name="T11" fmla="*/ 451 h 654"/>
                <a:gd name="T12" fmla="*/ 72 w 857"/>
                <a:gd name="T13" fmla="*/ 561 h 654"/>
                <a:gd name="T14" fmla="*/ 69 w 857"/>
                <a:gd name="T15" fmla="*/ 654 h 654"/>
                <a:gd name="T16" fmla="*/ 841 w 857"/>
                <a:gd name="T17" fmla="*/ 411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7" h="654">
                  <a:moveTo>
                    <a:pt x="841" y="411"/>
                  </a:moveTo>
                  <a:lnTo>
                    <a:pt x="857" y="120"/>
                  </a:lnTo>
                  <a:lnTo>
                    <a:pt x="465" y="232"/>
                  </a:lnTo>
                  <a:lnTo>
                    <a:pt x="430" y="173"/>
                  </a:lnTo>
                  <a:lnTo>
                    <a:pt x="326" y="0"/>
                  </a:lnTo>
                  <a:lnTo>
                    <a:pt x="0" y="451"/>
                  </a:lnTo>
                  <a:lnTo>
                    <a:pt x="72" y="561"/>
                  </a:lnTo>
                  <a:lnTo>
                    <a:pt x="69" y="654"/>
                  </a:lnTo>
                  <a:lnTo>
                    <a:pt x="841" y="411"/>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212"/>
            <p:cNvSpPr/>
            <p:nvPr/>
          </p:nvSpPr>
          <p:spPr bwMode="auto">
            <a:xfrm>
              <a:off x="5033" y="1453"/>
              <a:ext cx="275" cy="457"/>
            </a:xfrm>
            <a:custGeom>
              <a:avLst/>
              <a:gdLst>
                <a:gd name="T0" fmla="*/ 103 w 103"/>
                <a:gd name="T1" fmla="*/ 0 h 171"/>
                <a:gd name="T2" fmla="*/ 0 w 103"/>
                <a:gd name="T3" fmla="*/ 171 h 171"/>
              </a:gdLst>
              <a:ahLst/>
              <a:cxnLst>
                <a:cxn ang="0">
                  <a:pos x="T0" y="T1"/>
                </a:cxn>
                <a:cxn ang="0">
                  <a:pos x="T2" y="T3"/>
                </a:cxn>
              </a:cxnLst>
              <a:rect l="0" t="0" r="r" b="b"/>
              <a:pathLst>
                <a:path w="103" h="171">
                  <a:moveTo>
                    <a:pt x="103" y="0"/>
                  </a:moveTo>
                  <a:cubicBezTo>
                    <a:pt x="97" y="66"/>
                    <a:pt x="68" y="142"/>
                    <a:pt x="0" y="17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Line 213"/>
            <p:cNvSpPr>
              <a:spLocks noChangeShapeType="1"/>
            </p:cNvSpPr>
            <p:nvPr/>
          </p:nvSpPr>
          <p:spPr bwMode="auto">
            <a:xfrm flipH="1">
              <a:off x="4928" y="1910"/>
              <a:ext cx="105" cy="4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Line 214"/>
            <p:cNvSpPr>
              <a:spLocks noChangeShapeType="1"/>
            </p:cNvSpPr>
            <p:nvPr/>
          </p:nvSpPr>
          <p:spPr bwMode="auto">
            <a:xfrm>
              <a:off x="4373" y="1958"/>
              <a:ext cx="555" cy="10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Freeform 215"/>
            <p:cNvSpPr/>
            <p:nvPr/>
          </p:nvSpPr>
          <p:spPr bwMode="auto">
            <a:xfrm>
              <a:off x="4902" y="2062"/>
              <a:ext cx="26" cy="57"/>
            </a:xfrm>
            <a:custGeom>
              <a:avLst/>
              <a:gdLst>
                <a:gd name="T0" fmla="*/ 10 w 10"/>
                <a:gd name="T1" fmla="*/ 0 h 21"/>
                <a:gd name="T2" fmla="*/ 0 w 10"/>
                <a:gd name="T3" fmla="*/ 21 h 21"/>
              </a:gdLst>
              <a:ahLst/>
              <a:cxnLst>
                <a:cxn ang="0">
                  <a:pos x="T0" y="T1"/>
                </a:cxn>
                <a:cxn ang="0">
                  <a:pos x="T2" y="T3"/>
                </a:cxn>
              </a:cxnLst>
              <a:rect l="0" t="0" r="r" b="b"/>
              <a:pathLst>
                <a:path w="10" h="21">
                  <a:moveTo>
                    <a:pt x="10" y="0"/>
                  </a:moveTo>
                  <a:cubicBezTo>
                    <a:pt x="7" y="7"/>
                    <a:pt x="3" y="14"/>
                    <a:pt x="0" y="2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Line 216"/>
            <p:cNvSpPr>
              <a:spLocks noChangeShapeType="1"/>
            </p:cNvSpPr>
            <p:nvPr/>
          </p:nvSpPr>
          <p:spPr bwMode="auto">
            <a:xfrm flipH="1" flipV="1">
              <a:off x="4357" y="1996"/>
              <a:ext cx="545" cy="12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Freeform 217"/>
            <p:cNvSpPr/>
            <p:nvPr/>
          </p:nvSpPr>
          <p:spPr bwMode="auto">
            <a:xfrm>
              <a:off x="4357" y="1958"/>
              <a:ext cx="16" cy="38"/>
            </a:xfrm>
            <a:custGeom>
              <a:avLst/>
              <a:gdLst>
                <a:gd name="T0" fmla="*/ 0 w 6"/>
                <a:gd name="T1" fmla="*/ 14 h 14"/>
                <a:gd name="T2" fmla="*/ 6 w 6"/>
                <a:gd name="T3" fmla="*/ 0 h 14"/>
              </a:gdLst>
              <a:ahLst/>
              <a:cxnLst>
                <a:cxn ang="0">
                  <a:pos x="T0" y="T1"/>
                </a:cxn>
                <a:cxn ang="0">
                  <a:pos x="T2" y="T3"/>
                </a:cxn>
              </a:cxnLst>
              <a:rect l="0" t="0" r="r" b="b"/>
              <a:pathLst>
                <a:path w="6" h="14">
                  <a:moveTo>
                    <a:pt x="0" y="14"/>
                  </a:moveTo>
                  <a:cubicBezTo>
                    <a:pt x="2" y="9"/>
                    <a:pt x="4" y="5"/>
                    <a:pt x="6"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218"/>
            <p:cNvSpPr/>
            <p:nvPr/>
          </p:nvSpPr>
          <p:spPr bwMode="auto">
            <a:xfrm>
              <a:off x="4370" y="1846"/>
              <a:ext cx="3" cy="112"/>
            </a:xfrm>
            <a:custGeom>
              <a:avLst/>
              <a:gdLst>
                <a:gd name="T0" fmla="*/ 1 w 1"/>
                <a:gd name="T1" fmla="*/ 42 h 42"/>
                <a:gd name="T2" fmla="*/ 1 w 1"/>
                <a:gd name="T3" fmla="*/ 36 h 42"/>
                <a:gd name="T4" fmla="*/ 1 w 1"/>
                <a:gd name="T5" fmla="*/ 30 h 42"/>
                <a:gd name="T6" fmla="*/ 1 w 1"/>
                <a:gd name="T7" fmla="*/ 18 h 42"/>
                <a:gd name="T8" fmla="*/ 1 w 1"/>
                <a:gd name="T9" fmla="*/ 7 h 42"/>
                <a:gd name="T10" fmla="*/ 1 w 1"/>
                <a:gd name="T11" fmla="*/ 3 h 42"/>
                <a:gd name="T12" fmla="*/ 0 w 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 h="42">
                  <a:moveTo>
                    <a:pt x="1" y="42"/>
                  </a:moveTo>
                  <a:cubicBezTo>
                    <a:pt x="1" y="40"/>
                    <a:pt x="1" y="38"/>
                    <a:pt x="1" y="36"/>
                  </a:cubicBezTo>
                  <a:cubicBezTo>
                    <a:pt x="1" y="34"/>
                    <a:pt x="1" y="32"/>
                    <a:pt x="1" y="30"/>
                  </a:cubicBezTo>
                  <a:cubicBezTo>
                    <a:pt x="1" y="26"/>
                    <a:pt x="1" y="22"/>
                    <a:pt x="1" y="18"/>
                  </a:cubicBezTo>
                  <a:cubicBezTo>
                    <a:pt x="1" y="14"/>
                    <a:pt x="1" y="11"/>
                    <a:pt x="1" y="7"/>
                  </a:cubicBezTo>
                  <a:cubicBezTo>
                    <a:pt x="1" y="6"/>
                    <a:pt x="1" y="4"/>
                    <a:pt x="1" y="3"/>
                  </a:cubicBezTo>
                  <a:cubicBezTo>
                    <a:pt x="0" y="2"/>
                    <a:pt x="0" y="1"/>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Line 219"/>
            <p:cNvSpPr>
              <a:spLocks noChangeShapeType="1"/>
            </p:cNvSpPr>
            <p:nvPr/>
          </p:nvSpPr>
          <p:spPr bwMode="auto">
            <a:xfrm flipH="1" flipV="1">
              <a:off x="4365" y="1814"/>
              <a:ext cx="5" cy="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Freeform 220"/>
            <p:cNvSpPr/>
            <p:nvPr/>
          </p:nvSpPr>
          <p:spPr bwMode="auto">
            <a:xfrm>
              <a:off x="4365" y="1734"/>
              <a:ext cx="13" cy="80"/>
            </a:xfrm>
            <a:custGeom>
              <a:avLst/>
              <a:gdLst>
                <a:gd name="T0" fmla="*/ 0 w 5"/>
                <a:gd name="T1" fmla="*/ 30 h 30"/>
                <a:gd name="T2" fmla="*/ 5 w 5"/>
                <a:gd name="T3" fmla="*/ 0 h 30"/>
              </a:gdLst>
              <a:ahLst/>
              <a:cxnLst>
                <a:cxn ang="0">
                  <a:pos x="T0" y="T1"/>
                </a:cxn>
                <a:cxn ang="0">
                  <a:pos x="T2" y="T3"/>
                </a:cxn>
              </a:cxnLst>
              <a:rect l="0" t="0" r="r" b="b"/>
              <a:pathLst>
                <a:path w="5" h="30">
                  <a:moveTo>
                    <a:pt x="0" y="30"/>
                  </a:moveTo>
                  <a:cubicBezTo>
                    <a:pt x="2" y="20"/>
                    <a:pt x="4" y="10"/>
                    <a:pt x="5"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Line 221"/>
            <p:cNvSpPr>
              <a:spLocks noChangeShapeType="1"/>
            </p:cNvSpPr>
            <p:nvPr/>
          </p:nvSpPr>
          <p:spPr bwMode="auto">
            <a:xfrm>
              <a:off x="4378" y="1734"/>
              <a:ext cx="8" cy="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Freeform 222"/>
            <p:cNvSpPr/>
            <p:nvPr/>
          </p:nvSpPr>
          <p:spPr bwMode="auto">
            <a:xfrm>
              <a:off x="4386" y="1761"/>
              <a:ext cx="24" cy="13"/>
            </a:xfrm>
            <a:custGeom>
              <a:avLst/>
              <a:gdLst>
                <a:gd name="T0" fmla="*/ 0 w 9"/>
                <a:gd name="T1" fmla="*/ 0 h 5"/>
                <a:gd name="T2" fmla="*/ 1 w 9"/>
                <a:gd name="T3" fmla="*/ 2 h 5"/>
                <a:gd name="T4" fmla="*/ 2 w 9"/>
                <a:gd name="T5" fmla="*/ 3 h 5"/>
                <a:gd name="T6" fmla="*/ 3 w 9"/>
                <a:gd name="T7" fmla="*/ 4 h 5"/>
                <a:gd name="T8" fmla="*/ 4 w 9"/>
                <a:gd name="T9" fmla="*/ 5 h 5"/>
                <a:gd name="T10" fmla="*/ 7 w 9"/>
                <a:gd name="T11" fmla="*/ 5 h 5"/>
                <a:gd name="T12" fmla="*/ 9 w 9"/>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0" y="0"/>
                  </a:moveTo>
                  <a:cubicBezTo>
                    <a:pt x="1" y="1"/>
                    <a:pt x="1" y="1"/>
                    <a:pt x="1" y="2"/>
                  </a:cubicBezTo>
                  <a:cubicBezTo>
                    <a:pt x="1" y="2"/>
                    <a:pt x="2" y="3"/>
                    <a:pt x="2" y="3"/>
                  </a:cubicBezTo>
                  <a:cubicBezTo>
                    <a:pt x="2" y="3"/>
                    <a:pt x="3" y="4"/>
                    <a:pt x="3" y="4"/>
                  </a:cubicBezTo>
                  <a:cubicBezTo>
                    <a:pt x="3" y="4"/>
                    <a:pt x="4" y="5"/>
                    <a:pt x="4" y="5"/>
                  </a:cubicBezTo>
                  <a:cubicBezTo>
                    <a:pt x="5" y="5"/>
                    <a:pt x="6" y="5"/>
                    <a:pt x="7" y="5"/>
                  </a:cubicBezTo>
                  <a:cubicBezTo>
                    <a:pt x="7" y="5"/>
                    <a:pt x="8" y="4"/>
                    <a:pt x="9"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23"/>
            <p:cNvSpPr/>
            <p:nvPr/>
          </p:nvSpPr>
          <p:spPr bwMode="auto">
            <a:xfrm>
              <a:off x="4998" y="1739"/>
              <a:ext cx="3" cy="38"/>
            </a:xfrm>
            <a:custGeom>
              <a:avLst/>
              <a:gdLst>
                <a:gd name="T0" fmla="*/ 0 w 1"/>
                <a:gd name="T1" fmla="*/ 14 h 14"/>
                <a:gd name="T2" fmla="*/ 1 w 1"/>
                <a:gd name="T3" fmla="*/ 0 h 14"/>
              </a:gdLst>
              <a:ahLst/>
              <a:cxnLst>
                <a:cxn ang="0">
                  <a:pos x="T0" y="T1"/>
                </a:cxn>
                <a:cxn ang="0">
                  <a:pos x="T2" y="T3"/>
                </a:cxn>
              </a:cxnLst>
              <a:rect l="0" t="0" r="r" b="b"/>
              <a:pathLst>
                <a:path w="1" h="14">
                  <a:moveTo>
                    <a:pt x="0" y="14"/>
                  </a:moveTo>
                  <a:cubicBezTo>
                    <a:pt x="0" y="10"/>
                    <a:pt x="0" y="5"/>
                    <a:pt x="1"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24"/>
            <p:cNvSpPr/>
            <p:nvPr/>
          </p:nvSpPr>
          <p:spPr bwMode="auto">
            <a:xfrm>
              <a:off x="4410" y="1747"/>
              <a:ext cx="0" cy="24"/>
            </a:xfrm>
            <a:custGeom>
              <a:avLst/>
              <a:gdLst>
                <a:gd name="T0" fmla="*/ 0 h 9"/>
                <a:gd name="T1" fmla="*/ 9 h 9"/>
              </a:gdLst>
              <a:ahLst/>
              <a:cxnLst>
                <a:cxn ang="0">
                  <a:pos x="0" y="T0"/>
                </a:cxn>
                <a:cxn ang="0">
                  <a:pos x="0" y="T1"/>
                </a:cxn>
              </a:cxnLst>
              <a:rect l="0" t="0" r="r" b="b"/>
              <a:pathLst>
                <a:path h="9">
                  <a:moveTo>
                    <a:pt x="0" y="0"/>
                  </a:moveTo>
                  <a:cubicBezTo>
                    <a:pt x="0" y="3"/>
                    <a:pt x="0" y="6"/>
                    <a:pt x="0"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225"/>
            <p:cNvSpPr/>
            <p:nvPr/>
          </p:nvSpPr>
          <p:spPr bwMode="auto">
            <a:xfrm>
              <a:off x="4311" y="1368"/>
              <a:ext cx="997" cy="379"/>
            </a:xfrm>
            <a:custGeom>
              <a:avLst/>
              <a:gdLst>
                <a:gd name="T0" fmla="*/ 73 w 997"/>
                <a:gd name="T1" fmla="*/ 310 h 379"/>
                <a:gd name="T2" fmla="*/ 99 w 997"/>
                <a:gd name="T3" fmla="*/ 379 h 379"/>
                <a:gd name="T4" fmla="*/ 690 w 997"/>
                <a:gd name="T5" fmla="*/ 371 h 379"/>
                <a:gd name="T6" fmla="*/ 633 w 997"/>
                <a:gd name="T7" fmla="*/ 267 h 379"/>
                <a:gd name="T8" fmla="*/ 615 w 997"/>
                <a:gd name="T9" fmla="*/ 232 h 379"/>
                <a:gd name="T10" fmla="*/ 997 w 997"/>
                <a:gd name="T11" fmla="*/ 85 h 379"/>
                <a:gd name="T12" fmla="*/ 762 w 997"/>
                <a:gd name="T13" fmla="*/ 0 h 379"/>
                <a:gd name="T14" fmla="*/ 0 w 997"/>
                <a:gd name="T15" fmla="*/ 280 h 379"/>
                <a:gd name="T16" fmla="*/ 73 w 997"/>
                <a:gd name="T17" fmla="*/ 3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379">
                  <a:moveTo>
                    <a:pt x="73" y="310"/>
                  </a:moveTo>
                  <a:lnTo>
                    <a:pt x="99" y="379"/>
                  </a:lnTo>
                  <a:lnTo>
                    <a:pt x="690" y="371"/>
                  </a:lnTo>
                  <a:lnTo>
                    <a:pt x="633" y="267"/>
                  </a:lnTo>
                  <a:lnTo>
                    <a:pt x="615" y="232"/>
                  </a:lnTo>
                  <a:lnTo>
                    <a:pt x="997" y="85"/>
                  </a:lnTo>
                  <a:lnTo>
                    <a:pt x="762" y="0"/>
                  </a:lnTo>
                  <a:lnTo>
                    <a:pt x="0" y="280"/>
                  </a:lnTo>
                  <a:lnTo>
                    <a:pt x="73" y="31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Line 226"/>
            <p:cNvSpPr>
              <a:spLocks noChangeShapeType="1"/>
            </p:cNvSpPr>
            <p:nvPr/>
          </p:nvSpPr>
          <p:spPr bwMode="auto">
            <a:xfrm flipV="1">
              <a:off x="4795" y="27"/>
              <a:ext cx="24" cy="49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227"/>
            <p:cNvSpPr>
              <a:spLocks noChangeShapeType="1"/>
            </p:cNvSpPr>
            <p:nvPr/>
          </p:nvSpPr>
          <p:spPr bwMode="auto">
            <a:xfrm flipH="1">
              <a:off x="3687" y="3853"/>
              <a:ext cx="213" cy="11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228"/>
            <p:cNvSpPr>
              <a:spLocks noChangeShapeType="1"/>
            </p:cNvSpPr>
            <p:nvPr/>
          </p:nvSpPr>
          <p:spPr bwMode="auto">
            <a:xfrm>
              <a:off x="2666" y="3810"/>
              <a:ext cx="147" cy="10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229"/>
            <p:cNvSpPr>
              <a:spLocks noChangeShapeType="1"/>
            </p:cNvSpPr>
            <p:nvPr/>
          </p:nvSpPr>
          <p:spPr bwMode="auto">
            <a:xfrm flipV="1">
              <a:off x="4744" y="1424"/>
              <a:ext cx="5" cy="6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230"/>
            <p:cNvSpPr>
              <a:spLocks noChangeShapeType="1"/>
            </p:cNvSpPr>
            <p:nvPr/>
          </p:nvSpPr>
          <p:spPr bwMode="auto">
            <a:xfrm flipV="1">
              <a:off x="3572" y="3299"/>
              <a:ext cx="112" cy="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231"/>
            <p:cNvSpPr/>
            <p:nvPr/>
          </p:nvSpPr>
          <p:spPr bwMode="auto">
            <a:xfrm>
              <a:off x="3323" y="3198"/>
              <a:ext cx="27" cy="16"/>
            </a:xfrm>
            <a:custGeom>
              <a:avLst/>
              <a:gdLst>
                <a:gd name="T0" fmla="*/ 8 w 10"/>
                <a:gd name="T1" fmla="*/ 5 h 6"/>
                <a:gd name="T2" fmla="*/ 7 w 10"/>
                <a:gd name="T3" fmla="*/ 1 h 6"/>
                <a:gd name="T4" fmla="*/ 2 w 10"/>
                <a:gd name="T5" fmla="*/ 1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10" y="2"/>
                    <a:pt x="7" y="1"/>
                  </a:cubicBezTo>
                  <a:cubicBezTo>
                    <a:pt x="6" y="0"/>
                    <a:pt x="4" y="0"/>
                    <a:pt x="2" y="1"/>
                  </a:cubicBezTo>
                  <a:cubicBezTo>
                    <a:pt x="0" y="2"/>
                    <a:pt x="0" y="4"/>
                    <a:pt x="3" y="5"/>
                  </a:cubicBezTo>
                  <a:cubicBezTo>
                    <a:pt x="4" y="6"/>
                    <a:pt x="6" y="6"/>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Line 232"/>
            <p:cNvSpPr>
              <a:spLocks noChangeShapeType="1"/>
            </p:cNvSpPr>
            <p:nvPr/>
          </p:nvSpPr>
          <p:spPr bwMode="auto">
            <a:xfrm flipH="1" flipV="1">
              <a:off x="3540" y="3593"/>
              <a:ext cx="104"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Freeform 233"/>
            <p:cNvSpPr/>
            <p:nvPr/>
          </p:nvSpPr>
          <p:spPr bwMode="auto">
            <a:xfrm>
              <a:off x="3529" y="3361"/>
              <a:ext cx="27" cy="13"/>
            </a:xfrm>
            <a:custGeom>
              <a:avLst/>
              <a:gdLst>
                <a:gd name="T0" fmla="*/ 8 w 10"/>
                <a:gd name="T1" fmla="*/ 4 h 5"/>
                <a:gd name="T2" fmla="*/ 8 w 10"/>
                <a:gd name="T3" fmla="*/ 1 h 5"/>
                <a:gd name="T4" fmla="*/ 3 w 10"/>
                <a:gd name="T5" fmla="*/ 1 h 5"/>
                <a:gd name="T6" fmla="*/ 3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10" y="1"/>
                    <a:pt x="8" y="1"/>
                  </a:cubicBezTo>
                  <a:cubicBezTo>
                    <a:pt x="6" y="0"/>
                    <a:pt x="4" y="0"/>
                    <a:pt x="3" y="1"/>
                  </a:cubicBezTo>
                  <a:cubicBezTo>
                    <a:pt x="0" y="2"/>
                    <a:pt x="1" y="4"/>
                    <a:pt x="3" y="4"/>
                  </a:cubicBezTo>
                  <a:cubicBezTo>
                    <a:pt x="5"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Line 234"/>
            <p:cNvSpPr>
              <a:spLocks noChangeShapeType="1"/>
            </p:cNvSpPr>
            <p:nvPr/>
          </p:nvSpPr>
          <p:spPr bwMode="auto">
            <a:xfrm flipH="1" flipV="1">
              <a:off x="3331" y="2941"/>
              <a:ext cx="6" cy="23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Freeform 235"/>
            <p:cNvSpPr/>
            <p:nvPr/>
          </p:nvSpPr>
          <p:spPr bwMode="auto">
            <a:xfrm>
              <a:off x="5129" y="457"/>
              <a:ext cx="24" cy="75"/>
            </a:xfrm>
            <a:custGeom>
              <a:avLst/>
              <a:gdLst>
                <a:gd name="T0" fmla="*/ 16 w 24"/>
                <a:gd name="T1" fmla="*/ 0 h 75"/>
                <a:gd name="T2" fmla="*/ 0 w 24"/>
                <a:gd name="T3" fmla="*/ 75 h 75"/>
                <a:gd name="T4" fmla="*/ 24 w 24"/>
                <a:gd name="T5" fmla="*/ 69 h 75"/>
                <a:gd name="T6" fmla="*/ 16 w 24"/>
                <a:gd name="T7" fmla="*/ 0 h 75"/>
              </a:gdLst>
              <a:ahLst/>
              <a:cxnLst>
                <a:cxn ang="0">
                  <a:pos x="T0" y="T1"/>
                </a:cxn>
                <a:cxn ang="0">
                  <a:pos x="T2" y="T3"/>
                </a:cxn>
                <a:cxn ang="0">
                  <a:pos x="T4" y="T5"/>
                </a:cxn>
                <a:cxn ang="0">
                  <a:pos x="T6" y="T7"/>
                </a:cxn>
              </a:cxnLst>
              <a:rect l="0" t="0" r="r" b="b"/>
              <a:pathLst>
                <a:path w="24" h="75">
                  <a:moveTo>
                    <a:pt x="16" y="0"/>
                  </a:moveTo>
                  <a:lnTo>
                    <a:pt x="0" y="75"/>
                  </a:lnTo>
                  <a:lnTo>
                    <a:pt x="24" y="69"/>
                  </a:lnTo>
                  <a:lnTo>
                    <a:pt x="16"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Line 236"/>
            <p:cNvSpPr>
              <a:spLocks noChangeShapeType="1"/>
            </p:cNvSpPr>
            <p:nvPr/>
          </p:nvSpPr>
          <p:spPr bwMode="auto">
            <a:xfrm flipV="1">
              <a:off x="4485" y="1085"/>
              <a:ext cx="147" cy="5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237"/>
            <p:cNvSpPr>
              <a:spLocks noChangeShapeType="1"/>
            </p:cNvSpPr>
            <p:nvPr/>
          </p:nvSpPr>
          <p:spPr bwMode="auto">
            <a:xfrm flipV="1">
              <a:off x="5097" y="1304"/>
              <a:ext cx="149" cy="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238"/>
            <p:cNvSpPr>
              <a:spLocks noChangeShapeType="1"/>
            </p:cNvSpPr>
            <p:nvPr/>
          </p:nvSpPr>
          <p:spPr bwMode="auto">
            <a:xfrm flipH="1" flipV="1">
              <a:off x="3176" y="2581"/>
              <a:ext cx="305" cy="17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239"/>
            <p:cNvSpPr>
              <a:spLocks noChangeShapeType="1"/>
            </p:cNvSpPr>
            <p:nvPr/>
          </p:nvSpPr>
          <p:spPr bwMode="auto">
            <a:xfrm flipV="1">
              <a:off x="4765" y="970"/>
              <a:ext cx="6" cy="10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240"/>
            <p:cNvSpPr>
              <a:spLocks noChangeShapeType="1"/>
            </p:cNvSpPr>
            <p:nvPr/>
          </p:nvSpPr>
          <p:spPr bwMode="auto">
            <a:xfrm flipH="1" flipV="1">
              <a:off x="3534" y="2784"/>
              <a:ext cx="107" cy="6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241"/>
            <p:cNvSpPr>
              <a:spLocks noChangeShapeType="1"/>
            </p:cNvSpPr>
            <p:nvPr/>
          </p:nvSpPr>
          <p:spPr bwMode="auto">
            <a:xfrm flipH="1">
              <a:off x="4173" y="1389"/>
              <a:ext cx="192"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Freeform 242"/>
            <p:cNvSpPr/>
            <p:nvPr/>
          </p:nvSpPr>
          <p:spPr bwMode="auto">
            <a:xfrm>
              <a:off x="4608" y="1093"/>
              <a:ext cx="64" cy="24"/>
            </a:xfrm>
            <a:custGeom>
              <a:avLst/>
              <a:gdLst>
                <a:gd name="T0" fmla="*/ 0 w 64"/>
                <a:gd name="T1" fmla="*/ 0 h 24"/>
                <a:gd name="T2" fmla="*/ 40 w 64"/>
                <a:gd name="T3" fmla="*/ 24 h 24"/>
                <a:gd name="T4" fmla="*/ 64 w 64"/>
                <a:gd name="T5" fmla="*/ 16 h 24"/>
                <a:gd name="T6" fmla="*/ 0 w 64"/>
                <a:gd name="T7" fmla="*/ 0 h 24"/>
              </a:gdLst>
              <a:ahLst/>
              <a:cxnLst>
                <a:cxn ang="0">
                  <a:pos x="T0" y="T1"/>
                </a:cxn>
                <a:cxn ang="0">
                  <a:pos x="T2" y="T3"/>
                </a:cxn>
                <a:cxn ang="0">
                  <a:pos x="T4" y="T5"/>
                </a:cxn>
                <a:cxn ang="0">
                  <a:pos x="T6" y="T7"/>
                </a:cxn>
              </a:cxnLst>
              <a:rect l="0" t="0" r="r" b="b"/>
              <a:pathLst>
                <a:path w="64" h="24">
                  <a:moveTo>
                    <a:pt x="0" y="0"/>
                  </a:moveTo>
                  <a:lnTo>
                    <a:pt x="40" y="24"/>
                  </a:lnTo>
                  <a:lnTo>
                    <a:pt x="64" y="16"/>
                  </a:lnTo>
                  <a:lnTo>
                    <a:pt x="0"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243"/>
            <p:cNvSpPr/>
            <p:nvPr/>
          </p:nvSpPr>
          <p:spPr bwMode="auto">
            <a:xfrm>
              <a:off x="5358" y="1742"/>
              <a:ext cx="70" cy="27"/>
            </a:xfrm>
            <a:custGeom>
              <a:avLst/>
              <a:gdLst>
                <a:gd name="T0" fmla="*/ 0 w 70"/>
                <a:gd name="T1" fmla="*/ 27 h 27"/>
                <a:gd name="T2" fmla="*/ 70 w 70"/>
                <a:gd name="T3" fmla="*/ 11 h 27"/>
                <a:gd name="T4" fmla="*/ 38 w 70"/>
                <a:gd name="T5" fmla="*/ 0 h 27"/>
                <a:gd name="T6" fmla="*/ 0 w 70"/>
                <a:gd name="T7" fmla="*/ 27 h 27"/>
              </a:gdLst>
              <a:ahLst/>
              <a:cxnLst>
                <a:cxn ang="0">
                  <a:pos x="T0" y="T1"/>
                </a:cxn>
                <a:cxn ang="0">
                  <a:pos x="T2" y="T3"/>
                </a:cxn>
                <a:cxn ang="0">
                  <a:pos x="T4" y="T5"/>
                </a:cxn>
                <a:cxn ang="0">
                  <a:pos x="T6" y="T7"/>
                </a:cxn>
              </a:cxnLst>
              <a:rect l="0" t="0" r="r" b="b"/>
              <a:pathLst>
                <a:path w="70" h="27">
                  <a:moveTo>
                    <a:pt x="0" y="27"/>
                  </a:moveTo>
                  <a:lnTo>
                    <a:pt x="70" y="11"/>
                  </a:lnTo>
                  <a:lnTo>
                    <a:pt x="38" y="0"/>
                  </a:lnTo>
                  <a:lnTo>
                    <a:pt x="0" y="2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Line 244"/>
            <p:cNvSpPr>
              <a:spLocks noChangeShapeType="1"/>
            </p:cNvSpPr>
            <p:nvPr/>
          </p:nvSpPr>
          <p:spPr bwMode="auto">
            <a:xfrm>
              <a:off x="5337" y="1464"/>
              <a:ext cx="435" cy="16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Freeform 245"/>
            <p:cNvSpPr/>
            <p:nvPr/>
          </p:nvSpPr>
          <p:spPr bwMode="auto">
            <a:xfrm>
              <a:off x="5153" y="1288"/>
              <a:ext cx="69" cy="24"/>
            </a:xfrm>
            <a:custGeom>
              <a:avLst/>
              <a:gdLst>
                <a:gd name="T0" fmla="*/ 69 w 69"/>
                <a:gd name="T1" fmla="*/ 24 h 24"/>
                <a:gd name="T2" fmla="*/ 24 w 69"/>
                <a:gd name="T3" fmla="*/ 0 h 24"/>
                <a:gd name="T4" fmla="*/ 0 w 69"/>
                <a:gd name="T5" fmla="*/ 8 h 24"/>
                <a:gd name="T6" fmla="*/ 69 w 69"/>
                <a:gd name="T7" fmla="*/ 24 h 24"/>
              </a:gdLst>
              <a:ahLst/>
              <a:cxnLst>
                <a:cxn ang="0">
                  <a:pos x="T0" y="T1"/>
                </a:cxn>
                <a:cxn ang="0">
                  <a:pos x="T2" y="T3"/>
                </a:cxn>
                <a:cxn ang="0">
                  <a:pos x="T4" y="T5"/>
                </a:cxn>
                <a:cxn ang="0">
                  <a:pos x="T6" y="T7"/>
                </a:cxn>
              </a:cxnLst>
              <a:rect l="0" t="0" r="r" b="b"/>
              <a:pathLst>
                <a:path w="69" h="24">
                  <a:moveTo>
                    <a:pt x="69" y="24"/>
                  </a:moveTo>
                  <a:lnTo>
                    <a:pt x="24" y="0"/>
                  </a:lnTo>
                  <a:lnTo>
                    <a:pt x="0" y="8"/>
                  </a:lnTo>
                  <a:lnTo>
                    <a:pt x="69" y="24"/>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Line 246"/>
            <p:cNvSpPr>
              <a:spLocks noChangeShapeType="1"/>
            </p:cNvSpPr>
            <p:nvPr/>
          </p:nvSpPr>
          <p:spPr bwMode="auto">
            <a:xfrm flipH="1" flipV="1">
              <a:off x="1959" y="3385"/>
              <a:ext cx="5" cy="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247"/>
            <p:cNvSpPr>
              <a:spLocks noChangeShapeType="1"/>
            </p:cNvSpPr>
            <p:nvPr/>
          </p:nvSpPr>
          <p:spPr bwMode="auto">
            <a:xfrm flipV="1">
              <a:off x="5083" y="529"/>
              <a:ext cx="59" cy="8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248"/>
            <p:cNvSpPr>
              <a:spLocks noChangeShapeType="1"/>
            </p:cNvSpPr>
            <p:nvPr/>
          </p:nvSpPr>
          <p:spPr bwMode="auto">
            <a:xfrm flipV="1">
              <a:off x="5412" y="1632"/>
              <a:ext cx="278" cy="11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249"/>
            <p:cNvSpPr>
              <a:spLocks noChangeShapeType="1"/>
            </p:cNvSpPr>
            <p:nvPr/>
          </p:nvSpPr>
          <p:spPr bwMode="auto">
            <a:xfrm flipV="1">
              <a:off x="4450" y="3462"/>
              <a:ext cx="27" cy="6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250"/>
            <p:cNvSpPr>
              <a:spLocks noChangeShapeType="1"/>
            </p:cNvSpPr>
            <p:nvPr/>
          </p:nvSpPr>
          <p:spPr bwMode="auto">
            <a:xfrm>
              <a:off x="2992" y="3460"/>
              <a:ext cx="673" cy="4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251"/>
            <p:cNvSpPr>
              <a:spLocks noChangeShapeType="1"/>
            </p:cNvSpPr>
            <p:nvPr/>
          </p:nvSpPr>
          <p:spPr bwMode="auto">
            <a:xfrm>
              <a:off x="3956" y="3855"/>
              <a:ext cx="676" cy="43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252"/>
            <p:cNvSpPr>
              <a:spLocks noChangeShapeType="1"/>
            </p:cNvSpPr>
            <p:nvPr/>
          </p:nvSpPr>
          <p:spPr bwMode="auto">
            <a:xfrm>
              <a:off x="2925" y="3684"/>
              <a:ext cx="147" cy="10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Line 253"/>
            <p:cNvSpPr>
              <a:spLocks noChangeShapeType="1"/>
            </p:cNvSpPr>
            <p:nvPr/>
          </p:nvSpPr>
          <p:spPr bwMode="auto">
            <a:xfrm>
              <a:off x="3964" y="3308"/>
              <a:ext cx="353" cy="20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254"/>
            <p:cNvSpPr>
              <a:spLocks noChangeShapeType="1"/>
            </p:cNvSpPr>
            <p:nvPr/>
          </p:nvSpPr>
          <p:spPr bwMode="auto">
            <a:xfrm flipH="1">
              <a:off x="1934" y="3388"/>
              <a:ext cx="361" cy="15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Freeform 255"/>
            <p:cNvSpPr/>
            <p:nvPr/>
          </p:nvSpPr>
          <p:spPr bwMode="auto">
            <a:xfrm>
              <a:off x="1940" y="3313"/>
              <a:ext cx="37" cy="80"/>
            </a:xfrm>
            <a:custGeom>
              <a:avLst/>
              <a:gdLst>
                <a:gd name="T0" fmla="*/ 11 w 37"/>
                <a:gd name="T1" fmla="*/ 0 h 80"/>
                <a:gd name="T2" fmla="*/ 0 w 37"/>
                <a:gd name="T3" fmla="*/ 80 h 80"/>
                <a:gd name="T4" fmla="*/ 37 w 37"/>
                <a:gd name="T5" fmla="*/ 64 h 80"/>
                <a:gd name="T6" fmla="*/ 11 w 37"/>
                <a:gd name="T7" fmla="*/ 0 h 80"/>
              </a:gdLst>
              <a:ahLst/>
              <a:cxnLst>
                <a:cxn ang="0">
                  <a:pos x="T0" y="T1"/>
                </a:cxn>
                <a:cxn ang="0">
                  <a:pos x="T2" y="T3"/>
                </a:cxn>
                <a:cxn ang="0">
                  <a:pos x="T4" y="T5"/>
                </a:cxn>
                <a:cxn ang="0">
                  <a:pos x="T6" y="T7"/>
                </a:cxn>
              </a:cxnLst>
              <a:rect l="0" t="0" r="r" b="b"/>
              <a:pathLst>
                <a:path w="37" h="80">
                  <a:moveTo>
                    <a:pt x="11" y="0"/>
                  </a:moveTo>
                  <a:lnTo>
                    <a:pt x="0" y="80"/>
                  </a:lnTo>
                  <a:lnTo>
                    <a:pt x="37" y="64"/>
                  </a:lnTo>
                  <a:lnTo>
                    <a:pt x="11"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256"/>
            <p:cNvSpPr/>
            <p:nvPr/>
          </p:nvSpPr>
          <p:spPr bwMode="auto">
            <a:xfrm>
              <a:off x="2971" y="3772"/>
              <a:ext cx="75" cy="40"/>
            </a:xfrm>
            <a:custGeom>
              <a:avLst/>
              <a:gdLst>
                <a:gd name="T0" fmla="*/ 75 w 75"/>
                <a:gd name="T1" fmla="*/ 0 h 40"/>
                <a:gd name="T2" fmla="*/ 0 w 75"/>
                <a:gd name="T3" fmla="*/ 22 h 40"/>
                <a:gd name="T4" fmla="*/ 24 w 75"/>
                <a:gd name="T5" fmla="*/ 40 h 40"/>
                <a:gd name="T6" fmla="*/ 75 w 75"/>
                <a:gd name="T7" fmla="*/ 0 h 40"/>
              </a:gdLst>
              <a:ahLst/>
              <a:cxnLst>
                <a:cxn ang="0">
                  <a:pos x="T0" y="T1"/>
                </a:cxn>
                <a:cxn ang="0">
                  <a:pos x="T2" y="T3"/>
                </a:cxn>
                <a:cxn ang="0">
                  <a:pos x="T4" y="T5"/>
                </a:cxn>
                <a:cxn ang="0">
                  <a:pos x="T6" y="T7"/>
                </a:cxn>
              </a:cxnLst>
              <a:rect l="0" t="0" r="r" b="b"/>
              <a:pathLst>
                <a:path w="75" h="40">
                  <a:moveTo>
                    <a:pt x="75" y="0"/>
                  </a:moveTo>
                  <a:lnTo>
                    <a:pt x="0" y="22"/>
                  </a:lnTo>
                  <a:lnTo>
                    <a:pt x="24" y="40"/>
                  </a:lnTo>
                  <a:lnTo>
                    <a:pt x="75"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Line 257"/>
            <p:cNvSpPr>
              <a:spLocks noChangeShapeType="1"/>
            </p:cNvSpPr>
            <p:nvPr/>
          </p:nvSpPr>
          <p:spPr bwMode="auto">
            <a:xfrm flipV="1">
              <a:off x="3935" y="243"/>
              <a:ext cx="5" cy="60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Freeform 258"/>
            <p:cNvSpPr/>
            <p:nvPr/>
          </p:nvSpPr>
          <p:spPr bwMode="auto">
            <a:xfrm>
              <a:off x="3940" y="248"/>
              <a:ext cx="62" cy="40"/>
            </a:xfrm>
            <a:custGeom>
              <a:avLst/>
              <a:gdLst>
                <a:gd name="T0" fmla="*/ 0 w 62"/>
                <a:gd name="T1" fmla="*/ 35 h 40"/>
                <a:gd name="T2" fmla="*/ 62 w 62"/>
                <a:gd name="T3" fmla="*/ 40 h 40"/>
                <a:gd name="T4" fmla="*/ 62 w 62"/>
                <a:gd name="T5" fmla="*/ 0 h 40"/>
                <a:gd name="T6" fmla="*/ 0 w 62"/>
                <a:gd name="T7" fmla="*/ 35 h 40"/>
              </a:gdLst>
              <a:ahLst/>
              <a:cxnLst>
                <a:cxn ang="0">
                  <a:pos x="T0" y="T1"/>
                </a:cxn>
                <a:cxn ang="0">
                  <a:pos x="T2" y="T3"/>
                </a:cxn>
                <a:cxn ang="0">
                  <a:pos x="T4" y="T5"/>
                </a:cxn>
                <a:cxn ang="0">
                  <a:pos x="T6" y="T7"/>
                </a:cxn>
              </a:cxnLst>
              <a:rect l="0" t="0" r="r" b="b"/>
              <a:pathLst>
                <a:path w="62" h="40">
                  <a:moveTo>
                    <a:pt x="0" y="35"/>
                  </a:moveTo>
                  <a:lnTo>
                    <a:pt x="62" y="40"/>
                  </a:lnTo>
                  <a:lnTo>
                    <a:pt x="62" y="0"/>
                  </a:lnTo>
                  <a:lnTo>
                    <a:pt x="0" y="35"/>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259"/>
            <p:cNvSpPr>
              <a:spLocks noEditPoints="1"/>
            </p:cNvSpPr>
            <p:nvPr/>
          </p:nvSpPr>
          <p:spPr bwMode="auto">
            <a:xfrm>
              <a:off x="2851" y="3783"/>
              <a:ext cx="82" cy="45"/>
            </a:xfrm>
            <a:custGeom>
              <a:avLst/>
              <a:gdLst>
                <a:gd name="T0" fmla="*/ 6 w 31"/>
                <a:gd name="T1" fmla="*/ 7 h 17"/>
                <a:gd name="T2" fmla="*/ 14 w 31"/>
                <a:gd name="T3" fmla="*/ 3 h 17"/>
                <a:gd name="T4" fmla="*/ 6 w 31"/>
                <a:gd name="T5" fmla="*/ 7 h 17"/>
                <a:gd name="T6" fmla="*/ 21 w 31"/>
                <a:gd name="T7" fmla="*/ 6 h 17"/>
                <a:gd name="T8" fmla="*/ 22 w 31"/>
                <a:gd name="T9" fmla="*/ 16 h 17"/>
                <a:gd name="T10" fmla="*/ 13 w 31"/>
                <a:gd name="T11" fmla="*/ 16 h 17"/>
                <a:gd name="T12" fmla="*/ 11 w 31"/>
                <a:gd name="T13" fmla="*/ 9 h 17"/>
                <a:gd name="T14" fmla="*/ 2 w 31"/>
                <a:gd name="T15" fmla="*/ 7 h 17"/>
                <a:gd name="T16" fmla="*/ 8 w 31"/>
                <a:gd name="T17" fmla="*/ 1 h 17"/>
                <a:gd name="T18" fmla="*/ 17 w 31"/>
                <a:gd name="T19" fmla="*/ 1 h 17"/>
                <a:gd name="T20" fmla="*/ 18 w 31"/>
                <a:gd name="T21" fmla="*/ 4 h 17"/>
                <a:gd name="T22" fmla="*/ 17 w 31"/>
                <a:gd name="T23" fmla="*/ 6 h 17"/>
                <a:gd name="T24" fmla="*/ 19 w 31"/>
                <a:gd name="T25" fmla="*/ 6 h 17"/>
                <a:gd name="T26" fmla="*/ 21 w 31"/>
                <a:gd name="T27" fmla="*/ 6 h 17"/>
                <a:gd name="T28" fmla="*/ 21 w 31"/>
                <a:gd name="T29" fmla="*/ 14 h 17"/>
                <a:gd name="T30" fmla="*/ 24 w 31"/>
                <a:gd name="T31" fmla="*/ 9 h 17"/>
                <a:gd name="T32" fmla="*/ 16 w 31"/>
                <a:gd name="T33" fmla="*/ 8 h 17"/>
                <a:gd name="T34" fmla="*/ 14 w 31"/>
                <a:gd name="T35" fmla="*/ 13 h 17"/>
                <a:gd name="T36" fmla="*/ 21 w 31"/>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7">
                  <a:moveTo>
                    <a:pt x="6" y="7"/>
                  </a:moveTo>
                  <a:cubicBezTo>
                    <a:pt x="10" y="10"/>
                    <a:pt x="19" y="7"/>
                    <a:pt x="14" y="3"/>
                  </a:cubicBezTo>
                  <a:cubicBezTo>
                    <a:pt x="11" y="0"/>
                    <a:pt x="2" y="4"/>
                    <a:pt x="6" y="7"/>
                  </a:cubicBezTo>
                  <a:close/>
                  <a:moveTo>
                    <a:pt x="21" y="6"/>
                  </a:moveTo>
                  <a:cubicBezTo>
                    <a:pt x="30" y="6"/>
                    <a:pt x="31" y="13"/>
                    <a:pt x="22" y="16"/>
                  </a:cubicBezTo>
                  <a:cubicBezTo>
                    <a:pt x="19" y="17"/>
                    <a:pt x="16" y="17"/>
                    <a:pt x="13" y="16"/>
                  </a:cubicBezTo>
                  <a:cubicBezTo>
                    <a:pt x="10" y="15"/>
                    <a:pt x="7" y="12"/>
                    <a:pt x="11" y="9"/>
                  </a:cubicBezTo>
                  <a:cubicBezTo>
                    <a:pt x="8" y="10"/>
                    <a:pt x="4" y="10"/>
                    <a:pt x="2" y="7"/>
                  </a:cubicBezTo>
                  <a:cubicBezTo>
                    <a:pt x="0" y="4"/>
                    <a:pt x="5" y="2"/>
                    <a:pt x="8" y="1"/>
                  </a:cubicBezTo>
                  <a:cubicBezTo>
                    <a:pt x="11" y="0"/>
                    <a:pt x="13" y="0"/>
                    <a:pt x="17" y="1"/>
                  </a:cubicBezTo>
                  <a:cubicBezTo>
                    <a:pt x="18" y="2"/>
                    <a:pt x="19" y="3"/>
                    <a:pt x="18" y="4"/>
                  </a:cubicBezTo>
                  <a:cubicBezTo>
                    <a:pt x="18" y="5"/>
                    <a:pt x="18" y="6"/>
                    <a:pt x="17" y="6"/>
                  </a:cubicBezTo>
                  <a:cubicBezTo>
                    <a:pt x="17" y="7"/>
                    <a:pt x="18" y="6"/>
                    <a:pt x="19" y="6"/>
                  </a:cubicBezTo>
                  <a:cubicBezTo>
                    <a:pt x="20" y="6"/>
                    <a:pt x="20" y="6"/>
                    <a:pt x="21" y="6"/>
                  </a:cubicBezTo>
                  <a:close/>
                  <a:moveTo>
                    <a:pt x="21" y="14"/>
                  </a:moveTo>
                  <a:cubicBezTo>
                    <a:pt x="24" y="13"/>
                    <a:pt x="27" y="11"/>
                    <a:pt x="24" y="9"/>
                  </a:cubicBezTo>
                  <a:cubicBezTo>
                    <a:pt x="21" y="7"/>
                    <a:pt x="19" y="7"/>
                    <a:pt x="16" y="8"/>
                  </a:cubicBezTo>
                  <a:cubicBezTo>
                    <a:pt x="13" y="9"/>
                    <a:pt x="11" y="11"/>
                    <a:pt x="14" y="13"/>
                  </a:cubicBezTo>
                  <a:cubicBezTo>
                    <a:pt x="16" y="15"/>
                    <a:pt x="18" y="15"/>
                    <a:pt x="21" y="14"/>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62" name="Line 260"/>
            <p:cNvSpPr>
              <a:spLocks noChangeShapeType="1"/>
            </p:cNvSpPr>
            <p:nvPr/>
          </p:nvSpPr>
          <p:spPr bwMode="auto">
            <a:xfrm flipV="1">
              <a:off x="2949" y="2770"/>
              <a:ext cx="129" cy="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261"/>
            <p:cNvSpPr>
              <a:spLocks noChangeShapeType="1"/>
            </p:cNvSpPr>
            <p:nvPr/>
          </p:nvSpPr>
          <p:spPr bwMode="auto">
            <a:xfrm flipH="1" flipV="1">
              <a:off x="4517" y="1162"/>
              <a:ext cx="107" cy="4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262"/>
            <p:cNvSpPr>
              <a:spLocks noChangeShapeType="1"/>
            </p:cNvSpPr>
            <p:nvPr/>
          </p:nvSpPr>
          <p:spPr bwMode="auto">
            <a:xfrm flipH="1" flipV="1">
              <a:off x="4894" y="1304"/>
              <a:ext cx="123" cy="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263"/>
            <p:cNvSpPr/>
            <p:nvPr/>
          </p:nvSpPr>
          <p:spPr bwMode="auto">
            <a:xfrm>
              <a:off x="3892" y="1464"/>
              <a:ext cx="27" cy="8"/>
            </a:xfrm>
            <a:custGeom>
              <a:avLst/>
              <a:gdLst>
                <a:gd name="T0" fmla="*/ 8 w 10"/>
                <a:gd name="T1" fmla="*/ 3 h 3"/>
                <a:gd name="T2" fmla="*/ 10 w 10"/>
                <a:gd name="T3" fmla="*/ 1 h 3"/>
                <a:gd name="T4" fmla="*/ 7 w 10"/>
                <a:gd name="T5" fmla="*/ 0 h 3"/>
                <a:gd name="T6" fmla="*/ 2 w 10"/>
                <a:gd name="T7" fmla="*/ 0 h 3"/>
                <a:gd name="T8" fmla="*/ 1 w 10"/>
                <a:gd name="T9" fmla="*/ 2 h 3"/>
                <a:gd name="T10" fmla="*/ 3 w 10"/>
                <a:gd name="T11" fmla="*/ 3 h 3"/>
                <a:gd name="T12" fmla="*/ 8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8" y="3"/>
                  </a:moveTo>
                  <a:cubicBezTo>
                    <a:pt x="9" y="2"/>
                    <a:pt x="10" y="2"/>
                    <a:pt x="10" y="1"/>
                  </a:cubicBezTo>
                  <a:cubicBezTo>
                    <a:pt x="9" y="0"/>
                    <a:pt x="8" y="0"/>
                    <a:pt x="7" y="0"/>
                  </a:cubicBezTo>
                  <a:cubicBezTo>
                    <a:pt x="6" y="0"/>
                    <a:pt x="4" y="0"/>
                    <a:pt x="2" y="0"/>
                  </a:cubicBezTo>
                  <a:cubicBezTo>
                    <a:pt x="2" y="0"/>
                    <a:pt x="0" y="1"/>
                    <a:pt x="1" y="2"/>
                  </a:cubicBezTo>
                  <a:cubicBezTo>
                    <a:pt x="2" y="3"/>
                    <a:pt x="3" y="3"/>
                    <a:pt x="3" y="3"/>
                  </a:cubicBezTo>
                  <a:cubicBezTo>
                    <a:pt x="5" y="3"/>
                    <a:pt x="7"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264"/>
            <p:cNvSpPr/>
            <p:nvPr/>
          </p:nvSpPr>
          <p:spPr bwMode="auto">
            <a:xfrm>
              <a:off x="4736" y="1387"/>
              <a:ext cx="27" cy="8"/>
            </a:xfrm>
            <a:custGeom>
              <a:avLst/>
              <a:gdLst>
                <a:gd name="T0" fmla="*/ 8 w 10"/>
                <a:gd name="T1" fmla="*/ 2 h 3"/>
                <a:gd name="T2" fmla="*/ 7 w 10"/>
                <a:gd name="T3" fmla="*/ 0 h 3"/>
                <a:gd name="T4" fmla="*/ 2 w 10"/>
                <a:gd name="T5" fmla="*/ 0 h 3"/>
                <a:gd name="T6" fmla="*/ 4 w 10"/>
                <a:gd name="T7" fmla="*/ 3 h 3"/>
                <a:gd name="T8" fmla="*/ 8 w 10"/>
                <a:gd name="T9" fmla="*/ 2 h 3"/>
              </a:gdLst>
              <a:ahLst/>
              <a:cxnLst>
                <a:cxn ang="0">
                  <a:pos x="T0" y="T1"/>
                </a:cxn>
                <a:cxn ang="0">
                  <a:pos x="T2" y="T3"/>
                </a:cxn>
                <a:cxn ang="0">
                  <a:pos x="T4" y="T5"/>
                </a:cxn>
                <a:cxn ang="0">
                  <a:pos x="T6" y="T7"/>
                </a:cxn>
                <a:cxn ang="0">
                  <a:pos x="T8" y="T9"/>
                </a:cxn>
              </a:cxnLst>
              <a:rect l="0" t="0" r="r" b="b"/>
              <a:pathLst>
                <a:path w="10" h="3">
                  <a:moveTo>
                    <a:pt x="8" y="2"/>
                  </a:moveTo>
                  <a:cubicBezTo>
                    <a:pt x="10" y="2"/>
                    <a:pt x="8" y="0"/>
                    <a:pt x="7" y="0"/>
                  </a:cubicBezTo>
                  <a:cubicBezTo>
                    <a:pt x="5" y="0"/>
                    <a:pt x="4" y="0"/>
                    <a:pt x="2" y="0"/>
                  </a:cubicBezTo>
                  <a:cubicBezTo>
                    <a:pt x="0" y="1"/>
                    <a:pt x="2" y="2"/>
                    <a:pt x="4" y="3"/>
                  </a:cubicBezTo>
                  <a:cubicBezTo>
                    <a:pt x="5" y="3"/>
                    <a:pt x="7" y="3"/>
                    <a:pt x="8" y="2"/>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Line 265"/>
            <p:cNvSpPr>
              <a:spLocks noChangeShapeType="1"/>
            </p:cNvSpPr>
            <p:nvPr/>
          </p:nvSpPr>
          <p:spPr bwMode="auto">
            <a:xfrm flipH="1" flipV="1">
              <a:off x="3032" y="2501"/>
              <a:ext cx="96" cy="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8" name="Line 266"/>
            <p:cNvSpPr>
              <a:spLocks noChangeShapeType="1"/>
            </p:cNvSpPr>
            <p:nvPr/>
          </p:nvSpPr>
          <p:spPr bwMode="auto">
            <a:xfrm flipV="1">
              <a:off x="2981" y="3583"/>
              <a:ext cx="113" cy="5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9" name="Freeform 267"/>
            <p:cNvSpPr/>
            <p:nvPr/>
          </p:nvSpPr>
          <p:spPr bwMode="auto">
            <a:xfrm>
              <a:off x="3318" y="2899"/>
              <a:ext cx="27" cy="13"/>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Line 268"/>
            <p:cNvSpPr>
              <a:spLocks noChangeShapeType="1"/>
            </p:cNvSpPr>
            <p:nvPr/>
          </p:nvSpPr>
          <p:spPr bwMode="auto">
            <a:xfrm flipH="1" flipV="1">
              <a:off x="3337" y="3238"/>
              <a:ext cx="5" cy="2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1" name="Freeform 269"/>
            <p:cNvSpPr/>
            <p:nvPr/>
          </p:nvSpPr>
          <p:spPr bwMode="auto">
            <a:xfrm>
              <a:off x="4589" y="4192"/>
              <a:ext cx="30" cy="80"/>
            </a:xfrm>
            <a:custGeom>
              <a:avLst/>
              <a:gdLst>
                <a:gd name="T0" fmla="*/ 11 w 30"/>
                <a:gd name="T1" fmla="*/ 80 h 80"/>
                <a:gd name="T2" fmla="*/ 30 w 30"/>
                <a:gd name="T3" fmla="*/ 19 h 80"/>
                <a:gd name="T4" fmla="*/ 0 w 30"/>
                <a:gd name="T5" fmla="*/ 0 h 80"/>
                <a:gd name="T6" fmla="*/ 11 w 30"/>
                <a:gd name="T7" fmla="*/ 80 h 80"/>
              </a:gdLst>
              <a:ahLst/>
              <a:cxnLst>
                <a:cxn ang="0">
                  <a:pos x="T0" y="T1"/>
                </a:cxn>
                <a:cxn ang="0">
                  <a:pos x="T2" y="T3"/>
                </a:cxn>
                <a:cxn ang="0">
                  <a:pos x="T4" y="T5"/>
                </a:cxn>
                <a:cxn ang="0">
                  <a:pos x="T6" y="T7"/>
                </a:cxn>
              </a:cxnLst>
              <a:rect l="0" t="0" r="r" b="b"/>
              <a:pathLst>
                <a:path w="30" h="80">
                  <a:moveTo>
                    <a:pt x="11" y="80"/>
                  </a:moveTo>
                  <a:lnTo>
                    <a:pt x="30" y="19"/>
                  </a:lnTo>
                  <a:lnTo>
                    <a:pt x="0" y="0"/>
                  </a:lnTo>
                  <a:lnTo>
                    <a:pt x="11" y="8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270"/>
            <p:cNvSpPr/>
            <p:nvPr/>
          </p:nvSpPr>
          <p:spPr bwMode="auto">
            <a:xfrm>
              <a:off x="4645" y="2990"/>
              <a:ext cx="32" cy="85"/>
            </a:xfrm>
            <a:custGeom>
              <a:avLst/>
              <a:gdLst>
                <a:gd name="T0" fmla="*/ 22 w 32"/>
                <a:gd name="T1" fmla="*/ 0 h 85"/>
                <a:gd name="T2" fmla="*/ 0 w 32"/>
                <a:gd name="T3" fmla="*/ 69 h 85"/>
                <a:gd name="T4" fmla="*/ 32 w 32"/>
                <a:gd name="T5" fmla="*/ 85 h 85"/>
                <a:gd name="T6" fmla="*/ 22 w 32"/>
                <a:gd name="T7" fmla="*/ 0 h 85"/>
              </a:gdLst>
              <a:ahLst/>
              <a:cxnLst>
                <a:cxn ang="0">
                  <a:pos x="T0" y="T1"/>
                </a:cxn>
                <a:cxn ang="0">
                  <a:pos x="T2" y="T3"/>
                </a:cxn>
                <a:cxn ang="0">
                  <a:pos x="T4" y="T5"/>
                </a:cxn>
                <a:cxn ang="0">
                  <a:pos x="T6" y="T7"/>
                </a:cxn>
              </a:cxnLst>
              <a:rect l="0" t="0" r="r" b="b"/>
              <a:pathLst>
                <a:path w="32" h="85">
                  <a:moveTo>
                    <a:pt x="22" y="0"/>
                  </a:moveTo>
                  <a:lnTo>
                    <a:pt x="0" y="69"/>
                  </a:lnTo>
                  <a:lnTo>
                    <a:pt x="32" y="85"/>
                  </a:lnTo>
                  <a:lnTo>
                    <a:pt x="22"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271"/>
            <p:cNvSpPr/>
            <p:nvPr/>
          </p:nvSpPr>
          <p:spPr bwMode="auto">
            <a:xfrm>
              <a:off x="4854" y="1288"/>
              <a:ext cx="26" cy="8"/>
            </a:xfrm>
            <a:custGeom>
              <a:avLst/>
              <a:gdLst>
                <a:gd name="T0" fmla="*/ 2 w 10"/>
                <a:gd name="T1" fmla="*/ 1 h 3"/>
                <a:gd name="T2" fmla="*/ 6 w 10"/>
                <a:gd name="T3" fmla="*/ 0 h 3"/>
                <a:gd name="T4" fmla="*/ 8 w 10"/>
                <a:gd name="T5" fmla="*/ 3 h 3"/>
                <a:gd name="T6" fmla="*/ 3 w 10"/>
                <a:gd name="T7" fmla="*/ 3 h 3"/>
                <a:gd name="T8" fmla="*/ 2 w 10"/>
                <a:gd name="T9" fmla="*/ 1 h 3"/>
              </a:gdLst>
              <a:ahLst/>
              <a:cxnLst>
                <a:cxn ang="0">
                  <a:pos x="T0" y="T1"/>
                </a:cxn>
                <a:cxn ang="0">
                  <a:pos x="T2" y="T3"/>
                </a:cxn>
                <a:cxn ang="0">
                  <a:pos x="T4" y="T5"/>
                </a:cxn>
                <a:cxn ang="0">
                  <a:pos x="T6" y="T7"/>
                </a:cxn>
                <a:cxn ang="0">
                  <a:pos x="T8" y="T9"/>
                </a:cxn>
              </a:cxnLst>
              <a:rect l="0" t="0" r="r" b="b"/>
              <a:pathLst>
                <a:path w="10" h="3">
                  <a:moveTo>
                    <a:pt x="2" y="1"/>
                  </a:moveTo>
                  <a:cubicBezTo>
                    <a:pt x="3" y="0"/>
                    <a:pt x="5" y="0"/>
                    <a:pt x="6" y="0"/>
                  </a:cubicBezTo>
                  <a:cubicBezTo>
                    <a:pt x="8" y="1"/>
                    <a:pt x="10" y="2"/>
                    <a:pt x="8" y="3"/>
                  </a:cubicBezTo>
                  <a:cubicBezTo>
                    <a:pt x="6" y="3"/>
                    <a:pt x="5" y="3"/>
                    <a:pt x="3" y="3"/>
                  </a:cubicBezTo>
                  <a:cubicBezTo>
                    <a:pt x="2" y="3"/>
                    <a:pt x="0" y="1"/>
                    <a:pt x="2" y="1"/>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Line 272"/>
            <p:cNvSpPr>
              <a:spLocks noChangeShapeType="1"/>
            </p:cNvSpPr>
            <p:nvPr/>
          </p:nvSpPr>
          <p:spPr bwMode="auto">
            <a:xfrm flipH="1" flipV="1">
              <a:off x="3321" y="2455"/>
              <a:ext cx="10" cy="4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Freeform 273"/>
            <p:cNvSpPr/>
            <p:nvPr/>
          </p:nvSpPr>
          <p:spPr bwMode="auto">
            <a:xfrm>
              <a:off x="3110" y="3564"/>
              <a:ext cx="26" cy="13"/>
            </a:xfrm>
            <a:custGeom>
              <a:avLst/>
              <a:gdLst>
                <a:gd name="T0" fmla="*/ 7 w 10"/>
                <a:gd name="T1" fmla="*/ 4 h 5"/>
                <a:gd name="T2" fmla="*/ 7 w 10"/>
                <a:gd name="T3" fmla="*/ 0 h 5"/>
                <a:gd name="T4" fmla="*/ 2 w 10"/>
                <a:gd name="T5" fmla="*/ 0 h 5"/>
                <a:gd name="T6" fmla="*/ 2 w 10"/>
                <a:gd name="T7" fmla="*/ 4 h 5"/>
                <a:gd name="T8" fmla="*/ 7 w 10"/>
                <a:gd name="T9" fmla="*/ 4 h 5"/>
              </a:gdLst>
              <a:ahLst/>
              <a:cxnLst>
                <a:cxn ang="0">
                  <a:pos x="T0" y="T1"/>
                </a:cxn>
                <a:cxn ang="0">
                  <a:pos x="T2" y="T3"/>
                </a:cxn>
                <a:cxn ang="0">
                  <a:pos x="T4" y="T5"/>
                </a:cxn>
                <a:cxn ang="0">
                  <a:pos x="T6" y="T7"/>
                </a:cxn>
                <a:cxn ang="0">
                  <a:pos x="T8" y="T9"/>
                </a:cxn>
              </a:cxnLst>
              <a:rect l="0" t="0" r="r" b="b"/>
              <a:pathLst>
                <a:path w="10" h="5">
                  <a:moveTo>
                    <a:pt x="7" y="4"/>
                  </a:moveTo>
                  <a:cubicBezTo>
                    <a:pt x="10" y="3"/>
                    <a:pt x="9" y="1"/>
                    <a:pt x="7" y="0"/>
                  </a:cubicBezTo>
                  <a:cubicBezTo>
                    <a:pt x="5" y="0"/>
                    <a:pt x="4" y="0"/>
                    <a:pt x="2" y="0"/>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Line 274"/>
            <p:cNvSpPr>
              <a:spLocks noChangeShapeType="1"/>
            </p:cNvSpPr>
            <p:nvPr/>
          </p:nvSpPr>
          <p:spPr bwMode="auto">
            <a:xfrm flipH="1" flipV="1">
              <a:off x="3198" y="3372"/>
              <a:ext cx="291" cy="18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Line 275"/>
            <p:cNvSpPr>
              <a:spLocks noChangeShapeType="1"/>
            </p:cNvSpPr>
            <p:nvPr/>
          </p:nvSpPr>
          <p:spPr bwMode="auto">
            <a:xfrm flipH="1" flipV="1">
              <a:off x="3059" y="3281"/>
              <a:ext cx="93" cy="5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Line 276"/>
            <p:cNvSpPr>
              <a:spLocks noChangeShapeType="1"/>
            </p:cNvSpPr>
            <p:nvPr/>
          </p:nvSpPr>
          <p:spPr bwMode="auto">
            <a:xfrm flipV="1">
              <a:off x="3566" y="2517"/>
              <a:ext cx="115" cy="5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9" name="Line 277"/>
            <p:cNvSpPr>
              <a:spLocks noChangeShapeType="1"/>
            </p:cNvSpPr>
            <p:nvPr/>
          </p:nvSpPr>
          <p:spPr bwMode="auto">
            <a:xfrm flipV="1">
              <a:off x="3139" y="2591"/>
              <a:ext cx="366" cy="1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278"/>
            <p:cNvSpPr>
              <a:spLocks noChangeShapeType="1"/>
            </p:cNvSpPr>
            <p:nvPr/>
          </p:nvSpPr>
          <p:spPr bwMode="auto">
            <a:xfrm flipV="1">
              <a:off x="4010" y="1691"/>
              <a:ext cx="0" cy="19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1" name="Line 279"/>
            <p:cNvSpPr>
              <a:spLocks noChangeShapeType="1"/>
            </p:cNvSpPr>
            <p:nvPr/>
          </p:nvSpPr>
          <p:spPr bwMode="auto">
            <a:xfrm flipH="1">
              <a:off x="3887" y="1475"/>
              <a:ext cx="229" cy="8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2" name="Freeform 280"/>
            <p:cNvSpPr/>
            <p:nvPr/>
          </p:nvSpPr>
          <p:spPr bwMode="auto">
            <a:xfrm>
              <a:off x="4461" y="3388"/>
              <a:ext cx="32" cy="85"/>
            </a:xfrm>
            <a:custGeom>
              <a:avLst/>
              <a:gdLst>
                <a:gd name="T0" fmla="*/ 19 w 32"/>
                <a:gd name="T1" fmla="*/ 0 h 85"/>
                <a:gd name="T2" fmla="*/ 0 w 32"/>
                <a:gd name="T3" fmla="*/ 66 h 85"/>
                <a:gd name="T4" fmla="*/ 32 w 32"/>
                <a:gd name="T5" fmla="*/ 85 h 85"/>
                <a:gd name="T6" fmla="*/ 19 w 32"/>
                <a:gd name="T7" fmla="*/ 0 h 85"/>
              </a:gdLst>
              <a:ahLst/>
              <a:cxnLst>
                <a:cxn ang="0">
                  <a:pos x="T0" y="T1"/>
                </a:cxn>
                <a:cxn ang="0">
                  <a:pos x="T2" y="T3"/>
                </a:cxn>
                <a:cxn ang="0">
                  <a:pos x="T4" y="T5"/>
                </a:cxn>
                <a:cxn ang="0">
                  <a:pos x="T6" y="T7"/>
                </a:cxn>
              </a:cxnLst>
              <a:rect l="0" t="0" r="r" b="b"/>
              <a:pathLst>
                <a:path w="32" h="85">
                  <a:moveTo>
                    <a:pt x="19" y="0"/>
                  </a:moveTo>
                  <a:lnTo>
                    <a:pt x="0" y="66"/>
                  </a:lnTo>
                  <a:lnTo>
                    <a:pt x="32" y="85"/>
                  </a:lnTo>
                  <a:lnTo>
                    <a:pt x="19"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281"/>
            <p:cNvSpPr/>
            <p:nvPr/>
          </p:nvSpPr>
          <p:spPr bwMode="auto">
            <a:xfrm>
              <a:off x="4133" y="1461"/>
              <a:ext cx="26" cy="8"/>
            </a:xfrm>
            <a:custGeom>
              <a:avLst/>
              <a:gdLst>
                <a:gd name="T0" fmla="*/ 8 w 10"/>
                <a:gd name="T1" fmla="*/ 3 h 3"/>
                <a:gd name="T2" fmla="*/ 9 w 10"/>
                <a:gd name="T3" fmla="*/ 1 h 3"/>
                <a:gd name="T4" fmla="*/ 7 w 10"/>
                <a:gd name="T5" fmla="*/ 0 h 3"/>
                <a:gd name="T6" fmla="*/ 2 w 10"/>
                <a:gd name="T7" fmla="*/ 0 h 3"/>
                <a:gd name="T8" fmla="*/ 1 w 10"/>
                <a:gd name="T9" fmla="*/ 2 h 3"/>
                <a:gd name="T10" fmla="*/ 3 w 10"/>
                <a:gd name="T11" fmla="*/ 3 h 3"/>
                <a:gd name="T12" fmla="*/ 8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8" y="3"/>
                  </a:moveTo>
                  <a:cubicBezTo>
                    <a:pt x="9" y="3"/>
                    <a:pt x="10" y="2"/>
                    <a:pt x="9" y="1"/>
                  </a:cubicBezTo>
                  <a:cubicBezTo>
                    <a:pt x="8" y="0"/>
                    <a:pt x="8" y="0"/>
                    <a:pt x="7" y="0"/>
                  </a:cubicBezTo>
                  <a:cubicBezTo>
                    <a:pt x="5" y="0"/>
                    <a:pt x="3" y="0"/>
                    <a:pt x="2" y="0"/>
                  </a:cubicBezTo>
                  <a:cubicBezTo>
                    <a:pt x="1" y="1"/>
                    <a:pt x="0" y="1"/>
                    <a:pt x="1" y="2"/>
                  </a:cubicBezTo>
                  <a:cubicBezTo>
                    <a:pt x="1" y="3"/>
                    <a:pt x="2" y="3"/>
                    <a:pt x="3" y="3"/>
                  </a:cubicBezTo>
                  <a:cubicBezTo>
                    <a:pt x="5" y="3"/>
                    <a:pt x="6"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282"/>
            <p:cNvSpPr/>
            <p:nvPr/>
          </p:nvSpPr>
          <p:spPr bwMode="auto">
            <a:xfrm>
              <a:off x="4269" y="3497"/>
              <a:ext cx="29" cy="83"/>
            </a:xfrm>
            <a:custGeom>
              <a:avLst/>
              <a:gdLst>
                <a:gd name="T0" fmla="*/ 16 w 29"/>
                <a:gd name="T1" fmla="*/ 0 h 83"/>
                <a:gd name="T2" fmla="*/ 0 w 29"/>
                <a:gd name="T3" fmla="*/ 64 h 83"/>
                <a:gd name="T4" fmla="*/ 29 w 29"/>
                <a:gd name="T5" fmla="*/ 83 h 83"/>
                <a:gd name="T6" fmla="*/ 16 w 29"/>
                <a:gd name="T7" fmla="*/ 0 h 83"/>
              </a:gdLst>
              <a:ahLst/>
              <a:cxnLst>
                <a:cxn ang="0">
                  <a:pos x="T0" y="T1"/>
                </a:cxn>
                <a:cxn ang="0">
                  <a:pos x="T2" y="T3"/>
                </a:cxn>
                <a:cxn ang="0">
                  <a:pos x="T4" y="T5"/>
                </a:cxn>
                <a:cxn ang="0">
                  <a:pos x="T6" y="T7"/>
                </a:cxn>
              </a:cxnLst>
              <a:rect l="0" t="0" r="r" b="b"/>
              <a:pathLst>
                <a:path w="29" h="83">
                  <a:moveTo>
                    <a:pt x="16" y="0"/>
                  </a:moveTo>
                  <a:lnTo>
                    <a:pt x="0" y="64"/>
                  </a:lnTo>
                  <a:lnTo>
                    <a:pt x="29" y="83"/>
                  </a:lnTo>
                  <a:lnTo>
                    <a:pt x="16"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Line 283"/>
            <p:cNvSpPr>
              <a:spLocks noChangeShapeType="1"/>
            </p:cNvSpPr>
            <p:nvPr/>
          </p:nvSpPr>
          <p:spPr bwMode="auto">
            <a:xfrm flipH="1" flipV="1">
              <a:off x="3932" y="1477"/>
              <a:ext cx="321" cy="13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6" name="Freeform 284"/>
            <p:cNvSpPr/>
            <p:nvPr/>
          </p:nvSpPr>
          <p:spPr bwMode="auto">
            <a:xfrm>
              <a:off x="3502" y="3569"/>
              <a:ext cx="27" cy="16"/>
            </a:xfrm>
            <a:custGeom>
              <a:avLst/>
              <a:gdLst>
                <a:gd name="T0" fmla="*/ 8 w 10"/>
                <a:gd name="T1" fmla="*/ 5 h 6"/>
                <a:gd name="T2" fmla="*/ 7 w 10"/>
                <a:gd name="T3" fmla="*/ 1 h 6"/>
                <a:gd name="T4" fmla="*/ 2 w 10"/>
                <a:gd name="T5" fmla="*/ 1 h 6"/>
                <a:gd name="T6" fmla="*/ 2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3"/>
                    <a:pt x="10" y="2"/>
                    <a:pt x="7" y="1"/>
                  </a:cubicBezTo>
                  <a:cubicBezTo>
                    <a:pt x="5" y="0"/>
                    <a:pt x="4" y="0"/>
                    <a:pt x="2" y="1"/>
                  </a:cubicBezTo>
                  <a:cubicBezTo>
                    <a:pt x="0" y="2"/>
                    <a:pt x="0" y="4"/>
                    <a:pt x="2" y="5"/>
                  </a:cubicBezTo>
                  <a:cubicBezTo>
                    <a:pt x="4" y="6"/>
                    <a:pt x="6" y="5"/>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285"/>
            <p:cNvSpPr/>
            <p:nvPr/>
          </p:nvSpPr>
          <p:spPr bwMode="auto">
            <a:xfrm>
              <a:off x="3163" y="3348"/>
              <a:ext cx="24" cy="16"/>
            </a:xfrm>
            <a:custGeom>
              <a:avLst/>
              <a:gdLst>
                <a:gd name="T0" fmla="*/ 7 w 9"/>
                <a:gd name="T1" fmla="*/ 5 h 6"/>
                <a:gd name="T2" fmla="*/ 7 w 9"/>
                <a:gd name="T3" fmla="*/ 1 h 6"/>
                <a:gd name="T4" fmla="*/ 2 w 9"/>
                <a:gd name="T5" fmla="*/ 1 h 6"/>
                <a:gd name="T6" fmla="*/ 2 w 9"/>
                <a:gd name="T7" fmla="*/ 5 h 6"/>
                <a:gd name="T8" fmla="*/ 7 w 9"/>
                <a:gd name="T9" fmla="*/ 5 h 6"/>
              </a:gdLst>
              <a:ahLst/>
              <a:cxnLst>
                <a:cxn ang="0">
                  <a:pos x="T0" y="T1"/>
                </a:cxn>
                <a:cxn ang="0">
                  <a:pos x="T2" y="T3"/>
                </a:cxn>
                <a:cxn ang="0">
                  <a:pos x="T4" y="T5"/>
                </a:cxn>
                <a:cxn ang="0">
                  <a:pos x="T6" y="T7"/>
                </a:cxn>
                <a:cxn ang="0">
                  <a:pos x="T8" y="T9"/>
                </a:cxn>
              </a:cxnLst>
              <a:rect l="0" t="0" r="r" b="b"/>
              <a:pathLst>
                <a:path w="9" h="6">
                  <a:moveTo>
                    <a:pt x="7" y="5"/>
                  </a:moveTo>
                  <a:cubicBezTo>
                    <a:pt x="9" y="4"/>
                    <a:pt x="9" y="2"/>
                    <a:pt x="7" y="1"/>
                  </a:cubicBezTo>
                  <a:cubicBezTo>
                    <a:pt x="5" y="0"/>
                    <a:pt x="3" y="1"/>
                    <a:pt x="2" y="1"/>
                  </a:cubicBezTo>
                  <a:cubicBezTo>
                    <a:pt x="0" y="2"/>
                    <a:pt x="0" y="4"/>
                    <a:pt x="2" y="5"/>
                  </a:cubicBezTo>
                  <a:cubicBezTo>
                    <a:pt x="4" y="6"/>
                    <a:pt x="5" y="6"/>
                    <a:pt x="7"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Line 286"/>
            <p:cNvSpPr>
              <a:spLocks noChangeShapeType="1"/>
            </p:cNvSpPr>
            <p:nvPr/>
          </p:nvSpPr>
          <p:spPr bwMode="auto">
            <a:xfrm flipH="1" flipV="1">
              <a:off x="4677" y="1224"/>
              <a:ext cx="163" cy="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9" name="Freeform 287"/>
            <p:cNvSpPr/>
            <p:nvPr/>
          </p:nvSpPr>
          <p:spPr bwMode="auto">
            <a:xfrm>
              <a:off x="3649" y="3903"/>
              <a:ext cx="70" cy="46"/>
            </a:xfrm>
            <a:custGeom>
              <a:avLst/>
              <a:gdLst>
                <a:gd name="T0" fmla="*/ 70 w 70"/>
                <a:gd name="T1" fmla="*/ 46 h 46"/>
                <a:gd name="T2" fmla="*/ 29 w 70"/>
                <a:gd name="T3" fmla="*/ 0 h 46"/>
                <a:gd name="T4" fmla="*/ 0 w 70"/>
                <a:gd name="T5" fmla="*/ 16 h 46"/>
                <a:gd name="T6" fmla="*/ 70 w 70"/>
                <a:gd name="T7" fmla="*/ 46 h 46"/>
              </a:gdLst>
              <a:ahLst/>
              <a:cxnLst>
                <a:cxn ang="0">
                  <a:pos x="T0" y="T1"/>
                </a:cxn>
                <a:cxn ang="0">
                  <a:pos x="T2" y="T3"/>
                </a:cxn>
                <a:cxn ang="0">
                  <a:pos x="T4" y="T5"/>
                </a:cxn>
                <a:cxn ang="0">
                  <a:pos x="T6" y="T7"/>
                </a:cxn>
              </a:cxnLst>
              <a:rect l="0" t="0" r="r" b="b"/>
              <a:pathLst>
                <a:path w="70" h="46">
                  <a:moveTo>
                    <a:pt x="70" y="46"/>
                  </a:moveTo>
                  <a:lnTo>
                    <a:pt x="29" y="0"/>
                  </a:lnTo>
                  <a:lnTo>
                    <a:pt x="0" y="16"/>
                  </a:lnTo>
                  <a:lnTo>
                    <a:pt x="70" y="46"/>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288"/>
            <p:cNvSpPr/>
            <p:nvPr/>
          </p:nvSpPr>
          <p:spPr bwMode="auto">
            <a:xfrm>
              <a:off x="4966" y="1200"/>
              <a:ext cx="75" cy="24"/>
            </a:xfrm>
            <a:custGeom>
              <a:avLst/>
              <a:gdLst>
                <a:gd name="T0" fmla="*/ 17 w 28"/>
                <a:gd name="T1" fmla="*/ 6 h 9"/>
                <a:gd name="T2" fmla="*/ 15 w 28"/>
                <a:gd name="T3" fmla="*/ 4 h 9"/>
                <a:gd name="T4" fmla="*/ 20 w 28"/>
                <a:gd name="T5" fmla="*/ 4 h 9"/>
                <a:gd name="T6" fmla="*/ 24 w 28"/>
                <a:gd name="T7" fmla="*/ 2 h 9"/>
                <a:gd name="T8" fmla="*/ 18 w 28"/>
                <a:gd name="T9" fmla="*/ 1 h 9"/>
                <a:gd name="T10" fmla="*/ 15 w 28"/>
                <a:gd name="T11" fmla="*/ 1 h 9"/>
                <a:gd name="T12" fmla="*/ 14 w 28"/>
                <a:gd name="T13" fmla="*/ 1 h 9"/>
                <a:gd name="T14" fmla="*/ 15 w 28"/>
                <a:gd name="T15" fmla="*/ 0 h 9"/>
                <a:gd name="T16" fmla="*/ 26 w 28"/>
                <a:gd name="T17" fmla="*/ 2 h 9"/>
                <a:gd name="T18" fmla="*/ 26 w 28"/>
                <a:gd name="T19" fmla="*/ 5 h 9"/>
                <a:gd name="T20" fmla="*/ 22 w 28"/>
                <a:gd name="T21" fmla="*/ 5 h 9"/>
                <a:gd name="T22" fmla="*/ 20 w 28"/>
                <a:gd name="T23" fmla="*/ 6 h 9"/>
                <a:gd name="T24" fmla="*/ 19 w 28"/>
                <a:gd name="T25" fmla="*/ 8 h 9"/>
                <a:gd name="T26" fmla="*/ 11 w 28"/>
                <a:gd name="T27" fmla="*/ 9 h 9"/>
                <a:gd name="T28" fmla="*/ 5 w 28"/>
                <a:gd name="T29" fmla="*/ 4 h 9"/>
                <a:gd name="T30" fmla="*/ 6 w 28"/>
                <a:gd name="T31" fmla="*/ 4 h 9"/>
                <a:gd name="T32" fmla="*/ 7 w 28"/>
                <a:gd name="T33" fmla="*/ 5 h 9"/>
                <a:gd name="T34" fmla="*/ 6 w 28"/>
                <a:gd name="T35" fmla="*/ 6 h 9"/>
                <a:gd name="T36" fmla="*/ 12 w 28"/>
                <a:gd name="T37" fmla="*/ 8 h 9"/>
                <a:gd name="T38" fmla="*/ 17 w 28"/>
                <a:gd name="T3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9">
                  <a:moveTo>
                    <a:pt x="17" y="6"/>
                  </a:moveTo>
                  <a:cubicBezTo>
                    <a:pt x="17" y="5"/>
                    <a:pt x="12" y="4"/>
                    <a:pt x="15" y="4"/>
                  </a:cubicBezTo>
                  <a:cubicBezTo>
                    <a:pt x="16" y="3"/>
                    <a:pt x="18" y="4"/>
                    <a:pt x="20" y="4"/>
                  </a:cubicBezTo>
                  <a:cubicBezTo>
                    <a:pt x="22" y="5"/>
                    <a:pt x="26" y="4"/>
                    <a:pt x="24" y="2"/>
                  </a:cubicBezTo>
                  <a:cubicBezTo>
                    <a:pt x="22" y="1"/>
                    <a:pt x="20" y="1"/>
                    <a:pt x="18" y="1"/>
                  </a:cubicBezTo>
                  <a:cubicBezTo>
                    <a:pt x="17" y="1"/>
                    <a:pt x="16" y="2"/>
                    <a:pt x="15" y="1"/>
                  </a:cubicBezTo>
                  <a:cubicBezTo>
                    <a:pt x="15" y="1"/>
                    <a:pt x="15" y="1"/>
                    <a:pt x="14" y="1"/>
                  </a:cubicBezTo>
                  <a:cubicBezTo>
                    <a:pt x="14" y="1"/>
                    <a:pt x="15" y="0"/>
                    <a:pt x="15" y="0"/>
                  </a:cubicBezTo>
                  <a:cubicBezTo>
                    <a:pt x="19" y="0"/>
                    <a:pt x="23" y="0"/>
                    <a:pt x="26" y="2"/>
                  </a:cubicBezTo>
                  <a:cubicBezTo>
                    <a:pt x="28" y="3"/>
                    <a:pt x="27" y="4"/>
                    <a:pt x="26" y="5"/>
                  </a:cubicBezTo>
                  <a:cubicBezTo>
                    <a:pt x="25" y="5"/>
                    <a:pt x="24" y="5"/>
                    <a:pt x="22" y="5"/>
                  </a:cubicBezTo>
                  <a:cubicBezTo>
                    <a:pt x="22" y="5"/>
                    <a:pt x="18" y="5"/>
                    <a:pt x="20" y="6"/>
                  </a:cubicBezTo>
                  <a:cubicBezTo>
                    <a:pt x="21" y="6"/>
                    <a:pt x="21" y="7"/>
                    <a:pt x="19" y="8"/>
                  </a:cubicBezTo>
                  <a:cubicBezTo>
                    <a:pt x="17" y="9"/>
                    <a:pt x="14" y="9"/>
                    <a:pt x="11" y="9"/>
                  </a:cubicBezTo>
                  <a:cubicBezTo>
                    <a:pt x="7" y="9"/>
                    <a:pt x="0" y="6"/>
                    <a:pt x="5" y="4"/>
                  </a:cubicBezTo>
                  <a:cubicBezTo>
                    <a:pt x="5" y="4"/>
                    <a:pt x="6" y="4"/>
                    <a:pt x="6" y="4"/>
                  </a:cubicBezTo>
                  <a:cubicBezTo>
                    <a:pt x="7" y="4"/>
                    <a:pt x="8" y="4"/>
                    <a:pt x="7" y="5"/>
                  </a:cubicBezTo>
                  <a:cubicBezTo>
                    <a:pt x="7" y="5"/>
                    <a:pt x="6" y="5"/>
                    <a:pt x="6" y="6"/>
                  </a:cubicBezTo>
                  <a:cubicBezTo>
                    <a:pt x="7" y="8"/>
                    <a:pt x="11" y="8"/>
                    <a:pt x="12" y="8"/>
                  </a:cubicBezTo>
                  <a:cubicBezTo>
                    <a:pt x="14" y="8"/>
                    <a:pt x="19" y="8"/>
                    <a:pt x="17"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1" name="Freeform 289"/>
            <p:cNvSpPr/>
            <p:nvPr/>
          </p:nvSpPr>
          <p:spPr bwMode="auto">
            <a:xfrm>
              <a:off x="4920" y="1183"/>
              <a:ext cx="83" cy="30"/>
            </a:xfrm>
            <a:custGeom>
              <a:avLst/>
              <a:gdLst>
                <a:gd name="T0" fmla="*/ 17 w 31"/>
                <a:gd name="T1" fmla="*/ 1 h 11"/>
                <a:gd name="T2" fmla="*/ 25 w 31"/>
                <a:gd name="T3" fmla="*/ 1 h 11"/>
                <a:gd name="T4" fmla="*/ 28 w 31"/>
                <a:gd name="T5" fmla="*/ 5 h 11"/>
                <a:gd name="T6" fmla="*/ 22 w 31"/>
                <a:gd name="T7" fmla="*/ 6 h 11"/>
                <a:gd name="T8" fmla="*/ 9 w 31"/>
                <a:gd name="T9" fmla="*/ 6 h 11"/>
                <a:gd name="T10" fmla="*/ 16 w 31"/>
                <a:gd name="T11" fmla="*/ 10 h 11"/>
                <a:gd name="T12" fmla="*/ 14 w 31"/>
                <a:gd name="T13" fmla="*/ 10 h 11"/>
                <a:gd name="T14" fmla="*/ 10 w 31"/>
                <a:gd name="T15" fmla="*/ 9 h 11"/>
                <a:gd name="T16" fmla="*/ 4 w 31"/>
                <a:gd name="T17" fmla="*/ 7 h 11"/>
                <a:gd name="T18" fmla="*/ 2 w 31"/>
                <a:gd name="T19" fmla="*/ 5 h 11"/>
                <a:gd name="T20" fmla="*/ 4 w 31"/>
                <a:gd name="T21" fmla="*/ 5 h 11"/>
                <a:gd name="T22" fmla="*/ 11 w 31"/>
                <a:gd name="T23" fmla="*/ 5 h 11"/>
                <a:gd name="T24" fmla="*/ 24 w 31"/>
                <a:gd name="T25" fmla="*/ 5 h 11"/>
                <a:gd name="T26" fmla="*/ 25 w 31"/>
                <a:gd name="T27" fmla="*/ 3 h 11"/>
                <a:gd name="T28" fmla="*/ 21 w 31"/>
                <a:gd name="T29" fmla="*/ 2 h 11"/>
                <a:gd name="T30" fmla="*/ 18 w 31"/>
                <a:gd name="T31" fmla="*/ 2 h 11"/>
                <a:gd name="T32" fmla="*/ 16 w 31"/>
                <a:gd name="T33" fmla="*/ 2 h 11"/>
                <a:gd name="T34" fmla="*/ 15 w 31"/>
                <a:gd name="T35" fmla="*/ 2 h 11"/>
                <a:gd name="T36" fmla="*/ 17 w 31"/>
                <a:gd name="T3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1">
                  <a:moveTo>
                    <a:pt x="17" y="1"/>
                  </a:moveTo>
                  <a:cubicBezTo>
                    <a:pt x="19" y="0"/>
                    <a:pt x="22" y="1"/>
                    <a:pt x="25" y="1"/>
                  </a:cubicBezTo>
                  <a:cubicBezTo>
                    <a:pt x="27" y="2"/>
                    <a:pt x="31" y="4"/>
                    <a:pt x="28" y="5"/>
                  </a:cubicBezTo>
                  <a:cubicBezTo>
                    <a:pt x="26" y="6"/>
                    <a:pt x="24" y="6"/>
                    <a:pt x="22" y="6"/>
                  </a:cubicBezTo>
                  <a:cubicBezTo>
                    <a:pt x="18" y="7"/>
                    <a:pt x="13" y="6"/>
                    <a:pt x="9" y="6"/>
                  </a:cubicBezTo>
                  <a:cubicBezTo>
                    <a:pt x="1" y="6"/>
                    <a:pt x="13" y="8"/>
                    <a:pt x="16" y="10"/>
                  </a:cubicBezTo>
                  <a:cubicBezTo>
                    <a:pt x="16" y="10"/>
                    <a:pt x="15" y="10"/>
                    <a:pt x="14" y="10"/>
                  </a:cubicBezTo>
                  <a:cubicBezTo>
                    <a:pt x="13" y="11"/>
                    <a:pt x="10" y="9"/>
                    <a:pt x="10" y="9"/>
                  </a:cubicBezTo>
                  <a:cubicBezTo>
                    <a:pt x="8" y="8"/>
                    <a:pt x="6" y="7"/>
                    <a:pt x="4" y="7"/>
                  </a:cubicBezTo>
                  <a:cubicBezTo>
                    <a:pt x="3" y="6"/>
                    <a:pt x="0" y="6"/>
                    <a:pt x="2" y="5"/>
                  </a:cubicBezTo>
                  <a:cubicBezTo>
                    <a:pt x="2" y="5"/>
                    <a:pt x="3" y="5"/>
                    <a:pt x="4" y="5"/>
                  </a:cubicBezTo>
                  <a:cubicBezTo>
                    <a:pt x="6" y="5"/>
                    <a:pt x="8" y="5"/>
                    <a:pt x="11" y="5"/>
                  </a:cubicBezTo>
                  <a:cubicBezTo>
                    <a:pt x="15" y="5"/>
                    <a:pt x="19" y="6"/>
                    <a:pt x="24" y="5"/>
                  </a:cubicBezTo>
                  <a:cubicBezTo>
                    <a:pt x="26" y="5"/>
                    <a:pt x="27" y="4"/>
                    <a:pt x="25" y="3"/>
                  </a:cubicBezTo>
                  <a:cubicBezTo>
                    <a:pt x="23" y="2"/>
                    <a:pt x="22" y="2"/>
                    <a:pt x="21" y="2"/>
                  </a:cubicBezTo>
                  <a:cubicBezTo>
                    <a:pt x="20" y="2"/>
                    <a:pt x="19" y="2"/>
                    <a:pt x="18" y="2"/>
                  </a:cubicBezTo>
                  <a:cubicBezTo>
                    <a:pt x="18" y="2"/>
                    <a:pt x="17" y="3"/>
                    <a:pt x="16" y="2"/>
                  </a:cubicBezTo>
                  <a:cubicBezTo>
                    <a:pt x="16" y="2"/>
                    <a:pt x="15" y="2"/>
                    <a:pt x="15" y="2"/>
                  </a:cubicBezTo>
                  <a:cubicBezTo>
                    <a:pt x="14" y="1"/>
                    <a:pt x="16" y="1"/>
                    <a:pt x="17" y="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2" name="Freeform 290"/>
            <p:cNvSpPr>
              <a:spLocks noEditPoints="1"/>
            </p:cNvSpPr>
            <p:nvPr/>
          </p:nvSpPr>
          <p:spPr bwMode="auto">
            <a:xfrm>
              <a:off x="4846" y="1157"/>
              <a:ext cx="98" cy="29"/>
            </a:xfrm>
            <a:custGeom>
              <a:avLst/>
              <a:gdLst>
                <a:gd name="T0" fmla="*/ 8 w 37"/>
                <a:gd name="T1" fmla="*/ 7 h 11"/>
                <a:gd name="T2" fmla="*/ 28 w 37"/>
                <a:gd name="T3" fmla="*/ 6 h 11"/>
                <a:gd name="T4" fmla="*/ 18 w 37"/>
                <a:gd name="T5" fmla="*/ 6 h 11"/>
                <a:gd name="T6" fmla="*/ 13 w 37"/>
                <a:gd name="T7" fmla="*/ 6 h 11"/>
                <a:gd name="T8" fmla="*/ 8 w 37"/>
                <a:gd name="T9" fmla="*/ 7 h 11"/>
                <a:gd name="T10" fmla="*/ 29 w 37"/>
                <a:gd name="T11" fmla="*/ 5 h 11"/>
                <a:gd name="T12" fmla="*/ 9 w 37"/>
                <a:gd name="T13" fmla="*/ 5 h 11"/>
                <a:gd name="T14" fmla="*/ 13 w 37"/>
                <a:gd name="T15" fmla="*/ 5 h 11"/>
                <a:gd name="T16" fmla="*/ 18 w 37"/>
                <a:gd name="T17" fmla="*/ 5 h 11"/>
                <a:gd name="T18" fmla="*/ 29 w 37"/>
                <a:gd name="T19" fmla="*/ 5 h 11"/>
                <a:gd name="T20" fmla="*/ 30 w 37"/>
                <a:gd name="T21" fmla="*/ 8 h 11"/>
                <a:gd name="T22" fmla="*/ 23 w 37"/>
                <a:gd name="T23" fmla="*/ 10 h 11"/>
                <a:gd name="T24" fmla="*/ 13 w 37"/>
                <a:gd name="T25" fmla="*/ 10 h 11"/>
                <a:gd name="T26" fmla="*/ 7 w 37"/>
                <a:gd name="T27" fmla="*/ 8 h 11"/>
                <a:gd name="T28" fmla="*/ 6 w 37"/>
                <a:gd name="T29" fmla="*/ 7 h 11"/>
                <a:gd name="T30" fmla="*/ 5 w 37"/>
                <a:gd name="T31" fmla="*/ 6 h 11"/>
                <a:gd name="T32" fmla="*/ 0 w 37"/>
                <a:gd name="T33" fmla="*/ 6 h 11"/>
                <a:gd name="T34" fmla="*/ 1 w 37"/>
                <a:gd name="T35" fmla="*/ 5 h 11"/>
                <a:gd name="T36" fmla="*/ 4 w 37"/>
                <a:gd name="T37" fmla="*/ 5 h 11"/>
                <a:gd name="T38" fmla="*/ 7 w 37"/>
                <a:gd name="T39" fmla="*/ 3 h 11"/>
                <a:gd name="T40" fmla="*/ 13 w 37"/>
                <a:gd name="T41" fmla="*/ 1 h 11"/>
                <a:gd name="T42" fmla="*/ 32 w 37"/>
                <a:gd name="T43" fmla="*/ 5 h 11"/>
                <a:gd name="T44" fmla="*/ 37 w 37"/>
                <a:gd name="T45" fmla="*/ 6 h 11"/>
                <a:gd name="T46" fmla="*/ 36 w 37"/>
                <a:gd name="T47" fmla="*/ 6 h 11"/>
                <a:gd name="T48" fmla="*/ 32 w 37"/>
                <a:gd name="T49" fmla="*/ 6 h 11"/>
                <a:gd name="T50" fmla="*/ 31 w 37"/>
                <a:gd name="T51" fmla="*/ 7 h 11"/>
                <a:gd name="T52" fmla="*/ 30 w 37"/>
                <a:gd name="T5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11">
                  <a:moveTo>
                    <a:pt x="8" y="7"/>
                  </a:moveTo>
                  <a:cubicBezTo>
                    <a:pt x="12" y="10"/>
                    <a:pt x="26" y="11"/>
                    <a:pt x="28" y="6"/>
                  </a:cubicBezTo>
                  <a:cubicBezTo>
                    <a:pt x="25" y="6"/>
                    <a:pt x="21" y="6"/>
                    <a:pt x="18" y="6"/>
                  </a:cubicBezTo>
                  <a:cubicBezTo>
                    <a:pt x="16" y="6"/>
                    <a:pt x="14" y="6"/>
                    <a:pt x="13" y="6"/>
                  </a:cubicBezTo>
                  <a:cubicBezTo>
                    <a:pt x="11" y="6"/>
                    <a:pt x="7" y="5"/>
                    <a:pt x="8" y="7"/>
                  </a:cubicBezTo>
                  <a:close/>
                  <a:moveTo>
                    <a:pt x="29" y="5"/>
                  </a:moveTo>
                  <a:cubicBezTo>
                    <a:pt x="26" y="0"/>
                    <a:pt x="12" y="1"/>
                    <a:pt x="9" y="5"/>
                  </a:cubicBezTo>
                  <a:cubicBezTo>
                    <a:pt x="7" y="6"/>
                    <a:pt x="11" y="5"/>
                    <a:pt x="13" y="5"/>
                  </a:cubicBezTo>
                  <a:cubicBezTo>
                    <a:pt x="14" y="5"/>
                    <a:pt x="16" y="5"/>
                    <a:pt x="18" y="5"/>
                  </a:cubicBezTo>
                  <a:cubicBezTo>
                    <a:pt x="22" y="5"/>
                    <a:pt x="25" y="5"/>
                    <a:pt x="29" y="5"/>
                  </a:cubicBezTo>
                  <a:close/>
                  <a:moveTo>
                    <a:pt x="30" y="8"/>
                  </a:moveTo>
                  <a:cubicBezTo>
                    <a:pt x="28" y="9"/>
                    <a:pt x="26" y="10"/>
                    <a:pt x="23" y="10"/>
                  </a:cubicBezTo>
                  <a:cubicBezTo>
                    <a:pt x="20" y="11"/>
                    <a:pt x="17" y="11"/>
                    <a:pt x="13" y="10"/>
                  </a:cubicBezTo>
                  <a:cubicBezTo>
                    <a:pt x="11" y="10"/>
                    <a:pt x="9" y="9"/>
                    <a:pt x="7" y="8"/>
                  </a:cubicBezTo>
                  <a:cubicBezTo>
                    <a:pt x="6" y="8"/>
                    <a:pt x="6" y="8"/>
                    <a:pt x="6" y="7"/>
                  </a:cubicBezTo>
                  <a:cubicBezTo>
                    <a:pt x="5" y="7"/>
                    <a:pt x="5" y="6"/>
                    <a:pt x="5" y="6"/>
                  </a:cubicBezTo>
                  <a:cubicBezTo>
                    <a:pt x="4" y="6"/>
                    <a:pt x="0" y="6"/>
                    <a:pt x="0" y="6"/>
                  </a:cubicBezTo>
                  <a:cubicBezTo>
                    <a:pt x="0" y="5"/>
                    <a:pt x="0" y="5"/>
                    <a:pt x="1" y="5"/>
                  </a:cubicBezTo>
                  <a:cubicBezTo>
                    <a:pt x="2" y="5"/>
                    <a:pt x="3" y="5"/>
                    <a:pt x="4" y="5"/>
                  </a:cubicBezTo>
                  <a:cubicBezTo>
                    <a:pt x="6" y="5"/>
                    <a:pt x="6" y="4"/>
                    <a:pt x="7" y="3"/>
                  </a:cubicBezTo>
                  <a:cubicBezTo>
                    <a:pt x="9" y="2"/>
                    <a:pt x="11" y="2"/>
                    <a:pt x="13" y="1"/>
                  </a:cubicBezTo>
                  <a:cubicBezTo>
                    <a:pt x="17" y="1"/>
                    <a:pt x="29" y="0"/>
                    <a:pt x="32" y="5"/>
                  </a:cubicBezTo>
                  <a:cubicBezTo>
                    <a:pt x="33" y="5"/>
                    <a:pt x="36" y="5"/>
                    <a:pt x="37" y="6"/>
                  </a:cubicBezTo>
                  <a:cubicBezTo>
                    <a:pt x="37" y="6"/>
                    <a:pt x="36" y="6"/>
                    <a:pt x="36" y="6"/>
                  </a:cubicBezTo>
                  <a:cubicBezTo>
                    <a:pt x="35" y="6"/>
                    <a:pt x="33" y="6"/>
                    <a:pt x="32" y="6"/>
                  </a:cubicBezTo>
                  <a:cubicBezTo>
                    <a:pt x="31" y="6"/>
                    <a:pt x="32" y="7"/>
                    <a:pt x="31" y="7"/>
                  </a:cubicBezTo>
                  <a:cubicBezTo>
                    <a:pt x="31" y="8"/>
                    <a:pt x="30" y="8"/>
                    <a:pt x="30" y="8"/>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3" name="Freeform 291"/>
            <p:cNvSpPr/>
            <p:nvPr/>
          </p:nvSpPr>
          <p:spPr bwMode="auto">
            <a:xfrm>
              <a:off x="1945" y="3449"/>
              <a:ext cx="38" cy="80"/>
            </a:xfrm>
            <a:custGeom>
              <a:avLst/>
              <a:gdLst>
                <a:gd name="T0" fmla="*/ 27 w 38"/>
                <a:gd name="T1" fmla="*/ 80 h 80"/>
                <a:gd name="T2" fmla="*/ 38 w 38"/>
                <a:gd name="T3" fmla="*/ 0 h 80"/>
                <a:gd name="T4" fmla="*/ 0 w 38"/>
                <a:gd name="T5" fmla="*/ 16 h 80"/>
                <a:gd name="T6" fmla="*/ 27 w 38"/>
                <a:gd name="T7" fmla="*/ 80 h 80"/>
              </a:gdLst>
              <a:ahLst/>
              <a:cxnLst>
                <a:cxn ang="0">
                  <a:pos x="T0" y="T1"/>
                </a:cxn>
                <a:cxn ang="0">
                  <a:pos x="T2" y="T3"/>
                </a:cxn>
                <a:cxn ang="0">
                  <a:pos x="T4" y="T5"/>
                </a:cxn>
                <a:cxn ang="0">
                  <a:pos x="T6" y="T7"/>
                </a:cxn>
              </a:cxnLst>
              <a:rect l="0" t="0" r="r" b="b"/>
              <a:pathLst>
                <a:path w="38" h="80">
                  <a:moveTo>
                    <a:pt x="27" y="80"/>
                  </a:moveTo>
                  <a:lnTo>
                    <a:pt x="38" y="0"/>
                  </a:lnTo>
                  <a:lnTo>
                    <a:pt x="0" y="16"/>
                  </a:lnTo>
                  <a:lnTo>
                    <a:pt x="27" y="8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292"/>
            <p:cNvSpPr/>
            <p:nvPr/>
          </p:nvSpPr>
          <p:spPr bwMode="auto">
            <a:xfrm>
              <a:off x="2786" y="3858"/>
              <a:ext cx="78" cy="40"/>
            </a:xfrm>
            <a:custGeom>
              <a:avLst/>
              <a:gdLst>
                <a:gd name="T0" fmla="*/ 0 w 78"/>
                <a:gd name="T1" fmla="*/ 40 h 40"/>
                <a:gd name="T2" fmla="*/ 78 w 78"/>
                <a:gd name="T3" fmla="*/ 19 h 40"/>
                <a:gd name="T4" fmla="*/ 54 w 78"/>
                <a:gd name="T5" fmla="*/ 0 h 40"/>
                <a:gd name="T6" fmla="*/ 0 w 78"/>
                <a:gd name="T7" fmla="*/ 40 h 40"/>
              </a:gdLst>
              <a:ahLst/>
              <a:cxnLst>
                <a:cxn ang="0">
                  <a:pos x="T0" y="T1"/>
                </a:cxn>
                <a:cxn ang="0">
                  <a:pos x="T2" y="T3"/>
                </a:cxn>
                <a:cxn ang="0">
                  <a:pos x="T4" y="T5"/>
                </a:cxn>
                <a:cxn ang="0">
                  <a:pos x="T6" y="T7"/>
                </a:cxn>
              </a:cxnLst>
              <a:rect l="0" t="0" r="r" b="b"/>
              <a:pathLst>
                <a:path w="78" h="40">
                  <a:moveTo>
                    <a:pt x="0" y="40"/>
                  </a:moveTo>
                  <a:lnTo>
                    <a:pt x="78" y="19"/>
                  </a:lnTo>
                  <a:lnTo>
                    <a:pt x="54" y="0"/>
                  </a:lnTo>
                  <a:lnTo>
                    <a:pt x="0" y="4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Line 293"/>
            <p:cNvSpPr>
              <a:spLocks noChangeShapeType="1"/>
            </p:cNvSpPr>
            <p:nvPr/>
          </p:nvSpPr>
          <p:spPr bwMode="auto">
            <a:xfrm flipV="1">
              <a:off x="4015" y="1170"/>
              <a:ext cx="3" cy="1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6" name="Line 294"/>
            <p:cNvSpPr>
              <a:spLocks noChangeShapeType="1"/>
            </p:cNvSpPr>
            <p:nvPr/>
          </p:nvSpPr>
          <p:spPr bwMode="auto">
            <a:xfrm flipH="1">
              <a:off x="1913" y="3174"/>
              <a:ext cx="363" cy="15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7" name="Freeform 295"/>
            <p:cNvSpPr>
              <a:spLocks noEditPoints="1"/>
            </p:cNvSpPr>
            <p:nvPr/>
          </p:nvSpPr>
          <p:spPr bwMode="auto">
            <a:xfrm>
              <a:off x="5102" y="1175"/>
              <a:ext cx="51" cy="57"/>
            </a:xfrm>
            <a:custGeom>
              <a:avLst/>
              <a:gdLst>
                <a:gd name="T0" fmla="*/ 1 w 19"/>
                <a:gd name="T1" fmla="*/ 12 h 21"/>
                <a:gd name="T2" fmla="*/ 10 w 19"/>
                <a:gd name="T3" fmla="*/ 2 h 21"/>
                <a:gd name="T4" fmla="*/ 18 w 19"/>
                <a:gd name="T5" fmla="*/ 9 h 21"/>
                <a:gd name="T6" fmla="*/ 9 w 19"/>
                <a:gd name="T7" fmla="*/ 19 h 21"/>
                <a:gd name="T8" fmla="*/ 1 w 19"/>
                <a:gd name="T9" fmla="*/ 12 h 21"/>
                <a:gd name="T10" fmla="*/ 16 w 19"/>
                <a:gd name="T11" fmla="*/ 9 h 21"/>
                <a:gd name="T12" fmla="*/ 10 w 19"/>
                <a:gd name="T13" fmla="*/ 5 h 21"/>
                <a:gd name="T14" fmla="*/ 2 w 19"/>
                <a:gd name="T15" fmla="*/ 12 h 21"/>
                <a:gd name="T16" fmla="*/ 9 w 19"/>
                <a:gd name="T17" fmla="*/ 16 h 21"/>
                <a:gd name="T18" fmla="*/ 16 w 19"/>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 y="12"/>
                  </a:moveTo>
                  <a:cubicBezTo>
                    <a:pt x="2" y="6"/>
                    <a:pt x="5" y="4"/>
                    <a:pt x="10" y="2"/>
                  </a:cubicBezTo>
                  <a:cubicBezTo>
                    <a:pt x="16" y="0"/>
                    <a:pt x="19" y="3"/>
                    <a:pt x="18" y="9"/>
                  </a:cubicBezTo>
                  <a:cubicBezTo>
                    <a:pt x="17" y="15"/>
                    <a:pt x="14" y="17"/>
                    <a:pt x="9" y="19"/>
                  </a:cubicBezTo>
                  <a:cubicBezTo>
                    <a:pt x="3" y="21"/>
                    <a:pt x="0" y="18"/>
                    <a:pt x="1" y="12"/>
                  </a:cubicBezTo>
                  <a:close/>
                  <a:moveTo>
                    <a:pt x="16" y="9"/>
                  </a:moveTo>
                  <a:cubicBezTo>
                    <a:pt x="18" y="4"/>
                    <a:pt x="13" y="4"/>
                    <a:pt x="10" y="5"/>
                  </a:cubicBezTo>
                  <a:cubicBezTo>
                    <a:pt x="6" y="7"/>
                    <a:pt x="3" y="8"/>
                    <a:pt x="2" y="12"/>
                  </a:cubicBezTo>
                  <a:cubicBezTo>
                    <a:pt x="1" y="17"/>
                    <a:pt x="5" y="17"/>
                    <a:pt x="9" y="16"/>
                  </a:cubicBezTo>
                  <a:cubicBezTo>
                    <a:pt x="13" y="14"/>
                    <a:pt x="15" y="13"/>
                    <a:pt x="16" y="9"/>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8" name="Freeform 296"/>
            <p:cNvSpPr>
              <a:spLocks noEditPoints="1"/>
            </p:cNvSpPr>
            <p:nvPr/>
          </p:nvSpPr>
          <p:spPr bwMode="auto">
            <a:xfrm>
              <a:off x="5107" y="1130"/>
              <a:ext cx="48" cy="48"/>
            </a:xfrm>
            <a:custGeom>
              <a:avLst/>
              <a:gdLst>
                <a:gd name="T0" fmla="*/ 38 w 48"/>
                <a:gd name="T1" fmla="*/ 21 h 48"/>
                <a:gd name="T2" fmla="*/ 19 w 48"/>
                <a:gd name="T3" fmla="*/ 8 h 48"/>
                <a:gd name="T4" fmla="*/ 16 w 48"/>
                <a:gd name="T5" fmla="*/ 29 h 48"/>
                <a:gd name="T6" fmla="*/ 38 w 48"/>
                <a:gd name="T7" fmla="*/ 21 h 48"/>
                <a:gd name="T8" fmla="*/ 19 w 48"/>
                <a:gd name="T9" fmla="*/ 0 h 48"/>
                <a:gd name="T10" fmla="*/ 48 w 48"/>
                <a:gd name="T11" fmla="*/ 19 h 48"/>
                <a:gd name="T12" fmla="*/ 46 w 48"/>
                <a:gd name="T13" fmla="*/ 27 h 48"/>
                <a:gd name="T14" fmla="*/ 16 w 48"/>
                <a:gd name="T15" fmla="*/ 37 h 48"/>
                <a:gd name="T16" fmla="*/ 16 w 48"/>
                <a:gd name="T17" fmla="*/ 45 h 48"/>
                <a:gd name="T18" fmla="*/ 11 w 48"/>
                <a:gd name="T19" fmla="*/ 48 h 48"/>
                <a:gd name="T20" fmla="*/ 11 w 48"/>
                <a:gd name="T21" fmla="*/ 40 h 48"/>
                <a:gd name="T22" fmla="*/ 0 w 48"/>
                <a:gd name="T23" fmla="*/ 43 h 48"/>
                <a:gd name="T24" fmla="*/ 0 w 48"/>
                <a:gd name="T25" fmla="*/ 35 h 48"/>
                <a:gd name="T26" fmla="*/ 11 w 48"/>
                <a:gd name="T27" fmla="*/ 29 h 48"/>
                <a:gd name="T28" fmla="*/ 14 w 48"/>
                <a:gd name="T29" fmla="*/ 0 h 48"/>
                <a:gd name="T30" fmla="*/ 19 w 48"/>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38" y="21"/>
                  </a:moveTo>
                  <a:lnTo>
                    <a:pt x="19" y="8"/>
                  </a:lnTo>
                  <a:lnTo>
                    <a:pt x="16" y="29"/>
                  </a:lnTo>
                  <a:lnTo>
                    <a:pt x="38" y="21"/>
                  </a:lnTo>
                  <a:close/>
                  <a:moveTo>
                    <a:pt x="19" y="0"/>
                  </a:moveTo>
                  <a:lnTo>
                    <a:pt x="48" y="19"/>
                  </a:lnTo>
                  <a:lnTo>
                    <a:pt x="46" y="27"/>
                  </a:lnTo>
                  <a:lnTo>
                    <a:pt x="16" y="37"/>
                  </a:lnTo>
                  <a:lnTo>
                    <a:pt x="16" y="45"/>
                  </a:lnTo>
                  <a:lnTo>
                    <a:pt x="11" y="48"/>
                  </a:lnTo>
                  <a:lnTo>
                    <a:pt x="11" y="40"/>
                  </a:lnTo>
                  <a:lnTo>
                    <a:pt x="0" y="43"/>
                  </a:lnTo>
                  <a:lnTo>
                    <a:pt x="0" y="35"/>
                  </a:lnTo>
                  <a:lnTo>
                    <a:pt x="11" y="29"/>
                  </a:lnTo>
                  <a:lnTo>
                    <a:pt x="14" y="0"/>
                  </a:lnTo>
                  <a:lnTo>
                    <a:pt x="19" y="0"/>
                  </a:ln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9" name="Freeform 297"/>
            <p:cNvSpPr>
              <a:spLocks noEditPoints="1"/>
            </p:cNvSpPr>
            <p:nvPr/>
          </p:nvSpPr>
          <p:spPr bwMode="auto">
            <a:xfrm>
              <a:off x="5113" y="1029"/>
              <a:ext cx="50" cy="69"/>
            </a:xfrm>
            <a:custGeom>
              <a:avLst/>
              <a:gdLst>
                <a:gd name="T0" fmla="*/ 7 w 19"/>
                <a:gd name="T1" fmla="*/ 12 h 26"/>
                <a:gd name="T2" fmla="*/ 4 w 19"/>
                <a:gd name="T3" fmla="*/ 10 h 26"/>
                <a:gd name="T4" fmla="*/ 4 w 19"/>
                <a:gd name="T5" fmla="*/ 10 h 26"/>
                <a:gd name="T6" fmla="*/ 2 w 19"/>
                <a:gd name="T7" fmla="*/ 14 h 26"/>
                <a:gd name="T8" fmla="*/ 13 w 19"/>
                <a:gd name="T9" fmla="*/ 19 h 26"/>
                <a:gd name="T10" fmla="*/ 7 w 19"/>
                <a:gd name="T11" fmla="*/ 12 h 26"/>
                <a:gd name="T12" fmla="*/ 6 w 19"/>
                <a:gd name="T13" fmla="*/ 7 h 26"/>
                <a:gd name="T14" fmla="*/ 8 w 19"/>
                <a:gd name="T15" fmla="*/ 10 h 26"/>
                <a:gd name="T16" fmla="*/ 14 w 19"/>
                <a:gd name="T17" fmla="*/ 17 h 26"/>
                <a:gd name="T18" fmla="*/ 9 w 19"/>
                <a:gd name="T19" fmla="*/ 4 h 26"/>
                <a:gd name="T20" fmla="*/ 6 w 19"/>
                <a:gd name="T21" fmla="*/ 7 h 26"/>
                <a:gd name="T22" fmla="*/ 5 w 19"/>
                <a:gd name="T23" fmla="*/ 4 h 26"/>
                <a:gd name="T24" fmla="*/ 14 w 19"/>
                <a:gd name="T25" fmla="*/ 0 h 26"/>
                <a:gd name="T26" fmla="*/ 18 w 19"/>
                <a:gd name="T27" fmla="*/ 8 h 26"/>
                <a:gd name="T28" fmla="*/ 16 w 19"/>
                <a:gd name="T29" fmla="*/ 18 h 26"/>
                <a:gd name="T30" fmla="*/ 17 w 19"/>
                <a:gd name="T31" fmla="*/ 22 h 26"/>
                <a:gd name="T32" fmla="*/ 16 w 19"/>
                <a:gd name="T33" fmla="*/ 21 h 26"/>
                <a:gd name="T34" fmla="*/ 15 w 19"/>
                <a:gd name="T35" fmla="*/ 20 h 26"/>
                <a:gd name="T36" fmla="*/ 13 w 19"/>
                <a:gd name="T37" fmla="*/ 22 h 26"/>
                <a:gd name="T38" fmla="*/ 4 w 19"/>
                <a:gd name="T39" fmla="*/ 25 h 26"/>
                <a:gd name="T40" fmla="*/ 0 w 19"/>
                <a:gd name="T41" fmla="*/ 17 h 26"/>
                <a:gd name="T42" fmla="*/ 1 w 19"/>
                <a:gd name="T43" fmla="*/ 12 h 26"/>
                <a:gd name="T44" fmla="*/ 2 w 19"/>
                <a:gd name="T45" fmla="*/ 7 h 26"/>
                <a:gd name="T46" fmla="*/ 1 w 19"/>
                <a:gd name="T47" fmla="*/ 6 h 26"/>
                <a:gd name="T48" fmla="*/ 1 w 19"/>
                <a:gd name="T49" fmla="*/ 4 h 26"/>
                <a:gd name="T50" fmla="*/ 3 w 19"/>
                <a:gd name="T51" fmla="*/ 5 h 26"/>
                <a:gd name="T52" fmla="*/ 4 w 19"/>
                <a:gd name="T53" fmla="*/ 6 h 26"/>
                <a:gd name="T54" fmla="*/ 5 w 19"/>
                <a:gd name="T5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6">
                  <a:moveTo>
                    <a:pt x="7" y="12"/>
                  </a:moveTo>
                  <a:cubicBezTo>
                    <a:pt x="6" y="11"/>
                    <a:pt x="5" y="11"/>
                    <a:pt x="4" y="10"/>
                  </a:cubicBezTo>
                  <a:cubicBezTo>
                    <a:pt x="4" y="10"/>
                    <a:pt x="4" y="9"/>
                    <a:pt x="4" y="10"/>
                  </a:cubicBezTo>
                  <a:cubicBezTo>
                    <a:pt x="3" y="11"/>
                    <a:pt x="2" y="13"/>
                    <a:pt x="2" y="14"/>
                  </a:cubicBezTo>
                  <a:cubicBezTo>
                    <a:pt x="1" y="23"/>
                    <a:pt x="7" y="25"/>
                    <a:pt x="13" y="19"/>
                  </a:cubicBezTo>
                  <a:cubicBezTo>
                    <a:pt x="11" y="16"/>
                    <a:pt x="9" y="14"/>
                    <a:pt x="7" y="12"/>
                  </a:cubicBezTo>
                  <a:close/>
                  <a:moveTo>
                    <a:pt x="6" y="7"/>
                  </a:moveTo>
                  <a:cubicBezTo>
                    <a:pt x="5" y="8"/>
                    <a:pt x="7" y="10"/>
                    <a:pt x="8" y="10"/>
                  </a:cubicBezTo>
                  <a:cubicBezTo>
                    <a:pt x="10" y="12"/>
                    <a:pt x="12" y="14"/>
                    <a:pt x="14" y="17"/>
                  </a:cubicBezTo>
                  <a:cubicBezTo>
                    <a:pt x="17" y="11"/>
                    <a:pt x="18" y="1"/>
                    <a:pt x="9" y="4"/>
                  </a:cubicBezTo>
                  <a:cubicBezTo>
                    <a:pt x="8" y="5"/>
                    <a:pt x="7" y="6"/>
                    <a:pt x="6" y="7"/>
                  </a:cubicBezTo>
                  <a:close/>
                  <a:moveTo>
                    <a:pt x="5" y="4"/>
                  </a:moveTo>
                  <a:cubicBezTo>
                    <a:pt x="7" y="2"/>
                    <a:pt x="10" y="0"/>
                    <a:pt x="14" y="0"/>
                  </a:cubicBezTo>
                  <a:cubicBezTo>
                    <a:pt x="19" y="1"/>
                    <a:pt x="18" y="5"/>
                    <a:pt x="18" y="8"/>
                  </a:cubicBezTo>
                  <a:cubicBezTo>
                    <a:pt x="18" y="12"/>
                    <a:pt x="17" y="15"/>
                    <a:pt x="16" y="18"/>
                  </a:cubicBezTo>
                  <a:cubicBezTo>
                    <a:pt x="17" y="19"/>
                    <a:pt x="18" y="20"/>
                    <a:pt x="17" y="22"/>
                  </a:cubicBezTo>
                  <a:cubicBezTo>
                    <a:pt x="17" y="23"/>
                    <a:pt x="16" y="22"/>
                    <a:pt x="16" y="21"/>
                  </a:cubicBezTo>
                  <a:cubicBezTo>
                    <a:pt x="15" y="21"/>
                    <a:pt x="15" y="21"/>
                    <a:pt x="15" y="20"/>
                  </a:cubicBezTo>
                  <a:cubicBezTo>
                    <a:pt x="14" y="19"/>
                    <a:pt x="14" y="21"/>
                    <a:pt x="13" y="22"/>
                  </a:cubicBezTo>
                  <a:cubicBezTo>
                    <a:pt x="11" y="24"/>
                    <a:pt x="9" y="26"/>
                    <a:pt x="4" y="25"/>
                  </a:cubicBezTo>
                  <a:cubicBezTo>
                    <a:pt x="1" y="24"/>
                    <a:pt x="0" y="20"/>
                    <a:pt x="0" y="17"/>
                  </a:cubicBezTo>
                  <a:cubicBezTo>
                    <a:pt x="0" y="15"/>
                    <a:pt x="0" y="13"/>
                    <a:pt x="1" y="12"/>
                  </a:cubicBezTo>
                  <a:cubicBezTo>
                    <a:pt x="1" y="11"/>
                    <a:pt x="3" y="8"/>
                    <a:pt x="2" y="7"/>
                  </a:cubicBezTo>
                  <a:cubicBezTo>
                    <a:pt x="2" y="7"/>
                    <a:pt x="1" y="6"/>
                    <a:pt x="1" y="6"/>
                  </a:cubicBezTo>
                  <a:cubicBezTo>
                    <a:pt x="0" y="5"/>
                    <a:pt x="1" y="5"/>
                    <a:pt x="1" y="4"/>
                  </a:cubicBezTo>
                  <a:cubicBezTo>
                    <a:pt x="2" y="3"/>
                    <a:pt x="2" y="4"/>
                    <a:pt x="3" y="5"/>
                  </a:cubicBezTo>
                  <a:cubicBezTo>
                    <a:pt x="3" y="5"/>
                    <a:pt x="3" y="5"/>
                    <a:pt x="4" y="6"/>
                  </a:cubicBezTo>
                  <a:cubicBezTo>
                    <a:pt x="4" y="6"/>
                    <a:pt x="5" y="5"/>
                    <a:pt x="5" y="4"/>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00" name="Line 298"/>
            <p:cNvSpPr>
              <a:spLocks noChangeShapeType="1"/>
            </p:cNvSpPr>
            <p:nvPr/>
          </p:nvSpPr>
          <p:spPr bwMode="auto">
            <a:xfrm flipH="1" flipV="1">
              <a:off x="3743" y="1397"/>
              <a:ext cx="138" cy="5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Line 299"/>
            <p:cNvSpPr>
              <a:spLocks noChangeShapeType="1"/>
            </p:cNvSpPr>
            <p:nvPr/>
          </p:nvSpPr>
          <p:spPr bwMode="auto">
            <a:xfrm flipH="1">
              <a:off x="4680" y="1242"/>
              <a:ext cx="102" cy="3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Line 300"/>
            <p:cNvSpPr>
              <a:spLocks noChangeShapeType="1"/>
            </p:cNvSpPr>
            <p:nvPr/>
          </p:nvSpPr>
          <p:spPr bwMode="auto">
            <a:xfrm flipV="1">
              <a:off x="4002" y="80"/>
              <a:ext cx="761" cy="19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 name="Line 301"/>
            <p:cNvSpPr>
              <a:spLocks noChangeShapeType="1"/>
            </p:cNvSpPr>
            <p:nvPr/>
          </p:nvSpPr>
          <p:spPr bwMode="auto">
            <a:xfrm>
              <a:off x="4659" y="1111"/>
              <a:ext cx="507" cy="1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Line 302"/>
            <p:cNvSpPr>
              <a:spLocks noChangeShapeType="1"/>
            </p:cNvSpPr>
            <p:nvPr/>
          </p:nvSpPr>
          <p:spPr bwMode="auto">
            <a:xfrm flipV="1">
              <a:off x="4603" y="3067"/>
              <a:ext cx="58" cy="113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5" name="Line 303"/>
            <p:cNvSpPr>
              <a:spLocks noChangeShapeType="1"/>
            </p:cNvSpPr>
            <p:nvPr/>
          </p:nvSpPr>
          <p:spPr bwMode="auto">
            <a:xfrm flipV="1">
              <a:off x="4271" y="3569"/>
              <a:ext cx="14" cy="42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Line 304"/>
            <p:cNvSpPr>
              <a:spLocks noChangeShapeType="1"/>
            </p:cNvSpPr>
            <p:nvPr/>
          </p:nvSpPr>
          <p:spPr bwMode="auto">
            <a:xfrm flipV="1">
              <a:off x="2853" y="3802"/>
              <a:ext cx="131" cy="6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Freeform 305"/>
            <p:cNvSpPr>
              <a:spLocks noEditPoints="1"/>
            </p:cNvSpPr>
            <p:nvPr/>
          </p:nvSpPr>
          <p:spPr bwMode="auto">
            <a:xfrm>
              <a:off x="1972" y="3374"/>
              <a:ext cx="83" cy="80"/>
            </a:xfrm>
            <a:custGeom>
              <a:avLst/>
              <a:gdLst>
                <a:gd name="T0" fmla="*/ 11 w 31"/>
                <a:gd name="T1" fmla="*/ 20 h 30"/>
                <a:gd name="T2" fmla="*/ 11 w 31"/>
                <a:gd name="T3" fmla="*/ 9 h 30"/>
                <a:gd name="T4" fmla="*/ 11 w 31"/>
                <a:gd name="T5" fmla="*/ 20 h 30"/>
                <a:gd name="T6" fmla="*/ 30 w 31"/>
                <a:gd name="T7" fmla="*/ 6 h 30"/>
                <a:gd name="T8" fmla="*/ 24 w 31"/>
                <a:gd name="T9" fmla="*/ 17 h 30"/>
                <a:gd name="T10" fmla="*/ 23 w 31"/>
                <a:gd name="T11" fmla="*/ 14 h 30"/>
                <a:gd name="T12" fmla="*/ 26 w 31"/>
                <a:gd name="T13" fmla="*/ 12 h 30"/>
                <a:gd name="T14" fmla="*/ 26 w 31"/>
                <a:gd name="T15" fmla="*/ 5 h 30"/>
                <a:gd name="T16" fmla="*/ 19 w 31"/>
                <a:gd name="T17" fmla="*/ 5 h 30"/>
                <a:gd name="T18" fmla="*/ 16 w 31"/>
                <a:gd name="T19" fmla="*/ 6 h 30"/>
                <a:gd name="T20" fmla="*/ 17 w 31"/>
                <a:gd name="T21" fmla="*/ 7 h 30"/>
                <a:gd name="T22" fmla="*/ 19 w 31"/>
                <a:gd name="T23" fmla="*/ 8 h 30"/>
                <a:gd name="T24" fmla="*/ 3 w 31"/>
                <a:gd name="T25" fmla="*/ 22 h 30"/>
                <a:gd name="T26" fmla="*/ 6 w 31"/>
                <a:gd name="T27" fmla="*/ 9 h 30"/>
                <a:gd name="T28" fmla="*/ 18 w 31"/>
                <a:gd name="T29" fmla="*/ 2 h 30"/>
                <a:gd name="T30" fmla="*/ 30 w 31"/>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11" y="20"/>
                  </a:moveTo>
                  <a:cubicBezTo>
                    <a:pt x="19" y="17"/>
                    <a:pt x="19" y="5"/>
                    <a:pt x="11" y="9"/>
                  </a:cubicBezTo>
                  <a:cubicBezTo>
                    <a:pt x="3" y="12"/>
                    <a:pt x="3" y="23"/>
                    <a:pt x="11" y="20"/>
                  </a:cubicBezTo>
                  <a:close/>
                  <a:moveTo>
                    <a:pt x="30" y="6"/>
                  </a:moveTo>
                  <a:cubicBezTo>
                    <a:pt x="31" y="12"/>
                    <a:pt x="29" y="15"/>
                    <a:pt x="24" y="17"/>
                  </a:cubicBezTo>
                  <a:cubicBezTo>
                    <a:pt x="24" y="17"/>
                    <a:pt x="23" y="15"/>
                    <a:pt x="23" y="14"/>
                  </a:cubicBezTo>
                  <a:cubicBezTo>
                    <a:pt x="24" y="14"/>
                    <a:pt x="25" y="13"/>
                    <a:pt x="26" y="12"/>
                  </a:cubicBezTo>
                  <a:cubicBezTo>
                    <a:pt x="27" y="10"/>
                    <a:pt x="28" y="6"/>
                    <a:pt x="26" y="5"/>
                  </a:cubicBezTo>
                  <a:cubicBezTo>
                    <a:pt x="23" y="4"/>
                    <a:pt x="21" y="4"/>
                    <a:pt x="19" y="5"/>
                  </a:cubicBezTo>
                  <a:cubicBezTo>
                    <a:pt x="18" y="5"/>
                    <a:pt x="17" y="6"/>
                    <a:pt x="16" y="6"/>
                  </a:cubicBezTo>
                  <a:cubicBezTo>
                    <a:pt x="16" y="6"/>
                    <a:pt x="17" y="7"/>
                    <a:pt x="17" y="7"/>
                  </a:cubicBezTo>
                  <a:cubicBezTo>
                    <a:pt x="18" y="7"/>
                    <a:pt x="19" y="7"/>
                    <a:pt x="19" y="8"/>
                  </a:cubicBezTo>
                  <a:cubicBezTo>
                    <a:pt x="24" y="17"/>
                    <a:pt x="9" y="30"/>
                    <a:pt x="3" y="22"/>
                  </a:cubicBezTo>
                  <a:cubicBezTo>
                    <a:pt x="0" y="18"/>
                    <a:pt x="3" y="12"/>
                    <a:pt x="6" y="9"/>
                  </a:cubicBezTo>
                  <a:cubicBezTo>
                    <a:pt x="9" y="5"/>
                    <a:pt x="13" y="4"/>
                    <a:pt x="18" y="2"/>
                  </a:cubicBezTo>
                  <a:cubicBezTo>
                    <a:pt x="22" y="1"/>
                    <a:pt x="29" y="0"/>
                    <a:pt x="30"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08" name="Line 306"/>
            <p:cNvSpPr>
              <a:spLocks noChangeShapeType="1"/>
            </p:cNvSpPr>
            <p:nvPr/>
          </p:nvSpPr>
          <p:spPr bwMode="auto">
            <a:xfrm flipV="1">
              <a:off x="4752" y="1149"/>
              <a:ext cx="11" cy="2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Freeform 307"/>
            <p:cNvSpPr/>
            <p:nvPr/>
          </p:nvSpPr>
          <p:spPr bwMode="auto">
            <a:xfrm>
              <a:off x="3096" y="2752"/>
              <a:ext cx="27" cy="13"/>
            </a:xfrm>
            <a:custGeom>
              <a:avLst/>
              <a:gdLst>
                <a:gd name="T0" fmla="*/ 8 w 10"/>
                <a:gd name="T1" fmla="*/ 4 h 5"/>
                <a:gd name="T2" fmla="*/ 7 w 10"/>
                <a:gd name="T3" fmla="*/ 0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0"/>
                  </a:cubicBezTo>
                  <a:cubicBezTo>
                    <a:pt x="5" y="0"/>
                    <a:pt x="4" y="0"/>
                    <a:pt x="2" y="1"/>
                  </a:cubicBezTo>
                  <a:cubicBezTo>
                    <a:pt x="0" y="1"/>
                    <a:pt x="0" y="4"/>
                    <a:pt x="2" y="4"/>
                  </a:cubicBezTo>
                  <a:cubicBezTo>
                    <a:pt x="4"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308"/>
            <p:cNvSpPr/>
            <p:nvPr/>
          </p:nvSpPr>
          <p:spPr bwMode="auto">
            <a:xfrm>
              <a:off x="3139" y="2562"/>
              <a:ext cx="24" cy="13"/>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4" y="0"/>
                    <a:pt x="2" y="1"/>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309"/>
            <p:cNvSpPr/>
            <p:nvPr/>
          </p:nvSpPr>
          <p:spPr bwMode="auto">
            <a:xfrm>
              <a:off x="3524" y="2573"/>
              <a:ext cx="24" cy="13"/>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3" y="0"/>
                    <a:pt x="2" y="1"/>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310"/>
            <p:cNvSpPr/>
            <p:nvPr/>
          </p:nvSpPr>
          <p:spPr bwMode="auto">
            <a:xfrm>
              <a:off x="3494" y="2762"/>
              <a:ext cx="27" cy="14"/>
            </a:xfrm>
            <a:custGeom>
              <a:avLst/>
              <a:gdLst>
                <a:gd name="T0" fmla="*/ 8 w 10"/>
                <a:gd name="T1" fmla="*/ 4 h 5"/>
                <a:gd name="T2" fmla="*/ 7 w 10"/>
                <a:gd name="T3" fmla="*/ 1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1"/>
                  </a:cubicBezTo>
                  <a:cubicBezTo>
                    <a:pt x="5" y="0"/>
                    <a:pt x="4" y="0"/>
                    <a:pt x="2" y="1"/>
                  </a:cubicBezTo>
                  <a:cubicBezTo>
                    <a:pt x="0" y="2"/>
                    <a:pt x="0" y="4"/>
                    <a:pt x="2" y="4"/>
                  </a:cubicBezTo>
                  <a:cubicBezTo>
                    <a:pt x="4"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311"/>
            <p:cNvSpPr/>
            <p:nvPr/>
          </p:nvSpPr>
          <p:spPr bwMode="auto">
            <a:xfrm>
              <a:off x="5674" y="1611"/>
              <a:ext cx="66" cy="27"/>
            </a:xfrm>
            <a:custGeom>
              <a:avLst/>
              <a:gdLst>
                <a:gd name="T0" fmla="*/ 66 w 66"/>
                <a:gd name="T1" fmla="*/ 0 h 27"/>
                <a:gd name="T2" fmla="*/ 0 w 66"/>
                <a:gd name="T3" fmla="*/ 16 h 27"/>
                <a:gd name="T4" fmla="*/ 32 w 66"/>
                <a:gd name="T5" fmla="*/ 27 h 27"/>
                <a:gd name="T6" fmla="*/ 66 w 66"/>
                <a:gd name="T7" fmla="*/ 0 h 27"/>
              </a:gdLst>
              <a:ahLst/>
              <a:cxnLst>
                <a:cxn ang="0">
                  <a:pos x="T0" y="T1"/>
                </a:cxn>
                <a:cxn ang="0">
                  <a:pos x="T2" y="T3"/>
                </a:cxn>
                <a:cxn ang="0">
                  <a:pos x="T4" y="T5"/>
                </a:cxn>
                <a:cxn ang="0">
                  <a:pos x="T6" y="T7"/>
                </a:cxn>
              </a:cxnLst>
              <a:rect l="0" t="0" r="r" b="b"/>
              <a:pathLst>
                <a:path w="66" h="27">
                  <a:moveTo>
                    <a:pt x="66" y="0"/>
                  </a:moveTo>
                  <a:lnTo>
                    <a:pt x="0" y="16"/>
                  </a:lnTo>
                  <a:lnTo>
                    <a:pt x="32" y="27"/>
                  </a:lnTo>
                  <a:lnTo>
                    <a:pt x="66"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312"/>
            <p:cNvSpPr/>
            <p:nvPr/>
          </p:nvSpPr>
          <p:spPr bwMode="auto">
            <a:xfrm>
              <a:off x="4546" y="3609"/>
              <a:ext cx="75" cy="78"/>
            </a:xfrm>
            <a:custGeom>
              <a:avLst/>
              <a:gdLst>
                <a:gd name="T0" fmla="*/ 12 w 28"/>
                <a:gd name="T1" fmla="*/ 9 h 29"/>
                <a:gd name="T2" fmla="*/ 5 w 28"/>
                <a:gd name="T3" fmla="*/ 6 h 29"/>
                <a:gd name="T4" fmla="*/ 6 w 28"/>
                <a:gd name="T5" fmla="*/ 13 h 29"/>
                <a:gd name="T6" fmla="*/ 8 w 28"/>
                <a:gd name="T7" fmla="*/ 16 h 29"/>
                <a:gd name="T8" fmla="*/ 8 w 28"/>
                <a:gd name="T9" fmla="*/ 18 h 29"/>
                <a:gd name="T10" fmla="*/ 6 w 28"/>
                <a:gd name="T11" fmla="*/ 17 h 29"/>
                <a:gd name="T12" fmla="*/ 4 w 28"/>
                <a:gd name="T13" fmla="*/ 2 h 29"/>
                <a:gd name="T14" fmla="*/ 10 w 28"/>
                <a:gd name="T15" fmla="*/ 3 h 29"/>
                <a:gd name="T16" fmla="*/ 13 w 28"/>
                <a:gd name="T17" fmla="*/ 7 h 29"/>
                <a:gd name="T18" fmla="*/ 13 w 28"/>
                <a:gd name="T19" fmla="*/ 8 h 29"/>
                <a:gd name="T20" fmla="*/ 15 w 28"/>
                <a:gd name="T21" fmla="*/ 7 h 29"/>
                <a:gd name="T22" fmla="*/ 26 w 28"/>
                <a:gd name="T23" fmla="*/ 16 h 29"/>
                <a:gd name="T24" fmla="*/ 19 w 28"/>
                <a:gd name="T25" fmla="*/ 25 h 29"/>
                <a:gd name="T26" fmla="*/ 19 w 28"/>
                <a:gd name="T27" fmla="*/ 24 h 29"/>
                <a:gd name="T28" fmla="*/ 19 w 28"/>
                <a:gd name="T29" fmla="*/ 22 h 29"/>
                <a:gd name="T30" fmla="*/ 23 w 28"/>
                <a:gd name="T31" fmla="*/ 22 h 29"/>
                <a:gd name="T32" fmla="*/ 23 w 28"/>
                <a:gd name="T33" fmla="*/ 14 h 29"/>
                <a:gd name="T34" fmla="*/ 16 w 28"/>
                <a:gd name="T35" fmla="*/ 10 h 29"/>
                <a:gd name="T36" fmla="*/ 14 w 28"/>
                <a:gd name="T37" fmla="*/ 14 h 29"/>
                <a:gd name="T38" fmla="*/ 15 w 28"/>
                <a:gd name="T39" fmla="*/ 15 h 29"/>
                <a:gd name="T40" fmla="*/ 14 w 28"/>
                <a:gd name="T41" fmla="*/ 15 h 29"/>
                <a:gd name="T42" fmla="*/ 12 w 28"/>
                <a:gd name="T43" fmla="*/ 14 h 29"/>
                <a:gd name="T44" fmla="*/ 12 w 28"/>
                <a:gd name="T4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12" y="9"/>
                  </a:moveTo>
                  <a:cubicBezTo>
                    <a:pt x="11" y="7"/>
                    <a:pt x="7" y="3"/>
                    <a:pt x="5" y="6"/>
                  </a:cubicBezTo>
                  <a:cubicBezTo>
                    <a:pt x="3" y="9"/>
                    <a:pt x="5" y="11"/>
                    <a:pt x="6" y="13"/>
                  </a:cubicBezTo>
                  <a:cubicBezTo>
                    <a:pt x="7" y="14"/>
                    <a:pt x="9" y="15"/>
                    <a:pt x="8" y="16"/>
                  </a:cubicBezTo>
                  <a:cubicBezTo>
                    <a:pt x="8" y="17"/>
                    <a:pt x="8" y="17"/>
                    <a:pt x="8" y="18"/>
                  </a:cubicBezTo>
                  <a:cubicBezTo>
                    <a:pt x="8" y="19"/>
                    <a:pt x="7" y="17"/>
                    <a:pt x="6" y="17"/>
                  </a:cubicBezTo>
                  <a:cubicBezTo>
                    <a:pt x="3" y="14"/>
                    <a:pt x="0" y="6"/>
                    <a:pt x="4" y="2"/>
                  </a:cubicBezTo>
                  <a:cubicBezTo>
                    <a:pt x="7" y="0"/>
                    <a:pt x="8" y="2"/>
                    <a:pt x="10" y="3"/>
                  </a:cubicBezTo>
                  <a:cubicBezTo>
                    <a:pt x="11" y="5"/>
                    <a:pt x="12" y="6"/>
                    <a:pt x="13" y="7"/>
                  </a:cubicBezTo>
                  <a:cubicBezTo>
                    <a:pt x="13" y="8"/>
                    <a:pt x="13" y="9"/>
                    <a:pt x="13" y="8"/>
                  </a:cubicBezTo>
                  <a:cubicBezTo>
                    <a:pt x="14" y="8"/>
                    <a:pt x="14" y="7"/>
                    <a:pt x="15" y="7"/>
                  </a:cubicBezTo>
                  <a:cubicBezTo>
                    <a:pt x="19" y="3"/>
                    <a:pt x="25" y="12"/>
                    <a:pt x="26" y="16"/>
                  </a:cubicBezTo>
                  <a:cubicBezTo>
                    <a:pt x="28" y="22"/>
                    <a:pt x="26" y="29"/>
                    <a:pt x="19" y="25"/>
                  </a:cubicBezTo>
                  <a:cubicBezTo>
                    <a:pt x="19" y="25"/>
                    <a:pt x="19" y="24"/>
                    <a:pt x="19" y="24"/>
                  </a:cubicBezTo>
                  <a:cubicBezTo>
                    <a:pt x="19" y="23"/>
                    <a:pt x="18" y="22"/>
                    <a:pt x="19" y="22"/>
                  </a:cubicBezTo>
                  <a:cubicBezTo>
                    <a:pt x="20" y="22"/>
                    <a:pt x="21" y="23"/>
                    <a:pt x="23" y="22"/>
                  </a:cubicBezTo>
                  <a:cubicBezTo>
                    <a:pt x="25" y="20"/>
                    <a:pt x="24" y="16"/>
                    <a:pt x="23" y="14"/>
                  </a:cubicBezTo>
                  <a:cubicBezTo>
                    <a:pt x="22" y="12"/>
                    <a:pt x="18" y="8"/>
                    <a:pt x="16" y="10"/>
                  </a:cubicBezTo>
                  <a:cubicBezTo>
                    <a:pt x="14" y="11"/>
                    <a:pt x="14" y="12"/>
                    <a:pt x="14" y="14"/>
                  </a:cubicBezTo>
                  <a:cubicBezTo>
                    <a:pt x="14" y="14"/>
                    <a:pt x="15" y="15"/>
                    <a:pt x="15" y="15"/>
                  </a:cubicBezTo>
                  <a:cubicBezTo>
                    <a:pt x="15" y="16"/>
                    <a:pt x="14" y="15"/>
                    <a:pt x="14" y="15"/>
                  </a:cubicBezTo>
                  <a:cubicBezTo>
                    <a:pt x="13" y="15"/>
                    <a:pt x="12" y="15"/>
                    <a:pt x="12" y="14"/>
                  </a:cubicBezTo>
                  <a:cubicBezTo>
                    <a:pt x="12" y="12"/>
                    <a:pt x="12" y="11"/>
                    <a:pt x="12" y="9"/>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15" name="Freeform 313"/>
            <p:cNvSpPr/>
            <p:nvPr/>
          </p:nvSpPr>
          <p:spPr bwMode="auto">
            <a:xfrm>
              <a:off x="4554" y="3548"/>
              <a:ext cx="70" cy="83"/>
            </a:xfrm>
            <a:custGeom>
              <a:avLst/>
              <a:gdLst>
                <a:gd name="T0" fmla="*/ 12 w 26"/>
                <a:gd name="T1" fmla="*/ 23 h 31"/>
                <a:gd name="T2" fmla="*/ 4 w 26"/>
                <a:gd name="T3" fmla="*/ 17 h 31"/>
                <a:gd name="T4" fmla="*/ 2 w 26"/>
                <a:gd name="T5" fmla="*/ 15 h 31"/>
                <a:gd name="T6" fmla="*/ 0 w 26"/>
                <a:gd name="T7" fmla="*/ 14 h 31"/>
                <a:gd name="T8" fmla="*/ 0 w 26"/>
                <a:gd name="T9" fmla="*/ 10 h 31"/>
                <a:gd name="T10" fmla="*/ 1 w 26"/>
                <a:gd name="T11" fmla="*/ 1 h 31"/>
                <a:gd name="T12" fmla="*/ 2 w 26"/>
                <a:gd name="T13" fmla="*/ 2 h 31"/>
                <a:gd name="T14" fmla="*/ 4 w 26"/>
                <a:gd name="T15" fmla="*/ 4 h 31"/>
                <a:gd name="T16" fmla="*/ 3 w 26"/>
                <a:gd name="T17" fmla="*/ 10 h 31"/>
                <a:gd name="T18" fmla="*/ 3 w 26"/>
                <a:gd name="T19" fmla="*/ 11 h 31"/>
                <a:gd name="T20" fmla="*/ 3 w 26"/>
                <a:gd name="T21" fmla="*/ 13 h 31"/>
                <a:gd name="T22" fmla="*/ 5 w 26"/>
                <a:gd name="T23" fmla="*/ 14 h 31"/>
                <a:gd name="T24" fmla="*/ 9 w 26"/>
                <a:gd name="T25" fmla="*/ 18 h 31"/>
                <a:gd name="T26" fmla="*/ 9 w 26"/>
                <a:gd name="T27" fmla="*/ 16 h 31"/>
                <a:gd name="T28" fmla="*/ 8 w 26"/>
                <a:gd name="T29" fmla="*/ 14 h 31"/>
                <a:gd name="T30" fmla="*/ 11 w 26"/>
                <a:gd name="T31" fmla="*/ 7 h 31"/>
                <a:gd name="T32" fmla="*/ 23 w 26"/>
                <a:gd name="T33" fmla="*/ 16 h 31"/>
                <a:gd name="T34" fmla="*/ 17 w 26"/>
                <a:gd name="T35" fmla="*/ 27 h 31"/>
                <a:gd name="T36" fmla="*/ 17 w 26"/>
                <a:gd name="T37" fmla="*/ 25 h 31"/>
                <a:gd name="T38" fmla="*/ 17 w 26"/>
                <a:gd name="T39" fmla="*/ 24 h 31"/>
                <a:gd name="T40" fmla="*/ 21 w 26"/>
                <a:gd name="T41" fmla="*/ 24 h 31"/>
                <a:gd name="T42" fmla="*/ 20 w 26"/>
                <a:gd name="T43" fmla="*/ 15 h 31"/>
                <a:gd name="T44" fmla="*/ 11 w 26"/>
                <a:gd name="T45" fmla="*/ 18 h 31"/>
                <a:gd name="T46" fmla="*/ 13 w 26"/>
                <a:gd name="T47" fmla="*/ 22 h 31"/>
                <a:gd name="T48" fmla="*/ 12 w 26"/>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1">
                  <a:moveTo>
                    <a:pt x="12" y="23"/>
                  </a:moveTo>
                  <a:cubicBezTo>
                    <a:pt x="9" y="21"/>
                    <a:pt x="7" y="19"/>
                    <a:pt x="4" y="17"/>
                  </a:cubicBezTo>
                  <a:cubicBezTo>
                    <a:pt x="3" y="16"/>
                    <a:pt x="3" y="16"/>
                    <a:pt x="2" y="15"/>
                  </a:cubicBezTo>
                  <a:cubicBezTo>
                    <a:pt x="1" y="15"/>
                    <a:pt x="0" y="15"/>
                    <a:pt x="0" y="14"/>
                  </a:cubicBezTo>
                  <a:cubicBezTo>
                    <a:pt x="0" y="12"/>
                    <a:pt x="0" y="11"/>
                    <a:pt x="0" y="10"/>
                  </a:cubicBezTo>
                  <a:cubicBezTo>
                    <a:pt x="1" y="7"/>
                    <a:pt x="1" y="4"/>
                    <a:pt x="1" y="1"/>
                  </a:cubicBezTo>
                  <a:cubicBezTo>
                    <a:pt x="1" y="0"/>
                    <a:pt x="2" y="1"/>
                    <a:pt x="2" y="2"/>
                  </a:cubicBezTo>
                  <a:cubicBezTo>
                    <a:pt x="3" y="2"/>
                    <a:pt x="4" y="2"/>
                    <a:pt x="4" y="4"/>
                  </a:cubicBezTo>
                  <a:cubicBezTo>
                    <a:pt x="4" y="6"/>
                    <a:pt x="3" y="8"/>
                    <a:pt x="3" y="10"/>
                  </a:cubicBezTo>
                  <a:cubicBezTo>
                    <a:pt x="3" y="10"/>
                    <a:pt x="3" y="11"/>
                    <a:pt x="3" y="11"/>
                  </a:cubicBezTo>
                  <a:cubicBezTo>
                    <a:pt x="3" y="12"/>
                    <a:pt x="3" y="12"/>
                    <a:pt x="3" y="13"/>
                  </a:cubicBezTo>
                  <a:cubicBezTo>
                    <a:pt x="4" y="13"/>
                    <a:pt x="4" y="14"/>
                    <a:pt x="5" y="14"/>
                  </a:cubicBezTo>
                  <a:cubicBezTo>
                    <a:pt x="6" y="15"/>
                    <a:pt x="8" y="17"/>
                    <a:pt x="9" y="18"/>
                  </a:cubicBezTo>
                  <a:cubicBezTo>
                    <a:pt x="10" y="18"/>
                    <a:pt x="9" y="16"/>
                    <a:pt x="9" y="16"/>
                  </a:cubicBezTo>
                  <a:cubicBezTo>
                    <a:pt x="9" y="15"/>
                    <a:pt x="8" y="15"/>
                    <a:pt x="8" y="14"/>
                  </a:cubicBezTo>
                  <a:cubicBezTo>
                    <a:pt x="8" y="11"/>
                    <a:pt x="8" y="9"/>
                    <a:pt x="11" y="7"/>
                  </a:cubicBezTo>
                  <a:cubicBezTo>
                    <a:pt x="15" y="5"/>
                    <a:pt x="22" y="13"/>
                    <a:pt x="23" y="16"/>
                  </a:cubicBezTo>
                  <a:cubicBezTo>
                    <a:pt x="26" y="23"/>
                    <a:pt x="25" y="31"/>
                    <a:pt x="17" y="27"/>
                  </a:cubicBezTo>
                  <a:cubicBezTo>
                    <a:pt x="17" y="27"/>
                    <a:pt x="17" y="26"/>
                    <a:pt x="17" y="25"/>
                  </a:cubicBezTo>
                  <a:cubicBezTo>
                    <a:pt x="17" y="25"/>
                    <a:pt x="16" y="24"/>
                    <a:pt x="17" y="24"/>
                  </a:cubicBezTo>
                  <a:cubicBezTo>
                    <a:pt x="19" y="24"/>
                    <a:pt x="20" y="25"/>
                    <a:pt x="21" y="24"/>
                  </a:cubicBezTo>
                  <a:cubicBezTo>
                    <a:pt x="23" y="22"/>
                    <a:pt x="21" y="17"/>
                    <a:pt x="20" y="15"/>
                  </a:cubicBezTo>
                  <a:cubicBezTo>
                    <a:pt x="15" y="8"/>
                    <a:pt x="8" y="10"/>
                    <a:pt x="11" y="18"/>
                  </a:cubicBezTo>
                  <a:cubicBezTo>
                    <a:pt x="12" y="19"/>
                    <a:pt x="13" y="20"/>
                    <a:pt x="13" y="22"/>
                  </a:cubicBezTo>
                  <a:cubicBezTo>
                    <a:pt x="13" y="23"/>
                    <a:pt x="13" y="24"/>
                    <a:pt x="12" y="23"/>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16" name="Freeform 314"/>
            <p:cNvSpPr/>
            <p:nvPr/>
          </p:nvSpPr>
          <p:spPr bwMode="auto">
            <a:xfrm>
              <a:off x="4643" y="1282"/>
              <a:ext cx="26" cy="11"/>
            </a:xfrm>
            <a:custGeom>
              <a:avLst/>
              <a:gdLst>
                <a:gd name="T0" fmla="*/ 8 w 10"/>
                <a:gd name="T1" fmla="*/ 3 h 4"/>
                <a:gd name="T2" fmla="*/ 6 w 10"/>
                <a:gd name="T3" fmla="*/ 1 h 4"/>
                <a:gd name="T4" fmla="*/ 2 w 10"/>
                <a:gd name="T5" fmla="*/ 1 h 4"/>
                <a:gd name="T6" fmla="*/ 3 w 10"/>
                <a:gd name="T7" fmla="*/ 3 h 4"/>
                <a:gd name="T8" fmla="*/ 8 w 10"/>
                <a:gd name="T9" fmla="*/ 3 h 4"/>
              </a:gdLst>
              <a:ahLst/>
              <a:cxnLst>
                <a:cxn ang="0">
                  <a:pos x="T0" y="T1"/>
                </a:cxn>
                <a:cxn ang="0">
                  <a:pos x="T2" y="T3"/>
                </a:cxn>
                <a:cxn ang="0">
                  <a:pos x="T4" y="T5"/>
                </a:cxn>
                <a:cxn ang="0">
                  <a:pos x="T6" y="T7"/>
                </a:cxn>
                <a:cxn ang="0">
                  <a:pos x="T8" y="T9"/>
                </a:cxn>
              </a:cxnLst>
              <a:rect l="0" t="0" r="r" b="b"/>
              <a:pathLst>
                <a:path w="10" h="4">
                  <a:moveTo>
                    <a:pt x="8" y="3"/>
                  </a:moveTo>
                  <a:cubicBezTo>
                    <a:pt x="10" y="3"/>
                    <a:pt x="8" y="1"/>
                    <a:pt x="6" y="1"/>
                  </a:cubicBezTo>
                  <a:cubicBezTo>
                    <a:pt x="5" y="0"/>
                    <a:pt x="3" y="0"/>
                    <a:pt x="2" y="1"/>
                  </a:cubicBezTo>
                  <a:cubicBezTo>
                    <a:pt x="0" y="2"/>
                    <a:pt x="2" y="3"/>
                    <a:pt x="3" y="3"/>
                  </a:cubicBezTo>
                  <a:cubicBezTo>
                    <a:pt x="5" y="4"/>
                    <a:pt x="6" y="4"/>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315"/>
            <p:cNvSpPr/>
            <p:nvPr/>
          </p:nvSpPr>
          <p:spPr bwMode="auto">
            <a:xfrm>
              <a:off x="4002" y="1360"/>
              <a:ext cx="29" cy="11"/>
            </a:xfrm>
            <a:custGeom>
              <a:avLst/>
              <a:gdLst>
                <a:gd name="T0" fmla="*/ 8 w 11"/>
                <a:gd name="T1" fmla="*/ 3 h 4"/>
                <a:gd name="T2" fmla="*/ 7 w 11"/>
                <a:gd name="T3" fmla="*/ 1 h 4"/>
                <a:gd name="T4" fmla="*/ 2 w 11"/>
                <a:gd name="T5" fmla="*/ 1 h 4"/>
                <a:gd name="T6" fmla="*/ 3 w 11"/>
                <a:gd name="T7" fmla="*/ 3 h 4"/>
                <a:gd name="T8" fmla="*/ 8 w 11"/>
                <a:gd name="T9" fmla="*/ 3 h 4"/>
              </a:gdLst>
              <a:ahLst/>
              <a:cxnLst>
                <a:cxn ang="0">
                  <a:pos x="T0" y="T1"/>
                </a:cxn>
                <a:cxn ang="0">
                  <a:pos x="T2" y="T3"/>
                </a:cxn>
                <a:cxn ang="0">
                  <a:pos x="T4" y="T5"/>
                </a:cxn>
                <a:cxn ang="0">
                  <a:pos x="T6" y="T7"/>
                </a:cxn>
                <a:cxn ang="0">
                  <a:pos x="T8" y="T9"/>
                </a:cxn>
              </a:cxnLst>
              <a:rect l="0" t="0" r="r" b="b"/>
              <a:pathLst>
                <a:path w="11" h="4">
                  <a:moveTo>
                    <a:pt x="8" y="3"/>
                  </a:moveTo>
                  <a:cubicBezTo>
                    <a:pt x="11" y="2"/>
                    <a:pt x="9" y="1"/>
                    <a:pt x="7" y="1"/>
                  </a:cubicBezTo>
                  <a:cubicBezTo>
                    <a:pt x="5" y="0"/>
                    <a:pt x="4" y="0"/>
                    <a:pt x="2" y="1"/>
                  </a:cubicBezTo>
                  <a:cubicBezTo>
                    <a:pt x="0" y="2"/>
                    <a:pt x="1" y="3"/>
                    <a:pt x="3" y="3"/>
                  </a:cubicBezTo>
                  <a:cubicBezTo>
                    <a:pt x="5" y="4"/>
                    <a:pt x="6" y="4"/>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316"/>
            <p:cNvSpPr/>
            <p:nvPr/>
          </p:nvSpPr>
          <p:spPr bwMode="auto">
            <a:xfrm>
              <a:off x="4763" y="61"/>
              <a:ext cx="53" cy="38"/>
            </a:xfrm>
            <a:custGeom>
              <a:avLst/>
              <a:gdLst>
                <a:gd name="T0" fmla="*/ 53 w 53"/>
                <a:gd name="T1" fmla="*/ 6 h 38"/>
                <a:gd name="T2" fmla="*/ 2 w 53"/>
                <a:gd name="T3" fmla="*/ 0 h 38"/>
                <a:gd name="T4" fmla="*/ 0 w 53"/>
                <a:gd name="T5" fmla="*/ 38 h 38"/>
                <a:gd name="T6" fmla="*/ 53 w 53"/>
                <a:gd name="T7" fmla="*/ 6 h 38"/>
              </a:gdLst>
              <a:ahLst/>
              <a:cxnLst>
                <a:cxn ang="0">
                  <a:pos x="T0" y="T1"/>
                </a:cxn>
                <a:cxn ang="0">
                  <a:pos x="T2" y="T3"/>
                </a:cxn>
                <a:cxn ang="0">
                  <a:pos x="T4" y="T5"/>
                </a:cxn>
                <a:cxn ang="0">
                  <a:pos x="T6" y="T7"/>
                </a:cxn>
              </a:cxnLst>
              <a:rect l="0" t="0" r="r" b="b"/>
              <a:pathLst>
                <a:path w="53" h="38">
                  <a:moveTo>
                    <a:pt x="53" y="6"/>
                  </a:moveTo>
                  <a:lnTo>
                    <a:pt x="2" y="0"/>
                  </a:lnTo>
                  <a:lnTo>
                    <a:pt x="0" y="38"/>
                  </a:lnTo>
                  <a:lnTo>
                    <a:pt x="53" y="6"/>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317"/>
            <p:cNvSpPr/>
            <p:nvPr/>
          </p:nvSpPr>
          <p:spPr bwMode="auto">
            <a:xfrm>
              <a:off x="5468" y="1656"/>
              <a:ext cx="69" cy="32"/>
            </a:xfrm>
            <a:custGeom>
              <a:avLst/>
              <a:gdLst>
                <a:gd name="T0" fmla="*/ 12 w 26"/>
                <a:gd name="T1" fmla="*/ 5 h 12"/>
                <a:gd name="T2" fmla="*/ 26 w 26"/>
                <a:gd name="T3" fmla="*/ 10 h 12"/>
                <a:gd name="T4" fmla="*/ 25 w 26"/>
                <a:gd name="T5" fmla="*/ 11 h 12"/>
                <a:gd name="T6" fmla="*/ 19 w 26"/>
                <a:gd name="T7" fmla="*/ 9 h 12"/>
                <a:gd name="T8" fmla="*/ 12 w 26"/>
                <a:gd name="T9" fmla="*/ 7 h 12"/>
                <a:gd name="T10" fmla="*/ 9 w 26"/>
                <a:gd name="T11" fmla="*/ 5 h 12"/>
                <a:gd name="T12" fmla="*/ 7 w 26"/>
                <a:gd name="T13" fmla="*/ 5 h 12"/>
                <a:gd name="T14" fmla="*/ 5 w 26"/>
                <a:gd name="T15" fmla="*/ 4 h 12"/>
                <a:gd name="T16" fmla="*/ 5 w 26"/>
                <a:gd name="T17" fmla="*/ 5 h 12"/>
                <a:gd name="T18" fmla="*/ 4 w 26"/>
                <a:gd name="T19" fmla="*/ 7 h 12"/>
                <a:gd name="T20" fmla="*/ 3 w 26"/>
                <a:gd name="T21" fmla="*/ 7 h 12"/>
                <a:gd name="T22" fmla="*/ 2 w 26"/>
                <a:gd name="T23" fmla="*/ 7 h 12"/>
                <a:gd name="T24" fmla="*/ 2 w 26"/>
                <a:gd name="T25" fmla="*/ 5 h 12"/>
                <a:gd name="T26" fmla="*/ 1 w 26"/>
                <a:gd name="T27" fmla="*/ 2 h 12"/>
                <a:gd name="T28" fmla="*/ 5 w 26"/>
                <a:gd name="T29" fmla="*/ 2 h 12"/>
                <a:gd name="T30" fmla="*/ 12 w 26"/>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12" y="5"/>
                  </a:moveTo>
                  <a:cubicBezTo>
                    <a:pt x="17" y="7"/>
                    <a:pt x="22" y="8"/>
                    <a:pt x="26" y="10"/>
                  </a:cubicBezTo>
                  <a:cubicBezTo>
                    <a:pt x="26" y="10"/>
                    <a:pt x="25" y="11"/>
                    <a:pt x="25" y="11"/>
                  </a:cubicBezTo>
                  <a:cubicBezTo>
                    <a:pt x="23" y="12"/>
                    <a:pt x="21" y="10"/>
                    <a:pt x="19" y="9"/>
                  </a:cubicBezTo>
                  <a:cubicBezTo>
                    <a:pt x="17" y="8"/>
                    <a:pt x="15" y="8"/>
                    <a:pt x="12" y="7"/>
                  </a:cubicBezTo>
                  <a:cubicBezTo>
                    <a:pt x="11" y="6"/>
                    <a:pt x="10" y="6"/>
                    <a:pt x="9" y="5"/>
                  </a:cubicBezTo>
                  <a:cubicBezTo>
                    <a:pt x="8" y="5"/>
                    <a:pt x="8" y="5"/>
                    <a:pt x="7" y="5"/>
                  </a:cubicBezTo>
                  <a:cubicBezTo>
                    <a:pt x="6" y="4"/>
                    <a:pt x="6" y="3"/>
                    <a:pt x="5" y="4"/>
                  </a:cubicBezTo>
                  <a:cubicBezTo>
                    <a:pt x="5" y="4"/>
                    <a:pt x="5" y="4"/>
                    <a:pt x="5" y="5"/>
                  </a:cubicBezTo>
                  <a:cubicBezTo>
                    <a:pt x="5" y="6"/>
                    <a:pt x="5" y="7"/>
                    <a:pt x="4" y="7"/>
                  </a:cubicBezTo>
                  <a:cubicBezTo>
                    <a:pt x="4" y="8"/>
                    <a:pt x="3" y="7"/>
                    <a:pt x="3" y="7"/>
                  </a:cubicBezTo>
                  <a:cubicBezTo>
                    <a:pt x="3" y="7"/>
                    <a:pt x="2" y="7"/>
                    <a:pt x="2" y="7"/>
                  </a:cubicBezTo>
                  <a:cubicBezTo>
                    <a:pt x="1" y="6"/>
                    <a:pt x="2" y="5"/>
                    <a:pt x="2" y="5"/>
                  </a:cubicBezTo>
                  <a:cubicBezTo>
                    <a:pt x="2" y="4"/>
                    <a:pt x="2" y="3"/>
                    <a:pt x="1" y="2"/>
                  </a:cubicBezTo>
                  <a:cubicBezTo>
                    <a:pt x="0" y="0"/>
                    <a:pt x="4" y="2"/>
                    <a:pt x="5" y="2"/>
                  </a:cubicBezTo>
                  <a:cubicBezTo>
                    <a:pt x="7" y="3"/>
                    <a:pt x="10" y="4"/>
                    <a:pt x="12" y="5"/>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0" name="Freeform 318"/>
            <p:cNvSpPr/>
            <p:nvPr/>
          </p:nvSpPr>
          <p:spPr bwMode="auto">
            <a:xfrm>
              <a:off x="5497" y="1638"/>
              <a:ext cx="94" cy="37"/>
            </a:xfrm>
            <a:custGeom>
              <a:avLst/>
              <a:gdLst>
                <a:gd name="T0" fmla="*/ 13 w 35"/>
                <a:gd name="T1" fmla="*/ 10 h 14"/>
                <a:gd name="T2" fmla="*/ 3 w 35"/>
                <a:gd name="T3" fmla="*/ 6 h 14"/>
                <a:gd name="T4" fmla="*/ 1 w 35"/>
                <a:gd name="T5" fmla="*/ 5 h 14"/>
                <a:gd name="T6" fmla="*/ 2 w 35"/>
                <a:gd name="T7" fmla="*/ 4 h 14"/>
                <a:gd name="T8" fmla="*/ 5 w 35"/>
                <a:gd name="T9" fmla="*/ 3 h 14"/>
                <a:gd name="T10" fmla="*/ 10 w 35"/>
                <a:gd name="T11" fmla="*/ 1 h 14"/>
                <a:gd name="T12" fmla="*/ 12 w 35"/>
                <a:gd name="T13" fmla="*/ 2 h 14"/>
                <a:gd name="T14" fmla="*/ 11 w 35"/>
                <a:gd name="T15" fmla="*/ 3 h 14"/>
                <a:gd name="T16" fmla="*/ 9 w 35"/>
                <a:gd name="T17" fmla="*/ 4 h 14"/>
                <a:gd name="T18" fmla="*/ 7 w 35"/>
                <a:gd name="T19" fmla="*/ 4 h 14"/>
                <a:gd name="T20" fmla="*/ 5 w 35"/>
                <a:gd name="T21" fmla="*/ 5 h 14"/>
                <a:gd name="T22" fmla="*/ 8 w 35"/>
                <a:gd name="T23" fmla="*/ 7 h 14"/>
                <a:gd name="T24" fmla="*/ 11 w 35"/>
                <a:gd name="T25" fmla="*/ 7 h 14"/>
                <a:gd name="T26" fmla="*/ 12 w 35"/>
                <a:gd name="T27" fmla="*/ 6 h 14"/>
                <a:gd name="T28" fmla="*/ 21 w 35"/>
                <a:gd name="T29" fmla="*/ 5 h 14"/>
                <a:gd name="T30" fmla="*/ 29 w 35"/>
                <a:gd name="T31" fmla="*/ 12 h 14"/>
                <a:gd name="T32" fmla="*/ 15 w 35"/>
                <a:gd name="T33" fmla="*/ 12 h 14"/>
                <a:gd name="T34" fmla="*/ 22 w 35"/>
                <a:gd name="T35" fmla="*/ 12 h 14"/>
                <a:gd name="T36" fmla="*/ 26 w 35"/>
                <a:gd name="T37" fmla="*/ 11 h 14"/>
                <a:gd name="T38" fmla="*/ 27 w 35"/>
                <a:gd name="T39" fmla="*/ 9 h 14"/>
                <a:gd name="T40" fmla="*/ 14 w 35"/>
                <a:gd name="T41" fmla="*/ 7 h 14"/>
                <a:gd name="T42" fmla="*/ 13 w 35"/>
                <a:gd name="T43" fmla="*/ 8 h 14"/>
                <a:gd name="T44" fmla="*/ 13 w 35"/>
                <a:gd name="T4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4">
                  <a:moveTo>
                    <a:pt x="13" y="10"/>
                  </a:moveTo>
                  <a:cubicBezTo>
                    <a:pt x="9" y="11"/>
                    <a:pt x="6" y="8"/>
                    <a:pt x="3" y="6"/>
                  </a:cubicBezTo>
                  <a:cubicBezTo>
                    <a:pt x="2" y="6"/>
                    <a:pt x="2" y="6"/>
                    <a:pt x="1" y="5"/>
                  </a:cubicBezTo>
                  <a:cubicBezTo>
                    <a:pt x="0" y="5"/>
                    <a:pt x="1" y="5"/>
                    <a:pt x="2" y="4"/>
                  </a:cubicBezTo>
                  <a:cubicBezTo>
                    <a:pt x="3" y="4"/>
                    <a:pt x="4" y="3"/>
                    <a:pt x="5" y="3"/>
                  </a:cubicBezTo>
                  <a:cubicBezTo>
                    <a:pt x="7" y="2"/>
                    <a:pt x="8" y="0"/>
                    <a:pt x="10" y="1"/>
                  </a:cubicBezTo>
                  <a:cubicBezTo>
                    <a:pt x="11" y="2"/>
                    <a:pt x="12" y="2"/>
                    <a:pt x="12" y="2"/>
                  </a:cubicBezTo>
                  <a:cubicBezTo>
                    <a:pt x="13" y="2"/>
                    <a:pt x="12" y="2"/>
                    <a:pt x="11" y="3"/>
                  </a:cubicBezTo>
                  <a:cubicBezTo>
                    <a:pt x="11" y="3"/>
                    <a:pt x="10" y="3"/>
                    <a:pt x="9" y="4"/>
                  </a:cubicBezTo>
                  <a:cubicBezTo>
                    <a:pt x="8" y="4"/>
                    <a:pt x="8" y="4"/>
                    <a:pt x="7" y="4"/>
                  </a:cubicBezTo>
                  <a:cubicBezTo>
                    <a:pt x="6" y="5"/>
                    <a:pt x="4" y="5"/>
                    <a:pt x="5" y="5"/>
                  </a:cubicBezTo>
                  <a:cubicBezTo>
                    <a:pt x="6" y="6"/>
                    <a:pt x="7" y="6"/>
                    <a:pt x="8" y="7"/>
                  </a:cubicBezTo>
                  <a:cubicBezTo>
                    <a:pt x="9" y="7"/>
                    <a:pt x="10" y="8"/>
                    <a:pt x="11" y="7"/>
                  </a:cubicBezTo>
                  <a:cubicBezTo>
                    <a:pt x="11" y="7"/>
                    <a:pt x="12" y="6"/>
                    <a:pt x="12" y="6"/>
                  </a:cubicBezTo>
                  <a:cubicBezTo>
                    <a:pt x="15" y="5"/>
                    <a:pt x="18" y="5"/>
                    <a:pt x="21" y="5"/>
                  </a:cubicBezTo>
                  <a:cubicBezTo>
                    <a:pt x="25" y="6"/>
                    <a:pt x="35" y="9"/>
                    <a:pt x="29" y="12"/>
                  </a:cubicBezTo>
                  <a:cubicBezTo>
                    <a:pt x="24" y="14"/>
                    <a:pt x="20" y="14"/>
                    <a:pt x="15" y="12"/>
                  </a:cubicBezTo>
                  <a:cubicBezTo>
                    <a:pt x="18" y="11"/>
                    <a:pt x="20" y="12"/>
                    <a:pt x="22" y="12"/>
                  </a:cubicBezTo>
                  <a:cubicBezTo>
                    <a:pt x="24" y="12"/>
                    <a:pt x="25" y="12"/>
                    <a:pt x="26" y="11"/>
                  </a:cubicBezTo>
                  <a:cubicBezTo>
                    <a:pt x="27" y="11"/>
                    <a:pt x="28" y="10"/>
                    <a:pt x="27" y="9"/>
                  </a:cubicBezTo>
                  <a:cubicBezTo>
                    <a:pt x="24" y="6"/>
                    <a:pt x="17" y="6"/>
                    <a:pt x="14" y="7"/>
                  </a:cubicBezTo>
                  <a:cubicBezTo>
                    <a:pt x="13" y="8"/>
                    <a:pt x="13" y="8"/>
                    <a:pt x="13" y="8"/>
                  </a:cubicBezTo>
                  <a:cubicBezTo>
                    <a:pt x="13" y="9"/>
                    <a:pt x="14" y="9"/>
                    <a:pt x="13" y="10"/>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1" name="Line 319"/>
            <p:cNvSpPr>
              <a:spLocks noChangeShapeType="1"/>
            </p:cNvSpPr>
            <p:nvPr/>
          </p:nvSpPr>
          <p:spPr bwMode="auto">
            <a:xfrm>
              <a:off x="4207" y="3233"/>
              <a:ext cx="305" cy="17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2" name="Freeform 320"/>
            <p:cNvSpPr/>
            <p:nvPr/>
          </p:nvSpPr>
          <p:spPr bwMode="auto">
            <a:xfrm>
              <a:off x="4255" y="3978"/>
              <a:ext cx="30" cy="78"/>
            </a:xfrm>
            <a:custGeom>
              <a:avLst/>
              <a:gdLst>
                <a:gd name="T0" fmla="*/ 14 w 30"/>
                <a:gd name="T1" fmla="*/ 78 h 78"/>
                <a:gd name="T2" fmla="*/ 30 w 30"/>
                <a:gd name="T3" fmla="*/ 19 h 78"/>
                <a:gd name="T4" fmla="*/ 0 w 30"/>
                <a:gd name="T5" fmla="*/ 0 h 78"/>
                <a:gd name="T6" fmla="*/ 14 w 30"/>
                <a:gd name="T7" fmla="*/ 78 h 78"/>
              </a:gdLst>
              <a:ahLst/>
              <a:cxnLst>
                <a:cxn ang="0">
                  <a:pos x="T0" y="T1"/>
                </a:cxn>
                <a:cxn ang="0">
                  <a:pos x="T2" y="T3"/>
                </a:cxn>
                <a:cxn ang="0">
                  <a:pos x="T4" y="T5"/>
                </a:cxn>
                <a:cxn ang="0">
                  <a:pos x="T6" y="T7"/>
                </a:cxn>
              </a:cxnLst>
              <a:rect l="0" t="0" r="r" b="b"/>
              <a:pathLst>
                <a:path w="30" h="78">
                  <a:moveTo>
                    <a:pt x="14" y="78"/>
                  </a:moveTo>
                  <a:lnTo>
                    <a:pt x="30" y="19"/>
                  </a:lnTo>
                  <a:lnTo>
                    <a:pt x="0" y="0"/>
                  </a:lnTo>
                  <a:lnTo>
                    <a:pt x="14" y="78"/>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Freeform 321"/>
            <p:cNvSpPr/>
            <p:nvPr/>
          </p:nvSpPr>
          <p:spPr bwMode="auto">
            <a:xfrm>
              <a:off x="4752" y="1109"/>
              <a:ext cx="24" cy="8"/>
            </a:xfrm>
            <a:custGeom>
              <a:avLst/>
              <a:gdLst>
                <a:gd name="T0" fmla="*/ 8 w 9"/>
                <a:gd name="T1" fmla="*/ 3 h 3"/>
                <a:gd name="T2" fmla="*/ 6 w 9"/>
                <a:gd name="T3" fmla="*/ 0 h 3"/>
                <a:gd name="T4" fmla="*/ 1 w 9"/>
                <a:gd name="T5" fmla="*/ 0 h 3"/>
                <a:gd name="T6" fmla="*/ 3 w 9"/>
                <a:gd name="T7" fmla="*/ 3 h 3"/>
                <a:gd name="T8" fmla="*/ 8 w 9"/>
                <a:gd name="T9" fmla="*/ 3 h 3"/>
              </a:gdLst>
              <a:ahLst/>
              <a:cxnLst>
                <a:cxn ang="0">
                  <a:pos x="T0" y="T1"/>
                </a:cxn>
                <a:cxn ang="0">
                  <a:pos x="T2" y="T3"/>
                </a:cxn>
                <a:cxn ang="0">
                  <a:pos x="T4" y="T5"/>
                </a:cxn>
                <a:cxn ang="0">
                  <a:pos x="T6" y="T7"/>
                </a:cxn>
                <a:cxn ang="0">
                  <a:pos x="T8" y="T9"/>
                </a:cxn>
              </a:cxnLst>
              <a:rect l="0" t="0" r="r" b="b"/>
              <a:pathLst>
                <a:path w="9" h="3">
                  <a:moveTo>
                    <a:pt x="8" y="3"/>
                  </a:moveTo>
                  <a:cubicBezTo>
                    <a:pt x="9" y="2"/>
                    <a:pt x="8" y="0"/>
                    <a:pt x="6" y="0"/>
                  </a:cubicBezTo>
                  <a:cubicBezTo>
                    <a:pt x="4" y="0"/>
                    <a:pt x="3" y="0"/>
                    <a:pt x="1" y="0"/>
                  </a:cubicBezTo>
                  <a:cubicBezTo>
                    <a:pt x="0" y="1"/>
                    <a:pt x="2" y="2"/>
                    <a:pt x="3" y="3"/>
                  </a:cubicBezTo>
                  <a:cubicBezTo>
                    <a:pt x="5" y="3"/>
                    <a:pt x="6"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Freeform 322"/>
            <p:cNvSpPr/>
            <p:nvPr/>
          </p:nvSpPr>
          <p:spPr bwMode="auto">
            <a:xfrm>
              <a:off x="3999" y="1651"/>
              <a:ext cx="24" cy="11"/>
            </a:xfrm>
            <a:custGeom>
              <a:avLst/>
              <a:gdLst>
                <a:gd name="T0" fmla="*/ 7 w 9"/>
                <a:gd name="T1" fmla="*/ 3 h 4"/>
                <a:gd name="T2" fmla="*/ 6 w 9"/>
                <a:gd name="T3" fmla="*/ 1 h 4"/>
                <a:gd name="T4" fmla="*/ 1 w 9"/>
                <a:gd name="T5" fmla="*/ 1 h 4"/>
                <a:gd name="T6" fmla="*/ 2 w 9"/>
                <a:gd name="T7" fmla="*/ 4 h 4"/>
                <a:gd name="T8" fmla="*/ 7 w 9"/>
                <a:gd name="T9" fmla="*/ 3 h 4"/>
              </a:gdLst>
              <a:ahLst/>
              <a:cxnLst>
                <a:cxn ang="0">
                  <a:pos x="T0" y="T1"/>
                </a:cxn>
                <a:cxn ang="0">
                  <a:pos x="T2" y="T3"/>
                </a:cxn>
                <a:cxn ang="0">
                  <a:pos x="T4" y="T5"/>
                </a:cxn>
                <a:cxn ang="0">
                  <a:pos x="T6" y="T7"/>
                </a:cxn>
                <a:cxn ang="0">
                  <a:pos x="T8" y="T9"/>
                </a:cxn>
              </a:cxnLst>
              <a:rect l="0" t="0" r="r" b="b"/>
              <a:pathLst>
                <a:path w="9" h="4">
                  <a:moveTo>
                    <a:pt x="7" y="3"/>
                  </a:moveTo>
                  <a:cubicBezTo>
                    <a:pt x="9" y="3"/>
                    <a:pt x="8" y="1"/>
                    <a:pt x="6" y="1"/>
                  </a:cubicBezTo>
                  <a:cubicBezTo>
                    <a:pt x="5" y="0"/>
                    <a:pt x="3" y="0"/>
                    <a:pt x="1" y="1"/>
                  </a:cubicBezTo>
                  <a:cubicBezTo>
                    <a:pt x="0" y="1"/>
                    <a:pt x="1" y="3"/>
                    <a:pt x="2" y="4"/>
                  </a:cubicBezTo>
                  <a:cubicBezTo>
                    <a:pt x="4" y="4"/>
                    <a:pt x="6" y="4"/>
                    <a:pt x="7"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Line 323"/>
            <p:cNvSpPr>
              <a:spLocks noChangeShapeType="1"/>
            </p:cNvSpPr>
            <p:nvPr/>
          </p:nvSpPr>
          <p:spPr bwMode="auto">
            <a:xfrm>
              <a:off x="4955" y="1611"/>
              <a:ext cx="435" cy="17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324"/>
            <p:cNvSpPr>
              <a:spLocks noChangeShapeType="1"/>
            </p:cNvSpPr>
            <p:nvPr/>
          </p:nvSpPr>
          <p:spPr bwMode="auto">
            <a:xfrm flipV="1">
              <a:off x="4012" y="1403"/>
              <a:ext cx="3" cy="21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325"/>
            <p:cNvSpPr>
              <a:spLocks noChangeShapeType="1"/>
            </p:cNvSpPr>
            <p:nvPr/>
          </p:nvSpPr>
          <p:spPr bwMode="auto">
            <a:xfrm flipV="1">
              <a:off x="4819" y="451"/>
              <a:ext cx="350" cy="10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Freeform 326"/>
            <p:cNvSpPr/>
            <p:nvPr/>
          </p:nvSpPr>
          <p:spPr bwMode="auto">
            <a:xfrm>
              <a:off x="4362" y="67"/>
              <a:ext cx="43" cy="99"/>
            </a:xfrm>
            <a:custGeom>
              <a:avLst/>
              <a:gdLst>
                <a:gd name="T0" fmla="*/ 12 w 16"/>
                <a:gd name="T1" fmla="*/ 17 h 37"/>
                <a:gd name="T2" fmla="*/ 13 w 16"/>
                <a:gd name="T3" fmla="*/ 19 h 37"/>
                <a:gd name="T4" fmla="*/ 10 w 16"/>
                <a:gd name="T5" fmla="*/ 32 h 37"/>
                <a:gd name="T6" fmla="*/ 0 w 16"/>
                <a:gd name="T7" fmla="*/ 28 h 37"/>
                <a:gd name="T8" fmla="*/ 1 w 16"/>
                <a:gd name="T9" fmla="*/ 27 h 37"/>
                <a:gd name="T10" fmla="*/ 3 w 16"/>
                <a:gd name="T11" fmla="*/ 27 h 37"/>
                <a:gd name="T12" fmla="*/ 4 w 16"/>
                <a:gd name="T13" fmla="*/ 31 h 37"/>
                <a:gd name="T14" fmla="*/ 10 w 16"/>
                <a:gd name="T15" fmla="*/ 28 h 37"/>
                <a:gd name="T16" fmla="*/ 10 w 16"/>
                <a:gd name="T17" fmla="*/ 20 h 37"/>
                <a:gd name="T18" fmla="*/ 7 w 16"/>
                <a:gd name="T19" fmla="*/ 19 h 37"/>
                <a:gd name="T20" fmla="*/ 6 w 16"/>
                <a:gd name="T21" fmla="*/ 20 h 37"/>
                <a:gd name="T22" fmla="*/ 6 w 16"/>
                <a:gd name="T23" fmla="*/ 19 h 37"/>
                <a:gd name="T24" fmla="*/ 6 w 16"/>
                <a:gd name="T25" fmla="*/ 17 h 37"/>
                <a:gd name="T26" fmla="*/ 9 w 16"/>
                <a:gd name="T27" fmla="*/ 15 h 37"/>
                <a:gd name="T28" fmla="*/ 9 w 16"/>
                <a:gd name="T29" fmla="*/ 7 h 37"/>
                <a:gd name="T30" fmla="*/ 4 w 16"/>
                <a:gd name="T31" fmla="*/ 10 h 37"/>
                <a:gd name="T32" fmla="*/ 2 w 16"/>
                <a:gd name="T33" fmla="*/ 13 h 37"/>
                <a:gd name="T34" fmla="*/ 1 w 16"/>
                <a:gd name="T35" fmla="*/ 13 h 37"/>
                <a:gd name="T36" fmla="*/ 1 w 16"/>
                <a:gd name="T37" fmla="*/ 12 h 37"/>
                <a:gd name="T38" fmla="*/ 2 w 16"/>
                <a:gd name="T39" fmla="*/ 10 h 37"/>
                <a:gd name="T40" fmla="*/ 13 w 16"/>
                <a:gd name="T41" fmla="*/ 6 h 37"/>
                <a:gd name="T42" fmla="*/ 13 w 16"/>
                <a:gd name="T43" fmla="*/ 14 h 37"/>
                <a:gd name="T44" fmla="*/ 11 w 16"/>
                <a:gd name="T45" fmla="*/ 17 h 37"/>
                <a:gd name="T46" fmla="*/ 12 w 16"/>
                <a:gd name="T4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7">
                  <a:moveTo>
                    <a:pt x="12" y="17"/>
                  </a:moveTo>
                  <a:cubicBezTo>
                    <a:pt x="12" y="18"/>
                    <a:pt x="13" y="18"/>
                    <a:pt x="13" y="19"/>
                  </a:cubicBezTo>
                  <a:cubicBezTo>
                    <a:pt x="16" y="23"/>
                    <a:pt x="14" y="29"/>
                    <a:pt x="10" y="32"/>
                  </a:cubicBezTo>
                  <a:cubicBezTo>
                    <a:pt x="5" y="37"/>
                    <a:pt x="0" y="34"/>
                    <a:pt x="0" y="28"/>
                  </a:cubicBezTo>
                  <a:cubicBezTo>
                    <a:pt x="1" y="28"/>
                    <a:pt x="1" y="27"/>
                    <a:pt x="1" y="27"/>
                  </a:cubicBezTo>
                  <a:cubicBezTo>
                    <a:pt x="2" y="27"/>
                    <a:pt x="3" y="26"/>
                    <a:pt x="3" y="27"/>
                  </a:cubicBezTo>
                  <a:cubicBezTo>
                    <a:pt x="3" y="28"/>
                    <a:pt x="3" y="30"/>
                    <a:pt x="4" y="31"/>
                  </a:cubicBezTo>
                  <a:cubicBezTo>
                    <a:pt x="7" y="33"/>
                    <a:pt x="9" y="30"/>
                    <a:pt x="10" y="28"/>
                  </a:cubicBezTo>
                  <a:cubicBezTo>
                    <a:pt x="12" y="26"/>
                    <a:pt x="12" y="21"/>
                    <a:pt x="10" y="20"/>
                  </a:cubicBezTo>
                  <a:cubicBezTo>
                    <a:pt x="9" y="19"/>
                    <a:pt x="8" y="19"/>
                    <a:pt x="7" y="19"/>
                  </a:cubicBezTo>
                  <a:cubicBezTo>
                    <a:pt x="7" y="20"/>
                    <a:pt x="6" y="20"/>
                    <a:pt x="6" y="20"/>
                  </a:cubicBezTo>
                  <a:cubicBezTo>
                    <a:pt x="5" y="20"/>
                    <a:pt x="6" y="19"/>
                    <a:pt x="6" y="19"/>
                  </a:cubicBezTo>
                  <a:cubicBezTo>
                    <a:pt x="6" y="18"/>
                    <a:pt x="5" y="17"/>
                    <a:pt x="6" y="17"/>
                  </a:cubicBezTo>
                  <a:cubicBezTo>
                    <a:pt x="7" y="16"/>
                    <a:pt x="8" y="16"/>
                    <a:pt x="9" y="15"/>
                  </a:cubicBezTo>
                  <a:cubicBezTo>
                    <a:pt x="11" y="13"/>
                    <a:pt x="12" y="8"/>
                    <a:pt x="9" y="7"/>
                  </a:cubicBezTo>
                  <a:cubicBezTo>
                    <a:pt x="7" y="6"/>
                    <a:pt x="5" y="9"/>
                    <a:pt x="4" y="10"/>
                  </a:cubicBezTo>
                  <a:cubicBezTo>
                    <a:pt x="4" y="11"/>
                    <a:pt x="4" y="13"/>
                    <a:pt x="2" y="13"/>
                  </a:cubicBezTo>
                  <a:cubicBezTo>
                    <a:pt x="2" y="13"/>
                    <a:pt x="1" y="13"/>
                    <a:pt x="1" y="13"/>
                  </a:cubicBezTo>
                  <a:cubicBezTo>
                    <a:pt x="0" y="13"/>
                    <a:pt x="1" y="12"/>
                    <a:pt x="1" y="12"/>
                  </a:cubicBezTo>
                  <a:cubicBezTo>
                    <a:pt x="1" y="11"/>
                    <a:pt x="1" y="11"/>
                    <a:pt x="2" y="10"/>
                  </a:cubicBezTo>
                  <a:cubicBezTo>
                    <a:pt x="3" y="5"/>
                    <a:pt x="10" y="0"/>
                    <a:pt x="13" y="6"/>
                  </a:cubicBezTo>
                  <a:cubicBezTo>
                    <a:pt x="14" y="9"/>
                    <a:pt x="14" y="11"/>
                    <a:pt x="13" y="14"/>
                  </a:cubicBezTo>
                  <a:cubicBezTo>
                    <a:pt x="12" y="15"/>
                    <a:pt x="11" y="16"/>
                    <a:pt x="11" y="17"/>
                  </a:cubicBezTo>
                  <a:cubicBezTo>
                    <a:pt x="10" y="17"/>
                    <a:pt x="11" y="17"/>
                    <a:pt x="12" y="17"/>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9" name="Freeform 327"/>
            <p:cNvSpPr>
              <a:spLocks noEditPoints="1"/>
            </p:cNvSpPr>
            <p:nvPr/>
          </p:nvSpPr>
          <p:spPr bwMode="auto">
            <a:xfrm>
              <a:off x="4405" y="56"/>
              <a:ext cx="40" cy="102"/>
            </a:xfrm>
            <a:custGeom>
              <a:avLst/>
              <a:gdLst>
                <a:gd name="T0" fmla="*/ 12 w 15"/>
                <a:gd name="T1" fmla="*/ 18 h 38"/>
                <a:gd name="T2" fmla="*/ 12 w 15"/>
                <a:gd name="T3" fmla="*/ 11 h 38"/>
                <a:gd name="T4" fmla="*/ 7 w 15"/>
                <a:gd name="T5" fmla="*/ 7 h 38"/>
                <a:gd name="T6" fmla="*/ 3 w 15"/>
                <a:gd name="T7" fmla="*/ 20 h 38"/>
                <a:gd name="T8" fmla="*/ 4 w 15"/>
                <a:gd name="T9" fmla="*/ 27 h 38"/>
                <a:gd name="T10" fmla="*/ 8 w 15"/>
                <a:gd name="T11" fmla="*/ 31 h 38"/>
                <a:gd name="T12" fmla="*/ 12 w 15"/>
                <a:gd name="T13" fmla="*/ 18 h 38"/>
                <a:gd name="T14" fmla="*/ 7 w 15"/>
                <a:gd name="T15" fmla="*/ 4 h 38"/>
                <a:gd name="T16" fmla="*/ 15 w 15"/>
                <a:gd name="T17" fmla="*/ 17 h 38"/>
                <a:gd name="T18" fmla="*/ 9 w 15"/>
                <a:gd name="T19" fmla="*/ 34 h 38"/>
                <a:gd name="T20" fmla="*/ 1 w 15"/>
                <a:gd name="T21" fmla="*/ 21 h 38"/>
                <a:gd name="T22" fmla="*/ 7 w 15"/>
                <a:gd name="T2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8">
                  <a:moveTo>
                    <a:pt x="12" y="18"/>
                  </a:moveTo>
                  <a:cubicBezTo>
                    <a:pt x="12" y="15"/>
                    <a:pt x="12" y="13"/>
                    <a:pt x="12" y="11"/>
                  </a:cubicBezTo>
                  <a:cubicBezTo>
                    <a:pt x="12" y="8"/>
                    <a:pt x="11" y="5"/>
                    <a:pt x="7" y="7"/>
                  </a:cubicBezTo>
                  <a:cubicBezTo>
                    <a:pt x="4" y="9"/>
                    <a:pt x="4" y="17"/>
                    <a:pt x="3" y="20"/>
                  </a:cubicBezTo>
                  <a:cubicBezTo>
                    <a:pt x="3" y="23"/>
                    <a:pt x="3" y="25"/>
                    <a:pt x="4" y="27"/>
                  </a:cubicBezTo>
                  <a:cubicBezTo>
                    <a:pt x="4" y="30"/>
                    <a:pt x="5" y="33"/>
                    <a:pt x="8" y="31"/>
                  </a:cubicBezTo>
                  <a:cubicBezTo>
                    <a:pt x="12" y="29"/>
                    <a:pt x="12" y="21"/>
                    <a:pt x="12" y="18"/>
                  </a:cubicBezTo>
                  <a:close/>
                  <a:moveTo>
                    <a:pt x="7" y="4"/>
                  </a:moveTo>
                  <a:cubicBezTo>
                    <a:pt x="15" y="0"/>
                    <a:pt x="15" y="11"/>
                    <a:pt x="15" y="17"/>
                  </a:cubicBezTo>
                  <a:cubicBezTo>
                    <a:pt x="15" y="22"/>
                    <a:pt x="14" y="31"/>
                    <a:pt x="9" y="34"/>
                  </a:cubicBezTo>
                  <a:cubicBezTo>
                    <a:pt x="0" y="38"/>
                    <a:pt x="1" y="27"/>
                    <a:pt x="1" y="21"/>
                  </a:cubicBezTo>
                  <a:cubicBezTo>
                    <a:pt x="1" y="16"/>
                    <a:pt x="2" y="7"/>
                    <a:pt x="7" y="4"/>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0" name="Freeform 328"/>
            <p:cNvSpPr/>
            <p:nvPr/>
          </p:nvSpPr>
          <p:spPr bwMode="auto">
            <a:xfrm>
              <a:off x="3414" y="3703"/>
              <a:ext cx="91" cy="45"/>
            </a:xfrm>
            <a:custGeom>
              <a:avLst/>
              <a:gdLst>
                <a:gd name="T0" fmla="*/ 24 w 34"/>
                <a:gd name="T1" fmla="*/ 11 h 17"/>
                <a:gd name="T2" fmla="*/ 11 w 34"/>
                <a:gd name="T3" fmla="*/ 16 h 17"/>
                <a:gd name="T4" fmla="*/ 6 w 34"/>
                <a:gd name="T5" fmla="*/ 7 h 17"/>
                <a:gd name="T6" fmla="*/ 8 w 34"/>
                <a:gd name="T7" fmla="*/ 8 h 17"/>
                <a:gd name="T8" fmla="*/ 9 w 34"/>
                <a:gd name="T9" fmla="*/ 9 h 17"/>
                <a:gd name="T10" fmla="*/ 7 w 34"/>
                <a:gd name="T11" fmla="*/ 11 h 17"/>
                <a:gd name="T12" fmla="*/ 14 w 34"/>
                <a:gd name="T13" fmla="*/ 15 h 17"/>
                <a:gd name="T14" fmla="*/ 16 w 34"/>
                <a:gd name="T15" fmla="*/ 7 h 17"/>
                <a:gd name="T16" fmla="*/ 12 w 34"/>
                <a:gd name="T17" fmla="*/ 6 h 17"/>
                <a:gd name="T18" fmla="*/ 12 w 34"/>
                <a:gd name="T19" fmla="*/ 5 h 17"/>
                <a:gd name="T20" fmla="*/ 21 w 34"/>
                <a:gd name="T21" fmla="*/ 2 h 17"/>
                <a:gd name="T22" fmla="*/ 25 w 34"/>
                <a:gd name="T23" fmla="*/ 1 h 17"/>
                <a:gd name="T24" fmla="*/ 26 w 34"/>
                <a:gd name="T25" fmla="*/ 2 h 17"/>
                <a:gd name="T26" fmla="*/ 28 w 34"/>
                <a:gd name="T27" fmla="*/ 3 h 17"/>
                <a:gd name="T28" fmla="*/ 33 w 34"/>
                <a:gd name="T29" fmla="*/ 6 h 17"/>
                <a:gd name="T30" fmla="*/ 33 w 34"/>
                <a:gd name="T31" fmla="*/ 7 h 17"/>
                <a:gd name="T32" fmla="*/ 30 w 34"/>
                <a:gd name="T33" fmla="*/ 7 h 17"/>
                <a:gd name="T34" fmla="*/ 22 w 34"/>
                <a:gd name="T35" fmla="*/ 4 h 17"/>
                <a:gd name="T36" fmla="*/ 20 w 34"/>
                <a:gd name="T37" fmla="*/ 5 h 17"/>
                <a:gd name="T38" fmla="*/ 18 w 34"/>
                <a:gd name="T39" fmla="*/ 5 h 17"/>
                <a:gd name="T40" fmla="*/ 17 w 34"/>
                <a:gd name="T41" fmla="*/ 6 h 17"/>
                <a:gd name="T42" fmla="*/ 21 w 34"/>
                <a:gd name="T43" fmla="*/ 7 h 17"/>
                <a:gd name="T44" fmla="*/ 24 w 34"/>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24" y="11"/>
                  </a:moveTo>
                  <a:cubicBezTo>
                    <a:pt x="23" y="16"/>
                    <a:pt x="15" y="17"/>
                    <a:pt x="11" y="16"/>
                  </a:cubicBezTo>
                  <a:cubicBezTo>
                    <a:pt x="6" y="16"/>
                    <a:pt x="0" y="11"/>
                    <a:pt x="6" y="7"/>
                  </a:cubicBezTo>
                  <a:cubicBezTo>
                    <a:pt x="7" y="8"/>
                    <a:pt x="7" y="8"/>
                    <a:pt x="8" y="8"/>
                  </a:cubicBezTo>
                  <a:cubicBezTo>
                    <a:pt x="8" y="8"/>
                    <a:pt x="9" y="8"/>
                    <a:pt x="9" y="9"/>
                  </a:cubicBezTo>
                  <a:cubicBezTo>
                    <a:pt x="8" y="10"/>
                    <a:pt x="7" y="10"/>
                    <a:pt x="7" y="11"/>
                  </a:cubicBezTo>
                  <a:cubicBezTo>
                    <a:pt x="7" y="14"/>
                    <a:pt x="12" y="15"/>
                    <a:pt x="14" y="15"/>
                  </a:cubicBezTo>
                  <a:cubicBezTo>
                    <a:pt x="22" y="14"/>
                    <a:pt x="24" y="8"/>
                    <a:pt x="16" y="7"/>
                  </a:cubicBezTo>
                  <a:cubicBezTo>
                    <a:pt x="15" y="7"/>
                    <a:pt x="14" y="7"/>
                    <a:pt x="12" y="6"/>
                  </a:cubicBezTo>
                  <a:cubicBezTo>
                    <a:pt x="12" y="6"/>
                    <a:pt x="11" y="5"/>
                    <a:pt x="12" y="5"/>
                  </a:cubicBezTo>
                  <a:cubicBezTo>
                    <a:pt x="15" y="4"/>
                    <a:pt x="18" y="3"/>
                    <a:pt x="21" y="2"/>
                  </a:cubicBezTo>
                  <a:cubicBezTo>
                    <a:pt x="22" y="2"/>
                    <a:pt x="23" y="1"/>
                    <a:pt x="25" y="1"/>
                  </a:cubicBezTo>
                  <a:cubicBezTo>
                    <a:pt x="26" y="0"/>
                    <a:pt x="26" y="1"/>
                    <a:pt x="26" y="2"/>
                  </a:cubicBezTo>
                  <a:cubicBezTo>
                    <a:pt x="27" y="2"/>
                    <a:pt x="27" y="2"/>
                    <a:pt x="28" y="3"/>
                  </a:cubicBezTo>
                  <a:cubicBezTo>
                    <a:pt x="30" y="4"/>
                    <a:pt x="32" y="5"/>
                    <a:pt x="33" y="6"/>
                  </a:cubicBezTo>
                  <a:cubicBezTo>
                    <a:pt x="34" y="7"/>
                    <a:pt x="33" y="7"/>
                    <a:pt x="33" y="7"/>
                  </a:cubicBezTo>
                  <a:cubicBezTo>
                    <a:pt x="32" y="8"/>
                    <a:pt x="31" y="8"/>
                    <a:pt x="30" y="7"/>
                  </a:cubicBezTo>
                  <a:cubicBezTo>
                    <a:pt x="28" y="6"/>
                    <a:pt x="26" y="3"/>
                    <a:pt x="22" y="4"/>
                  </a:cubicBezTo>
                  <a:cubicBezTo>
                    <a:pt x="21" y="4"/>
                    <a:pt x="20" y="5"/>
                    <a:pt x="20" y="5"/>
                  </a:cubicBezTo>
                  <a:cubicBezTo>
                    <a:pt x="19" y="5"/>
                    <a:pt x="19" y="5"/>
                    <a:pt x="18" y="5"/>
                  </a:cubicBezTo>
                  <a:cubicBezTo>
                    <a:pt x="18" y="5"/>
                    <a:pt x="17" y="5"/>
                    <a:pt x="17" y="6"/>
                  </a:cubicBezTo>
                  <a:cubicBezTo>
                    <a:pt x="19" y="6"/>
                    <a:pt x="20" y="6"/>
                    <a:pt x="21" y="7"/>
                  </a:cubicBezTo>
                  <a:cubicBezTo>
                    <a:pt x="23" y="7"/>
                    <a:pt x="25" y="8"/>
                    <a:pt x="24" y="1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1" name="Freeform 329"/>
            <p:cNvSpPr>
              <a:spLocks noEditPoints="1"/>
            </p:cNvSpPr>
            <p:nvPr/>
          </p:nvSpPr>
          <p:spPr bwMode="auto">
            <a:xfrm>
              <a:off x="3387" y="3690"/>
              <a:ext cx="75" cy="32"/>
            </a:xfrm>
            <a:custGeom>
              <a:avLst/>
              <a:gdLst>
                <a:gd name="T0" fmla="*/ 30 w 75"/>
                <a:gd name="T1" fmla="*/ 18 h 32"/>
                <a:gd name="T2" fmla="*/ 56 w 75"/>
                <a:gd name="T3" fmla="*/ 2 h 32"/>
                <a:gd name="T4" fmla="*/ 14 w 75"/>
                <a:gd name="T5" fmla="*/ 5 h 32"/>
                <a:gd name="T6" fmla="*/ 30 w 75"/>
                <a:gd name="T7" fmla="*/ 18 h 32"/>
                <a:gd name="T8" fmla="*/ 8 w 75"/>
                <a:gd name="T9" fmla="*/ 2 h 32"/>
                <a:gd name="T10" fmla="*/ 70 w 75"/>
                <a:gd name="T11" fmla="*/ 0 h 32"/>
                <a:gd name="T12" fmla="*/ 75 w 75"/>
                <a:gd name="T13" fmla="*/ 2 h 32"/>
                <a:gd name="T14" fmla="*/ 35 w 75"/>
                <a:gd name="T15" fmla="*/ 21 h 32"/>
                <a:gd name="T16" fmla="*/ 43 w 75"/>
                <a:gd name="T17" fmla="*/ 26 h 32"/>
                <a:gd name="T18" fmla="*/ 35 w 75"/>
                <a:gd name="T19" fmla="*/ 29 h 32"/>
                <a:gd name="T20" fmla="*/ 30 w 75"/>
                <a:gd name="T21" fmla="*/ 24 h 32"/>
                <a:gd name="T22" fmla="*/ 16 w 75"/>
                <a:gd name="T23" fmla="*/ 32 h 32"/>
                <a:gd name="T24" fmla="*/ 8 w 75"/>
                <a:gd name="T25" fmla="*/ 29 h 32"/>
                <a:gd name="T26" fmla="*/ 24 w 75"/>
                <a:gd name="T27" fmla="*/ 21 h 32"/>
                <a:gd name="T28" fmla="*/ 0 w 75"/>
                <a:gd name="T29" fmla="*/ 5 h 32"/>
                <a:gd name="T30" fmla="*/ 8 w 75"/>
                <a:gd name="T3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2">
                  <a:moveTo>
                    <a:pt x="30" y="18"/>
                  </a:moveTo>
                  <a:lnTo>
                    <a:pt x="56" y="2"/>
                  </a:lnTo>
                  <a:lnTo>
                    <a:pt x="14" y="5"/>
                  </a:lnTo>
                  <a:lnTo>
                    <a:pt x="30" y="18"/>
                  </a:lnTo>
                  <a:close/>
                  <a:moveTo>
                    <a:pt x="8" y="2"/>
                  </a:moveTo>
                  <a:lnTo>
                    <a:pt x="70" y="0"/>
                  </a:lnTo>
                  <a:lnTo>
                    <a:pt x="75" y="2"/>
                  </a:lnTo>
                  <a:lnTo>
                    <a:pt x="35" y="21"/>
                  </a:lnTo>
                  <a:lnTo>
                    <a:pt x="43" y="26"/>
                  </a:lnTo>
                  <a:lnTo>
                    <a:pt x="35" y="29"/>
                  </a:lnTo>
                  <a:lnTo>
                    <a:pt x="30" y="24"/>
                  </a:lnTo>
                  <a:lnTo>
                    <a:pt x="16" y="32"/>
                  </a:lnTo>
                  <a:lnTo>
                    <a:pt x="8" y="29"/>
                  </a:lnTo>
                  <a:lnTo>
                    <a:pt x="24" y="21"/>
                  </a:lnTo>
                  <a:lnTo>
                    <a:pt x="0" y="5"/>
                  </a:lnTo>
                  <a:lnTo>
                    <a:pt x="8" y="2"/>
                  </a:ln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2" name="Freeform 330"/>
            <p:cNvSpPr>
              <a:spLocks noEditPoints="1"/>
            </p:cNvSpPr>
            <p:nvPr/>
          </p:nvSpPr>
          <p:spPr bwMode="auto">
            <a:xfrm>
              <a:off x="3302" y="3631"/>
              <a:ext cx="107" cy="48"/>
            </a:xfrm>
            <a:custGeom>
              <a:avLst/>
              <a:gdLst>
                <a:gd name="T0" fmla="*/ 21 w 40"/>
                <a:gd name="T1" fmla="*/ 16 h 18"/>
                <a:gd name="T2" fmla="*/ 31 w 40"/>
                <a:gd name="T3" fmla="*/ 10 h 18"/>
                <a:gd name="T4" fmla="*/ 19 w 40"/>
                <a:gd name="T5" fmla="*/ 10 h 18"/>
                <a:gd name="T6" fmla="*/ 13 w 40"/>
                <a:gd name="T7" fmla="*/ 10 h 18"/>
                <a:gd name="T8" fmla="*/ 9 w 40"/>
                <a:gd name="T9" fmla="*/ 11 h 18"/>
                <a:gd name="T10" fmla="*/ 10 w 40"/>
                <a:gd name="T11" fmla="*/ 12 h 18"/>
                <a:gd name="T12" fmla="*/ 21 w 40"/>
                <a:gd name="T13" fmla="*/ 16 h 18"/>
                <a:gd name="T14" fmla="*/ 32 w 40"/>
                <a:gd name="T15" fmla="*/ 9 h 18"/>
                <a:gd name="T16" fmla="*/ 22 w 40"/>
                <a:gd name="T17" fmla="*/ 3 h 18"/>
                <a:gd name="T18" fmla="*/ 11 w 40"/>
                <a:gd name="T19" fmla="*/ 7 h 18"/>
                <a:gd name="T20" fmla="*/ 10 w 40"/>
                <a:gd name="T21" fmla="*/ 8 h 18"/>
                <a:gd name="T22" fmla="*/ 13 w 40"/>
                <a:gd name="T23" fmla="*/ 9 h 18"/>
                <a:gd name="T24" fmla="*/ 19 w 40"/>
                <a:gd name="T25" fmla="*/ 9 h 18"/>
                <a:gd name="T26" fmla="*/ 32 w 40"/>
                <a:gd name="T27" fmla="*/ 9 h 18"/>
                <a:gd name="T28" fmla="*/ 15 w 40"/>
                <a:gd name="T29" fmla="*/ 2 h 18"/>
                <a:gd name="T30" fmla="*/ 27 w 40"/>
                <a:gd name="T31" fmla="*/ 1 h 18"/>
                <a:gd name="T32" fmla="*/ 35 w 40"/>
                <a:gd name="T33" fmla="*/ 9 h 18"/>
                <a:gd name="T34" fmla="*/ 40 w 40"/>
                <a:gd name="T35" fmla="*/ 10 h 18"/>
                <a:gd name="T36" fmla="*/ 38 w 40"/>
                <a:gd name="T37" fmla="*/ 10 h 18"/>
                <a:gd name="T38" fmla="*/ 35 w 40"/>
                <a:gd name="T39" fmla="*/ 10 h 18"/>
                <a:gd name="T40" fmla="*/ 25 w 40"/>
                <a:gd name="T41" fmla="*/ 17 h 18"/>
                <a:gd name="T42" fmla="*/ 14 w 40"/>
                <a:gd name="T43" fmla="*/ 17 h 18"/>
                <a:gd name="T44" fmla="*/ 7 w 40"/>
                <a:gd name="T45" fmla="*/ 14 h 18"/>
                <a:gd name="T46" fmla="*/ 5 w 40"/>
                <a:gd name="T47" fmla="*/ 10 h 18"/>
                <a:gd name="T48" fmla="*/ 0 w 40"/>
                <a:gd name="T49" fmla="*/ 9 h 18"/>
                <a:gd name="T50" fmla="*/ 2 w 40"/>
                <a:gd name="T51" fmla="*/ 9 h 18"/>
                <a:gd name="T52" fmla="*/ 4 w 40"/>
                <a:gd name="T53" fmla="*/ 9 h 18"/>
                <a:gd name="T54" fmla="*/ 6 w 40"/>
                <a:gd name="T55" fmla="*/ 8 h 18"/>
                <a:gd name="T56" fmla="*/ 15 w 40"/>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8">
                  <a:moveTo>
                    <a:pt x="21" y="16"/>
                  </a:moveTo>
                  <a:cubicBezTo>
                    <a:pt x="25" y="15"/>
                    <a:pt x="28" y="14"/>
                    <a:pt x="31" y="10"/>
                  </a:cubicBezTo>
                  <a:cubicBezTo>
                    <a:pt x="27" y="10"/>
                    <a:pt x="23" y="10"/>
                    <a:pt x="19" y="10"/>
                  </a:cubicBezTo>
                  <a:cubicBezTo>
                    <a:pt x="17" y="10"/>
                    <a:pt x="15" y="10"/>
                    <a:pt x="13" y="10"/>
                  </a:cubicBezTo>
                  <a:cubicBezTo>
                    <a:pt x="11" y="10"/>
                    <a:pt x="8" y="8"/>
                    <a:pt x="9" y="11"/>
                  </a:cubicBezTo>
                  <a:cubicBezTo>
                    <a:pt x="9" y="11"/>
                    <a:pt x="9" y="12"/>
                    <a:pt x="10" y="12"/>
                  </a:cubicBezTo>
                  <a:cubicBezTo>
                    <a:pt x="11" y="16"/>
                    <a:pt x="18" y="16"/>
                    <a:pt x="21" y="16"/>
                  </a:cubicBezTo>
                  <a:close/>
                  <a:moveTo>
                    <a:pt x="32" y="9"/>
                  </a:moveTo>
                  <a:cubicBezTo>
                    <a:pt x="31" y="4"/>
                    <a:pt x="26" y="3"/>
                    <a:pt x="22" y="3"/>
                  </a:cubicBezTo>
                  <a:cubicBezTo>
                    <a:pt x="19" y="3"/>
                    <a:pt x="13" y="5"/>
                    <a:pt x="11" y="7"/>
                  </a:cubicBezTo>
                  <a:cubicBezTo>
                    <a:pt x="11" y="7"/>
                    <a:pt x="10" y="8"/>
                    <a:pt x="10" y="8"/>
                  </a:cubicBezTo>
                  <a:cubicBezTo>
                    <a:pt x="8" y="10"/>
                    <a:pt x="12" y="9"/>
                    <a:pt x="13" y="9"/>
                  </a:cubicBezTo>
                  <a:cubicBezTo>
                    <a:pt x="15" y="9"/>
                    <a:pt x="17" y="9"/>
                    <a:pt x="19" y="9"/>
                  </a:cubicBezTo>
                  <a:cubicBezTo>
                    <a:pt x="24" y="9"/>
                    <a:pt x="28" y="9"/>
                    <a:pt x="32" y="9"/>
                  </a:cubicBezTo>
                  <a:close/>
                  <a:moveTo>
                    <a:pt x="15" y="2"/>
                  </a:moveTo>
                  <a:cubicBezTo>
                    <a:pt x="19" y="1"/>
                    <a:pt x="23" y="0"/>
                    <a:pt x="27" y="1"/>
                  </a:cubicBezTo>
                  <a:cubicBezTo>
                    <a:pt x="31" y="3"/>
                    <a:pt x="35" y="3"/>
                    <a:pt x="35" y="9"/>
                  </a:cubicBezTo>
                  <a:cubicBezTo>
                    <a:pt x="36" y="9"/>
                    <a:pt x="40" y="8"/>
                    <a:pt x="40" y="10"/>
                  </a:cubicBezTo>
                  <a:cubicBezTo>
                    <a:pt x="40" y="11"/>
                    <a:pt x="39" y="10"/>
                    <a:pt x="38" y="10"/>
                  </a:cubicBezTo>
                  <a:cubicBezTo>
                    <a:pt x="38" y="10"/>
                    <a:pt x="35" y="10"/>
                    <a:pt x="35" y="10"/>
                  </a:cubicBezTo>
                  <a:cubicBezTo>
                    <a:pt x="32" y="14"/>
                    <a:pt x="29" y="16"/>
                    <a:pt x="25" y="17"/>
                  </a:cubicBezTo>
                  <a:cubicBezTo>
                    <a:pt x="21" y="18"/>
                    <a:pt x="18" y="18"/>
                    <a:pt x="14" y="17"/>
                  </a:cubicBezTo>
                  <a:cubicBezTo>
                    <a:pt x="11" y="17"/>
                    <a:pt x="9" y="16"/>
                    <a:pt x="7" y="14"/>
                  </a:cubicBezTo>
                  <a:cubicBezTo>
                    <a:pt x="7" y="13"/>
                    <a:pt x="6" y="10"/>
                    <a:pt x="5" y="10"/>
                  </a:cubicBezTo>
                  <a:cubicBezTo>
                    <a:pt x="4" y="10"/>
                    <a:pt x="0" y="11"/>
                    <a:pt x="0" y="9"/>
                  </a:cubicBezTo>
                  <a:cubicBezTo>
                    <a:pt x="0" y="8"/>
                    <a:pt x="1" y="9"/>
                    <a:pt x="2" y="9"/>
                  </a:cubicBezTo>
                  <a:cubicBezTo>
                    <a:pt x="3" y="9"/>
                    <a:pt x="3" y="9"/>
                    <a:pt x="4" y="9"/>
                  </a:cubicBezTo>
                  <a:cubicBezTo>
                    <a:pt x="5" y="9"/>
                    <a:pt x="5" y="9"/>
                    <a:pt x="6" y="8"/>
                  </a:cubicBezTo>
                  <a:cubicBezTo>
                    <a:pt x="8" y="5"/>
                    <a:pt x="11" y="3"/>
                    <a:pt x="15" y="2"/>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3" name="Line 331"/>
            <p:cNvSpPr>
              <a:spLocks noChangeShapeType="1"/>
            </p:cNvSpPr>
            <p:nvPr/>
          </p:nvSpPr>
          <p:spPr bwMode="auto">
            <a:xfrm flipH="1">
              <a:off x="4418" y="1296"/>
              <a:ext cx="211" cy="7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Freeform 332"/>
            <p:cNvSpPr/>
            <p:nvPr/>
          </p:nvSpPr>
          <p:spPr bwMode="auto">
            <a:xfrm>
              <a:off x="4637" y="1208"/>
              <a:ext cx="24" cy="10"/>
            </a:xfrm>
            <a:custGeom>
              <a:avLst/>
              <a:gdLst>
                <a:gd name="T0" fmla="*/ 8 w 9"/>
                <a:gd name="T1" fmla="*/ 3 h 4"/>
                <a:gd name="T2" fmla="*/ 6 w 9"/>
                <a:gd name="T3" fmla="*/ 1 h 4"/>
                <a:gd name="T4" fmla="*/ 2 w 9"/>
                <a:gd name="T5" fmla="*/ 1 h 4"/>
                <a:gd name="T6" fmla="*/ 3 w 9"/>
                <a:gd name="T7" fmla="*/ 3 h 4"/>
                <a:gd name="T8" fmla="*/ 8 w 9"/>
                <a:gd name="T9" fmla="*/ 3 h 4"/>
              </a:gdLst>
              <a:ahLst/>
              <a:cxnLst>
                <a:cxn ang="0">
                  <a:pos x="T0" y="T1"/>
                </a:cxn>
                <a:cxn ang="0">
                  <a:pos x="T2" y="T3"/>
                </a:cxn>
                <a:cxn ang="0">
                  <a:pos x="T4" y="T5"/>
                </a:cxn>
                <a:cxn ang="0">
                  <a:pos x="T6" y="T7"/>
                </a:cxn>
                <a:cxn ang="0">
                  <a:pos x="T8" y="T9"/>
                </a:cxn>
              </a:cxnLst>
              <a:rect l="0" t="0" r="r" b="b"/>
              <a:pathLst>
                <a:path w="9" h="4">
                  <a:moveTo>
                    <a:pt x="8" y="3"/>
                  </a:moveTo>
                  <a:cubicBezTo>
                    <a:pt x="9" y="3"/>
                    <a:pt x="8" y="1"/>
                    <a:pt x="6" y="1"/>
                  </a:cubicBezTo>
                  <a:cubicBezTo>
                    <a:pt x="5" y="0"/>
                    <a:pt x="3" y="0"/>
                    <a:pt x="2" y="1"/>
                  </a:cubicBezTo>
                  <a:cubicBezTo>
                    <a:pt x="0" y="2"/>
                    <a:pt x="2" y="3"/>
                    <a:pt x="3" y="3"/>
                  </a:cubicBezTo>
                  <a:cubicBezTo>
                    <a:pt x="5" y="4"/>
                    <a:pt x="6" y="4"/>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5" name="Freeform 333"/>
            <p:cNvSpPr/>
            <p:nvPr/>
          </p:nvSpPr>
          <p:spPr bwMode="auto">
            <a:xfrm>
              <a:off x="4378" y="1376"/>
              <a:ext cx="27" cy="8"/>
            </a:xfrm>
            <a:custGeom>
              <a:avLst/>
              <a:gdLst>
                <a:gd name="T0" fmla="*/ 8 w 10"/>
                <a:gd name="T1" fmla="*/ 3 h 3"/>
                <a:gd name="T2" fmla="*/ 7 w 10"/>
                <a:gd name="T3" fmla="*/ 0 h 3"/>
                <a:gd name="T4" fmla="*/ 2 w 10"/>
                <a:gd name="T5" fmla="*/ 0 h 3"/>
                <a:gd name="T6" fmla="*/ 4 w 10"/>
                <a:gd name="T7" fmla="*/ 3 h 3"/>
                <a:gd name="T8" fmla="*/ 8 w 10"/>
                <a:gd name="T9" fmla="*/ 3 h 3"/>
              </a:gdLst>
              <a:ahLst/>
              <a:cxnLst>
                <a:cxn ang="0">
                  <a:pos x="T0" y="T1"/>
                </a:cxn>
                <a:cxn ang="0">
                  <a:pos x="T2" y="T3"/>
                </a:cxn>
                <a:cxn ang="0">
                  <a:pos x="T4" y="T5"/>
                </a:cxn>
                <a:cxn ang="0">
                  <a:pos x="T6" y="T7"/>
                </a:cxn>
                <a:cxn ang="0">
                  <a:pos x="T8" y="T9"/>
                </a:cxn>
              </a:cxnLst>
              <a:rect l="0" t="0" r="r" b="b"/>
              <a:pathLst>
                <a:path w="10" h="3">
                  <a:moveTo>
                    <a:pt x="8" y="3"/>
                  </a:moveTo>
                  <a:cubicBezTo>
                    <a:pt x="10" y="2"/>
                    <a:pt x="9" y="0"/>
                    <a:pt x="7" y="0"/>
                  </a:cubicBezTo>
                  <a:cubicBezTo>
                    <a:pt x="5" y="0"/>
                    <a:pt x="4" y="0"/>
                    <a:pt x="2" y="0"/>
                  </a:cubicBezTo>
                  <a:cubicBezTo>
                    <a:pt x="0" y="1"/>
                    <a:pt x="2" y="3"/>
                    <a:pt x="4" y="3"/>
                  </a:cubicBezTo>
                  <a:cubicBezTo>
                    <a:pt x="5" y="3"/>
                    <a:pt x="7"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6" name="Line 334"/>
            <p:cNvSpPr>
              <a:spLocks noChangeShapeType="1"/>
            </p:cNvSpPr>
            <p:nvPr/>
          </p:nvSpPr>
          <p:spPr bwMode="auto">
            <a:xfrm>
              <a:off x="3970" y="2624"/>
              <a:ext cx="729" cy="3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7" name="Freeform 335"/>
            <p:cNvSpPr/>
            <p:nvPr/>
          </p:nvSpPr>
          <p:spPr bwMode="auto">
            <a:xfrm>
              <a:off x="4434" y="4093"/>
              <a:ext cx="30" cy="77"/>
            </a:xfrm>
            <a:custGeom>
              <a:avLst/>
              <a:gdLst>
                <a:gd name="T0" fmla="*/ 14 w 30"/>
                <a:gd name="T1" fmla="*/ 77 h 77"/>
                <a:gd name="T2" fmla="*/ 30 w 30"/>
                <a:gd name="T3" fmla="*/ 19 h 77"/>
                <a:gd name="T4" fmla="*/ 0 w 30"/>
                <a:gd name="T5" fmla="*/ 0 h 77"/>
                <a:gd name="T6" fmla="*/ 14 w 30"/>
                <a:gd name="T7" fmla="*/ 77 h 77"/>
              </a:gdLst>
              <a:ahLst/>
              <a:cxnLst>
                <a:cxn ang="0">
                  <a:pos x="T0" y="T1"/>
                </a:cxn>
                <a:cxn ang="0">
                  <a:pos x="T2" y="T3"/>
                </a:cxn>
                <a:cxn ang="0">
                  <a:pos x="T4" y="T5"/>
                </a:cxn>
                <a:cxn ang="0">
                  <a:pos x="T6" y="T7"/>
                </a:cxn>
              </a:cxnLst>
              <a:rect l="0" t="0" r="r" b="b"/>
              <a:pathLst>
                <a:path w="30" h="77">
                  <a:moveTo>
                    <a:pt x="14" y="77"/>
                  </a:moveTo>
                  <a:lnTo>
                    <a:pt x="30" y="19"/>
                  </a:lnTo>
                  <a:lnTo>
                    <a:pt x="0" y="0"/>
                  </a:lnTo>
                  <a:lnTo>
                    <a:pt x="14" y="7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8" name="Freeform 336"/>
            <p:cNvSpPr/>
            <p:nvPr/>
          </p:nvSpPr>
          <p:spPr bwMode="auto">
            <a:xfrm>
              <a:off x="4386" y="3743"/>
              <a:ext cx="64" cy="83"/>
            </a:xfrm>
            <a:custGeom>
              <a:avLst/>
              <a:gdLst>
                <a:gd name="T0" fmla="*/ 3 w 24"/>
                <a:gd name="T1" fmla="*/ 13 h 31"/>
                <a:gd name="T2" fmla="*/ 5 w 24"/>
                <a:gd name="T3" fmla="*/ 15 h 31"/>
                <a:gd name="T4" fmla="*/ 6 w 24"/>
                <a:gd name="T5" fmla="*/ 16 h 31"/>
                <a:gd name="T6" fmla="*/ 7 w 24"/>
                <a:gd name="T7" fmla="*/ 17 h 31"/>
                <a:gd name="T8" fmla="*/ 6 w 24"/>
                <a:gd name="T9" fmla="*/ 19 h 31"/>
                <a:gd name="T10" fmla="*/ 3 w 24"/>
                <a:gd name="T11" fmla="*/ 18 h 31"/>
                <a:gd name="T12" fmla="*/ 0 w 24"/>
                <a:gd name="T13" fmla="*/ 8 h 31"/>
                <a:gd name="T14" fmla="*/ 10 w 24"/>
                <a:gd name="T15" fmla="*/ 7 h 31"/>
                <a:gd name="T16" fmla="*/ 18 w 24"/>
                <a:gd name="T17" fmla="*/ 21 h 31"/>
                <a:gd name="T18" fmla="*/ 20 w 24"/>
                <a:gd name="T19" fmla="*/ 24 h 31"/>
                <a:gd name="T20" fmla="*/ 20 w 24"/>
                <a:gd name="T21" fmla="*/ 22 h 31"/>
                <a:gd name="T22" fmla="*/ 20 w 24"/>
                <a:gd name="T23" fmla="*/ 19 h 31"/>
                <a:gd name="T24" fmla="*/ 20 w 24"/>
                <a:gd name="T25" fmla="*/ 11 h 31"/>
                <a:gd name="T26" fmla="*/ 23 w 24"/>
                <a:gd name="T27" fmla="*/ 13 h 31"/>
                <a:gd name="T28" fmla="*/ 23 w 24"/>
                <a:gd name="T29" fmla="*/ 15 h 31"/>
                <a:gd name="T30" fmla="*/ 23 w 24"/>
                <a:gd name="T31" fmla="*/ 19 h 31"/>
                <a:gd name="T32" fmla="*/ 23 w 24"/>
                <a:gd name="T33" fmla="*/ 26 h 31"/>
                <a:gd name="T34" fmla="*/ 21 w 24"/>
                <a:gd name="T35" fmla="*/ 30 h 31"/>
                <a:gd name="T36" fmla="*/ 20 w 24"/>
                <a:gd name="T37" fmla="*/ 28 h 31"/>
                <a:gd name="T38" fmla="*/ 15 w 24"/>
                <a:gd name="T39" fmla="*/ 20 h 31"/>
                <a:gd name="T40" fmla="*/ 6 w 24"/>
                <a:gd name="T41" fmla="*/ 6 h 31"/>
                <a:gd name="T42" fmla="*/ 2 w 24"/>
                <a:gd name="T43" fmla="*/ 9 h 31"/>
                <a:gd name="T44" fmla="*/ 3 w 24"/>
                <a:gd name="T4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3" y="13"/>
                  </a:moveTo>
                  <a:cubicBezTo>
                    <a:pt x="4" y="14"/>
                    <a:pt x="4" y="15"/>
                    <a:pt x="5" y="15"/>
                  </a:cubicBezTo>
                  <a:cubicBezTo>
                    <a:pt x="5" y="16"/>
                    <a:pt x="5" y="16"/>
                    <a:pt x="6" y="16"/>
                  </a:cubicBezTo>
                  <a:cubicBezTo>
                    <a:pt x="6" y="17"/>
                    <a:pt x="7" y="16"/>
                    <a:pt x="7" y="17"/>
                  </a:cubicBezTo>
                  <a:cubicBezTo>
                    <a:pt x="6" y="18"/>
                    <a:pt x="6" y="18"/>
                    <a:pt x="6" y="19"/>
                  </a:cubicBezTo>
                  <a:cubicBezTo>
                    <a:pt x="6" y="21"/>
                    <a:pt x="4" y="18"/>
                    <a:pt x="3" y="18"/>
                  </a:cubicBezTo>
                  <a:cubicBezTo>
                    <a:pt x="1" y="15"/>
                    <a:pt x="0" y="12"/>
                    <a:pt x="0" y="8"/>
                  </a:cubicBezTo>
                  <a:cubicBezTo>
                    <a:pt x="0" y="0"/>
                    <a:pt x="6" y="1"/>
                    <a:pt x="10" y="7"/>
                  </a:cubicBezTo>
                  <a:cubicBezTo>
                    <a:pt x="13" y="11"/>
                    <a:pt x="16" y="16"/>
                    <a:pt x="18" y="21"/>
                  </a:cubicBezTo>
                  <a:cubicBezTo>
                    <a:pt x="18" y="22"/>
                    <a:pt x="19" y="23"/>
                    <a:pt x="20" y="24"/>
                  </a:cubicBezTo>
                  <a:cubicBezTo>
                    <a:pt x="20" y="25"/>
                    <a:pt x="20" y="23"/>
                    <a:pt x="20" y="22"/>
                  </a:cubicBezTo>
                  <a:cubicBezTo>
                    <a:pt x="20" y="21"/>
                    <a:pt x="20" y="20"/>
                    <a:pt x="20" y="19"/>
                  </a:cubicBezTo>
                  <a:cubicBezTo>
                    <a:pt x="20" y="16"/>
                    <a:pt x="20" y="14"/>
                    <a:pt x="20" y="11"/>
                  </a:cubicBezTo>
                  <a:cubicBezTo>
                    <a:pt x="21" y="12"/>
                    <a:pt x="22" y="12"/>
                    <a:pt x="23" y="13"/>
                  </a:cubicBezTo>
                  <a:cubicBezTo>
                    <a:pt x="24" y="13"/>
                    <a:pt x="23" y="14"/>
                    <a:pt x="23" y="15"/>
                  </a:cubicBezTo>
                  <a:cubicBezTo>
                    <a:pt x="23" y="16"/>
                    <a:pt x="23" y="17"/>
                    <a:pt x="23" y="19"/>
                  </a:cubicBezTo>
                  <a:cubicBezTo>
                    <a:pt x="23" y="21"/>
                    <a:pt x="23" y="24"/>
                    <a:pt x="23" y="26"/>
                  </a:cubicBezTo>
                  <a:cubicBezTo>
                    <a:pt x="22" y="28"/>
                    <a:pt x="23" y="31"/>
                    <a:pt x="21" y="30"/>
                  </a:cubicBezTo>
                  <a:cubicBezTo>
                    <a:pt x="21" y="29"/>
                    <a:pt x="20" y="28"/>
                    <a:pt x="20" y="28"/>
                  </a:cubicBezTo>
                  <a:cubicBezTo>
                    <a:pt x="18" y="26"/>
                    <a:pt x="16" y="23"/>
                    <a:pt x="15" y="20"/>
                  </a:cubicBezTo>
                  <a:cubicBezTo>
                    <a:pt x="13" y="16"/>
                    <a:pt x="11" y="9"/>
                    <a:pt x="6" y="6"/>
                  </a:cubicBezTo>
                  <a:cubicBezTo>
                    <a:pt x="4" y="4"/>
                    <a:pt x="2" y="6"/>
                    <a:pt x="2" y="9"/>
                  </a:cubicBezTo>
                  <a:cubicBezTo>
                    <a:pt x="2" y="10"/>
                    <a:pt x="2" y="12"/>
                    <a:pt x="3" y="13"/>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9" name="Freeform 337"/>
            <p:cNvSpPr/>
            <p:nvPr/>
          </p:nvSpPr>
          <p:spPr bwMode="auto">
            <a:xfrm>
              <a:off x="4386" y="3690"/>
              <a:ext cx="67" cy="82"/>
            </a:xfrm>
            <a:custGeom>
              <a:avLst/>
              <a:gdLst>
                <a:gd name="T0" fmla="*/ 7 w 25"/>
                <a:gd name="T1" fmla="*/ 6 h 31"/>
                <a:gd name="T2" fmla="*/ 3 w 25"/>
                <a:gd name="T3" fmla="*/ 8 h 31"/>
                <a:gd name="T4" fmla="*/ 4 w 25"/>
                <a:gd name="T5" fmla="*/ 13 h 31"/>
                <a:gd name="T6" fmla="*/ 6 w 25"/>
                <a:gd name="T7" fmla="*/ 15 h 31"/>
                <a:gd name="T8" fmla="*/ 7 w 25"/>
                <a:gd name="T9" fmla="*/ 17 h 31"/>
                <a:gd name="T10" fmla="*/ 7 w 25"/>
                <a:gd name="T11" fmla="*/ 19 h 31"/>
                <a:gd name="T12" fmla="*/ 4 w 25"/>
                <a:gd name="T13" fmla="*/ 17 h 31"/>
                <a:gd name="T14" fmla="*/ 1 w 25"/>
                <a:gd name="T15" fmla="*/ 8 h 31"/>
                <a:gd name="T16" fmla="*/ 11 w 25"/>
                <a:gd name="T17" fmla="*/ 6 h 31"/>
                <a:gd name="T18" fmla="*/ 19 w 25"/>
                <a:gd name="T19" fmla="*/ 21 h 31"/>
                <a:gd name="T20" fmla="*/ 20 w 25"/>
                <a:gd name="T21" fmla="*/ 24 h 31"/>
                <a:gd name="T22" fmla="*/ 21 w 25"/>
                <a:gd name="T23" fmla="*/ 22 h 31"/>
                <a:gd name="T24" fmla="*/ 21 w 25"/>
                <a:gd name="T25" fmla="*/ 18 h 31"/>
                <a:gd name="T26" fmla="*/ 21 w 25"/>
                <a:gd name="T27" fmla="*/ 11 h 31"/>
                <a:gd name="T28" fmla="*/ 24 w 25"/>
                <a:gd name="T29" fmla="*/ 12 h 31"/>
                <a:gd name="T30" fmla="*/ 24 w 25"/>
                <a:gd name="T31" fmla="*/ 14 h 31"/>
                <a:gd name="T32" fmla="*/ 24 w 25"/>
                <a:gd name="T33" fmla="*/ 18 h 31"/>
                <a:gd name="T34" fmla="*/ 23 w 25"/>
                <a:gd name="T35" fmla="*/ 26 h 31"/>
                <a:gd name="T36" fmla="*/ 22 w 25"/>
                <a:gd name="T37" fmla="*/ 29 h 31"/>
                <a:gd name="T38" fmla="*/ 20 w 25"/>
                <a:gd name="T39" fmla="*/ 27 h 31"/>
                <a:gd name="T40" fmla="*/ 16 w 25"/>
                <a:gd name="T41" fmla="*/ 20 h 31"/>
                <a:gd name="T42" fmla="*/ 7 w 25"/>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7" y="6"/>
                  </a:moveTo>
                  <a:cubicBezTo>
                    <a:pt x="5" y="4"/>
                    <a:pt x="3" y="5"/>
                    <a:pt x="3" y="8"/>
                  </a:cubicBezTo>
                  <a:cubicBezTo>
                    <a:pt x="3" y="10"/>
                    <a:pt x="3" y="11"/>
                    <a:pt x="4" y="13"/>
                  </a:cubicBezTo>
                  <a:cubicBezTo>
                    <a:pt x="4" y="14"/>
                    <a:pt x="5" y="14"/>
                    <a:pt x="6" y="15"/>
                  </a:cubicBezTo>
                  <a:cubicBezTo>
                    <a:pt x="6" y="16"/>
                    <a:pt x="8" y="15"/>
                    <a:pt x="7" y="17"/>
                  </a:cubicBezTo>
                  <a:cubicBezTo>
                    <a:pt x="7" y="17"/>
                    <a:pt x="7" y="18"/>
                    <a:pt x="7" y="19"/>
                  </a:cubicBezTo>
                  <a:cubicBezTo>
                    <a:pt x="7" y="21"/>
                    <a:pt x="5" y="18"/>
                    <a:pt x="4" y="17"/>
                  </a:cubicBezTo>
                  <a:cubicBezTo>
                    <a:pt x="2" y="14"/>
                    <a:pt x="1" y="11"/>
                    <a:pt x="1" y="8"/>
                  </a:cubicBezTo>
                  <a:cubicBezTo>
                    <a:pt x="0" y="0"/>
                    <a:pt x="7" y="0"/>
                    <a:pt x="11" y="6"/>
                  </a:cubicBezTo>
                  <a:cubicBezTo>
                    <a:pt x="14" y="11"/>
                    <a:pt x="16" y="16"/>
                    <a:pt x="19" y="21"/>
                  </a:cubicBezTo>
                  <a:cubicBezTo>
                    <a:pt x="19" y="22"/>
                    <a:pt x="20" y="23"/>
                    <a:pt x="20" y="24"/>
                  </a:cubicBezTo>
                  <a:cubicBezTo>
                    <a:pt x="21" y="25"/>
                    <a:pt x="21" y="22"/>
                    <a:pt x="21" y="22"/>
                  </a:cubicBezTo>
                  <a:cubicBezTo>
                    <a:pt x="21" y="20"/>
                    <a:pt x="21" y="19"/>
                    <a:pt x="21" y="18"/>
                  </a:cubicBezTo>
                  <a:cubicBezTo>
                    <a:pt x="21" y="16"/>
                    <a:pt x="21" y="13"/>
                    <a:pt x="21" y="11"/>
                  </a:cubicBezTo>
                  <a:cubicBezTo>
                    <a:pt x="22" y="11"/>
                    <a:pt x="23" y="12"/>
                    <a:pt x="24" y="12"/>
                  </a:cubicBezTo>
                  <a:cubicBezTo>
                    <a:pt x="25" y="13"/>
                    <a:pt x="24" y="14"/>
                    <a:pt x="24" y="14"/>
                  </a:cubicBezTo>
                  <a:cubicBezTo>
                    <a:pt x="24" y="16"/>
                    <a:pt x="24" y="17"/>
                    <a:pt x="24" y="18"/>
                  </a:cubicBezTo>
                  <a:cubicBezTo>
                    <a:pt x="24" y="21"/>
                    <a:pt x="23" y="23"/>
                    <a:pt x="23" y="26"/>
                  </a:cubicBezTo>
                  <a:cubicBezTo>
                    <a:pt x="23" y="27"/>
                    <a:pt x="24" y="31"/>
                    <a:pt x="22" y="29"/>
                  </a:cubicBezTo>
                  <a:cubicBezTo>
                    <a:pt x="21" y="29"/>
                    <a:pt x="21" y="28"/>
                    <a:pt x="20" y="27"/>
                  </a:cubicBezTo>
                  <a:cubicBezTo>
                    <a:pt x="18" y="25"/>
                    <a:pt x="17" y="22"/>
                    <a:pt x="16" y="20"/>
                  </a:cubicBezTo>
                  <a:cubicBezTo>
                    <a:pt x="14" y="16"/>
                    <a:pt x="12" y="9"/>
                    <a:pt x="7"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40" name="Freeform 338"/>
            <p:cNvSpPr/>
            <p:nvPr/>
          </p:nvSpPr>
          <p:spPr bwMode="auto">
            <a:xfrm>
              <a:off x="4205" y="3735"/>
              <a:ext cx="58" cy="48"/>
            </a:xfrm>
            <a:custGeom>
              <a:avLst/>
              <a:gdLst>
                <a:gd name="T0" fmla="*/ 7 w 22"/>
                <a:gd name="T1" fmla="*/ 11 h 18"/>
                <a:gd name="T2" fmla="*/ 7 w 22"/>
                <a:gd name="T3" fmla="*/ 15 h 18"/>
                <a:gd name="T4" fmla="*/ 4 w 22"/>
                <a:gd name="T5" fmla="*/ 11 h 18"/>
                <a:gd name="T6" fmla="*/ 0 w 22"/>
                <a:gd name="T7" fmla="*/ 3 h 18"/>
                <a:gd name="T8" fmla="*/ 0 w 22"/>
                <a:gd name="T9" fmla="*/ 1 h 18"/>
                <a:gd name="T10" fmla="*/ 0 w 22"/>
                <a:gd name="T11" fmla="*/ 1 h 18"/>
                <a:gd name="T12" fmla="*/ 1 w 22"/>
                <a:gd name="T13" fmla="*/ 1 h 18"/>
                <a:gd name="T14" fmla="*/ 2 w 22"/>
                <a:gd name="T15" fmla="*/ 2 h 18"/>
                <a:gd name="T16" fmla="*/ 6 w 22"/>
                <a:gd name="T17" fmla="*/ 4 h 18"/>
                <a:gd name="T18" fmla="*/ 22 w 22"/>
                <a:gd name="T19" fmla="*/ 14 h 18"/>
                <a:gd name="T20" fmla="*/ 22 w 22"/>
                <a:gd name="T21" fmla="*/ 16 h 18"/>
                <a:gd name="T22" fmla="*/ 22 w 22"/>
                <a:gd name="T23" fmla="*/ 17 h 18"/>
                <a:gd name="T24" fmla="*/ 21 w 22"/>
                <a:gd name="T25" fmla="*/ 17 h 18"/>
                <a:gd name="T26" fmla="*/ 19 w 22"/>
                <a:gd name="T27" fmla="*/ 16 h 18"/>
                <a:gd name="T28" fmla="*/ 17 w 22"/>
                <a:gd name="T29" fmla="*/ 14 h 18"/>
                <a:gd name="T30" fmla="*/ 9 w 22"/>
                <a:gd name="T31" fmla="*/ 9 h 18"/>
                <a:gd name="T32" fmla="*/ 5 w 22"/>
                <a:gd name="T33" fmla="*/ 7 h 18"/>
                <a:gd name="T34" fmla="*/ 6 w 22"/>
                <a:gd name="T35" fmla="*/ 8 h 18"/>
                <a:gd name="T36" fmla="*/ 7 w 22"/>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8">
                  <a:moveTo>
                    <a:pt x="7" y="11"/>
                  </a:moveTo>
                  <a:cubicBezTo>
                    <a:pt x="7" y="12"/>
                    <a:pt x="9" y="16"/>
                    <a:pt x="7" y="15"/>
                  </a:cubicBezTo>
                  <a:cubicBezTo>
                    <a:pt x="6" y="14"/>
                    <a:pt x="5" y="13"/>
                    <a:pt x="4" y="11"/>
                  </a:cubicBezTo>
                  <a:cubicBezTo>
                    <a:pt x="3" y="8"/>
                    <a:pt x="2" y="5"/>
                    <a:pt x="0" y="3"/>
                  </a:cubicBezTo>
                  <a:cubicBezTo>
                    <a:pt x="0" y="2"/>
                    <a:pt x="0" y="2"/>
                    <a:pt x="0" y="1"/>
                  </a:cubicBezTo>
                  <a:cubicBezTo>
                    <a:pt x="0" y="1"/>
                    <a:pt x="0" y="1"/>
                    <a:pt x="0" y="1"/>
                  </a:cubicBezTo>
                  <a:cubicBezTo>
                    <a:pt x="0" y="0"/>
                    <a:pt x="0" y="1"/>
                    <a:pt x="1" y="1"/>
                  </a:cubicBezTo>
                  <a:cubicBezTo>
                    <a:pt x="1" y="1"/>
                    <a:pt x="2" y="2"/>
                    <a:pt x="2" y="2"/>
                  </a:cubicBezTo>
                  <a:cubicBezTo>
                    <a:pt x="4" y="3"/>
                    <a:pt x="5" y="4"/>
                    <a:pt x="6" y="4"/>
                  </a:cubicBezTo>
                  <a:cubicBezTo>
                    <a:pt x="11" y="8"/>
                    <a:pt x="17" y="11"/>
                    <a:pt x="22" y="14"/>
                  </a:cubicBezTo>
                  <a:cubicBezTo>
                    <a:pt x="22" y="15"/>
                    <a:pt x="22" y="16"/>
                    <a:pt x="22" y="16"/>
                  </a:cubicBezTo>
                  <a:cubicBezTo>
                    <a:pt x="22" y="17"/>
                    <a:pt x="22" y="17"/>
                    <a:pt x="22" y="17"/>
                  </a:cubicBezTo>
                  <a:cubicBezTo>
                    <a:pt x="22" y="18"/>
                    <a:pt x="21" y="17"/>
                    <a:pt x="21" y="17"/>
                  </a:cubicBezTo>
                  <a:cubicBezTo>
                    <a:pt x="20" y="16"/>
                    <a:pt x="20" y="16"/>
                    <a:pt x="19" y="16"/>
                  </a:cubicBezTo>
                  <a:cubicBezTo>
                    <a:pt x="19" y="15"/>
                    <a:pt x="18" y="15"/>
                    <a:pt x="17" y="14"/>
                  </a:cubicBezTo>
                  <a:cubicBezTo>
                    <a:pt x="14" y="12"/>
                    <a:pt x="11" y="11"/>
                    <a:pt x="9" y="9"/>
                  </a:cubicBezTo>
                  <a:cubicBezTo>
                    <a:pt x="7" y="8"/>
                    <a:pt x="4" y="5"/>
                    <a:pt x="5" y="7"/>
                  </a:cubicBezTo>
                  <a:cubicBezTo>
                    <a:pt x="5" y="8"/>
                    <a:pt x="5" y="8"/>
                    <a:pt x="6" y="8"/>
                  </a:cubicBezTo>
                  <a:cubicBezTo>
                    <a:pt x="6" y="9"/>
                    <a:pt x="6" y="10"/>
                    <a:pt x="7" y="1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41" name="Freeform 339"/>
            <p:cNvSpPr>
              <a:spLocks noEditPoints="1"/>
            </p:cNvSpPr>
            <p:nvPr/>
          </p:nvSpPr>
          <p:spPr bwMode="auto">
            <a:xfrm>
              <a:off x="4205" y="3674"/>
              <a:ext cx="66" cy="72"/>
            </a:xfrm>
            <a:custGeom>
              <a:avLst/>
              <a:gdLst>
                <a:gd name="T0" fmla="*/ 15 w 25"/>
                <a:gd name="T1" fmla="*/ 21 h 27"/>
                <a:gd name="T2" fmla="*/ 21 w 25"/>
                <a:gd name="T3" fmla="*/ 18 h 27"/>
                <a:gd name="T4" fmla="*/ 16 w 25"/>
                <a:gd name="T5" fmla="*/ 11 h 27"/>
                <a:gd name="T6" fmla="*/ 11 w 25"/>
                <a:gd name="T7" fmla="*/ 14 h 27"/>
                <a:gd name="T8" fmla="*/ 15 w 25"/>
                <a:gd name="T9" fmla="*/ 21 h 27"/>
                <a:gd name="T10" fmla="*/ 10 w 25"/>
                <a:gd name="T11" fmla="*/ 17 h 27"/>
                <a:gd name="T12" fmla="*/ 8 w 25"/>
                <a:gd name="T13" fmla="*/ 11 h 27"/>
                <a:gd name="T14" fmla="*/ 12 w 25"/>
                <a:gd name="T15" fmla="*/ 6 h 27"/>
                <a:gd name="T16" fmla="*/ 22 w 25"/>
                <a:gd name="T17" fmla="*/ 14 h 27"/>
                <a:gd name="T18" fmla="*/ 20 w 25"/>
                <a:gd name="T19" fmla="*/ 26 h 27"/>
                <a:gd name="T20" fmla="*/ 9 w 25"/>
                <a:gd name="T21" fmla="*/ 20 h 27"/>
                <a:gd name="T22" fmla="*/ 1 w 25"/>
                <a:gd name="T23" fmla="*/ 10 h 27"/>
                <a:gd name="T24" fmla="*/ 6 w 25"/>
                <a:gd name="T25" fmla="*/ 2 h 27"/>
                <a:gd name="T26" fmla="*/ 6 w 25"/>
                <a:gd name="T27" fmla="*/ 4 h 27"/>
                <a:gd name="T28" fmla="*/ 6 w 25"/>
                <a:gd name="T29" fmla="*/ 6 h 27"/>
                <a:gd name="T30" fmla="*/ 4 w 25"/>
                <a:gd name="T31" fmla="*/ 6 h 27"/>
                <a:gd name="T32" fmla="*/ 4 w 25"/>
                <a:gd name="T33" fmla="*/ 12 h 27"/>
                <a:gd name="T34" fmla="*/ 8 w 25"/>
                <a:gd name="T35" fmla="*/ 17 h 27"/>
                <a:gd name="T36" fmla="*/ 11 w 25"/>
                <a:gd name="T37" fmla="*/ 19 h 27"/>
                <a:gd name="T38" fmla="*/ 10 w 25"/>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5" y="21"/>
                  </a:moveTo>
                  <a:cubicBezTo>
                    <a:pt x="19" y="23"/>
                    <a:pt x="21" y="22"/>
                    <a:pt x="21" y="18"/>
                  </a:cubicBezTo>
                  <a:cubicBezTo>
                    <a:pt x="20" y="15"/>
                    <a:pt x="19" y="13"/>
                    <a:pt x="16" y="11"/>
                  </a:cubicBezTo>
                  <a:cubicBezTo>
                    <a:pt x="13" y="9"/>
                    <a:pt x="10" y="11"/>
                    <a:pt x="11" y="14"/>
                  </a:cubicBezTo>
                  <a:cubicBezTo>
                    <a:pt x="11" y="18"/>
                    <a:pt x="13" y="20"/>
                    <a:pt x="15" y="21"/>
                  </a:cubicBezTo>
                  <a:close/>
                  <a:moveTo>
                    <a:pt x="10" y="17"/>
                  </a:moveTo>
                  <a:cubicBezTo>
                    <a:pt x="9" y="15"/>
                    <a:pt x="8" y="13"/>
                    <a:pt x="8" y="11"/>
                  </a:cubicBezTo>
                  <a:cubicBezTo>
                    <a:pt x="8" y="9"/>
                    <a:pt x="9" y="6"/>
                    <a:pt x="12" y="6"/>
                  </a:cubicBezTo>
                  <a:cubicBezTo>
                    <a:pt x="16" y="6"/>
                    <a:pt x="20" y="11"/>
                    <a:pt x="22" y="14"/>
                  </a:cubicBezTo>
                  <a:cubicBezTo>
                    <a:pt x="23" y="18"/>
                    <a:pt x="25" y="24"/>
                    <a:pt x="20" y="26"/>
                  </a:cubicBezTo>
                  <a:cubicBezTo>
                    <a:pt x="16" y="27"/>
                    <a:pt x="11" y="22"/>
                    <a:pt x="9" y="20"/>
                  </a:cubicBezTo>
                  <a:cubicBezTo>
                    <a:pt x="5" y="18"/>
                    <a:pt x="2" y="15"/>
                    <a:pt x="1" y="10"/>
                  </a:cubicBezTo>
                  <a:cubicBezTo>
                    <a:pt x="0" y="6"/>
                    <a:pt x="0" y="0"/>
                    <a:pt x="6" y="2"/>
                  </a:cubicBezTo>
                  <a:cubicBezTo>
                    <a:pt x="6" y="3"/>
                    <a:pt x="6" y="3"/>
                    <a:pt x="6" y="4"/>
                  </a:cubicBezTo>
                  <a:cubicBezTo>
                    <a:pt x="6" y="5"/>
                    <a:pt x="7" y="6"/>
                    <a:pt x="6" y="6"/>
                  </a:cubicBezTo>
                  <a:cubicBezTo>
                    <a:pt x="5" y="5"/>
                    <a:pt x="5" y="5"/>
                    <a:pt x="4" y="6"/>
                  </a:cubicBezTo>
                  <a:cubicBezTo>
                    <a:pt x="2" y="7"/>
                    <a:pt x="3" y="11"/>
                    <a:pt x="4" y="12"/>
                  </a:cubicBezTo>
                  <a:cubicBezTo>
                    <a:pt x="5" y="14"/>
                    <a:pt x="6" y="15"/>
                    <a:pt x="8" y="17"/>
                  </a:cubicBezTo>
                  <a:cubicBezTo>
                    <a:pt x="9" y="17"/>
                    <a:pt x="10" y="18"/>
                    <a:pt x="11" y="19"/>
                  </a:cubicBezTo>
                  <a:cubicBezTo>
                    <a:pt x="12" y="20"/>
                    <a:pt x="10" y="18"/>
                    <a:pt x="10" y="17"/>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42" name="Line 340"/>
            <p:cNvSpPr>
              <a:spLocks noChangeShapeType="1"/>
            </p:cNvSpPr>
            <p:nvPr/>
          </p:nvSpPr>
          <p:spPr bwMode="auto">
            <a:xfrm flipV="1">
              <a:off x="3166" y="3382"/>
              <a:ext cx="350" cy="1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343" name="TextBox 24"/>
          <p:cNvSpPr txBox="1"/>
          <p:nvPr/>
        </p:nvSpPr>
        <p:spPr>
          <a:xfrm>
            <a:off x="655907" y="1510492"/>
            <a:ext cx="6834566" cy="1231106"/>
          </a:xfrm>
          <a:prstGeom prst="rect">
            <a:avLst/>
          </a:prstGeom>
          <a:noFill/>
        </p:spPr>
        <p:txBody>
          <a:bodyPr wrap="square" lIns="0" tIns="0" rIns="0" bIns="0" rtlCol="0">
            <a:spAutoFit/>
          </a:bodyPr>
          <a:lstStyle/>
          <a:p>
            <a:r>
              <a:rPr lang="zh-CN" altLang="en-US" sz="4400" b="1" dirty="0">
                <a:ln w="6350">
                  <a:noFill/>
                </a:ln>
                <a:solidFill>
                  <a:schemeClr val="bg1"/>
                </a:solidFill>
                <a:latin typeface="微软雅黑" panose="020B0503020204020204" pitchFamily="34" charset="-122"/>
                <a:ea typeface="微软雅黑" panose="020B0503020204020204" pitchFamily="34" charset="-122"/>
              </a:rPr>
              <a:t>机械制造专业蓝图设计主题</a:t>
            </a:r>
            <a:endParaRPr lang="en-US" altLang="zh-CN" sz="4400" b="1" dirty="0">
              <a:ln w="6350">
                <a:noFill/>
              </a:ln>
              <a:solidFill>
                <a:schemeClr val="bg1"/>
              </a:solidFill>
              <a:latin typeface="微软雅黑" panose="020B0503020204020204" pitchFamily="34" charset="-122"/>
              <a:ea typeface="微软雅黑" panose="020B0503020204020204" pitchFamily="34" charset="-122"/>
            </a:endParaRPr>
          </a:p>
          <a:p>
            <a:r>
              <a:rPr lang="zh-CN" altLang="en-US" sz="3600" dirty="0">
                <a:ln w="6350">
                  <a:noFill/>
                </a:ln>
                <a:solidFill>
                  <a:schemeClr val="bg1"/>
                </a:solidFill>
                <a:latin typeface="微软雅黑" panose="020B0503020204020204" pitchFamily="34" charset="-122"/>
                <a:ea typeface="微软雅黑" panose="020B0503020204020204" pitchFamily="34" charset="-122"/>
              </a:rPr>
              <a:t>毕业答辩模板</a:t>
            </a:r>
          </a:p>
        </p:txBody>
      </p:sp>
      <p:sp>
        <p:nvSpPr>
          <p:cNvPr id="344" name="圆角矩形 25"/>
          <p:cNvSpPr/>
          <p:nvPr/>
        </p:nvSpPr>
        <p:spPr>
          <a:xfrm>
            <a:off x="655907" y="2846569"/>
            <a:ext cx="4573568" cy="3385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600" dirty="0">
                <a:solidFill>
                  <a:schemeClr val="bg1"/>
                </a:solidFill>
                <a:latin typeface="+mj-lt"/>
              </a:rPr>
              <a:t>THESIS DEFENSE POWERPOINT TEMPLATE</a:t>
            </a:r>
            <a:endParaRPr lang="zh-CN" altLang="en-US" sz="1600" dirty="0">
              <a:solidFill>
                <a:schemeClr val="bg1"/>
              </a:solidFill>
              <a:latin typeface="+mj-lt"/>
            </a:endParaRPr>
          </a:p>
        </p:txBody>
      </p:sp>
      <p:sp>
        <p:nvSpPr>
          <p:cNvPr id="351" name="Text Box 19"/>
          <p:cNvSpPr txBox="1">
            <a:spLocks noChangeArrowheads="1"/>
          </p:cNvSpPr>
          <p:nvPr/>
        </p:nvSpPr>
        <p:spPr bwMode="auto">
          <a:xfrm>
            <a:off x="655907" y="5862940"/>
            <a:ext cx="13876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指导老师：</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55" name="矩形 354"/>
          <p:cNvSpPr/>
          <p:nvPr/>
        </p:nvSpPr>
        <p:spPr>
          <a:xfrm>
            <a:off x="192352" y="5795201"/>
            <a:ext cx="3465248" cy="86896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7" name="直接连接符 356"/>
          <p:cNvCxnSpPr/>
          <p:nvPr/>
        </p:nvCxnSpPr>
        <p:spPr>
          <a:xfrm flipV="1">
            <a:off x="2032926" y="5794866"/>
            <a:ext cx="0" cy="8582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a:stCxn id="355" idx="1"/>
            <a:endCxn id="355" idx="3"/>
          </p:cNvCxnSpPr>
          <p:nvPr/>
        </p:nvCxnSpPr>
        <p:spPr>
          <a:xfrm>
            <a:off x="192352" y="6229683"/>
            <a:ext cx="346524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 Box 19"/>
          <p:cNvSpPr txBox="1">
            <a:spLocks noChangeArrowheads="1"/>
          </p:cNvSpPr>
          <p:nvPr/>
        </p:nvSpPr>
        <p:spPr bwMode="auto">
          <a:xfrm>
            <a:off x="2517612" y="5887705"/>
            <a:ext cx="1139988"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xxx</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4" name="Text Box 19"/>
          <p:cNvSpPr txBox="1">
            <a:spLocks noChangeArrowheads="1"/>
          </p:cNvSpPr>
          <p:nvPr/>
        </p:nvSpPr>
        <p:spPr bwMode="auto">
          <a:xfrm>
            <a:off x="655907" y="6298270"/>
            <a:ext cx="13876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答辩人：</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5" name="Text Box 19"/>
          <p:cNvSpPr txBox="1">
            <a:spLocks noChangeArrowheads="1"/>
          </p:cNvSpPr>
          <p:nvPr/>
        </p:nvSpPr>
        <p:spPr bwMode="auto">
          <a:xfrm>
            <a:off x="2517612" y="6298270"/>
            <a:ext cx="1139988"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6" name="圆角矩形 25"/>
          <p:cNvSpPr/>
          <p:nvPr/>
        </p:nvSpPr>
        <p:spPr>
          <a:xfrm>
            <a:off x="655907" y="3725399"/>
            <a:ext cx="4573566" cy="60016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11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0"/>
          <p:cNvSpPr/>
          <p:nvPr/>
        </p:nvSpPr>
        <p:spPr>
          <a:xfrm>
            <a:off x="797232" y="1757198"/>
            <a:ext cx="2048067" cy="3006781"/>
          </a:xfrm>
          <a:prstGeom prst="rect">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14" name="Rectangle 38"/>
          <p:cNvSpPr/>
          <p:nvPr/>
        </p:nvSpPr>
        <p:spPr>
          <a:xfrm>
            <a:off x="2934600" y="1757198"/>
            <a:ext cx="2048067" cy="3006781"/>
          </a:xfrm>
          <a:prstGeom prst="rect">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18" name="Rectangle 43"/>
          <p:cNvSpPr/>
          <p:nvPr/>
        </p:nvSpPr>
        <p:spPr>
          <a:xfrm>
            <a:off x="5071968" y="1757198"/>
            <a:ext cx="2048067" cy="3006781"/>
          </a:xfrm>
          <a:prstGeom prst="rect">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22" name="Rectangle 66"/>
          <p:cNvSpPr/>
          <p:nvPr/>
        </p:nvSpPr>
        <p:spPr>
          <a:xfrm>
            <a:off x="7209335" y="1757198"/>
            <a:ext cx="2048067" cy="3006781"/>
          </a:xfrm>
          <a:prstGeom prst="rect">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26" name="Rectangle 70"/>
          <p:cNvSpPr/>
          <p:nvPr/>
        </p:nvSpPr>
        <p:spPr>
          <a:xfrm>
            <a:off x="9346703" y="1757198"/>
            <a:ext cx="2048067" cy="3006781"/>
          </a:xfrm>
          <a:prstGeom prst="rect">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27" name="Rounded Rectangle 71"/>
          <p:cNvSpPr/>
          <p:nvPr/>
        </p:nvSpPr>
        <p:spPr>
          <a:xfrm>
            <a:off x="9962342" y="2943643"/>
            <a:ext cx="828297" cy="21709"/>
          </a:xfrm>
          <a:prstGeom prst="roundRect">
            <a:avLst>
              <a:gd name="adj" fmla="val 50000"/>
            </a:avLst>
          </a:prstGeom>
          <a:noFill/>
          <a:ln w="6350">
            <a:solidFill>
              <a:schemeClr val="bg1"/>
            </a:solidFill>
          </a:ln>
        </p:spPr>
        <p:txBody>
          <a:bodyPr vert="horz" wrap="square" lIns="121920" tIns="60960" rIns="121920" bIns="60960" numCol="1" anchor="t" anchorCtr="0" compatLnSpc="1"/>
          <a:lstStyle/>
          <a:p>
            <a:endParaRPr lang="bg-BG" sz="2135" dirty="0">
              <a:solidFill>
                <a:schemeClr val="tx1"/>
              </a:solidFill>
            </a:endParaRPr>
          </a:p>
        </p:txBody>
      </p:sp>
      <p:grpSp>
        <p:nvGrpSpPr>
          <p:cNvPr id="37" name="그룹 319"/>
          <p:cNvGrpSpPr/>
          <p:nvPr/>
        </p:nvGrpSpPr>
        <p:grpSpPr>
          <a:xfrm>
            <a:off x="1598524" y="2075938"/>
            <a:ext cx="456992" cy="628517"/>
            <a:chOff x="6890944" y="4567219"/>
            <a:chExt cx="579438" cy="796925"/>
          </a:xfrm>
        </p:grpSpPr>
        <p:sp>
          <p:nvSpPr>
            <p:cNvPr id="38" name="Freeform 6"/>
            <p:cNvSpPr/>
            <p:nvPr/>
          </p:nvSpPr>
          <p:spPr bwMode="auto">
            <a:xfrm>
              <a:off x="7103669" y="5187931"/>
              <a:ext cx="106363" cy="42863"/>
            </a:xfrm>
            <a:custGeom>
              <a:avLst/>
              <a:gdLst>
                <a:gd name="T0" fmla="*/ 101 w 203"/>
                <a:gd name="T1" fmla="*/ 0 h 82"/>
                <a:gd name="T2" fmla="*/ 101 w 203"/>
                <a:gd name="T3" fmla="*/ 0 h 82"/>
                <a:gd name="T4" fmla="*/ 92 w 203"/>
                <a:gd name="T5" fmla="*/ 0 h 82"/>
                <a:gd name="T6" fmla="*/ 83 w 203"/>
                <a:gd name="T7" fmla="*/ 1 h 82"/>
                <a:gd name="T8" fmla="*/ 74 w 203"/>
                <a:gd name="T9" fmla="*/ 4 h 82"/>
                <a:gd name="T10" fmla="*/ 65 w 203"/>
                <a:gd name="T11" fmla="*/ 6 h 82"/>
                <a:gd name="T12" fmla="*/ 58 w 203"/>
                <a:gd name="T13" fmla="*/ 9 h 82"/>
                <a:gd name="T14" fmla="*/ 50 w 203"/>
                <a:gd name="T15" fmla="*/ 13 h 82"/>
                <a:gd name="T16" fmla="*/ 42 w 203"/>
                <a:gd name="T17" fmla="*/ 18 h 82"/>
                <a:gd name="T18" fmla="*/ 35 w 203"/>
                <a:gd name="T19" fmla="*/ 24 h 82"/>
                <a:gd name="T20" fmla="*/ 29 w 203"/>
                <a:gd name="T21" fmla="*/ 30 h 82"/>
                <a:gd name="T22" fmla="*/ 23 w 203"/>
                <a:gd name="T23" fmla="*/ 36 h 82"/>
                <a:gd name="T24" fmla="*/ 17 w 203"/>
                <a:gd name="T25" fmla="*/ 43 h 82"/>
                <a:gd name="T26" fmla="*/ 13 w 203"/>
                <a:gd name="T27" fmla="*/ 50 h 82"/>
                <a:gd name="T28" fmla="*/ 8 w 203"/>
                <a:gd name="T29" fmla="*/ 57 h 82"/>
                <a:gd name="T30" fmla="*/ 4 w 203"/>
                <a:gd name="T31" fmla="*/ 65 h 82"/>
                <a:gd name="T32" fmla="*/ 2 w 203"/>
                <a:gd name="T33" fmla="*/ 74 h 82"/>
                <a:gd name="T34" fmla="*/ 0 w 203"/>
                <a:gd name="T35" fmla="*/ 82 h 82"/>
                <a:gd name="T36" fmla="*/ 203 w 203"/>
                <a:gd name="T37" fmla="*/ 82 h 82"/>
                <a:gd name="T38" fmla="*/ 203 w 203"/>
                <a:gd name="T39" fmla="*/ 82 h 82"/>
                <a:gd name="T40" fmla="*/ 200 w 203"/>
                <a:gd name="T41" fmla="*/ 74 h 82"/>
                <a:gd name="T42" fmla="*/ 197 w 203"/>
                <a:gd name="T43" fmla="*/ 65 h 82"/>
                <a:gd name="T44" fmla="*/ 193 w 203"/>
                <a:gd name="T45" fmla="*/ 57 h 82"/>
                <a:gd name="T46" fmla="*/ 190 w 203"/>
                <a:gd name="T47" fmla="*/ 50 h 82"/>
                <a:gd name="T48" fmla="*/ 185 w 203"/>
                <a:gd name="T49" fmla="*/ 43 h 82"/>
                <a:gd name="T50" fmla="*/ 179 w 203"/>
                <a:gd name="T51" fmla="*/ 36 h 82"/>
                <a:gd name="T52" fmla="*/ 173 w 203"/>
                <a:gd name="T53" fmla="*/ 30 h 82"/>
                <a:gd name="T54" fmla="*/ 167 w 203"/>
                <a:gd name="T55" fmla="*/ 24 h 82"/>
                <a:gd name="T56" fmla="*/ 160 w 203"/>
                <a:gd name="T57" fmla="*/ 18 h 82"/>
                <a:gd name="T58" fmla="*/ 153 w 203"/>
                <a:gd name="T59" fmla="*/ 13 h 82"/>
                <a:gd name="T60" fmla="*/ 144 w 203"/>
                <a:gd name="T61" fmla="*/ 9 h 82"/>
                <a:gd name="T62" fmla="*/ 136 w 203"/>
                <a:gd name="T63" fmla="*/ 6 h 82"/>
                <a:gd name="T64" fmla="*/ 128 w 203"/>
                <a:gd name="T65" fmla="*/ 4 h 82"/>
                <a:gd name="T66" fmla="*/ 120 w 203"/>
                <a:gd name="T67" fmla="*/ 1 h 82"/>
                <a:gd name="T68" fmla="*/ 110 w 203"/>
                <a:gd name="T69" fmla="*/ 0 h 82"/>
                <a:gd name="T70" fmla="*/ 101 w 203"/>
                <a:gd name="T71" fmla="*/ 0 h 82"/>
                <a:gd name="T72" fmla="*/ 101 w 203"/>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82">
                  <a:moveTo>
                    <a:pt x="101" y="0"/>
                  </a:moveTo>
                  <a:lnTo>
                    <a:pt x="101" y="0"/>
                  </a:lnTo>
                  <a:lnTo>
                    <a:pt x="92" y="0"/>
                  </a:lnTo>
                  <a:lnTo>
                    <a:pt x="83" y="1"/>
                  </a:lnTo>
                  <a:lnTo>
                    <a:pt x="74" y="4"/>
                  </a:lnTo>
                  <a:lnTo>
                    <a:pt x="65" y="6"/>
                  </a:lnTo>
                  <a:lnTo>
                    <a:pt x="58" y="9"/>
                  </a:lnTo>
                  <a:lnTo>
                    <a:pt x="50" y="13"/>
                  </a:lnTo>
                  <a:lnTo>
                    <a:pt x="42" y="18"/>
                  </a:lnTo>
                  <a:lnTo>
                    <a:pt x="35" y="24"/>
                  </a:lnTo>
                  <a:lnTo>
                    <a:pt x="29" y="30"/>
                  </a:lnTo>
                  <a:lnTo>
                    <a:pt x="23" y="36"/>
                  </a:lnTo>
                  <a:lnTo>
                    <a:pt x="17" y="43"/>
                  </a:lnTo>
                  <a:lnTo>
                    <a:pt x="13" y="50"/>
                  </a:lnTo>
                  <a:lnTo>
                    <a:pt x="8" y="57"/>
                  </a:lnTo>
                  <a:lnTo>
                    <a:pt x="4" y="65"/>
                  </a:lnTo>
                  <a:lnTo>
                    <a:pt x="2" y="74"/>
                  </a:lnTo>
                  <a:lnTo>
                    <a:pt x="0" y="82"/>
                  </a:lnTo>
                  <a:lnTo>
                    <a:pt x="203" y="82"/>
                  </a:lnTo>
                  <a:lnTo>
                    <a:pt x="203" y="82"/>
                  </a:lnTo>
                  <a:lnTo>
                    <a:pt x="200" y="74"/>
                  </a:lnTo>
                  <a:lnTo>
                    <a:pt x="197" y="65"/>
                  </a:lnTo>
                  <a:lnTo>
                    <a:pt x="193" y="57"/>
                  </a:lnTo>
                  <a:lnTo>
                    <a:pt x="190" y="50"/>
                  </a:lnTo>
                  <a:lnTo>
                    <a:pt x="185" y="43"/>
                  </a:lnTo>
                  <a:lnTo>
                    <a:pt x="179" y="36"/>
                  </a:lnTo>
                  <a:lnTo>
                    <a:pt x="173" y="30"/>
                  </a:lnTo>
                  <a:lnTo>
                    <a:pt x="167" y="24"/>
                  </a:lnTo>
                  <a:lnTo>
                    <a:pt x="160" y="18"/>
                  </a:lnTo>
                  <a:lnTo>
                    <a:pt x="153" y="13"/>
                  </a:lnTo>
                  <a:lnTo>
                    <a:pt x="144" y="9"/>
                  </a:lnTo>
                  <a:lnTo>
                    <a:pt x="136" y="6"/>
                  </a:lnTo>
                  <a:lnTo>
                    <a:pt x="128" y="4"/>
                  </a:lnTo>
                  <a:lnTo>
                    <a:pt x="120" y="1"/>
                  </a:lnTo>
                  <a:lnTo>
                    <a:pt x="110" y="0"/>
                  </a:lnTo>
                  <a:lnTo>
                    <a:pt x="101" y="0"/>
                  </a:lnTo>
                  <a:lnTo>
                    <a:pt x="101"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39" name="Freeform 7"/>
            <p:cNvSpPr>
              <a:spLocks noEditPoints="1"/>
            </p:cNvSpPr>
            <p:nvPr/>
          </p:nvSpPr>
          <p:spPr bwMode="auto">
            <a:xfrm>
              <a:off x="7087794" y="5175231"/>
              <a:ext cx="138113" cy="68263"/>
            </a:xfrm>
            <a:custGeom>
              <a:avLst/>
              <a:gdLst>
                <a:gd name="T0" fmla="*/ 260 w 260"/>
                <a:gd name="T1" fmla="*/ 129 h 129"/>
                <a:gd name="T2" fmla="*/ 0 w 260"/>
                <a:gd name="T3" fmla="*/ 129 h 129"/>
                <a:gd name="T4" fmla="*/ 6 w 260"/>
                <a:gd name="T5" fmla="*/ 100 h 129"/>
                <a:gd name="T6" fmla="*/ 6 w 260"/>
                <a:gd name="T7" fmla="*/ 100 h 129"/>
                <a:gd name="T8" fmla="*/ 8 w 260"/>
                <a:gd name="T9" fmla="*/ 89 h 129"/>
                <a:gd name="T10" fmla="*/ 12 w 260"/>
                <a:gd name="T11" fmla="*/ 80 h 129"/>
                <a:gd name="T12" fmla="*/ 17 w 260"/>
                <a:gd name="T13" fmla="*/ 69 h 129"/>
                <a:gd name="T14" fmla="*/ 23 w 260"/>
                <a:gd name="T15" fmla="*/ 60 h 129"/>
                <a:gd name="T16" fmla="*/ 29 w 260"/>
                <a:gd name="T17" fmla="*/ 51 h 129"/>
                <a:gd name="T18" fmla="*/ 35 w 260"/>
                <a:gd name="T19" fmla="*/ 43 h 129"/>
                <a:gd name="T20" fmla="*/ 43 w 260"/>
                <a:gd name="T21" fmla="*/ 35 h 129"/>
                <a:gd name="T22" fmla="*/ 50 w 260"/>
                <a:gd name="T23" fmla="*/ 29 h 129"/>
                <a:gd name="T24" fmla="*/ 58 w 260"/>
                <a:gd name="T25" fmla="*/ 22 h 129"/>
                <a:gd name="T26" fmla="*/ 68 w 260"/>
                <a:gd name="T27" fmla="*/ 16 h 129"/>
                <a:gd name="T28" fmla="*/ 77 w 260"/>
                <a:gd name="T29" fmla="*/ 11 h 129"/>
                <a:gd name="T30" fmla="*/ 87 w 260"/>
                <a:gd name="T31" fmla="*/ 8 h 129"/>
                <a:gd name="T32" fmla="*/ 98 w 260"/>
                <a:gd name="T33" fmla="*/ 4 h 129"/>
                <a:gd name="T34" fmla="*/ 108 w 260"/>
                <a:gd name="T35" fmla="*/ 2 h 129"/>
                <a:gd name="T36" fmla="*/ 119 w 260"/>
                <a:gd name="T37" fmla="*/ 0 h 129"/>
                <a:gd name="T38" fmla="*/ 130 w 260"/>
                <a:gd name="T39" fmla="*/ 0 h 129"/>
                <a:gd name="T40" fmla="*/ 130 w 260"/>
                <a:gd name="T41" fmla="*/ 0 h 129"/>
                <a:gd name="T42" fmla="*/ 141 w 260"/>
                <a:gd name="T43" fmla="*/ 0 h 129"/>
                <a:gd name="T44" fmla="*/ 152 w 260"/>
                <a:gd name="T45" fmla="*/ 2 h 129"/>
                <a:gd name="T46" fmla="*/ 163 w 260"/>
                <a:gd name="T47" fmla="*/ 4 h 129"/>
                <a:gd name="T48" fmla="*/ 172 w 260"/>
                <a:gd name="T49" fmla="*/ 8 h 129"/>
                <a:gd name="T50" fmla="*/ 183 w 260"/>
                <a:gd name="T51" fmla="*/ 11 h 129"/>
                <a:gd name="T52" fmla="*/ 192 w 260"/>
                <a:gd name="T53" fmla="*/ 16 h 129"/>
                <a:gd name="T54" fmla="*/ 201 w 260"/>
                <a:gd name="T55" fmla="*/ 22 h 129"/>
                <a:gd name="T56" fmla="*/ 209 w 260"/>
                <a:gd name="T57" fmla="*/ 29 h 129"/>
                <a:gd name="T58" fmla="*/ 217 w 260"/>
                <a:gd name="T59" fmla="*/ 35 h 129"/>
                <a:gd name="T60" fmla="*/ 225 w 260"/>
                <a:gd name="T61" fmla="*/ 43 h 129"/>
                <a:gd name="T62" fmla="*/ 232 w 260"/>
                <a:gd name="T63" fmla="*/ 51 h 129"/>
                <a:gd name="T64" fmla="*/ 238 w 260"/>
                <a:gd name="T65" fmla="*/ 60 h 129"/>
                <a:gd name="T66" fmla="*/ 244 w 260"/>
                <a:gd name="T67" fmla="*/ 69 h 129"/>
                <a:gd name="T68" fmla="*/ 247 w 260"/>
                <a:gd name="T69" fmla="*/ 80 h 129"/>
                <a:gd name="T70" fmla="*/ 251 w 260"/>
                <a:gd name="T71" fmla="*/ 89 h 129"/>
                <a:gd name="T72" fmla="*/ 254 w 260"/>
                <a:gd name="T73" fmla="*/ 100 h 129"/>
                <a:gd name="T74" fmla="*/ 260 w 260"/>
                <a:gd name="T75" fmla="*/ 129 h 129"/>
                <a:gd name="T76" fmla="*/ 63 w 260"/>
                <a:gd name="T77" fmla="*/ 82 h 129"/>
                <a:gd name="T78" fmla="*/ 197 w 260"/>
                <a:gd name="T79" fmla="*/ 82 h 129"/>
                <a:gd name="T80" fmla="*/ 197 w 260"/>
                <a:gd name="T81" fmla="*/ 82 h 129"/>
                <a:gd name="T82" fmla="*/ 191 w 260"/>
                <a:gd name="T83" fmla="*/ 74 h 129"/>
                <a:gd name="T84" fmla="*/ 184 w 260"/>
                <a:gd name="T85" fmla="*/ 67 h 129"/>
                <a:gd name="T86" fmla="*/ 177 w 260"/>
                <a:gd name="T87" fmla="*/ 61 h 129"/>
                <a:gd name="T88" fmla="*/ 169 w 260"/>
                <a:gd name="T89" fmla="*/ 56 h 129"/>
                <a:gd name="T90" fmla="*/ 159 w 260"/>
                <a:gd name="T91" fmla="*/ 51 h 129"/>
                <a:gd name="T92" fmla="*/ 150 w 260"/>
                <a:gd name="T93" fmla="*/ 49 h 129"/>
                <a:gd name="T94" fmla="*/ 140 w 260"/>
                <a:gd name="T95" fmla="*/ 47 h 129"/>
                <a:gd name="T96" fmla="*/ 130 w 260"/>
                <a:gd name="T97" fmla="*/ 46 h 129"/>
                <a:gd name="T98" fmla="*/ 130 w 260"/>
                <a:gd name="T99" fmla="*/ 46 h 129"/>
                <a:gd name="T100" fmla="*/ 120 w 260"/>
                <a:gd name="T101" fmla="*/ 47 h 129"/>
                <a:gd name="T102" fmla="*/ 109 w 260"/>
                <a:gd name="T103" fmla="*/ 49 h 129"/>
                <a:gd name="T104" fmla="*/ 101 w 260"/>
                <a:gd name="T105" fmla="*/ 51 h 129"/>
                <a:gd name="T106" fmla="*/ 92 w 260"/>
                <a:gd name="T107" fmla="*/ 56 h 129"/>
                <a:gd name="T108" fmla="*/ 83 w 260"/>
                <a:gd name="T109" fmla="*/ 61 h 129"/>
                <a:gd name="T110" fmla="*/ 76 w 260"/>
                <a:gd name="T111" fmla="*/ 67 h 129"/>
                <a:gd name="T112" fmla="*/ 69 w 260"/>
                <a:gd name="T113" fmla="*/ 74 h 129"/>
                <a:gd name="T114" fmla="*/ 63 w 260"/>
                <a:gd name="T115" fmla="*/ 82 h 129"/>
                <a:gd name="T116" fmla="*/ 63 w 260"/>
                <a:gd name="T117"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129">
                  <a:moveTo>
                    <a:pt x="260" y="129"/>
                  </a:moveTo>
                  <a:lnTo>
                    <a:pt x="0" y="129"/>
                  </a:lnTo>
                  <a:lnTo>
                    <a:pt x="6" y="100"/>
                  </a:lnTo>
                  <a:lnTo>
                    <a:pt x="6" y="100"/>
                  </a:lnTo>
                  <a:lnTo>
                    <a:pt x="8" y="89"/>
                  </a:lnTo>
                  <a:lnTo>
                    <a:pt x="12" y="80"/>
                  </a:lnTo>
                  <a:lnTo>
                    <a:pt x="17" y="69"/>
                  </a:lnTo>
                  <a:lnTo>
                    <a:pt x="23" y="60"/>
                  </a:lnTo>
                  <a:lnTo>
                    <a:pt x="29" y="51"/>
                  </a:lnTo>
                  <a:lnTo>
                    <a:pt x="35" y="43"/>
                  </a:lnTo>
                  <a:lnTo>
                    <a:pt x="43" y="35"/>
                  </a:lnTo>
                  <a:lnTo>
                    <a:pt x="50" y="29"/>
                  </a:lnTo>
                  <a:lnTo>
                    <a:pt x="58" y="22"/>
                  </a:lnTo>
                  <a:lnTo>
                    <a:pt x="68" y="16"/>
                  </a:lnTo>
                  <a:lnTo>
                    <a:pt x="77" y="11"/>
                  </a:lnTo>
                  <a:lnTo>
                    <a:pt x="87" y="8"/>
                  </a:lnTo>
                  <a:lnTo>
                    <a:pt x="98" y="4"/>
                  </a:lnTo>
                  <a:lnTo>
                    <a:pt x="108" y="2"/>
                  </a:lnTo>
                  <a:lnTo>
                    <a:pt x="119" y="0"/>
                  </a:lnTo>
                  <a:lnTo>
                    <a:pt x="130" y="0"/>
                  </a:lnTo>
                  <a:lnTo>
                    <a:pt x="130" y="0"/>
                  </a:lnTo>
                  <a:lnTo>
                    <a:pt x="141" y="0"/>
                  </a:lnTo>
                  <a:lnTo>
                    <a:pt x="152" y="2"/>
                  </a:lnTo>
                  <a:lnTo>
                    <a:pt x="163" y="4"/>
                  </a:lnTo>
                  <a:lnTo>
                    <a:pt x="172" y="8"/>
                  </a:lnTo>
                  <a:lnTo>
                    <a:pt x="183" y="11"/>
                  </a:lnTo>
                  <a:lnTo>
                    <a:pt x="192" y="16"/>
                  </a:lnTo>
                  <a:lnTo>
                    <a:pt x="201" y="22"/>
                  </a:lnTo>
                  <a:lnTo>
                    <a:pt x="209" y="29"/>
                  </a:lnTo>
                  <a:lnTo>
                    <a:pt x="217" y="35"/>
                  </a:lnTo>
                  <a:lnTo>
                    <a:pt x="225" y="43"/>
                  </a:lnTo>
                  <a:lnTo>
                    <a:pt x="232" y="51"/>
                  </a:lnTo>
                  <a:lnTo>
                    <a:pt x="238" y="60"/>
                  </a:lnTo>
                  <a:lnTo>
                    <a:pt x="244" y="69"/>
                  </a:lnTo>
                  <a:lnTo>
                    <a:pt x="247" y="80"/>
                  </a:lnTo>
                  <a:lnTo>
                    <a:pt x="251" y="89"/>
                  </a:lnTo>
                  <a:lnTo>
                    <a:pt x="254" y="100"/>
                  </a:lnTo>
                  <a:lnTo>
                    <a:pt x="260" y="129"/>
                  </a:lnTo>
                  <a:close/>
                  <a:moveTo>
                    <a:pt x="63" y="82"/>
                  </a:moveTo>
                  <a:lnTo>
                    <a:pt x="197" y="82"/>
                  </a:lnTo>
                  <a:lnTo>
                    <a:pt x="197" y="82"/>
                  </a:lnTo>
                  <a:lnTo>
                    <a:pt x="191" y="74"/>
                  </a:lnTo>
                  <a:lnTo>
                    <a:pt x="184" y="67"/>
                  </a:lnTo>
                  <a:lnTo>
                    <a:pt x="177" y="61"/>
                  </a:lnTo>
                  <a:lnTo>
                    <a:pt x="169" y="56"/>
                  </a:lnTo>
                  <a:lnTo>
                    <a:pt x="159" y="51"/>
                  </a:lnTo>
                  <a:lnTo>
                    <a:pt x="150" y="49"/>
                  </a:lnTo>
                  <a:lnTo>
                    <a:pt x="140" y="47"/>
                  </a:lnTo>
                  <a:lnTo>
                    <a:pt x="130" y="46"/>
                  </a:lnTo>
                  <a:lnTo>
                    <a:pt x="130" y="46"/>
                  </a:lnTo>
                  <a:lnTo>
                    <a:pt x="120" y="47"/>
                  </a:lnTo>
                  <a:lnTo>
                    <a:pt x="109" y="49"/>
                  </a:lnTo>
                  <a:lnTo>
                    <a:pt x="101" y="51"/>
                  </a:lnTo>
                  <a:lnTo>
                    <a:pt x="92" y="56"/>
                  </a:lnTo>
                  <a:lnTo>
                    <a:pt x="83" y="61"/>
                  </a:lnTo>
                  <a:lnTo>
                    <a:pt x="76" y="67"/>
                  </a:lnTo>
                  <a:lnTo>
                    <a:pt x="69" y="74"/>
                  </a:lnTo>
                  <a:lnTo>
                    <a:pt x="63" y="82"/>
                  </a:lnTo>
                  <a:lnTo>
                    <a:pt x="63" y="8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0" name="Freeform 8"/>
            <p:cNvSpPr/>
            <p:nvPr/>
          </p:nvSpPr>
          <p:spPr bwMode="auto">
            <a:xfrm>
              <a:off x="6903644" y="4579919"/>
              <a:ext cx="506413" cy="506413"/>
            </a:xfrm>
            <a:custGeom>
              <a:avLst/>
              <a:gdLst>
                <a:gd name="T0" fmla="*/ 800 w 958"/>
                <a:gd name="T1" fmla="*/ 835 h 958"/>
                <a:gd name="T2" fmla="*/ 742 w 958"/>
                <a:gd name="T3" fmla="*/ 880 h 958"/>
                <a:gd name="T4" fmla="*/ 680 w 958"/>
                <a:gd name="T5" fmla="*/ 914 h 958"/>
                <a:gd name="T6" fmla="*/ 615 w 958"/>
                <a:gd name="T7" fmla="*/ 938 h 958"/>
                <a:gd name="T8" fmla="*/ 547 w 958"/>
                <a:gd name="T9" fmla="*/ 953 h 958"/>
                <a:gd name="T10" fmla="*/ 479 w 958"/>
                <a:gd name="T11" fmla="*/ 958 h 958"/>
                <a:gd name="T12" fmla="*/ 410 w 958"/>
                <a:gd name="T13" fmla="*/ 953 h 958"/>
                <a:gd name="T14" fmla="*/ 342 w 958"/>
                <a:gd name="T15" fmla="*/ 938 h 958"/>
                <a:gd name="T16" fmla="*/ 277 w 958"/>
                <a:gd name="T17" fmla="*/ 914 h 958"/>
                <a:gd name="T18" fmla="*/ 215 w 958"/>
                <a:gd name="T19" fmla="*/ 880 h 958"/>
                <a:gd name="T20" fmla="*/ 158 w 958"/>
                <a:gd name="T21" fmla="*/ 835 h 958"/>
                <a:gd name="T22" fmla="*/ 124 w 958"/>
                <a:gd name="T23" fmla="*/ 800 h 958"/>
                <a:gd name="T24" fmla="*/ 79 w 958"/>
                <a:gd name="T25" fmla="*/ 743 h 958"/>
                <a:gd name="T26" fmla="*/ 44 w 958"/>
                <a:gd name="T27" fmla="*/ 680 h 958"/>
                <a:gd name="T28" fmla="*/ 19 w 958"/>
                <a:gd name="T29" fmla="*/ 615 h 958"/>
                <a:gd name="T30" fmla="*/ 5 w 958"/>
                <a:gd name="T31" fmla="*/ 547 h 958"/>
                <a:gd name="T32" fmla="*/ 0 w 958"/>
                <a:gd name="T33" fmla="*/ 478 h 958"/>
                <a:gd name="T34" fmla="*/ 5 w 958"/>
                <a:gd name="T35" fmla="*/ 409 h 958"/>
                <a:gd name="T36" fmla="*/ 19 w 958"/>
                <a:gd name="T37" fmla="*/ 343 h 958"/>
                <a:gd name="T38" fmla="*/ 44 w 958"/>
                <a:gd name="T39" fmla="*/ 276 h 958"/>
                <a:gd name="T40" fmla="*/ 79 w 958"/>
                <a:gd name="T41" fmla="*/ 215 h 958"/>
                <a:gd name="T42" fmla="*/ 124 w 958"/>
                <a:gd name="T43" fmla="*/ 158 h 958"/>
                <a:gd name="T44" fmla="*/ 158 w 958"/>
                <a:gd name="T45" fmla="*/ 123 h 958"/>
                <a:gd name="T46" fmla="*/ 215 w 958"/>
                <a:gd name="T47" fmla="*/ 78 h 958"/>
                <a:gd name="T48" fmla="*/ 277 w 958"/>
                <a:gd name="T49" fmla="*/ 44 h 958"/>
                <a:gd name="T50" fmla="*/ 342 w 958"/>
                <a:gd name="T51" fmla="*/ 19 h 958"/>
                <a:gd name="T52" fmla="*/ 410 w 958"/>
                <a:gd name="T53" fmla="*/ 4 h 958"/>
                <a:gd name="T54" fmla="*/ 479 w 958"/>
                <a:gd name="T55" fmla="*/ 0 h 958"/>
                <a:gd name="T56" fmla="*/ 547 w 958"/>
                <a:gd name="T57" fmla="*/ 4 h 958"/>
                <a:gd name="T58" fmla="*/ 615 w 958"/>
                <a:gd name="T59" fmla="*/ 19 h 958"/>
                <a:gd name="T60" fmla="*/ 680 w 958"/>
                <a:gd name="T61" fmla="*/ 44 h 958"/>
                <a:gd name="T62" fmla="*/ 742 w 958"/>
                <a:gd name="T63" fmla="*/ 78 h 958"/>
                <a:gd name="T64" fmla="*/ 800 w 958"/>
                <a:gd name="T65" fmla="*/ 123 h 958"/>
                <a:gd name="T66" fmla="*/ 835 w 958"/>
                <a:gd name="T67" fmla="*/ 158 h 958"/>
                <a:gd name="T68" fmla="*/ 880 w 958"/>
                <a:gd name="T69" fmla="*/ 215 h 958"/>
                <a:gd name="T70" fmla="*/ 914 w 958"/>
                <a:gd name="T71" fmla="*/ 276 h 958"/>
                <a:gd name="T72" fmla="*/ 938 w 958"/>
                <a:gd name="T73" fmla="*/ 343 h 958"/>
                <a:gd name="T74" fmla="*/ 953 w 958"/>
                <a:gd name="T75" fmla="*/ 409 h 958"/>
                <a:gd name="T76" fmla="*/ 958 w 958"/>
                <a:gd name="T77" fmla="*/ 478 h 958"/>
                <a:gd name="T78" fmla="*/ 953 w 958"/>
                <a:gd name="T79" fmla="*/ 547 h 958"/>
                <a:gd name="T80" fmla="*/ 938 w 958"/>
                <a:gd name="T81" fmla="*/ 615 h 958"/>
                <a:gd name="T82" fmla="*/ 914 w 958"/>
                <a:gd name="T83" fmla="*/ 680 h 958"/>
                <a:gd name="T84" fmla="*/ 880 w 958"/>
                <a:gd name="T85" fmla="*/ 743 h 958"/>
                <a:gd name="T86" fmla="*/ 835 w 958"/>
                <a:gd name="T87" fmla="*/ 80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8" h="958">
                  <a:moveTo>
                    <a:pt x="818" y="818"/>
                  </a:moveTo>
                  <a:lnTo>
                    <a:pt x="818" y="818"/>
                  </a:lnTo>
                  <a:lnTo>
                    <a:pt x="800" y="835"/>
                  </a:lnTo>
                  <a:lnTo>
                    <a:pt x="781" y="851"/>
                  </a:lnTo>
                  <a:lnTo>
                    <a:pt x="762" y="865"/>
                  </a:lnTo>
                  <a:lnTo>
                    <a:pt x="742" y="880"/>
                  </a:lnTo>
                  <a:lnTo>
                    <a:pt x="722" y="892"/>
                  </a:lnTo>
                  <a:lnTo>
                    <a:pt x="702" y="903"/>
                  </a:lnTo>
                  <a:lnTo>
                    <a:pt x="680" y="914"/>
                  </a:lnTo>
                  <a:lnTo>
                    <a:pt x="659" y="924"/>
                  </a:lnTo>
                  <a:lnTo>
                    <a:pt x="638" y="931"/>
                  </a:lnTo>
                  <a:lnTo>
                    <a:pt x="615" y="938"/>
                  </a:lnTo>
                  <a:lnTo>
                    <a:pt x="593" y="945"/>
                  </a:lnTo>
                  <a:lnTo>
                    <a:pt x="570" y="950"/>
                  </a:lnTo>
                  <a:lnTo>
                    <a:pt x="547" y="953"/>
                  </a:lnTo>
                  <a:lnTo>
                    <a:pt x="525" y="956"/>
                  </a:lnTo>
                  <a:lnTo>
                    <a:pt x="502" y="958"/>
                  </a:lnTo>
                  <a:lnTo>
                    <a:pt x="479" y="958"/>
                  </a:lnTo>
                  <a:lnTo>
                    <a:pt x="456" y="958"/>
                  </a:lnTo>
                  <a:lnTo>
                    <a:pt x="433" y="956"/>
                  </a:lnTo>
                  <a:lnTo>
                    <a:pt x="410" y="953"/>
                  </a:lnTo>
                  <a:lnTo>
                    <a:pt x="387" y="950"/>
                  </a:lnTo>
                  <a:lnTo>
                    <a:pt x="365" y="945"/>
                  </a:lnTo>
                  <a:lnTo>
                    <a:pt x="342" y="938"/>
                  </a:lnTo>
                  <a:lnTo>
                    <a:pt x="321" y="931"/>
                  </a:lnTo>
                  <a:lnTo>
                    <a:pt x="298" y="924"/>
                  </a:lnTo>
                  <a:lnTo>
                    <a:pt x="277" y="914"/>
                  </a:lnTo>
                  <a:lnTo>
                    <a:pt x="257" y="903"/>
                  </a:lnTo>
                  <a:lnTo>
                    <a:pt x="235" y="892"/>
                  </a:lnTo>
                  <a:lnTo>
                    <a:pt x="215" y="880"/>
                  </a:lnTo>
                  <a:lnTo>
                    <a:pt x="196" y="865"/>
                  </a:lnTo>
                  <a:lnTo>
                    <a:pt x="177" y="851"/>
                  </a:lnTo>
                  <a:lnTo>
                    <a:pt x="158" y="835"/>
                  </a:lnTo>
                  <a:lnTo>
                    <a:pt x="140" y="818"/>
                  </a:lnTo>
                  <a:lnTo>
                    <a:pt x="140" y="818"/>
                  </a:lnTo>
                  <a:lnTo>
                    <a:pt x="124" y="800"/>
                  </a:lnTo>
                  <a:lnTo>
                    <a:pt x="107" y="781"/>
                  </a:lnTo>
                  <a:lnTo>
                    <a:pt x="93" y="762"/>
                  </a:lnTo>
                  <a:lnTo>
                    <a:pt x="79" y="743"/>
                  </a:lnTo>
                  <a:lnTo>
                    <a:pt x="67" y="723"/>
                  </a:lnTo>
                  <a:lnTo>
                    <a:pt x="55" y="702"/>
                  </a:lnTo>
                  <a:lnTo>
                    <a:pt x="44" y="680"/>
                  </a:lnTo>
                  <a:lnTo>
                    <a:pt x="35" y="659"/>
                  </a:lnTo>
                  <a:lnTo>
                    <a:pt x="26" y="637"/>
                  </a:lnTo>
                  <a:lnTo>
                    <a:pt x="19" y="615"/>
                  </a:lnTo>
                  <a:lnTo>
                    <a:pt x="13" y="593"/>
                  </a:lnTo>
                  <a:lnTo>
                    <a:pt x="8" y="571"/>
                  </a:lnTo>
                  <a:lnTo>
                    <a:pt x="5" y="547"/>
                  </a:lnTo>
                  <a:lnTo>
                    <a:pt x="3" y="525"/>
                  </a:lnTo>
                  <a:lnTo>
                    <a:pt x="0" y="502"/>
                  </a:lnTo>
                  <a:lnTo>
                    <a:pt x="0" y="478"/>
                  </a:lnTo>
                  <a:lnTo>
                    <a:pt x="0" y="456"/>
                  </a:lnTo>
                  <a:lnTo>
                    <a:pt x="3" y="433"/>
                  </a:lnTo>
                  <a:lnTo>
                    <a:pt x="5" y="409"/>
                  </a:lnTo>
                  <a:lnTo>
                    <a:pt x="8" y="387"/>
                  </a:lnTo>
                  <a:lnTo>
                    <a:pt x="13" y="364"/>
                  </a:lnTo>
                  <a:lnTo>
                    <a:pt x="19" y="343"/>
                  </a:lnTo>
                  <a:lnTo>
                    <a:pt x="26" y="320"/>
                  </a:lnTo>
                  <a:lnTo>
                    <a:pt x="35" y="299"/>
                  </a:lnTo>
                  <a:lnTo>
                    <a:pt x="44" y="276"/>
                  </a:lnTo>
                  <a:lnTo>
                    <a:pt x="55" y="256"/>
                  </a:lnTo>
                  <a:lnTo>
                    <a:pt x="67" y="235"/>
                  </a:lnTo>
                  <a:lnTo>
                    <a:pt x="79" y="215"/>
                  </a:lnTo>
                  <a:lnTo>
                    <a:pt x="93" y="196"/>
                  </a:lnTo>
                  <a:lnTo>
                    <a:pt x="107" y="177"/>
                  </a:lnTo>
                  <a:lnTo>
                    <a:pt x="124" y="158"/>
                  </a:lnTo>
                  <a:lnTo>
                    <a:pt x="140" y="140"/>
                  </a:lnTo>
                  <a:lnTo>
                    <a:pt x="140" y="140"/>
                  </a:lnTo>
                  <a:lnTo>
                    <a:pt x="158" y="123"/>
                  </a:lnTo>
                  <a:lnTo>
                    <a:pt x="177" y="107"/>
                  </a:lnTo>
                  <a:lnTo>
                    <a:pt x="196" y="92"/>
                  </a:lnTo>
                  <a:lnTo>
                    <a:pt x="215" y="78"/>
                  </a:lnTo>
                  <a:lnTo>
                    <a:pt x="235" y="66"/>
                  </a:lnTo>
                  <a:lnTo>
                    <a:pt x="257" y="54"/>
                  </a:lnTo>
                  <a:lnTo>
                    <a:pt x="277" y="44"/>
                  </a:lnTo>
                  <a:lnTo>
                    <a:pt x="298" y="34"/>
                  </a:lnTo>
                  <a:lnTo>
                    <a:pt x="321" y="26"/>
                  </a:lnTo>
                  <a:lnTo>
                    <a:pt x="342" y="19"/>
                  </a:lnTo>
                  <a:lnTo>
                    <a:pt x="365" y="13"/>
                  </a:lnTo>
                  <a:lnTo>
                    <a:pt x="387" y="8"/>
                  </a:lnTo>
                  <a:lnTo>
                    <a:pt x="410" y="4"/>
                  </a:lnTo>
                  <a:lnTo>
                    <a:pt x="433" y="2"/>
                  </a:lnTo>
                  <a:lnTo>
                    <a:pt x="456" y="0"/>
                  </a:lnTo>
                  <a:lnTo>
                    <a:pt x="479" y="0"/>
                  </a:lnTo>
                  <a:lnTo>
                    <a:pt x="502" y="0"/>
                  </a:lnTo>
                  <a:lnTo>
                    <a:pt x="525" y="2"/>
                  </a:lnTo>
                  <a:lnTo>
                    <a:pt x="547" y="4"/>
                  </a:lnTo>
                  <a:lnTo>
                    <a:pt x="570" y="8"/>
                  </a:lnTo>
                  <a:lnTo>
                    <a:pt x="593" y="13"/>
                  </a:lnTo>
                  <a:lnTo>
                    <a:pt x="615" y="19"/>
                  </a:lnTo>
                  <a:lnTo>
                    <a:pt x="638" y="26"/>
                  </a:lnTo>
                  <a:lnTo>
                    <a:pt x="659" y="34"/>
                  </a:lnTo>
                  <a:lnTo>
                    <a:pt x="680" y="44"/>
                  </a:lnTo>
                  <a:lnTo>
                    <a:pt x="702" y="54"/>
                  </a:lnTo>
                  <a:lnTo>
                    <a:pt x="722" y="66"/>
                  </a:lnTo>
                  <a:lnTo>
                    <a:pt x="742" y="78"/>
                  </a:lnTo>
                  <a:lnTo>
                    <a:pt x="762" y="92"/>
                  </a:lnTo>
                  <a:lnTo>
                    <a:pt x="781" y="107"/>
                  </a:lnTo>
                  <a:lnTo>
                    <a:pt x="800" y="123"/>
                  </a:lnTo>
                  <a:lnTo>
                    <a:pt x="818" y="140"/>
                  </a:lnTo>
                  <a:lnTo>
                    <a:pt x="818" y="140"/>
                  </a:lnTo>
                  <a:lnTo>
                    <a:pt x="835" y="158"/>
                  </a:lnTo>
                  <a:lnTo>
                    <a:pt x="851" y="177"/>
                  </a:lnTo>
                  <a:lnTo>
                    <a:pt x="866" y="196"/>
                  </a:lnTo>
                  <a:lnTo>
                    <a:pt x="880" y="215"/>
                  </a:lnTo>
                  <a:lnTo>
                    <a:pt x="892" y="235"/>
                  </a:lnTo>
                  <a:lnTo>
                    <a:pt x="904" y="256"/>
                  </a:lnTo>
                  <a:lnTo>
                    <a:pt x="914" y="276"/>
                  </a:lnTo>
                  <a:lnTo>
                    <a:pt x="923" y="299"/>
                  </a:lnTo>
                  <a:lnTo>
                    <a:pt x="931" y="320"/>
                  </a:lnTo>
                  <a:lnTo>
                    <a:pt x="938" y="343"/>
                  </a:lnTo>
                  <a:lnTo>
                    <a:pt x="944" y="364"/>
                  </a:lnTo>
                  <a:lnTo>
                    <a:pt x="950" y="387"/>
                  </a:lnTo>
                  <a:lnTo>
                    <a:pt x="953" y="409"/>
                  </a:lnTo>
                  <a:lnTo>
                    <a:pt x="956" y="433"/>
                  </a:lnTo>
                  <a:lnTo>
                    <a:pt x="958" y="456"/>
                  </a:lnTo>
                  <a:lnTo>
                    <a:pt x="958" y="478"/>
                  </a:lnTo>
                  <a:lnTo>
                    <a:pt x="958" y="502"/>
                  </a:lnTo>
                  <a:lnTo>
                    <a:pt x="956" y="525"/>
                  </a:lnTo>
                  <a:lnTo>
                    <a:pt x="953" y="547"/>
                  </a:lnTo>
                  <a:lnTo>
                    <a:pt x="950" y="571"/>
                  </a:lnTo>
                  <a:lnTo>
                    <a:pt x="944" y="593"/>
                  </a:lnTo>
                  <a:lnTo>
                    <a:pt x="938" y="615"/>
                  </a:lnTo>
                  <a:lnTo>
                    <a:pt x="931" y="637"/>
                  </a:lnTo>
                  <a:lnTo>
                    <a:pt x="923" y="659"/>
                  </a:lnTo>
                  <a:lnTo>
                    <a:pt x="914" y="680"/>
                  </a:lnTo>
                  <a:lnTo>
                    <a:pt x="904" y="702"/>
                  </a:lnTo>
                  <a:lnTo>
                    <a:pt x="892" y="723"/>
                  </a:lnTo>
                  <a:lnTo>
                    <a:pt x="880" y="743"/>
                  </a:lnTo>
                  <a:lnTo>
                    <a:pt x="866" y="762"/>
                  </a:lnTo>
                  <a:lnTo>
                    <a:pt x="850" y="781"/>
                  </a:lnTo>
                  <a:lnTo>
                    <a:pt x="835" y="800"/>
                  </a:lnTo>
                  <a:lnTo>
                    <a:pt x="818" y="818"/>
                  </a:lnTo>
                  <a:lnTo>
                    <a:pt x="818" y="81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1" name="Freeform 9"/>
            <p:cNvSpPr>
              <a:spLocks noEditPoints="1"/>
            </p:cNvSpPr>
            <p:nvPr/>
          </p:nvSpPr>
          <p:spPr bwMode="auto">
            <a:xfrm>
              <a:off x="6890944" y="4567219"/>
              <a:ext cx="531813" cy="531813"/>
            </a:xfrm>
            <a:custGeom>
              <a:avLst/>
              <a:gdLst>
                <a:gd name="T0" fmla="*/ 427 w 1003"/>
                <a:gd name="T1" fmla="*/ 1000 h 1005"/>
                <a:gd name="T2" fmla="*/ 308 w 1003"/>
                <a:gd name="T3" fmla="*/ 967 h 1005"/>
                <a:gd name="T4" fmla="*/ 203 w 1003"/>
                <a:gd name="T5" fmla="*/ 907 h 1005"/>
                <a:gd name="T6" fmla="*/ 128 w 1003"/>
                <a:gd name="T7" fmla="*/ 840 h 1005"/>
                <a:gd name="T8" fmla="*/ 57 w 1003"/>
                <a:gd name="T9" fmla="*/ 736 h 1005"/>
                <a:gd name="T10" fmla="*/ 14 w 1003"/>
                <a:gd name="T11" fmla="*/ 622 h 1005"/>
                <a:gd name="T12" fmla="*/ 0 w 1003"/>
                <a:gd name="T13" fmla="*/ 502 h 1005"/>
                <a:gd name="T14" fmla="*/ 14 w 1003"/>
                <a:gd name="T15" fmla="*/ 384 h 1005"/>
                <a:gd name="T16" fmla="*/ 57 w 1003"/>
                <a:gd name="T17" fmla="*/ 270 h 1005"/>
                <a:gd name="T18" fmla="*/ 128 w 1003"/>
                <a:gd name="T19" fmla="*/ 166 h 1005"/>
                <a:gd name="T20" fmla="*/ 203 w 1003"/>
                <a:gd name="T21" fmla="*/ 99 h 1005"/>
                <a:gd name="T22" fmla="*/ 308 w 1003"/>
                <a:gd name="T23" fmla="*/ 38 h 1005"/>
                <a:gd name="T24" fmla="*/ 427 w 1003"/>
                <a:gd name="T25" fmla="*/ 6 h 1005"/>
                <a:gd name="T26" fmla="*/ 526 w 1003"/>
                <a:gd name="T27" fmla="*/ 1 h 1005"/>
                <a:gd name="T28" fmla="*/ 648 w 1003"/>
                <a:gd name="T29" fmla="*/ 23 h 1005"/>
                <a:gd name="T30" fmla="*/ 758 w 1003"/>
                <a:gd name="T31" fmla="*/ 71 h 1005"/>
                <a:gd name="T32" fmla="*/ 857 w 1003"/>
                <a:gd name="T33" fmla="*/ 147 h 1005"/>
                <a:gd name="T34" fmla="*/ 921 w 1003"/>
                <a:gd name="T35" fmla="*/ 227 h 1005"/>
                <a:gd name="T36" fmla="*/ 975 w 1003"/>
                <a:gd name="T37" fmla="*/ 336 h 1005"/>
                <a:gd name="T38" fmla="*/ 1000 w 1003"/>
                <a:gd name="T39" fmla="*/ 455 h 1005"/>
                <a:gd name="T40" fmla="*/ 998 w 1003"/>
                <a:gd name="T41" fmla="*/ 575 h 1005"/>
                <a:gd name="T42" fmla="*/ 966 w 1003"/>
                <a:gd name="T43" fmla="*/ 692 h 1005"/>
                <a:gd name="T44" fmla="*/ 907 w 1003"/>
                <a:gd name="T45" fmla="*/ 800 h 1005"/>
                <a:gd name="T46" fmla="*/ 838 w 1003"/>
                <a:gd name="T47" fmla="*/ 875 h 1005"/>
                <a:gd name="T48" fmla="*/ 738 w 1003"/>
                <a:gd name="T49" fmla="*/ 946 h 1005"/>
                <a:gd name="T50" fmla="*/ 624 w 1003"/>
                <a:gd name="T51" fmla="*/ 990 h 1005"/>
                <a:gd name="T52" fmla="*/ 501 w 1003"/>
                <a:gd name="T53" fmla="*/ 1005 h 1005"/>
                <a:gd name="T54" fmla="*/ 455 w 1003"/>
                <a:gd name="T55" fmla="*/ 49 h 1005"/>
                <a:gd name="T56" fmla="*/ 347 w 1003"/>
                <a:gd name="T57" fmla="*/ 72 h 1005"/>
                <a:gd name="T58" fmla="*/ 248 w 1003"/>
                <a:gd name="T59" fmla="*/ 123 h 1005"/>
                <a:gd name="T60" fmla="*/ 179 w 1003"/>
                <a:gd name="T61" fmla="*/ 180 h 1005"/>
                <a:gd name="T62" fmla="*/ 108 w 1003"/>
                <a:gd name="T63" fmla="*/ 271 h 1005"/>
                <a:gd name="T64" fmla="*/ 64 w 1003"/>
                <a:gd name="T65" fmla="*/ 373 h 1005"/>
                <a:gd name="T66" fmla="*/ 46 w 1003"/>
                <a:gd name="T67" fmla="*/ 481 h 1005"/>
                <a:gd name="T68" fmla="*/ 53 w 1003"/>
                <a:gd name="T69" fmla="*/ 590 h 1005"/>
                <a:gd name="T70" fmla="*/ 87 w 1003"/>
                <a:gd name="T71" fmla="*/ 695 h 1005"/>
                <a:gd name="T72" fmla="*/ 147 w 1003"/>
                <a:gd name="T73" fmla="*/ 791 h 1005"/>
                <a:gd name="T74" fmla="*/ 212 w 1003"/>
                <a:gd name="T75" fmla="*/ 856 h 1005"/>
                <a:gd name="T76" fmla="*/ 306 w 1003"/>
                <a:gd name="T77" fmla="*/ 916 h 1005"/>
                <a:gd name="T78" fmla="*/ 412 w 1003"/>
                <a:gd name="T79" fmla="*/ 950 h 1005"/>
                <a:gd name="T80" fmla="*/ 501 w 1003"/>
                <a:gd name="T81" fmla="*/ 959 h 1005"/>
                <a:gd name="T82" fmla="*/ 612 w 1003"/>
                <a:gd name="T83" fmla="*/ 945 h 1005"/>
                <a:gd name="T84" fmla="*/ 715 w 1003"/>
                <a:gd name="T85" fmla="*/ 906 h 1005"/>
                <a:gd name="T86" fmla="*/ 807 w 1003"/>
                <a:gd name="T87" fmla="*/ 841 h 1005"/>
                <a:gd name="T88" fmla="*/ 869 w 1003"/>
                <a:gd name="T89" fmla="*/ 773 h 1005"/>
                <a:gd name="T90" fmla="*/ 923 w 1003"/>
                <a:gd name="T91" fmla="*/ 674 h 1005"/>
                <a:gd name="T92" fmla="*/ 953 w 1003"/>
                <a:gd name="T93" fmla="*/ 569 h 1005"/>
                <a:gd name="T94" fmla="*/ 955 w 1003"/>
                <a:gd name="T95" fmla="*/ 460 h 1005"/>
                <a:gd name="T96" fmla="*/ 931 w 1003"/>
                <a:gd name="T97" fmla="*/ 351 h 1005"/>
                <a:gd name="T98" fmla="*/ 882 w 1003"/>
                <a:gd name="T99" fmla="*/ 252 h 1005"/>
                <a:gd name="T100" fmla="*/ 823 w 1003"/>
                <a:gd name="T101" fmla="*/ 180 h 1005"/>
                <a:gd name="T102" fmla="*/ 736 w 1003"/>
                <a:gd name="T103" fmla="*/ 110 h 1005"/>
                <a:gd name="T104" fmla="*/ 634 w 1003"/>
                <a:gd name="T105" fmla="*/ 66 h 1005"/>
                <a:gd name="T106" fmla="*/ 524 w 1003"/>
                <a:gd name="T107" fmla="*/ 4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005">
                  <a:moveTo>
                    <a:pt x="501" y="1005"/>
                  </a:moveTo>
                  <a:lnTo>
                    <a:pt x="501" y="1005"/>
                  </a:lnTo>
                  <a:lnTo>
                    <a:pt x="476" y="1005"/>
                  </a:lnTo>
                  <a:lnTo>
                    <a:pt x="451" y="1002"/>
                  </a:lnTo>
                  <a:lnTo>
                    <a:pt x="427" y="1000"/>
                  </a:lnTo>
                  <a:lnTo>
                    <a:pt x="402" y="995"/>
                  </a:lnTo>
                  <a:lnTo>
                    <a:pt x="378" y="990"/>
                  </a:lnTo>
                  <a:lnTo>
                    <a:pt x="355" y="983"/>
                  </a:lnTo>
                  <a:lnTo>
                    <a:pt x="332" y="976"/>
                  </a:lnTo>
                  <a:lnTo>
                    <a:pt x="308" y="967"/>
                  </a:lnTo>
                  <a:lnTo>
                    <a:pt x="287" y="957"/>
                  </a:lnTo>
                  <a:lnTo>
                    <a:pt x="264" y="946"/>
                  </a:lnTo>
                  <a:lnTo>
                    <a:pt x="243" y="935"/>
                  </a:lnTo>
                  <a:lnTo>
                    <a:pt x="223" y="921"/>
                  </a:lnTo>
                  <a:lnTo>
                    <a:pt x="203" y="907"/>
                  </a:lnTo>
                  <a:lnTo>
                    <a:pt x="182" y="892"/>
                  </a:lnTo>
                  <a:lnTo>
                    <a:pt x="165" y="875"/>
                  </a:lnTo>
                  <a:lnTo>
                    <a:pt x="146" y="859"/>
                  </a:lnTo>
                  <a:lnTo>
                    <a:pt x="146" y="859"/>
                  </a:lnTo>
                  <a:lnTo>
                    <a:pt x="128" y="840"/>
                  </a:lnTo>
                  <a:lnTo>
                    <a:pt x="111" y="819"/>
                  </a:lnTo>
                  <a:lnTo>
                    <a:pt x="96" y="800"/>
                  </a:lnTo>
                  <a:lnTo>
                    <a:pt x="82" y="779"/>
                  </a:lnTo>
                  <a:lnTo>
                    <a:pt x="68" y="758"/>
                  </a:lnTo>
                  <a:lnTo>
                    <a:pt x="57" y="736"/>
                  </a:lnTo>
                  <a:lnTo>
                    <a:pt x="46" y="715"/>
                  </a:lnTo>
                  <a:lnTo>
                    <a:pt x="35" y="692"/>
                  </a:lnTo>
                  <a:lnTo>
                    <a:pt x="27" y="669"/>
                  </a:lnTo>
                  <a:lnTo>
                    <a:pt x="20" y="646"/>
                  </a:lnTo>
                  <a:lnTo>
                    <a:pt x="14" y="622"/>
                  </a:lnTo>
                  <a:lnTo>
                    <a:pt x="8" y="598"/>
                  </a:lnTo>
                  <a:lnTo>
                    <a:pt x="4" y="575"/>
                  </a:lnTo>
                  <a:lnTo>
                    <a:pt x="1" y="551"/>
                  </a:lnTo>
                  <a:lnTo>
                    <a:pt x="0" y="527"/>
                  </a:lnTo>
                  <a:lnTo>
                    <a:pt x="0" y="502"/>
                  </a:lnTo>
                  <a:lnTo>
                    <a:pt x="0" y="479"/>
                  </a:lnTo>
                  <a:lnTo>
                    <a:pt x="1" y="455"/>
                  </a:lnTo>
                  <a:lnTo>
                    <a:pt x="4" y="431"/>
                  </a:lnTo>
                  <a:lnTo>
                    <a:pt x="8" y="407"/>
                  </a:lnTo>
                  <a:lnTo>
                    <a:pt x="14" y="384"/>
                  </a:lnTo>
                  <a:lnTo>
                    <a:pt x="20" y="360"/>
                  </a:lnTo>
                  <a:lnTo>
                    <a:pt x="27" y="336"/>
                  </a:lnTo>
                  <a:lnTo>
                    <a:pt x="35" y="313"/>
                  </a:lnTo>
                  <a:lnTo>
                    <a:pt x="46" y="291"/>
                  </a:lnTo>
                  <a:lnTo>
                    <a:pt x="57" y="270"/>
                  </a:lnTo>
                  <a:lnTo>
                    <a:pt x="68" y="247"/>
                  </a:lnTo>
                  <a:lnTo>
                    <a:pt x="82" y="227"/>
                  </a:lnTo>
                  <a:lnTo>
                    <a:pt x="96" y="205"/>
                  </a:lnTo>
                  <a:lnTo>
                    <a:pt x="111" y="185"/>
                  </a:lnTo>
                  <a:lnTo>
                    <a:pt x="128" y="166"/>
                  </a:lnTo>
                  <a:lnTo>
                    <a:pt x="146" y="147"/>
                  </a:lnTo>
                  <a:lnTo>
                    <a:pt x="146" y="147"/>
                  </a:lnTo>
                  <a:lnTo>
                    <a:pt x="165" y="131"/>
                  </a:lnTo>
                  <a:lnTo>
                    <a:pt x="182" y="114"/>
                  </a:lnTo>
                  <a:lnTo>
                    <a:pt x="203" y="99"/>
                  </a:lnTo>
                  <a:lnTo>
                    <a:pt x="223" y="84"/>
                  </a:lnTo>
                  <a:lnTo>
                    <a:pt x="243" y="71"/>
                  </a:lnTo>
                  <a:lnTo>
                    <a:pt x="264" y="59"/>
                  </a:lnTo>
                  <a:lnTo>
                    <a:pt x="287" y="49"/>
                  </a:lnTo>
                  <a:lnTo>
                    <a:pt x="308" y="38"/>
                  </a:lnTo>
                  <a:lnTo>
                    <a:pt x="332" y="30"/>
                  </a:lnTo>
                  <a:lnTo>
                    <a:pt x="355" y="23"/>
                  </a:lnTo>
                  <a:lnTo>
                    <a:pt x="378" y="15"/>
                  </a:lnTo>
                  <a:lnTo>
                    <a:pt x="402" y="11"/>
                  </a:lnTo>
                  <a:lnTo>
                    <a:pt x="427" y="6"/>
                  </a:lnTo>
                  <a:lnTo>
                    <a:pt x="451" y="2"/>
                  </a:lnTo>
                  <a:lnTo>
                    <a:pt x="476" y="1"/>
                  </a:lnTo>
                  <a:lnTo>
                    <a:pt x="501" y="0"/>
                  </a:lnTo>
                  <a:lnTo>
                    <a:pt x="501" y="0"/>
                  </a:lnTo>
                  <a:lnTo>
                    <a:pt x="526" y="1"/>
                  </a:lnTo>
                  <a:lnTo>
                    <a:pt x="550" y="2"/>
                  </a:lnTo>
                  <a:lnTo>
                    <a:pt x="575" y="6"/>
                  </a:lnTo>
                  <a:lnTo>
                    <a:pt x="600" y="11"/>
                  </a:lnTo>
                  <a:lnTo>
                    <a:pt x="624" y="15"/>
                  </a:lnTo>
                  <a:lnTo>
                    <a:pt x="648" y="23"/>
                  </a:lnTo>
                  <a:lnTo>
                    <a:pt x="670" y="30"/>
                  </a:lnTo>
                  <a:lnTo>
                    <a:pt x="693" y="38"/>
                  </a:lnTo>
                  <a:lnTo>
                    <a:pt x="715" y="49"/>
                  </a:lnTo>
                  <a:lnTo>
                    <a:pt x="738" y="59"/>
                  </a:lnTo>
                  <a:lnTo>
                    <a:pt x="758" y="71"/>
                  </a:lnTo>
                  <a:lnTo>
                    <a:pt x="780" y="84"/>
                  </a:lnTo>
                  <a:lnTo>
                    <a:pt x="800" y="99"/>
                  </a:lnTo>
                  <a:lnTo>
                    <a:pt x="819" y="114"/>
                  </a:lnTo>
                  <a:lnTo>
                    <a:pt x="838" y="131"/>
                  </a:lnTo>
                  <a:lnTo>
                    <a:pt x="857" y="147"/>
                  </a:lnTo>
                  <a:lnTo>
                    <a:pt x="857" y="147"/>
                  </a:lnTo>
                  <a:lnTo>
                    <a:pt x="873" y="166"/>
                  </a:lnTo>
                  <a:lnTo>
                    <a:pt x="891" y="185"/>
                  </a:lnTo>
                  <a:lnTo>
                    <a:pt x="907" y="205"/>
                  </a:lnTo>
                  <a:lnTo>
                    <a:pt x="921" y="227"/>
                  </a:lnTo>
                  <a:lnTo>
                    <a:pt x="934" y="247"/>
                  </a:lnTo>
                  <a:lnTo>
                    <a:pt x="946" y="270"/>
                  </a:lnTo>
                  <a:lnTo>
                    <a:pt x="956" y="291"/>
                  </a:lnTo>
                  <a:lnTo>
                    <a:pt x="966" y="313"/>
                  </a:lnTo>
                  <a:lnTo>
                    <a:pt x="975" y="336"/>
                  </a:lnTo>
                  <a:lnTo>
                    <a:pt x="983" y="360"/>
                  </a:lnTo>
                  <a:lnTo>
                    <a:pt x="988" y="384"/>
                  </a:lnTo>
                  <a:lnTo>
                    <a:pt x="993" y="407"/>
                  </a:lnTo>
                  <a:lnTo>
                    <a:pt x="998" y="431"/>
                  </a:lnTo>
                  <a:lnTo>
                    <a:pt x="1000" y="455"/>
                  </a:lnTo>
                  <a:lnTo>
                    <a:pt x="1003" y="479"/>
                  </a:lnTo>
                  <a:lnTo>
                    <a:pt x="1003" y="502"/>
                  </a:lnTo>
                  <a:lnTo>
                    <a:pt x="1003" y="527"/>
                  </a:lnTo>
                  <a:lnTo>
                    <a:pt x="1000" y="551"/>
                  </a:lnTo>
                  <a:lnTo>
                    <a:pt x="998" y="575"/>
                  </a:lnTo>
                  <a:lnTo>
                    <a:pt x="993" y="598"/>
                  </a:lnTo>
                  <a:lnTo>
                    <a:pt x="988" y="622"/>
                  </a:lnTo>
                  <a:lnTo>
                    <a:pt x="983" y="646"/>
                  </a:lnTo>
                  <a:lnTo>
                    <a:pt x="975" y="669"/>
                  </a:lnTo>
                  <a:lnTo>
                    <a:pt x="966" y="692"/>
                  </a:lnTo>
                  <a:lnTo>
                    <a:pt x="956" y="715"/>
                  </a:lnTo>
                  <a:lnTo>
                    <a:pt x="946" y="736"/>
                  </a:lnTo>
                  <a:lnTo>
                    <a:pt x="934" y="758"/>
                  </a:lnTo>
                  <a:lnTo>
                    <a:pt x="921" y="779"/>
                  </a:lnTo>
                  <a:lnTo>
                    <a:pt x="907" y="800"/>
                  </a:lnTo>
                  <a:lnTo>
                    <a:pt x="890" y="819"/>
                  </a:lnTo>
                  <a:lnTo>
                    <a:pt x="873" y="840"/>
                  </a:lnTo>
                  <a:lnTo>
                    <a:pt x="856" y="859"/>
                  </a:lnTo>
                  <a:lnTo>
                    <a:pt x="856" y="859"/>
                  </a:lnTo>
                  <a:lnTo>
                    <a:pt x="838" y="875"/>
                  </a:lnTo>
                  <a:lnTo>
                    <a:pt x="819" y="892"/>
                  </a:lnTo>
                  <a:lnTo>
                    <a:pt x="800" y="907"/>
                  </a:lnTo>
                  <a:lnTo>
                    <a:pt x="780" y="921"/>
                  </a:lnTo>
                  <a:lnTo>
                    <a:pt x="758" y="935"/>
                  </a:lnTo>
                  <a:lnTo>
                    <a:pt x="738" y="946"/>
                  </a:lnTo>
                  <a:lnTo>
                    <a:pt x="715" y="957"/>
                  </a:lnTo>
                  <a:lnTo>
                    <a:pt x="693" y="967"/>
                  </a:lnTo>
                  <a:lnTo>
                    <a:pt x="670" y="976"/>
                  </a:lnTo>
                  <a:lnTo>
                    <a:pt x="648" y="983"/>
                  </a:lnTo>
                  <a:lnTo>
                    <a:pt x="624" y="990"/>
                  </a:lnTo>
                  <a:lnTo>
                    <a:pt x="600" y="995"/>
                  </a:lnTo>
                  <a:lnTo>
                    <a:pt x="575" y="1000"/>
                  </a:lnTo>
                  <a:lnTo>
                    <a:pt x="550" y="1002"/>
                  </a:lnTo>
                  <a:lnTo>
                    <a:pt x="526" y="1005"/>
                  </a:lnTo>
                  <a:lnTo>
                    <a:pt x="501" y="1005"/>
                  </a:lnTo>
                  <a:lnTo>
                    <a:pt x="501" y="1005"/>
                  </a:lnTo>
                  <a:close/>
                  <a:moveTo>
                    <a:pt x="501" y="46"/>
                  </a:moveTo>
                  <a:lnTo>
                    <a:pt x="501" y="46"/>
                  </a:lnTo>
                  <a:lnTo>
                    <a:pt x="478" y="47"/>
                  </a:lnTo>
                  <a:lnTo>
                    <a:pt x="455" y="49"/>
                  </a:lnTo>
                  <a:lnTo>
                    <a:pt x="433" y="51"/>
                  </a:lnTo>
                  <a:lnTo>
                    <a:pt x="412" y="56"/>
                  </a:lnTo>
                  <a:lnTo>
                    <a:pt x="389" y="61"/>
                  </a:lnTo>
                  <a:lnTo>
                    <a:pt x="368" y="66"/>
                  </a:lnTo>
                  <a:lnTo>
                    <a:pt x="347" y="72"/>
                  </a:lnTo>
                  <a:lnTo>
                    <a:pt x="326" y="81"/>
                  </a:lnTo>
                  <a:lnTo>
                    <a:pt x="306" y="90"/>
                  </a:lnTo>
                  <a:lnTo>
                    <a:pt x="286" y="100"/>
                  </a:lnTo>
                  <a:lnTo>
                    <a:pt x="267" y="110"/>
                  </a:lnTo>
                  <a:lnTo>
                    <a:pt x="248" y="123"/>
                  </a:lnTo>
                  <a:lnTo>
                    <a:pt x="230" y="135"/>
                  </a:lnTo>
                  <a:lnTo>
                    <a:pt x="212" y="150"/>
                  </a:lnTo>
                  <a:lnTo>
                    <a:pt x="195" y="164"/>
                  </a:lnTo>
                  <a:lnTo>
                    <a:pt x="179" y="180"/>
                  </a:lnTo>
                  <a:lnTo>
                    <a:pt x="179" y="180"/>
                  </a:lnTo>
                  <a:lnTo>
                    <a:pt x="162" y="197"/>
                  </a:lnTo>
                  <a:lnTo>
                    <a:pt x="147" y="215"/>
                  </a:lnTo>
                  <a:lnTo>
                    <a:pt x="133" y="233"/>
                  </a:lnTo>
                  <a:lnTo>
                    <a:pt x="120" y="252"/>
                  </a:lnTo>
                  <a:lnTo>
                    <a:pt x="108" y="271"/>
                  </a:lnTo>
                  <a:lnTo>
                    <a:pt x="97" y="291"/>
                  </a:lnTo>
                  <a:lnTo>
                    <a:pt x="87" y="311"/>
                  </a:lnTo>
                  <a:lnTo>
                    <a:pt x="78" y="331"/>
                  </a:lnTo>
                  <a:lnTo>
                    <a:pt x="71" y="351"/>
                  </a:lnTo>
                  <a:lnTo>
                    <a:pt x="64" y="373"/>
                  </a:lnTo>
                  <a:lnTo>
                    <a:pt x="58" y="394"/>
                  </a:lnTo>
                  <a:lnTo>
                    <a:pt x="53" y="416"/>
                  </a:lnTo>
                  <a:lnTo>
                    <a:pt x="49" y="437"/>
                  </a:lnTo>
                  <a:lnTo>
                    <a:pt x="47" y="460"/>
                  </a:lnTo>
                  <a:lnTo>
                    <a:pt x="46" y="481"/>
                  </a:lnTo>
                  <a:lnTo>
                    <a:pt x="45" y="502"/>
                  </a:lnTo>
                  <a:lnTo>
                    <a:pt x="46" y="525"/>
                  </a:lnTo>
                  <a:lnTo>
                    <a:pt x="47" y="546"/>
                  </a:lnTo>
                  <a:lnTo>
                    <a:pt x="49" y="569"/>
                  </a:lnTo>
                  <a:lnTo>
                    <a:pt x="53" y="590"/>
                  </a:lnTo>
                  <a:lnTo>
                    <a:pt x="58" y="612"/>
                  </a:lnTo>
                  <a:lnTo>
                    <a:pt x="64" y="633"/>
                  </a:lnTo>
                  <a:lnTo>
                    <a:pt x="71" y="654"/>
                  </a:lnTo>
                  <a:lnTo>
                    <a:pt x="78" y="674"/>
                  </a:lnTo>
                  <a:lnTo>
                    <a:pt x="87" y="695"/>
                  </a:lnTo>
                  <a:lnTo>
                    <a:pt x="97" y="715"/>
                  </a:lnTo>
                  <a:lnTo>
                    <a:pt x="108" y="735"/>
                  </a:lnTo>
                  <a:lnTo>
                    <a:pt x="120" y="754"/>
                  </a:lnTo>
                  <a:lnTo>
                    <a:pt x="133" y="773"/>
                  </a:lnTo>
                  <a:lnTo>
                    <a:pt x="147" y="791"/>
                  </a:lnTo>
                  <a:lnTo>
                    <a:pt x="162" y="809"/>
                  </a:lnTo>
                  <a:lnTo>
                    <a:pt x="179" y="825"/>
                  </a:lnTo>
                  <a:lnTo>
                    <a:pt x="179" y="825"/>
                  </a:lnTo>
                  <a:lnTo>
                    <a:pt x="195" y="841"/>
                  </a:lnTo>
                  <a:lnTo>
                    <a:pt x="212" y="856"/>
                  </a:lnTo>
                  <a:lnTo>
                    <a:pt x="230" y="869"/>
                  </a:lnTo>
                  <a:lnTo>
                    <a:pt x="248" y="882"/>
                  </a:lnTo>
                  <a:lnTo>
                    <a:pt x="267" y="894"/>
                  </a:lnTo>
                  <a:lnTo>
                    <a:pt x="286" y="906"/>
                  </a:lnTo>
                  <a:lnTo>
                    <a:pt x="306" y="916"/>
                  </a:lnTo>
                  <a:lnTo>
                    <a:pt x="326" y="925"/>
                  </a:lnTo>
                  <a:lnTo>
                    <a:pt x="347" y="932"/>
                  </a:lnTo>
                  <a:lnTo>
                    <a:pt x="368" y="939"/>
                  </a:lnTo>
                  <a:lnTo>
                    <a:pt x="390" y="945"/>
                  </a:lnTo>
                  <a:lnTo>
                    <a:pt x="412" y="950"/>
                  </a:lnTo>
                  <a:lnTo>
                    <a:pt x="433" y="955"/>
                  </a:lnTo>
                  <a:lnTo>
                    <a:pt x="455" y="957"/>
                  </a:lnTo>
                  <a:lnTo>
                    <a:pt x="478" y="958"/>
                  </a:lnTo>
                  <a:lnTo>
                    <a:pt x="501" y="959"/>
                  </a:lnTo>
                  <a:lnTo>
                    <a:pt x="501" y="959"/>
                  </a:lnTo>
                  <a:lnTo>
                    <a:pt x="524" y="958"/>
                  </a:lnTo>
                  <a:lnTo>
                    <a:pt x="547" y="957"/>
                  </a:lnTo>
                  <a:lnTo>
                    <a:pt x="568" y="955"/>
                  </a:lnTo>
                  <a:lnTo>
                    <a:pt x="591" y="950"/>
                  </a:lnTo>
                  <a:lnTo>
                    <a:pt x="612" y="945"/>
                  </a:lnTo>
                  <a:lnTo>
                    <a:pt x="634" y="939"/>
                  </a:lnTo>
                  <a:lnTo>
                    <a:pt x="655" y="932"/>
                  </a:lnTo>
                  <a:lnTo>
                    <a:pt x="676" y="925"/>
                  </a:lnTo>
                  <a:lnTo>
                    <a:pt x="696" y="916"/>
                  </a:lnTo>
                  <a:lnTo>
                    <a:pt x="715" y="906"/>
                  </a:lnTo>
                  <a:lnTo>
                    <a:pt x="736" y="894"/>
                  </a:lnTo>
                  <a:lnTo>
                    <a:pt x="753" y="882"/>
                  </a:lnTo>
                  <a:lnTo>
                    <a:pt x="772" y="870"/>
                  </a:lnTo>
                  <a:lnTo>
                    <a:pt x="790" y="856"/>
                  </a:lnTo>
                  <a:lnTo>
                    <a:pt x="807" y="841"/>
                  </a:lnTo>
                  <a:lnTo>
                    <a:pt x="823" y="825"/>
                  </a:lnTo>
                  <a:lnTo>
                    <a:pt x="823" y="825"/>
                  </a:lnTo>
                  <a:lnTo>
                    <a:pt x="840" y="809"/>
                  </a:lnTo>
                  <a:lnTo>
                    <a:pt x="854" y="791"/>
                  </a:lnTo>
                  <a:lnTo>
                    <a:pt x="869" y="773"/>
                  </a:lnTo>
                  <a:lnTo>
                    <a:pt x="882" y="754"/>
                  </a:lnTo>
                  <a:lnTo>
                    <a:pt x="894" y="735"/>
                  </a:lnTo>
                  <a:lnTo>
                    <a:pt x="905" y="715"/>
                  </a:lnTo>
                  <a:lnTo>
                    <a:pt x="915" y="695"/>
                  </a:lnTo>
                  <a:lnTo>
                    <a:pt x="923" y="674"/>
                  </a:lnTo>
                  <a:lnTo>
                    <a:pt x="931" y="654"/>
                  </a:lnTo>
                  <a:lnTo>
                    <a:pt x="939" y="633"/>
                  </a:lnTo>
                  <a:lnTo>
                    <a:pt x="943" y="612"/>
                  </a:lnTo>
                  <a:lnTo>
                    <a:pt x="948" y="590"/>
                  </a:lnTo>
                  <a:lnTo>
                    <a:pt x="953" y="569"/>
                  </a:lnTo>
                  <a:lnTo>
                    <a:pt x="955" y="546"/>
                  </a:lnTo>
                  <a:lnTo>
                    <a:pt x="956" y="525"/>
                  </a:lnTo>
                  <a:lnTo>
                    <a:pt x="956" y="502"/>
                  </a:lnTo>
                  <a:lnTo>
                    <a:pt x="956" y="481"/>
                  </a:lnTo>
                  <a:lnTo>
                    <a:pt x="955" y="460"/>
                  </a:lnTo>
                  <a:lnTo>
                    <a:pt x="953" y="437"/>
                  </a:lnTo>
                  <a:lnTo>
                    <a:pt x="948" y="416"/>
                  </a:lnTo>
                  <a:lnTo>
                    <a:pt x="943" y="394"/>
                  </a:lnTo>
                  <a:lnTo>
                    <a:pt x="939" y="373"/>
                  </a:lnTo>
                  <a:lnTo>
                    <a:pt x="931" y="351"/>
                  </a:lnTo>
                  <a:lnTo>
                    <a:pt x="923" y="331"/>
                  </a:lnTo>
                  <a:lnTo>
                    <a:pt x="915" y="311"/>
                  </a:lnTo>
                  <a:lnTo>
                    <a:pt x="905" y="291"/>
                  </a:lnTo>
                  <a:lnTo>
                    <a:pt x="894" y="271"/>
                  </a:lnTo>
                  <a:lnTo>
                    <a:pt x="882" y="252"/>
                  </a:lnTo>
                  <a:lnTo>
                    <a:pt x="869" y="233"/>
                  </a:lnTo>
                  <a:lnTo>
                    <a:pt x="854" y="215"/>
                  </a:lnTo>
                  <a:lnTo>
                    <a:pt x="840" y="197"/>
                  </a:lnTo>
                  <a:lnTo>
                    <a:pt x="823" y="180"/>
                  </a:lnTo>
                  <a:lnTo>
                    <a:pt x="823" y="180"/>
                  </a:lnTo>
                  <a:lnTo>
                    <a:pt x="807" y="164"/>
                  </a:lnTo>
                  <a:lnTo>
                    <a:pt x="790" y="150"/>
                  </a:lnTo>
                  <a:lnTo>
                    <a:pt x="772" y="135"/>
                  </a:lnTo>
                  <a:lnTo>
                    <a:pt x="753" y="123"/>
                  </a:lnTo>
                  <a:lnTo>
                    <a:pt x="736" y="110"/>
                  </a:lnTo>
                  <a:lnTo>
                    <a:pt x="715" y="100"/>
                  </a:lnTo>
                  <a:lnTo>
                    <a:pt x="696" y="90"/>
                  </a:lnTo>
                  <a:lnTo>
                    <a:pt x="676" y="81"/>
                  </a:lnTo>
                  <a:lnTo>
                    <a:pt x="655" y="72"/>
                  </a:lnTo>
                  <a:lnTo>
                    <a:pt x="634" y="66"/>
                  </a:lnTo>
                  <a:lnTo>
                    <a:pt x="612" y="61"/>
                  </a:lnTo>
                  <a:lnTo>
                    <a:pt x="591" y="56"/>
                  </a:lnTo>
                  <a:lnTo>
                    <a:pt x="568" y="51"/>
                  </a:lnTo>
                  <a:lnTo>
                    <a:pt x="547" y="49"/>
                  </a:lnTo>
                  <a:lnTo>
                    <a:pt x="524" y="47"/>
                  </a:lnTo>
                  <a:lnTo>
                    <a:pt x="501" y="46"/>
                  </a:lnTo>
                  <a:lnTo>
                    <a:pt x="501"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2" name="Freeform 10"/>
            <p:cNvSpPr>
              <a:spLocks noEditPoints="1"/>
            </p:cNvSpPr>
            <p:nvPr/>
          </p:nvSpPr>
          <p:spPr bwMode="auto">
            <a:xfrm>
              <a:off x="6940156" y="4618019"/>
              <a:ext cx="431800" cy="431800"/>
            </a:xfrm>
            <a:custGeom>
              <a:avLst/>
              <a:gdLst>
                <a:gd name="T0" fmla="*/ 152 w 816"/>
                <a:gd name="T1" fmla="*/ 812 h 816"/>
                <a:gd name="T2" fmla="*/ 81 w 816"/>
                <a:gd name="T3" fmla="*/ 786 h 816"/>
                <a:gd name="T4" fmla="*/ 43 w 816"/>
                <a:gd name="T5" fmla="*/ 753 h 816"/>
                <a:gd name="T6" fmla="*/ 15 w 816"/>
                <a:gd name="T7" fmla="*/ 702 h 816"/>
                <a:gd name="T8" fmla="*/ 2 w 816"/>
                <a:gd name="T9" fmla="*/ 641 h 816"/>
                <a:gd name="T10" fmla="*/ 5 w 816"/>
                <a:gd name="T11" fmla="*/ 571 h 816"/>
                <a:gd name="T12" fmla="*/ 18 w 816"/>
                <a:gd name="T13" fmla="*/ 513 h 816"/>
                <a:gd name="T14" fmla="*/ 48 w 816"/>
                <a:gd name="T15" fmla="*/ 436 h 816"/>
                <a:gd name="T16" fmla="*/ 145 w 816"/>
                <a:gd name="T17" fmla="*/ 283 h 816"/>
                <a:gd name="T18" fmla="*/ 235 w 816"/>
                <a:gd name="T19" fmla="*/ 186 h 816"/>
                <a:gd name="T20" fmla="*/ 338 w 816"/>
                <a:gd name="T21" fmla="*/ 104 h 816"/>
                <a:gd name="T22" fmla="*/ 444 w 816"/>
                <a:gd name="T23" fmla="*/ 44 h 816"/>
                <a:gd name="T24" fmla="*/ 549 w 816"/>
                <a:gd name="T25" fmla="*/ 8 h 816"/>
                <a:gd name="T26" fmla="*/ 621 w 816"/>
                <a:gd name="T27" fmla="*/ 0 h 816"/>
                <a:gd name="T28" fmla="*/ 702 w 816"/>
                <a:gd name="T29" fmla="*/ 13 h 816"/>
                <a:gd name="T30" fmla="*/ 764 w 816"/>
                <a:gd name="T31" fmla="*/ 52 h 816"/>
                <a:gd name="T32" fmla="*/ 790 w 816"/>
                <a:gd name="T33" fmla="*/ 87 h 816"/>
                <a:gd name="T34" fmla="*/ 810 w 816"/>
                <a:gd name="T35" fmla="*/ 142 h 816"/>
                <a:gd name="T36" fmla="*/ 816 w 816"/>
                <a:gd name="T37" fmla="*/ 207 h 816"/>
                <a:gd name="T38" fmla="*/ 805 w 816"/>
                <a:gd name="T39" fmla="*/ 278 h 816"/>
                <a:gd name="T40" fmla="*/ 780 w 816"/>
                <a:gd name="T41" fmla="*/ 353 h 816"/>
                <a:gd name="T42" fmla="*/ 741 w 816"/>
                <a:gd name="T43" fmla="*/ 431 h 816"/>
                <a:gd name="T44" fmla="*/ 641 w 816"/>
                <a:gd name="T45" fmla="*/ 568 h 816"/>
                <a:gd name="T46" fmla="*/ 581 w 816"/>
                <a:gd name="T47" fmla="*/ 629 h 816"/>
                <a:gd name="T48" fmla="*/ 478 w 816"/>
                <a:gd name="T49" fmla="*/ 711 h 816"/>
                <a:gd name="T50" fmla="*/ 372 w 816"/>
                <a:gd name="T51" fmla="*/ 772 h 816"/>
                <a:gd name="T52" fmla="*/ 267 w 816"/>
                <a:gd name="T53" fmla="*/ 807 h 816"/>
                <a:gd name="T54" fmla="*/ 195 w 816"/>
                <a:gd name="T55" fmla="*/ 816 h 816"/>
                <a:gd name="T56" fmla="*/ 577 w 816"/>
                <a:gd name="T57" fmla="*/ 50 h 816"/>
                <a:gd name="T58" fmla="*/ 485 w 816"/>
                <a:gd name="T59" fmla="*/ 76 h 816"/>
                <a:gd name="T60" fmla="*/ 386 w 816"/>
                <a:gd name="T61" fmla="*/ 127 h 816"/>
                <a:gd name="T62" fmla="*/ 289 w 816"/>
                <a:gd name="T63" fmla="*/ 199 h 816"/>
                <a:gd name="T64" fmla="*/ 211 w 816"/>
                <a:gd name="T65" fmla="*/ 277 h 816"/>
                <a:gd name="T66" fmla="*/ 108 w 816"/>
                <a:gd name="T67" fmla="*/ 418 h 816"/>
                <a:gd name="T68" fmla="*/ 62 w 816"/>
                <a:gd name="T69" fmla="*/ 526 h 816"/>
                <a:gd name="T70" fmla="*/ 48 w 816"/>
                <a:gd name="T71" fmla="*/ 590 h 816"/>
                <a:gd name="T72" fmla="*/ 48 w 816"/>
                <a:gd name="T73" fmla="*/ 646 h 816"/>
                <a:gd name="T74" fmla="*/ 60 w 816"/>
                <a:gd name="T75" fmla="*/ 693 h 816"/>
                <a:gd name="T76" fmla="*/ 86 w 816"/>
                <a:gd name="T77" fmla="*/ 730 h 816"/>
                <a:gd name="T78" fmla="*/ 119 w 816"/>
                <a:gd name="T79" fmla="*/ 754 h 816"/>
                <a:gd name="T80" fmla="*/ 177 w 816"/>
                <a:gd name="T81" fmla="*/ 768 h 816"/>
                <a:gd name="T82" fmla="*/ 238 w 816"/>
                <a:gd name="T83" fmla="*/ 766 h 816"/>
                <a:gd name="T84" fmla="*/ 332 w 816"/>
                <a:gd name="T85" fmla="*/ 739 h 816"/>
                <a:gd name="T86" fmla="*/ 430 w 816"/>
                <a:gd name="T87" fmla="*/ 689 h 816"/>
                <a:gd name="T88" fmla="*/ 526 w 816"/>
                <a:gd name="T89" fmla="*/ 616 h 816"/>
                <a:gd name="T90" fmla="*/ 605 w 816"/>
                <a:gd name="T91" fmla="*/ 539 h 816"/>
                <a:gd name="T92" fmla="*/ 706 w 816"/>
                <a:gd name="T93" fmla="*/ 400 h 816"/>
                <a:gd name="T94" fmla="*/ 760 w 816"/>
                <a:gd name="T95" fmla="*/ 265 h 816"/>
                <a:gd name="T96" fmla="*/ 768 w 816"/>
                <a:gd name="T97" fmla="*/ 203 h 816"/>
                <a:gd name="T98" fmla="*/ 764 w 816"/>
                <a:gd name="T99" fmla="*/ 148 h 816"/>
                <a:gd name="T100" fmla="*/ 746 w 816"/>
                <a:gd name="T101" fmla="*/ 103 h 816"/>
                <a:gd name="T102" fmla="*/ 721 w 816"/>
                <a:gd name="T103" fmla="*/ 76 h 816"/>
                <a:gd name="T104" fmla="*/ 670 w 816"/>
                <a:gd name="T105" fmla="*/ 52 h 816"/>
                <a:gd name="T106" fmla="*/ 621 w 816"/>
                <a:gd name="T107" fmla="*/ 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6" h="816">
                  <a:moveTo>
                    <a:pt x="195" y="816"/>
                  </a:moveTo>
                  <a:lnTo>
                    <a:pt x="195" y="816"/>
                  </a:lnTo>
                  <a:lnTo>
                    <a:pt x="173" y="815"/>
                  </a:lnTo>
                  <a:lnTo>
                    <a:pt x="152" y="812"/>
                  </a:lnTo>
                  <a:lnTo>
                    <a:pt x="133" y="807"/>
                  </a:lnTo>
                  <a:lnTo>
                    <a:pt x="114" y="802"/>
                  </a:lnTo>
                  <a:lnTo>
                    <a:pt x="98" y="794"/>
                  </a:lnTo>
                  <a:lnTo>
                    <a:pt x="81" y="786"/>
                  </a:lnTo>
                  <a:lnTo>
                    <a:pt x="67" y="775"/>
                  </a:lnTo>
                  <a:lnTo>
                    <a:pt x="53" y="764"/>
                  </a:lnTo>
                  <a:lnTo>
                    <a:pt x="53" y="764"/>
                  </a:lnTo>
                  <a:lnTo>
                    <a:pt x="43" y="753"/>
                  </a:lnTo>
                  <a:lnTo>
                    <a:pt x="35" y="741"/>
                  </a:lnTo>
                  <a:lnTo>
                    <a:pt x="27" y="729"/>
                  </a:lnTo>
                  <a:lnTo>
                    <a:pt x="19" y="716"/>
                  </a:lnTo>
                  <a:lnTo>
                    <a:pt x="15" y="702"/>
                  </a:lnTo>
                  <a:lnTo>
                    <a:pt x="10" y="688"/>
                  </a:lnTo>
                  <a:lnTo>
                    <a:pt x="5" y="673"/>
                  </a:lnTo>
                  <a:lnTo>
                    <a:pt x="3" y="658"/>
                  </a:lnTo>
                  <a:lnTo>
                    <a:pt x="2" y="641"/>
                  </a:lnTo>
                  <a:lnTo>
                    <a:pt x="0" y="625"/>
                  </a:lnTo>
                  <a:lnTo>
                    <a:pt x="0" y="607"/>
                  </a:lnTo>
                  <a:lnTo>
                    <a:pt x="3" y="589"/>
                  </a:lnTo>
                  <a:lnTo>
                    <a:pt x="5" y="571"/>
                  </a:lnTo>
                  <a:lnTo>
                    <a:pt x="9" y="552"/>
                  </a:lnTo>
                  <a:lnTo>
                    <a:pt x="12" y="532"/>
                  </a:lnTo>
                  <a:lnTo>
                    <a:pt x="18" y="513"/>
                  </a:lnTo>
                  <a:lnTo>
                    <a:pt x="18" y="513"/>
                  </a:lnTo>
                  <a:lnTo>
                    <a:pt x="24" y="493"/>
                  </a:lnTo>
                  <a:lnTo>
                    <a:pt x="31" y="474"/>
                  </a:lnTo>
                  <a:lnTo>
                    <a:pt x="40" y="455"/>
                  </a:lnTo>
                  <a:lnTo>
                    <a:pt x="48" y="436"/>
                  </a:lnTo>
                  <a:lnTo>
                    <a:pt x="68" y="397"/>
                  </a:lnTo>
                  <a:lnTo>
                    <a:pt x="91" y="359"/>
                  </a:lnTo>
                  <a:lnTo>
                    <a:pt x="117" y="319"/>
                  </a:lnTo>
                  <a:lnTo>
                    <a:pt x="145" y="283"/>
                  </a:lnTo>
                  <a:lnTo>
                    <a:pt x="176" y="246"/>
                  </a:lnTo>
                  <a:lnTo>
                    <a:pt x="211" y="210"/>
                  </a:lnTo>
                  <a:lnTo>
                    <a:pt x="211" y="210"/>
                  </a:lnTo>
                  <a:lnTo>
                    <a:pt x="235" y="186"/>
                  </a:lnTo>
                  <a:lnTo>
                    <a:pt x="260" y="164"/>
                  </a:lnTo>
                  <a:lnTo>
                    <a:pt x="285" y="142"/>
                  </a:lnTo>
                  <a:lnTo>
                    <a:pt x="311" y="122"/>
                  </a:lnTo>
                  <a:lnTo>
                    <a:pt x="338" y="104"/>
                  </a:lnTo>
                  <a:lnTo>
                    <a:pt x="365" y="87"/>
                  </a:lnTo>
                  <a:lnTo>
                    <a:pt x="391" y="71"/>
                  </a:lnTo>
                  <a:lnTo>
                    <a:pt x="418" y="57"/>
                  </a:lnTo>
                  <a:lnTo>
                    <a:pt x="444" y="44"/>
                  </a:lnTo>
                  <a:lnTo>
                    <a:pt x="470" y="32"/>
                  </a:lnTo>
                  <a:lnTo>
                    <a:pt x="497" y="23"/>
                  </a:lnTo>
                  <a:lnTo>
                    <a:pt x="523" y="15"/>
                  </a:lnTo>
                  <a:lnTo>
                    <a:pt x="549" y="8"/>
                  </a:lnTo>
                  <a:lnTo>
                    <a:pt x="574" y="4"/>
                  </a:lnTo>
                  <a:lnTo>
                    <a:pt x="598" y="1"/>
                  </a:lnTo>
                  <a:lnTo>
                    <a:pt x="621" y="0"/>
                  </a:lnTo>
                  <a:lnTo>
                    <a:pt x="621" y="0"/>
                  </a:lnTo>
                  <a:lnTo>
                    <a:pt x="643" y="1"/>
                  </a:lnTo>
                  <a:lnTo>
                    <a:pt x="664" y="4"/>
                  </a:lnTo>
                  <a:lnTo>
                    <a:pt x="683" y="8"/>
                  </a:lnTo>
                  <a:lnTo>
                    <a:pt x="702" y="13"/>
                  </a:lnTo>
                  <a:lnTo>
                    <a:pt x="719" y="21"/>
                  </a:lnTo>
                  <a:lnTo>
                    <a:pt x="735" y="30"/>
                  </a:lnTo>
                  <a:lnTo>
                    <a:pt x="749" y="40"/>
                  </a:lnTo>
                  <a:lnTo>
                    <a:pt x="764" y="52"/>
                  </a:lnTo>
                  <a:lnTo>
                    <a:pt x="764" y="52"/>
                  </a:lnTo>
                  <a:lnTo>
                    <a:pt x="773" y="63"/>
                  </a:lnTo>
                  <a:lnTo>
                    <a:pt x="782" y="75"/>
                  </a:lnTo>
                  <a:lnTo>
                    <a:pt x="790" y="87"/>
                  </a:lnTo>
                  <a:lnTo>
                    <a:pt x="796" y="100"/>
                  </a:lnTo>
                  <a:lnTo>
                    <a:pt x="802" y="114"/>
                  </a:lnTo>
                  <a:lnTo>
                    <a:pt x="806" y="128"/>
                  </a:lnTo>
                  <a:lnTo>
                    <a:pt x="810" y="142"/>
                  </a:lnTo>
                  <a:lnTo>
                    <a:pt x="814" y="158"/>
                  </a:lnTo>
                  <a:lnTo>
                    <a:pt x="815" y="173"/>
                  </a:lnTo>
                  <a:lnTo>
                    <a:pt x="816" y="190"/>
                  </a:lnTo>
                  <a:lnTo>
                    <a:pt x="816" y="207"/>
                  </a:lnTo>
                  <a:lnTo>
                    <a:pt x="815" y="223"/>
                  </a:lnTo>
                  <a:lnTo>
                    <a:pt x="812" y="241"/>
                  </a:lnTo>
                  <a:lnTo>
                    <a:pt x="809" y="259"/>
                  </a:lnTo>
                  <a:lnTo>
                    <a:pt x="805" y="278"/>
                  </a:lnTo>
                  <a:lnTo>
                    <a:pt x="801" y="296"/>
                  </a:lnTo>
                  <a:lnTo>
                    <a:pt x="795" y="315"/>
                  </a:lnTo>
                  <a:lnTo>
                    <a:pt x="789" y="334"/>
                  </a:lnTo>
                  <a:lnTo>
                    <a:pt x="780" y="353"/>
                  </a:lnTo>
                  <a:lnTo>
                    <a:pt x="772" y="372"/>
                  </a:lnTo>
                  <a:lnTo>
                    <a:pt x="763" y="392"/>
                  </a:lnTo>
                  <a:lnTo>
                    <a:pt x="753" y="411"/>
                  </a:lnTo>
                  <a:lnTo>
                    <a:pt x="741" y="431"/>
                  </a:lnTo>
                  <a:lnTo>
                    <a:pt x="729" y="451"/>
                  </a:lnTo>
                  <a:lnTo>
                    <a:pt x="703" y="490"/>
                  </a:lnTo>
                  <a:lnTo>
                    <a:pt x="675" y="530"/>
                  </a:lnTo>
                  <a:lnTo>
                    <a:pt x="641" y="568"/>
                  </a:lnTo>
                  <a:lnTo>
                    <a:pt x="624" y="587"/>
                  </a:lnTo>
                  <a:lnTo>
                    <a:pt x="606" y="606"/>
                  </a:lnTo>
                  <a:lnTo>
                    <a:pt x="606" y="606"/>
                  </a:lnTo>
                  <a:lnTo>
                    <a:pt x="581" y="629"/>
                  </a:lnTo>
                  <a:lnTo>
                    <a:pt x="556" y="652"/>
                  </a:lnTo>
                  <a:lnTo>
                    <a:pt x="530" y="673"/>
                  </a:lnTo>
                  <a:lnTo>
                    <a:pt x="504" y="693"/>
                  </a:lnTo>
                  <a:lnTo>
                    <a:pt x="478" y="711"/>
                  </a:lnTo>
                  <a:lnTo>
                    <a:pt x="451" y="729"/>
                  </a:lnTo>
                  <a:lnTo>
                    <a:pt x="425" y="745"/>
                  </a:lnTo>
                  <a:lnTo>
                    <a:pt x="398" y="759"/>
                  </a:lnTo>
                  <a:lnTo>
                    <a:pt x="372" y="772"/>
                  </a:lnTo>
                  <a:lnTo>
                    <a:pt x="345" y="783"/>
                  </a:lnTo>
                  <a:lnTo>
                    <a:pt x="319" y="793"/>
                  </a:lnTo>
                  <a:lnTo>
                    <a:pt x="292" y="800"/>
                  </a:lnTo>
                  <a:lnTo>
                    <a:pt x="267" y="807"/>
                  </a:lnTo>
                  <a:lnTo>
                    <a:pt x="243" y="812"/>
                  </a:lnTo>
                  <a:lnTo>
                    <a:pt x="218" y="815"/>
                  </a:lnTo>
                  <a:lnTo>
                    <a:pt x="195" y="816"/>
                  </a:lnTo>
                  <a:lnTo>
                    <a:pt x="195" y="816"/>
                  </a:lnTo>
                  <a:close/>
                  <a:moveTo>
                    <a:pt x="621" y="46"/>
                  </a:moveTo>
                  <a:lnTo>
                    <a:pt x="621" y="46"/>
                  </a:lnTo>
                  <a:lnTo>
                    <a:pt x="600" y="47"/>
                  </a:lnTo>
                  <a:lnTo>
                    <a:pt x="577" y="50"/>
                  </a:lnTo>
                  <a:lnTo>
                    <a:pt x="555" y="55"/>
                  </a:lnTo>
                  <a:lnTo>
                    <a:pt x="532" y="61"/>
                  </a:lnTo>
                  <a:lnTo>
                    <a:pt x="508" y="68"/>
                  </a:lnTo>
                  <a:lnTo>
                    <a:pt x="485" y="76"/>
                  </a:lnTo>
                  <a:lnTo>
                    <a:pt x="460" y="87"/>
                  </a:lnTo>
                  <a:lnTo>
                    <a:pt x="435" y="99"/>
                  </a:lnTo>
                  <a:lnTo>
                    <a:pt x="411" y="113"/>
                  </a:lnTo>
                  <a:lnTo>
                    <a:pt x="386" y="127"/>
                  </a:lnTo>
                  <a:lnTo>
                    <a:pt x="361" y="144"/>
                  </a:lnTo>
                  <a:lnTo>
                    <a:pt x="338" y="161"/>
                  </a:lnTo>
                  <a:lnTo>
                    <a:pt x="313" y="179"/>
                  </a:lnTo>
                  <a:lnTo>
                    <a:pt x="289" y="199"/>
                  </a:lnTo>
                  <a:lnTo>
                    <a:pt x="266" y="221"/>
                  </a:lnTo>
                  <a:lnTo>
                    <a:pt x="243" y="242"/>
                  </a:lnTo>
                  <a:lnTo>
                    <a:pt x="243" y="242"/>
                  </a:lnTo>
                  <a:lnTo>
                    <a:pt x="211" y="277"/>
                  </a:lnTo>
                  <a:lnTo>
                    <a:pt x="182" y="311"/>
                  </a:lnTo>
                  <a:lnTo>
                    <a:pt x="155" y="346"/>
                  </a:lnTo>
                  <a:lnTo>
                    <a:pt x="130" y="381"/>
                  </a:lnTo>
                  <a:lnTo>
                    <a:pt x="108" y="418"/>
                  </a:lnTo>
                  <a:lnTo>
                    <a:pt x="91" y="454"/>
                  </a:lnTo>
                  <a:lnTo>
                    <a:pt x="74" y="490"/>
                  </a:lnTo>
                  <a:lnTo>
                    <a:pt x="68" y="508"/>
                  </a:lnTo>
                  <a:lnTo>
                    <a:pt x="62" y="526"/>
                  </a:lnTo>
                  <a:lnTo>
                    <a:pt x="62" y="526"/>
                  </a:lnTo>
                  <a:lnTo>
                    <a:pt x="54" y="559"/>
                  </a:lnTo>
                  <a:lnTo>
                    <a:pt x="50" y="575"/>
                  </a:lnTo>
                  <a:lnTo>
                    <a:pt x="48" y="590"/>
                  </a:lnTo>
                  <a:lnTo>
                    <a:pt x="47" y="604"/>
                  </a:lnTo>
                  <a:lnTo>
                    <a:pt x="47" y="619"/>
                  </a:lnTo>
                  <a:lnTo>
                    <a:pt x="47" y="633"/>
                  </a:lnTo>
                  <a:lnTo>
                    <a:pt x="48" y="646"/>
                  </a:lnTo>
                  <a:lnTo>
                    <a:pt x="50" y="659"/>
                  </a:lnTo>
                  <a:lnTo>
                    <a:pt x="53" y="671"/>
                  </a:lnTo>
                  <a:lnTo>
                    <a:pt x="56" y="683"/>
                  </a:lnTo>
                  <a:lnTo>
                    <a:pt x="60" y="693"/>
                  </a:lnTo>
                  <a:lnTo>
                    <a:pt x="66" y="704"/>
                  </a:lnTo>
                  <a:lnTo>
                    <a:pt x="72" y="714"/>
                  </a:lnTo>
                  <a:lnTo>
                    <a:pt x="78" y="722"/>
                  </a:lnTo>
                  <a:lnTo>
                    <a:pt x="86" y="730"/>
                  </a:lnTo>
                  <a:lnTo>
                    <a:pt x="86" y="730"/>
                  </a:lnTo>
                  <a:lnTo>
                    <a:pt x="95" y="740"/>
                  </a:lnTo>
                  <a:lnTo>
                    <a:pt x="107" y="747"/>
                  </a:lnTo>
                  <a:lnTo>
                    <a:pt x="119" y="754"/>
                  </a:lnTo>
                  <a:lnTo>
                    <a:pt x="132" y="760"/>
                  </a:lnTo>
                  <a:lnTo>
                    <a:pt x="146" y="764"/>
                  </a:lnTo>
                  <a:lnTo>
                    <a:pt x="162" y="767"/>
                  </a:lnTo>
                  <a:lnTo>
                    <a:pt x="177" y="768"/>
                  </a:lnTo>
                  <a:lnTo>
                    <a:pt x="195" y="769"/>
                  </a:lnTo>
                  <a:lnTo>
                    <a:pt x="195" y="769"/>
                  </a:lnTo>
                  <a:lnTo>
                    <a:pt x="216" y="768"/>
                  </a:lnTo>
                  <a:lnTo>
                    <a:pt x="238" y="766"/>
                  </a:lnTo>
                  <a:lnTo>
                    <a:pt x="260" y="761"/>
                  </a:lnTo>
                  <a:lnTo>
                    <a:pt x="284" y="755"/>
                  </a:lnTo>
                  <a:lnTo>
                    <a:pt x="308" y="748"/>
                  </a:lnTo>
                  <a:lnTo>
                    <a:pt x="332" y="739"/>
                  </a:lnTo>
                  <a:lnTo>
                    <a:pt x="357" y="729"/>
                  </a:lnTo>
                  <a:lnTo>
                    <a:pt x="380" y="716"/>
                  </a:lnTo>
                  <a:lnTo>
                    <a:pt x="405" y="703"/>
                  </a:lnTo>
                  <a:lnTo>
                    <a:pt x="430" y="689"/>
                  </a:lnTo>
                  <a:lnTo>
                    <a:pt x="454" y="672"/>
                  </a:lnTo>
                  <a:lnTo>
                    <a:pt x="479" y="654"/>
                  </a:lnTo>
                  <a:lnTo>
                    <a:pt x="503" y="636"/>
                  </a:lnTo>
                  <a:lnTo>
                    <a:pt x="526" y="616"/>
                  </a:lnTo>
                  <a:lnTo>
                    <a:pt x="550" y="595"/>
                  </a:lnTo>
                  <a:lnTo>
                    <a:pt x="573" y="574"/>
                  </a:lnTo>
                  <a:lnTo>
                    <a:pt x="573" y="574"/>
                  </a:lnTo>
                  <a:lnTo>
                    <a:pt x="605" y="539"/>
                  </a:lnTo>
                  <a:lnTo>
                    <a:pt x="634" y="506"/>
                  </a:lnTo>
                  <a:lnTo>
                    <a:pt x="660" y="470"/>
                  </a:lnTo>
                  <a:lnTo>
                    <a:pt x="684" y="436"/>
                  </a:lnTo>
                  <a:lnTo>
                    <a:pt x="706" y="400"/>
                  </a:lnTo>
                  <a:lnTo>
                    <a:pt x="723" y="366"/>
                  </a:lnTo>
                  <a:lnTo>
                    <a:pt x="739" y="331"/>
                  </a:lnTo>
                  <a:lnTo>
                    <a:pt x="751" y="297"/>
                  </a:lnTo>
                  <a:lnTo>
                    <a:pt x="760" y="265"/>
                  </a:lnTo>
                  <a:lnTo>
                    <a:pt x="764" y="248"/>
                  </a:lnTo>
                  <a:lnTo>
                    <a:pt x="766" y="233"/>
                  </a:lnTo>
                  <a:lnTo>
                    <a:pt x="768" y="217"/>
                  </a:lnTo>
                  <a:lnTo>
                    <a:pt x="768" y="203"/>
                  </a:lnTo>
                  <a:lnTo>
                    <a:pt x="768" y="189"/>
                  </a:lnTo>
                  <a:lnTo>
                    <a:pt x="768" y="175"/>
                  </a:lnTo>
                  <a:lnTo>
                    <a:pt x="767" y="161"/>
                  </a:lnTo>
                  <a:lnTo>
                    <a:pt x="764" y="148"/>
                  </a:lnTo>
                  <a:lnTo>
                    <a:pt x="761" y="137"/>
                  </a:lnTo>
                  <a:lnTo>
                    <a:pt x="757" y="125"/>
                  </a:lnTo>
                  <a:lnTo>
                    <a:pt x="752" y="114"/>
                  </a:lnTo>
                  <a:lnTo>
                    <a:pt x="746" y="103"/>
                  </a:lnTo>
                  <a:lnTo>
                    <a:pt x="739" y="94"/>
                  </a:lnTo>
                  <a:lnTo>
                    <a:pt x="730" y="85"/>
                  </a:lnTo>
                  <a:lnTo>
                    <a:pt x="730" y="85"/>
                  </a:lnTo>
                  <a:lnTo>
                    <a:pt x="721" y="76"/>
                  </a:lnTo>
                  <a:lnTo>
                    <a:pt x="709" y="68"/>
                  </a:lnTo>
                  <a:lnTo>
                    <a:pt x="697" y="62"/>
                  </a:lnTo>
                  <a:lnTo>
                    <a:pt x="684" y="56"/>
                  </a:lnTo>
                  <a:lnTo>
                    <a:pt x="670" y="52"/>
                  </a:lnTo>
                  <a:lnTo>
                    <a:pt x="654" y="49"/>
                  </a:lnTo>
                  <a:lnTo>
                    <a:pt x="639" y="47"/>
                  </a:lnTo>
                  <a:lnTo>
                    <a:pt x="621" y="46"/>
                  </a:lnTo>
                  <a:lnTo>
                    <a:pt x="621"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3" name="Freeform 11"/>
            <p:cNvSpPr/>
            <p:nvPr/>
          </p:nvSpPr>
          <p:spPr bwMode="auto">
            <a:xfrm>
              <a:off x="7144944" y="4579919"/>
              <a:ext cx="266700" cy="265113"/>
            </a:xfrm>
            <a:custGeom>
              <a:avLst/>
              <a:gdLst>
                <a:gd name="T0" fmla="*/ 500 w 504"/>
                <a:gd name="T1" fmla="*/ 501 h 501"/>
                <a:gd name="T2" fmla="*/ 454 w 504"/>
                <a:gd name="T3" fmla="*/ 496 h 501"/>
                <a:gd name="T4" fmla="*/ 408 w 504"/>
                <a:gd name="T5" fmla="*/ 486 h 501"/>
                <a:gd name="T6" fmla="*/ 361 w 504"/>
                <a:gd name="T7" fmla="*/ 472 h 501"/>
                <a:gd name="T8" fmla="*/ 317 w 504"/>
                <a:gd name="T9" fmla="*/ 454 h 501"/>
                <a:gd name="T10" fmla="*/ 275 w 504"/>
                <a:gd name="T11" fmla="*/ 433 h 501"/>
                <a:gd name="T12" fmla="*/ 233 w 504"/>
                <a:gd name="T13" fmla="*/ 407 h 501"/>
                <a:gd name="T14" fmla="*/ 195 w 504"/>
                <a:gd name="T15" fmla="*/ 376 h 501"/>
                <a:gd name="T16" fmla="*/ 158 w 504"/>
                <a:gd name="T17" fmla="*/ 343 h 501"/>
                <a:gd name="T18" fmla="*/ 140 w 504"/>
                <a:gd name="T19" fmla="*/ 325 h 501"/>
                <a:gd name="T20" fmla="*/ 110 w 504"/>
                <a:gd name="T21" fmla="*/ 287 h 501"/>
                <a:gd name="T22" fmla="*/ 81 w 504"/>
                <a:gd name="T23" fmla="*/ 248 h 501"/>
                <a:gd name="T24" fmla="*/ 57 w 504"/>
                <a:gd name="T25" fmla="*/ 206 h 501"/>
                <a:gd name="T26" fmla="*/ 37 w 504"/>
                <a:gd name="T27" fmla="*/ 162 h 501"/>
                <a:gd name="T28" fmla="*/ 22 w 504"/>
                <a:gd name="T29" fmla="*/ 118 h 501"/>
                <a:gd name="T30" fmla="*/ 10 w 504"/>
                <a:gd name="T31" fmla="*/ 72 h 501"/>
                <a:gd name="T32" fmla="*/ 2 w 504"/>
                <a:gd name="T33" fmla="*/ 26 h 501"/>
                <a:gd name="T34" fmla="*/ 46 w 504"/>
                <a:gd name="T35" fmla="*/ 0 h 501"/>
                <a:gd name="T36" fmla="*/ 48 w 504"/>
                <a:gd name="T37" fmla="*/ 21 h 501"/>
                <a:gd name="T38" fmla="*/ 55 w 504"/>
                <a:gd name="T39" fmla="*/ 62 h 501"/>
                <a:gd name="T40" fmla="*/ 66 w 504"/>
                <a:gd name="T41" fmla="*/ 105 h 501"/>
                <a:gd name="T42" fmla="*/ 80 w 504"/>
                <a:gd name="T43" fmla="*/ 146 h 501"/>
                <a:gd name="T44" fmla="*/ 98 w 504"/>
                <a:gd name="T45" fmla="*/ 185 h 501"/>
                <a:gd name="T46" fmla="*/ 120 w 504"/>
                <a:gd name="T47" fmla="*/ 223 h 501"/>
                <a:gd name="T48" fmla="*/ 146 w 504"/>
                <a:gd name="T49" fmla="*/ 260 h 501"/>
                <a:gd name="T50" fmla="*/ 175 w 504"/>
                <a:gd name="T51" fmla="*/ 294 h 501"/>
                <a:gd name="T52" fmla="*/ 190 w 504"/>
                <a:gd name="T53" fmla="*/ 311 h 501"/>
                <a:gd name="T54" fmla="*/ 224 w 504"/>
                <a:gd name="T55" fmla="*/ 342 h 501"/>
                <a:gd name="T56" fmla="*/ 259 w 504"/>
                <a:gd name="T57" fmla="*/ 369 h 501"/>
                <a:gd name="T58" fmla="*/ 297 w 504"/>
                <a:gd name="T59" fmla="*/ 393 h 501"/>
                <a:gd name="T60" fmla="*/ 336 w 504"/>
                <a:gd name="T61" fmla="*/ 413 h 501"/>
                <a:gd name="T62" fmla="*/ 377 w 504"/>
                <a:gd name="T63" fmla="*/ 429 h 501"/>
                <a:gd name="T64" fmla="*/ 418 w 504"/>
                <a:gd name="T65" fmla="*/ 441 h 501"/>
                <a:gd name="T66" fmla="*/ 461 w 504"/>
                <a:gd name="T67" fmla="*/ 451 h 501"/>
                <a:gd name="T68" fmla="*/ 504 w 504"/>
                <a:gd name="T69" fmla="*/ 45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 h="501">
                  <a:moveTo>
                    <a:pt x="500" y="501"/>
                  </a:moveTo>
                  <a:lnTo>
                    <a:pt x="500" y="501"/>
                  </a:lnTo>
                  <a:lnTo>
                    <a:pt x="478" y="499"/>
                  </a:lnTo>
                  <a:lnTo>
                    <a:pt x="454" y="496"/>
                  </a:lnTo>
                  <a:lnTo>
                    <a:pt x="430" y="491"/>
                  </a:lnTo>
                  <a:lnTo>
                    <a:pt x="408" y="486"/>
                  </a:lnTo>
                  <a:lnTo>
                    <a:pt x="384" y="480"/>
                  </a:lnTo>
                  <a:lnTo>
                    <a:pt x="361" y="472"/>
                  </a:lnTo>
                  <a:lnTo>
                    <a:pt x="339" y="464"/>
                  </a:lnTo>
                  <a:lnTo>
                    <a:pt x="317" y="454"/>
                  </a:lnTo>
                  <a:lnTo>
                    <a:pt x="296" y="444"/>
                  </a:lnTo>
                  <a:lnTo>
                    <a:pt x="275" y="433"/>
                  </a:lnTo>
                  <a:lnTo>
                    <a:pt x="254" y="420"/>
                  </a:lnTo>
                  <a:lnTo>
                    <a:pt x="233" y="407"/>
                  </a:lnTo>
                  <a:lnTo>
                    <a:pt x="214" y="391"/>
                  </a:lnTo>
                  <a:lnTo>
                    <a:pt x="195" y="376"/>
                  </a:lnTo>
                  <a:lnTo>
                    <a:pt x="176" y="361"/>
                  </a:lnTo>
                  <a:lnTo>
                    <a:pt x="158" y="343"/>
                  </a:lnTo>
                  <a:lnTo>
                    <a:pt x="158" y="343"/>
                  </a:lnTo>
                  <a:lnTo>
                    <a:pt x="140" y="325"/>
                  </a:lnTo>
                  <a:lnTo>
                    <a:pt x="125" y="306"/>
                  </a:lnTo>
                  <a:lnTo>
                    <a:pt x="110" y="287"/>
                  </a:lnTo>
                  <a:lnTo>
                    <a:pt x="94" y="268"/>
                  </a:lnTo>
                  <a:lnTo>
                    <a:pt x="81" y="248"/>
                  </a:lnTo>
                  <a:lnTo>
                    <a:pt x="69" y="226"/>
                  </a:lnTo>
                  <a:lnTo>
                    <a:pt x="57" y="206"/>
                  </a:lnTo>
                  <a:lnTo>
                    <a:pt x="47" y="185"/>
                  </a:lnTo>
                  <a:lnTo>
                    <a:pt x="37" y="162"/>
                  </a:lnTo>
                  <a:lnTo>
                    <a:pt x="29" y="141"/>
                  </a:lnTo>
                  <a:lnTo>
                    <a:pt x="22" y="118"/>
                  </a:lnTo>
                  <a:lnTo>
                    <a:pt x="15" y="95"/>
                  </a:lnTo>
                  <a:lnTo>
                    <a:pt x="10" y="72"/>
                  </a:lnTo>
                  <a:lnTo>
                    <a:pt x="5" y="48"/>
                  </a:lnTo>
                  <a:lnTo>
                    <a:pt x="2" y="26"/>
                  </a:lnTo>
                  <a:lnTo>
                    <a:pt x="0" y="2"/>
                  </a:lnTo>
                  <a:lnTo>
                    <a:pt x="46" y="0"/>
                  </a:lnTo>
                  <a:lnTo>
                    <a:pt x="46" y="0"/>
                  </a:lnTo>
                  <a:lnTo>
                    <a:pt x="48" y="21"/>
                  </a:lnTo>
                  <a:lnTo>
                    <a:pt x="50" y="42"/>
                  </a:lnTo>
                  <a:lnTo>
                    <a:pt x="55" y="62"/>
                  </a:lnTo>
                  <a:lnTo>
                    <a:pt x="60" y="84"/>
                  </a:lnTo>
                  <a:lnTo>
                    <a:pt x="66" y="105"/>
                  </a:lnTo>
                  <a:lnTo>
                    <a:pt x="72" y="125"/>
                  </a:lnTo>
                  <a:lnTo>
                    <a:pt x="80" y="146"/>
                  </a:lnTo>
                  <a:lnTo>
                    <a:pt x="88" y="166"/>
                  </a:lnTo>
                  <a:lnTo>
                    <a:pt x="98" y="185"/>
                  </a:lnTo>
                  <a:lnTo>
                    <a:pt x="108" y="204"/>
                  </a:lnTo>
                  <a:lnTo>
                    <a:pt x="120" y="223"/>
                  </a:lnTo>
                  <a:lnTo>
                    <a:pt x="132" y="242"/>
                  </a:lnTo>
                  <a:lnTo>
                    <a:pt x="146" y="260"/>
                  </a:lnTo>
                  <a:lnTo>
                    <a:pt x="159" y="277"/>
                  </a:lnTo>
                  <a:lnTo>
                    <a:pt x="175" y="294"/>
                  </a:lnTo>
                  <a:lnTo>
                    <a:pt x="190" y="311"/>
                  </a:lnTo>
                  <a:lnTo>
                    <a:pt x="190" y="311"/>
                  </a:lnTo>
                  <a:lnTo>
                    <a:pt x="207" y="326"/>
                  </a:lnTo>
                  <a:lnTo>
                    <a:pt x="224" y="342"/>
                  </a:lnTo>
                  <a:lnTo>
                    <a:pt x="241" y="355"/>
                  </a:lnTo>
                  <a:lnTo>
                    <a:pt x="259" y="369"/>
                  </a:lnTo>
                  <a:lnTo>
                    <a:pt x="278" y="381"/>
                  </a:lnTo>
                  <a:lnTo>
                    <a:pt x="297" y="393"/>
                  </a:lnTo>
                  <a:lnTo>
                    <a:pt x="316" y="403"/>
                  </a:lnTo>
                  <a:lnTo>
                    <a:pt x="336" y="413"/>
                  </a:lnTo>
                  <a:lnTo>
                    <a:pt x="357" y="421"/>
                  </a:lnTo>
                  <a:lnTo>
                    <a:pt x="377" y="429"/>
                  </a:lnTo>
                  <a:lnTo>
                    <a:pt x="397" y="435"/>
                  </a:lnTo>
                  <a:lnTo>
                    <a:pt x="418" y="441"/>
                  </a:lnTo>
                  <a:lnTo>
                    <a:pt x="440" y="446"/>
                  </a:lnTo>
                  <a:lnTo>
                    <a:pt x="461" y="451"/>
                  </a:lnTo>
                  <a:lnTo>
                    <a:pt x="482" y="453"/>
                  </a:lnTo>
                  <a:lnTo>
                    <a:pt x="504" y="456"/>
                  </a:lnTo>
                  <a:lnTo>
                    <a:pt x="500" y="50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4" name="Freeform 12"/>
            <p:cNvSpPr/>
            <p:nvPr/>
          </p:nvSpPr>
          <p:spPr bwMode="auto">
            <a:xfrm>
              <a:off x="6902056" y="4822806"/>
              <a:ext cx="265113" cy="266700"/>
            </a:xfrm>
            <a:custGeom>
              <a:avLst/>
              <a:gdLst>
                <a:gd name="T0" fmla="*/ 456 w 502"/>
                <a:gd name="T1" fmla="*/ 504 h 504"/>
                <a:gd name="T2" fmla="*/ 452 w 502"/>
                <a:gd name="T3" fmla="*/ 461 h 504"/>
                <a:gd name="T4" fmla="*/ 443 w 502"/>
                <a:gd name="T5" fmla="*/ 418 h 504"/>
                <a:gd name="T6" fmla="*/ 431 w 502"/>
                <a:gd name="T7" fmla="*/ 377 h 504"/>
                <a:gd name="T8" fmla="*/ 414 w 502"/>
                <a:gd name="T9" fmla="*/ 336 h 504"/>
                <a:gd name="T10" fmla="*/ 394 w 502"/>
                <a:gd name="T11" fmla="*/ 297 h 504"/>
                <a:gd name="T12" fmla="*/ 370 w 502"/>
                <a:gd name="T13" fmla="*/ 260 h 504"/>
                <a:gd name="T14" fmla="*/ 343 w 502"/>
                <a:gd name="T15" fmla="*/ 223 h 504"/>
                <a:gd name="T16" fmla="*/ 312 w 502"/>
                <a:gd name="T17" fmla="*/ 190 h 504"/>
                <a:gd name="T18" fmla="*/ 295 w 502"/>
                <a:gd name="T19" fmla="*/ 175 h 504"/>
                <a:gd name="T20" fmla="*/ 261 w 502"/>
                <a:gd name="T21" fmla="*/ 146 h 504"/>
                <a:gd name="T22" fmla="*/ 224 w 502"/>
                <a:gd name="T23" fmla="*/ 120 h 504"/>
                <a:gd name="T24" fmla="*/ 186 w 502"/>
                <a:gd name="T25" fmla="*/ 99 h 504"/>
                <a:gd name="T26" fmla="*/ 147 w 502"/>
                <a:gd name="T27" fmla="*/ 80 h 504"/>
                <a:gd name="T28" fmla="*/ 105 w 502"/>
                <a:gd name="T29" fmla="*/ 65 h 504"/>
                <a:gd name="T30" fmla="*/ 64 w 502"/>
                <a:gd name="T31" fmla="*/ 55 h 504"/>
                <a:gd name="T32" fmla="*/ 22 w 502"/>
                <a:gd name="T33" fmla="*/ 48 h 504"/>
                <a:gd name="T34" fmla="*/ 3 w 502"/>
                <a:gd name="T35" fmla="*/ 0 h 504"/>
                <a:gd name="T36" fmla="*/ 27 w 502"/>
                <a:gd name="T37" fmla="*/ 2 h 504"/>
                <a:gd name="T38" fmla="*/ 73 w 502"/>
                <a:gd name="T39" fmla="*/ 10 h 504"/>
                <a:gd name="T40" fmla="*/ 120 w 502"/>
                <a:gd name="T41" fmla="*/ 21 h 504"/>
                <a:gd name="T42" fmla="*/ 164 w 502"/>
                <a:gd name="T43" fmla="*/ 37 h 504"/>
                <a:gd name="T44" fmla="*/ 208 w 502"/>
                <a:gd name="T45" fmla="*/ 57 h 504"/>
                <a:gd name="T46" fmla="*/ 249 w 502"/>
                <a:gd name="T47" fmla="*/ 81 h 504"/>
                <a:gd name="T48" fmla="*/ 288 w 502"/>
                <a:gd name="T49" fmla="*/ 109 h 504"/>
                <a:gd name="T50" fmla="*/ 326 w 502"/>
                <a:gd name="T51" fmla="*/ 140 h 504"/>
                <a:gd name="T52" fmla="*/ 344 w 502"/>
                <a:gd name="T53" fmla="*/ 158 h 504"/>
                <a:gd name="T54" fmla="*/ 377 w 502"/>
                <a:gd name="T55" fmla="*/ 195 h 504"/>
                <a:gd name="T56" fmla="*/ 407 w 502"/>
                <a:gd name="T57" fmla="*/ 234 h 504"/>
                <a:gd name="T58" fmla="*/ 433 w 502"/>
                <a:gd name="T59" fmla="*/ 274 h 504"/>
                <a:gd name="T60" fmla="*/ 456 w 502"/>
                <a:gd name="T61" fmla="*/ 317 h 504"/>
                <a:gd name="T62" fmla="*/ 473 w 502"/>
                <a:gd name="T63" fmla="*/ 361 h 504"/>
                <a:gd name="T64" fmla="*/ 488 w 502"/>
                <a:gd name="T65" fmla="*/ 407 h 504"/>
                <a:gd name="T66" fmla="*/ 497 w 502"/>
                <a:gd name="T67" fmla="*/ 454 h 504"/>
                <a:gd name="T68" fmla="*/ 502 w 502"/>
                <a:gd name="T69" fmla="*/ 50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4">
                  <a:moveTo>
                    <a:pt x="456" y="504"/>
                  </a:moveTo>
                  <a:lnTo>
                    <a:pt x="456" y="504"/>
                  </a:lnTo>
                  <a:lnTo>
                    <a:pt x="454" y="482"/>
                  </a:lnTo>
                  <a:lnTo>
                    <a:pt x="452" y="461"/>
                  </a:lnTo>
                  <a:lnTo>
                    <a:pt x="447" y="439"/>
                  </a:lnTo>
                  <a:lnTo>
                    <a:pt x="443" y="418"/>
                  </a:lnTo>
                  <a:lnTo>
                    <a:pt x="437" y="397"/>
                  </a:lnTo>
                  <a:lnTo>
                    <a:pt x="431" y="377"/>
                  </a:lnTo>
                  <a:lnTo>
                    <a:pt x="422" y="356"/>
                  </a:lnTo>
                  <a:lnTo>
                    <a:pt x="414" y="336"/>
                  </a:lnTo>
                  <a:lnTo>
                    <a:pt x="405" y="316"/>
                  </a:lnTo>
                  <a:lnTo>
                    <a:pt x="394" y="297"/>
                  </a:lnTo>
                  <a:lnTo>
                    <a:pt x="382" y="278"/>
                  </a:lnTo>
                  <a:lnTo>
                    <a:pt x="370" y="260"/>
                  </a:lnTo>
                  <a:lnTo>
                    <a:pt x="356" y="241"/>
                  </a:lnTo>
                  <a:lnTo>
                    <a:pt x="343" y="223"/>
                  </a:lnTo>
                  <a:lnTo>
                    <a:pt x="327" y="207"/>
                  </a:lnTo>
                  <a:lnTo>
                    <a:pt x="312" y="190"/>
                  </a:lnTo>
                  <a:lnTo>
                    <a:pt x="312" y="190"/>
                  </a:lnTo>
                  <a:lnTo>
                    <a:pt x="295" y="175"/>
                  </a:lnTo>
                  <a:lnTo>
                    <a:pt x="278" y="159"/>
                  </a:lnTo>
                  <a:lnTo>
                    <a:pt x="261" y="146"/>
                  </a:lnTo>
                  <a:lnTo>
                    <a:pt x="243" y="132"/>
                  </a:lnTo>
                  <a:lnTo>
                    <a:pt x="224" y="120"/>
                  </a:lnTo>
                  <a:lnTo>
                    <a:pt x="205" y="108"/>
                  </a:lnTo>
                  <a:lnTo>
                    <a:pt x="186" y="99"/>
                  </a:lnTo>
                  <a:lnTo>
                    <a:pt x="167" y="88"/>
                  </a:lnTo>
                  <a:lnTo>
                    <a:pt x="147" y="80"/>
                  </a:lnTo>
                  <a:lnTo>
                    <a:pt x="127" y="73"/>
                  </a:lnTo>
                  <a:lnTo>
                    <a:pt x="105" y="65"/>
                  </a:lnTo>
                  <a:lnTo>
                    <a:pt x="85" y="59"/>
                  </a:lnTo>
                  <a:lnTo>
                    <a:pt x="64" y="55"/>
                  </a:lnTo>
                  <a:lnTo>
                    <a:pt x="43" y="50"/>
                  </a:lnTo>
                  <a:lnTo>
                    <a:pt x="22" y="48"/>
                  </a:lnTo>
                  <a:lnTo>
                    <a:pt x="0" y="45"/>
                  </a:lnTo>
                  <a:lnTo>
                    <a:pt x="3" y="0"/>
                  </a:lnTo>
                  <a:lnTo>
                    <a:pt x="3" y="0"/>
                  </a:lnTo>
                  <a:lnTo>
                    <a:pt x="27" y="2"/>
                  </a:lnTo>
                  <a:lnTo>
                    <a:pt x="50" y="5"/>
                  </a:lnTo>
                  <a:lnTo>
                    <a:pt x="73" y="10"/>
                  </a:lnTo>
                  <a:lnTo>
                    <a:pt x="96" y="14"/>
                  </a:lnTo>
                  <a:lnTo>
                    <a:pt x="120" y="21"/>
                  </a:lnTo>
                  <a:lnTo>
                    <a:pt x="141" y="29"/>
                  </a:lnTo>
                  <a:lnTo>
                    <a:pt x="164" y="37"/>
                  </a:lnTo>
                  <a:lnTo>
                    <a:pt x="186" y="46"/>
                  </a:lnTo>
                  <a:lnTo>
                    <a:pt x="208" y="57"/>
                  </a:lnTo>
                  <a:lnTo>
                    <a:pt x="228" y="69"/>
                  </a:lnTo>
                  <a:lnTo>
                    <a:pt x="249" y="81"/>
                  </a:lnTo>
                  <a:lnTo>
                    <a:pt x="269" y="95"/>
                  </a:lnTo>
                  <a:lnTo>
                    <a:pt x="288" y="109"/>
                  </a:lnTo>
                  <a:lnTo>
                    <a:pt x="307" y="125"/>
                  </a:lnTo>
                  <a:lnTo>
                    <a:pt x="326" y="140"/>
                  </a:lnTo>
                  <a:lnTo>
                    <a:pt x="344" y="158"/>
                  </a:lnTo>
                  <a:lnTo>
                    <a:pt x="344" y="158"/>
                  </a:lnTo>
                  <a:lnTo>
                    <a:pt x="362" y="176"/>
                  </a:lnTo>
                  <a:lnTo>
                    <a:pt x="377" y="195"/>
                  </a:lnTo>
                  <a:lnTo>
                    <a:pt x="393" y="214"/>
                  </a:lnTo>
                  <a:lnTo>
                    <a:pt x="407" y="234"/>
                  </a:lnTo>
                  <a:lnTo>
                    <a:pt x="421" y="254"/>
                  </a:lnTo>
                  <a:lnTo>
                    <a:pt x="433" y="274"/>
                  </a:lnTo>
                  <a:lnTo>
                    <a:pt x="445" y="296"/>
                  </a:lnTo>
                  <a:lnTo>
                    <a:pt x="456" y="317"/>
                  </a:lnTo>
                  <a:lnTo>
                    <a:pt x="465" y="340"/>
                  </a:lnTo>
                  <a:lnTo>
                    <a:pt x="473" y="361"/>
                  </a:lnTo>
                  <a:lnTo>
                    <a:pt x="481" y="384"/>
                  </a:lnTo>
                  <a:lnTo>
                    <a:pt x="488" y="407"/>
                  </a:lnTo>
                  <a:lnTo>
                    <a:pt x="492" y="430"/>
                  </a:lnTo>
                  <a:lnTo>
                    <a:pt x="497" y="454"/>
                  </a:lnTo>
                  <a:lnTo>
                    <a:pt x="500" y="477"/>
                  </a:lnTo>
                  <a:lnTo>
                    <a:pt x="502" y="501"/>
                  </a:lnTo>
                  <a:lnTo>
                    <a:pt x="456" y="50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5" name="Freeform 13"/>
            <p:cNvSpPr/>
            <p:nvPr/>
          </p:nvSpPr>
          <p:spPr bwMode="auto">
            <a:xfrm>
              <a:off x="6968731" y="4645006"/>
              <a:ext cx="376238" cy="376238"/>
            </a:xfrm>
            <a:custGeom>
              <a:avLst/>
              <a:gdLst>
                <a:gd name="T0" fmla="*/ 677 w 710"/>
                <a:gd name="T1" fmla="*/ 712 h 712"/>
                <a:gd name="T2" fmla="*/ 0 w 710"/>
                <a:gd name="T3" fmla="*/ 33 h 712"/>
                <a:gd name="T4" fmla="*/ 33 w 710"/>
                <a:gd name="T5" fmla="*/ 0 h 712"/>
                <a:gd name="T6" fmla="*/ 710 w 710"/>
                <a:gd name="T7" fmla="*/ 678 h 712"/>
                <a:gd name="T8" fmla="*/ 677 w 710"/>
                <a:gd name="T9" fmla="*/ 712 h 712"/>
              </a:gdLst>
              <a:ahLst/>
              <a:cxnLst>
                <a:cxn ang="0">
                  <a:pos x="T0" y="T1"/>
                </a:cxn>
                <a:cxn ang="0">
                  <a:pos x="T2" y="T3"/>
                </a:cxn>
                <a:cxn ang="0">
                  <a:pos x="T4" y="T5"/>
                </a:cxn>
                <a:cxn ang="0">
                  <a:pos x="T6" y="T7"/>
                </a:cxn>
                <a:cxn ang="0">
                  <a:pos x="T8" y="T9"/>
                </a:cxn>
              </a:cxnLst>
              <a:rect l="0" t="0" r="r" b="b"/>
              <a:pathLst>
                <a:path w="710" h="712">
                  <a:moveTo>
                    <a:pt x="677" y="712"/>
                  </a:moveTo>
                  <a:lnTo>
                    <a:pt x="0" y="33"/>
                  </a:lnTo>
                  <a:lnTo>
                    <a:pt x="33" y="0"/>
                  </a:lnTo>
                  <a:lnTo>
                    <a:pt x="710" y="678"/>
                  </a:lnTo>
                  <a:lnTo>
                    <a:pt x="677" y="71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6" name="Freeform 14"/>
            <p:cNvSpPr/>
            <p:nvPr/>
          </p:nvSpPr>
          <p:spPr bwMode="auto">
            <a:xfrm>
              <a:off x="6968731" y="4645006"/>
              <a:ext cx="376238" cy="376238"/>
            </a:xfrm>
            <a:custGeom>
              <a:avLst/>
              <a:gdLst>
                <a:gd name="T0" fmla="*/ 33 w 711"/>
                <a:gd name="T1" fmla="*/ 712 h 712"/>
                <a:gd name="T2" fmla="*/ 0 w 711"/>
                <a:gd name="T3" fmla="*/ 678 h 712"/>
                <a:gd name="T4" fmla="*/ 677 w 711"/>
                <a:gd name="T5" fmla="*/ 0 h 712"/>
                <a:gd name="T6" fmla="*/ 711 w 711"/>
                <a:gd name="T7" fmla="*/ 33 h 712"/>
                <a:gd name="T8" fmla="*/ 33 w 711"/>
                <a:gd name="T9" fmla="*/ 712 h 712"/>
              </a:gdLst>
              <a:ahLst/>
              <a:cxnLst>
                <a:cxn ang="0">
                  <a:pos x="T0" y="T1"/>
                </a:cxn>
                <a:cxn ang="0">
                  <a:pos x="T2" y="T3"/>
                </a:cxn>
                <a:cxn ang="0">
                  <a:pos x="T4" y="T5"/>
                </a:cxn>
                <a:cxn ang="0">
                  <a:pos x="T6" y="T7"/>
                </a:cxn>
                <a:cxn ang="0">
                  <a:pos x="T8" y="T9"/>
                </a:cxn>
              </a:cxnLst>
              <a:rect l="0" t="0" r="r" b="b"/>
              <a:pathLst>
                <a:path w="711" h="712">
                  <a:moveTo>
                    <a:pt x="33" y="712"/>
                  </a:moveTo>
                  <a:lnTo>
                    <a:pt x="0" y="678"/>
                  </a:lnTo>
                  <a:lnTo>
                    <a:pt x="677" y="0"/>
                  </a:lnTo>
                  <a:lnTo>
                    <a:pt x="711" y="33"/>
                  </a:lnTo>
                  <a:lnTo>
                    <a:pt x="33" y="71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7" name="Rectangle 15"/>
            <p:cNvSpPr>
              <a:spLocks noChangeArrowheads="1"/>
            </p:cNvSpPr>
            <p:nvPr/>
          </p:nvSpPr>
          <p:spPr bwMode="auto">
            <a:xfrm>
              <a:off x="7144944" y="5135544"/>
              <a:ext cx="23813" cy="52388"/>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8" name="Rectangle 16"/>
            <p:cNvSpPr>
              <a:spLocks noChangeArrowheads="1"/>
            </p:cNvSpPr>
            <p:nvPr/>
          </p:nvSpPr>
          <p:spPr bwMode="auto">
            <a:xfrm>
              <a:off x="7035406" y="5243494"/>
              <a:ext cx="242888" cy="4762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9" name="Rectangle 17"/>
            <p:cNvSpPr>
              <a:spLocks noChangeArrowheads="1"/>
            </p:cNvSpPr>
            <p:nvPr/>
          </p:nvSpPr>
          <p:spPr bwMode="auto">
            <a:xfrm>
              <a:off x="7022706" y="5230794"/>
              <a:ext cx="268288" cy="7302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0" name="Freeform 18"/>
            <p:cNvSpPr>
              <a:spLocks noEditPoints="1"/>
            </p:cNvSpPr>
            <p:nvPr/>
          </p:nvSpPr>
          <p:spPr bwMode="auto">
            <a:xfrm>
              <a:off x="7010006" y="5218094"/>
              <a:ext cx="292100" cy="96838"/>
            </a:xfrm>
            <a:custGeom>
              <a:avLst/>
              <a:gdLst>
                <a:gd name="T0" fmla="*/ 530 w 551"/>
                <a:gd name="T1" fmla="*/ 183 h 183"/>
                <a:gd name="T2" fmla="*/ 23 w 551"/>
                <a:gd name="T3" fmla="*/ 183 h 183"/>
                <a:gd name="T4" fmla="*/ 23 w 551"/>
                <a:gd name="T5" fmla="*/ 183 h 183"/>
                <a:gd name="T6" fmla="*/ 18 w 551"/>
                <a:gd name="T7" fmla="*/ 183 h 183"/>
                <a:gd name="T8" fmla="*/ 14 w 551"/>
                <a:gd name="T9" fmla="*/ 182 h 183"/>
                <a:gd name="T10" fmla="*/ 11 w 551"/>
                <a:gd name="T11" fmla="*/ 180 h 183"/>
                <a:gd name="T12" fmla="*/ 7 w 551"/>
                <a:gd name="T13" fmla="*/ 177 h 183"/>
                <a:gd name="T14" fmla="*/ 5 w 551"/>
                <a:gd name="T15" fmla="*/ 174 h 183"/>
                <a:gd name="T16" fmla="*/ 3 w 551"/>
                <a:gd name="T17" fmla="*/ 170 h 183"/>
                <a:gd name="T18" fmla="*/ 1 w 551"/>
                <a:gd name="T19" fmla="*/ 165 h 183"/>
                <a:gd name="T20" fmla="*/ 0 w 551"/>
                <a:gd name="T21" fmla="*/ 162 h 183"/>
                <a:gd name="T22" fmla="*/ 0 w 551"/>
                <a:gd name="T23" fmla="*/ 23 h 183"/>
                <a:gd name="T24" fmla="*/ 0 w 551"/>
                <a:gd name="T25" fmla="*/ 23 h 183"/>
                <a:gd name="T26" fmla="*/ 1 w 551"/>
                <a:gd name="T27" fmla="*/ 18 h 183"/>
                <a:gd name="T28" fmla="*/ 3 w 551"/>
                <a:gd name="T29" fmla="*/ 15 h 183"/>
                <a:gd name="T30" fmla="*/ 5 w 551"/>
                <a:gd name="T31" fmla="*/ 11 h 183"/>
                <a:gd name="T32" fmla="*/ 7 w 551"/>
                <a:gd name="T33" fmla="*/ 7 h 183"/>
                <a:gd name="T34" fmla="*/ 11 w 551"/>
                <a:gd name="T35" fmla="*/ 5 h 183"/>
                <a:gd name="T36" fmla="*/ 14 w 551"/>
                <a:gd name="T37" fmla="*/ 3 h 183"/>
                <a:gd name="T38" fmla="*/ 18 w 551"/>
                <a:gd name="T39" fmla="*/ 2 h 183"/>
                <a:gd name="T40" fmla="*/ 23 w 551"/>
                <a:gd name="T41" fmla="*/ 0 h 183"/>
                <a:gd name="T42" fmla="*/ 530 w 551"/>
                <a:gd name="T43" fmla="*/ 0 h 183"/>
                <a:gd name="T44" fmla="*/ 530 w 551"/>
                <a:gd name="T45" fmla="*/ 0 h 183"/>
                <a:gd name="T46" fmla="*/ 533 w 551"/>
                <a:gd name="T47" fmla="*/ 2 h 183"/>
                <a:gd name="T48" fmla="*/ 538 w 551"/>
                <a:gd name="T49" fmla="*/ 3 h 183"/>
                <a:gd name="T50" fmla="*/ 541 w 551"/>
                <a:gd name="T51" fmla="*/ 5 h 183"/>
                <a:gd name="T52" fmla="*/ 545 w 551"/>
                <a:gd name="T53" fmla="*/ 7 h 183"/>
                <a:gd name="T54" fmla="*/ 547 w 551"/>
                <a:gd name="T55" fmla="*/ 11 h 183"/>
                <a:gd name="T56" fmla="*/ 550 w 551"/>
                <a:gd name="T57" fmla="*/ 15 h 183"/>
                <a:gd name="T58" fmla="*/ 551 w 551"/>
                <a:gd name="T59" fmla="*/ 18 h 183"/>
                <a:gd name="T60" fmla="*/ 551 w 551"/>
                <a:gd name="T61" fmla="*/ 23 h 183"/>
                <a:gd name="T62" fmla="*/ 551 w 551"/>
                <a:gd name="T63" fmla="*/ 162 h 183"/>
                <a:gd name="T64" fmla="*/ 551 w 551"/>
                <a:gd name="T65" fmla="*/ 162 h 183"/>
                <a:gd name="T66" fmla="*/ 551 w 551"/>
                <a:gd name="T67" fmla="*/ 165 h 183"/>
                <a:gd name="T68" fmla="*/ 550 w 551"/>
                <a:gd name="T69" fmla="*/ 170 h 183"/>
                <a:gd name="T70" fmla="*/ 547 w 551"/>
                <a:gd name="T71" fmla="*/ 174 h 183"/>
                <a:gd name="T72" fmla="*/ 545 w 551"/>
                <a:gd name="T73" fmla="*/ 177 h 183"/>
                <a:gd name="T74" fmla="*/ 541 w 551"/>
                <a:gd name="T75" fmla="*/ 180 h 183"/>
                <a:gd name="T76" fmla="*/ 538 w 551"/>
                <a:gd name="T77" fmla="*/ 182 h 183"/>
                <a:gd name="T78" fmla="*/ 533 w 551"/>
                <a:gd name="T79" fmla="*/ 183 h 183"/>
                <a:gd name="T80" fmla="*/ 530 w 551"/>
                <a:gd name="T81" fmla="*/ 183 h 183"/>
                <a:gd name="T82" fmla="*/ 530 w 551"/>
                <a:gd name="T83" fmla="*/ 183 h 183"/>
                <a:gd name="T84" fmla="*/ 45 w 551"/>
                <a:gd name="T85" fmla="*/ 139 h 183"/>
                <a:gd name="T86" fmla="*/ 507 w 551"/>
                <a:gd name="T87" fmla="*/ 139 h 183"/>
                <a:gd name="T88" fmla="*/ 507 w 551"/>
                <a:gd name="T89" fmla="*/ 45 h 183"/>
                <a:gd name="T90" fmla="*/ 45 w 551"/>
                <a:gd name="T91" fmla="*/ 45 h 183"/>
                <a:gd name="T92" fmla="*/ 45 w 551"/>
                <a:gd name="T93"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1" h="183">
                  <a:moveTo>
                    <a:pt x="530" y="183"/>
                  </a:moveTo>
                  <a:lnTo>
                    <a:pt x="23" y="183"/>
                  </a:lnTo>
                  <a:lnTo>
                    <a:pt x="23" y="183"/>
                  </a:lnTo>
                  <a:lnTo>
                    <a:pt x="18" y="183"/>
                  </a:lnTo>
                  <a:lnTo>
                    <a:pt x="14" y="182"/>
                  </a:lnTo>
                  <a:lnTo>
                    <a:pt x="11" y="180"/>
                  </a:lnTo>
                  <a:lnTo>
                    <a:pt x="7" y="177"/>
                  </a:lnTo>
                  <a:lnTo>
                    <a:pt x="5" y="174"/>
                  </a:lnTo>
                  <a:lnTo>
                    <a:pt x="3" y="170"/>
                  </a:lnTo>
                  <a:lnTo>
                    <a:pt x="1" y="165"/>
                  </a:lnTo>
                  <a:lnTo>
                    <a:pt x="0" y="162"/>
                  </a:lnTo>
                  <a:lnTo>
                    <a:pt x="0" y="23"/>
                  </a:lnTo>
                  <a:lnTo>
                    <a:pt x="0" y="23"/>
                  </a:lnTo>
                  <a:lnTo>
                    <a:pt x="1" y="18"/>
                  </a:lnTo>
                  <a:lnTo>
                    <a:pt x="3" y="15"/>
                  </a:lnTo>
                  <a:lnTo>
                    <a:pt x="5" y="11"/>
                  </a:lnTo>
                  <a:lnTo>
                    <a:pt x="7" y="7"/>
                  </a:lnTo>
                  <a:lnTo>
                    <a:pt x="11" y="5"/>
                  </a:lnTo>
                  <a:lnTo>
                    <a:pt x="14" y="3"/>
                  </a:lnTo>
                  <a:lnTo>
                    <a:pt x="18" y="2"/>
                  </a:lnTo>
                  <a:lnTo>
                    <a:pt x="23" y="0"/>
                  </a:lnTo>
                  <a:lnTo>
                    <a:pt x="530" y="0"/>
                  </a:lnTo>
                  <a:lnTo>
                    <a:pt x="530" y="0"/>
                  </a:lnTo>
                  <a:lnTo>
                    <a:pt x="533" y="2"/>
                  </a:lnTo>
                  <a:lnTo>
                    <a:pt x="538" y="3"/>
                  </a:lnTo>
                  <a:lnTo>
                    <a:pt x="541" y="5"/>
                  </a:lnTo>
                  <a:lnTo>
                    <a:pt x="545" y="7"/>
                  </a:lnTo>
                  <a:lnTo>
                    <a:pt x="547" y="11"/>
                  </a:lnTo>
                  <a:lnTo>
                    <a:pt x="550" y="15"/>
                  </a:lnTo>
                  <a:lnTo>
                    <a:pt x="551" y="18"/>
                  </a:lnTo>
                  <a:lnTo>
                    <a:pt x="551" y="23"/>
                  </a:lnTo>
                  <a:lnTo>
                    <a:pt x="551" y="162"/>
                  </a:lnTo>
                  <a:lnTo>
                    <a:pt x="551" y="162"/>
                  </a:lnTo>
                  <a:lnTo>
                    <a:pt x="551" y="165"/>
                  </a:lnTo>
                  <a:lnTo>
                    <a:pt x="550" y="170"/>
                  </a:lnTo>
                  <a:lnTo>
                    <a:pt x="547" y="174"/>
                  </a:lnTo>
                  <a:lnTo>
                    <a:pt x="545" y="177"/>
                  </a:lnTo>
                  <a:lnTo>
                    <a:pt x="541" y="180"/>
                  </a:lnTo>
                  <a:lnTo>
                    <a:pt x="538" y="182"/>
                  </a:lnTo>
                  <a:lnTo>
                    <a:pt x="533" y="183"/>
                  </a:lnTo>
                  <a:lnTo>
                    <a:pt x="530" y="183"/>
                  </a:lnTo>
                  <a:lnTo>
                    <a:pt x="530" y="183"/>
                  </a:lnTo>
                  <a:close/>
                  <a:moveTo>
                    <a:pt x="45" y="139"/>
                  </a:moveTo>
                  <a:lnTo>
                    <a:pt x="507" y="139"/>
                  </a:lnTo>
                  <a:lnTo>
                    <a:pt x="507" y="45"/>
                  </a:lnTo>
                  <a:lnTo>
                    <a:pt x="45" y="45"/>
                  </a:lnTo>
                  <a:lnTo>
                    <a:pt x="45" y="13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1" name="Rectangle 19"/>
            <p:cNvSpPr>
              <a:spLocks noChangeArrowheads="1"/>
            </p:cNvSpPr>
            <p:nvPr/>
          </p:nvSpPr>
          <p:spPr bwMode="auto">
            <a:xfrm>
              <a:off x="6986194" y="5303819"/>
              <a:ext cx="341313" cy="49213"/>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2" name="Freeform 20"/>
            <p:cNvSpPr>
              <a:spLocks noEditPoints="1"/>
            </p:cNvSpPr>
            <p:nvPr/>
          </p:nvSpPr>
          <p:spPr bwMode="auto">
            <a:xfrm>
              <a:off x="6973494" y="5292706"/>
              <a:ext cx="365125" cy="71438"/>
            </a:xfrm>
            <a:custGeom>
              <a:avLst/>
              <a:gdLst>
                <a:gd name="T0" fmla="*/ 667 w 690"/>
                <a:gd name="T1" fmla="*/ 137 h 137"/>
                <a:gd name="T2" fmla="*/ 23 w 690"/>
                <a:gd name="T3" fmla="*/ 137 h 137"/>
                <a:gd name="T4" fmla="*/ 23 w 690"/>
                <a:gd name="T5" fmla="*/ 137 h 137"/>
                <a:gd name="T6" fmla="*/ 18 w 690"/>
                <a:gd name="T7" fmla="*/ 137 h 137"/>
                <a:gd name="T8" fmla="*/ 15 w 690"/>
                <a:gd name="T9" fmla="*/ 134 h 137"/>
                <a:gd name="T10" fmla="*/ 11 w 690"/>
                <a:gd name="T11" fmla="*/ 133 h 137"/>
                <a:gd name="T12" fmla="*/ 7 w 690"/>
                <a:gd name="T13" fmla="*/ 130 h 137"/>
                <a:gd name="T14" fmla="*/ 4 w 690"/>
                <a:gd name="T15" fmla="*/ 127 h 137"/>
                <a:gd name="T16" fmla="*/ 3 w 690"/>
                <a:gd name="T17" fmla="*/ 123 h 137"/>
                <a:gd name="T18" fmla="*/ 2 w 690"/>
                <a:gd name="T19" fmla="*/ 119 h 137"/>
                <a:gd name="T20" fmla="*/ 0 w 690"/>
                <a:gd name="T21" fmla="*/ 114 h 137"/>
                <a:gd name="T22" fmla="*/ 0 w 690"/>
                <a:gd name="T23" fmla="*/ 23 h 137"/>
                <a:gd name="T24" fmla="*/ 0 w 690"/>
                <a:gd name="T25" fmla="*/ 23 h 137"/>
                <a:gd name="T26" fmla="*/ 2 w 690"/>
                <a:gd name="T27" fmla="*/ 18 h 137"/>
                <a:gd name="T28" fmla="*/ 3 w 690"/>
                <a:gd name="T29" fmla="*/ 13 h 137"/>
                <a:gd name="T30" fmla="*/ 4 w 690"/>
                <a:gd name="T31" fmla="*/ 10 h 137"/>
                <a:gd name="T32" fmla="*/ 7 w 690"/>
                <a:gd name="T33" fmla="*/ 6 h 137"/>
                <a:gd name="T34" fmla="*/ 11 w 690"/>
                <a:gd name="T35" fmla="*/ 4 h 137"/>
                <a:gd name="T36" fmla="*/ 15 w 690"/>
                <a:gd name="T37" fmla="*/ 1 h 137"/>
                <a:gd name="T38" fmla="*/ 18 w 690"/>
                <a:gd name="T39" fmla="*/ 0 h 137"/>
                <a:gd name="T40" fmla="*/ 23 w 690"/>
                <a:gd name="T41" fmla="*/ 0 h 137"/>
                <a:gd name="T42" fmla="*/ 667 w 690"/>
                <a:gd name="T43" fmla="*/ 0 h 137"/>
                <a:gd name="T44" fmla="*/ 667 w 690"/>
                <a:gd name="T45" fmla="*/ 0 h 137"/>
                <a:gd name="T46" fmla="*/ 671 w 690"/>
                <a:gd name="T47" fmla="*/ 0 h 137"/>
                <a:gd name="T48" fmla="*/ 676 w 690"/>
                <a:gd name="T49" fmla="*/ 1 h 137"/>
                <a:gd name="T50" fmla="*/ 679 w 690"/>
                <a:gd name="T51" fmla="*/ 4 h 137"/>
                <a:gd name="T52" fmla="*/ 683 w 690"/>
                <a:gd name="T53" fmla="*/ 6 h 137"/>
                <a:gd name="T54" fmla="*/ 685 w 690"/>
                <a:gd name="T55" fmla="*/ 10 h 137"/>
                <a:gd name="T56" fmla="*/ 688 w 690"/>
                <a:gd name="T57" fmla="*/ 13 h 137"/>
                <a:gd name="T58" fmla="*/ 689 w 690"/>
                <a:gd name="T59" fmla="*/ 18 h 137"/>
                <a:gd name="T60" fmla="*/ 690 w 690"/>
                <a:gd name="T61" fmla="*/ 23 h 137"/>
                <a:gd name="T62" fmla="*/ 690 w 690"/>
                <a:gd name="T63" fmla="*/ 114 h 137"/>
                <a:gd name="T64" fmla="*/ 690 w 690"/>
                <a:gd name="T65" fmla="*/ 114 h 137"/>
                <a:gd name="T66" fmla="*/ 689 w 690"/>
                <a:gd name="T67" fmla="*/ 119 h 137"/>
                <a:gd name="T68" fmla="*/ 688 w 690"/>
                <a:gd name="T69" fmla="*/ 123 h 137"/>
                <a:gd name="T70" fmla="*/ 685 w 690"/>
                <a:gd name="T71" fmla="*/ 127 h 137"/>
                <a:gd name="T72" fmla="*/ 683 w 690"/>
                <a:gd name="T73" fmla="*/ 130 h 137"/>
                <a:gd name="T74" fmla="*/ 679 w 690"/>
                <a:gd name="T75" fmla="*/ 133 h 137"/>
                <a:gd name="T76" fmla="*/ 676 w 690"/>
                <a:gd name="T77" fmla="*/ 134 h 137"/>
                <a:gd name="T78" fmla="*/ 671 w 690"/>
                <a:gd name="T79" fmla="*/ 137 h 137"/>
                <a:gd name="T80" fmla="*/ 667 w 690"/>
                <a:gd name="T81" fmla="*/ 137 h 137"/>
                <a:gd name="T82" fmla="*/ 667 w 690"/>
                <a:gd name="T83" fmla="*/ 137 h 137"/>
                <a:gd name="T84" fmla="*/ 45 w 690"/>
                <a:gd name="T85" fmla="*/ 92 h 137"/>
                <a:gd name="T86" fmla="*/ 645 w 690"/>
                <a:gd name="T87" fmla="*/ 92 h 137"/>
                <a:gd name="T88" fmla="*/ 645 w 690"/>
                <a:gd name="T89" fmla="*/ 44 h 137"/>
                <a:gd name="T90" fmla="*/ 45 w 690"/>
                <a:gd name="T91" fmla="*/ 44 h 137"/>
                <a:gd name="T92" fmla="*/ 45 w 690"/>
                <a:gd name="T9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0" h="137">
                  <a:moveTo>
                    <a:pt x="667" y="137"/>
                  </a:moveTo>
                  <a:lnTo>
                    <a:pt x="23" y="137"/>
                  </a:lnTo>
                  <a:lnTo>
                    <a:pt x="23" y="137"/>
                  </a:lnTo>
                  <a:lnTo>
                    <a:pt x="18" y="137"/>
                  </a:lnTo>
                  <a:lnTo>
                    <a:pt x="15" y="134"/>
                  </a:lnTo>
                  <a:lnTo>
                    <a:pt x="11" y="133"/>
                  </a:lnTo>
                  <a:lnTo>
                    <a:pt x="7" y="130"/>
                  </a:lnTo>
                  <a:lnTo>
                    <a:pt x="4" y="127"/>
                  </a:lnTo>
                  <a:lnTo>
                    <a:pt x="3" y="123"/>
                  </a:lnTo>
                  <a:lnTo>
                    <a:pt x="2" y="119"/>
                  </a:lnTo>
                  <a:lnTo>
                    <a:pt x="0" y="114"/>
                  </a:lnTo>
                  <a:lnTo>
                    <a:pt x="0" y="23"/>
                  </a:lnTo>
                  <a:lnTo>
                    <a:pt x="0" y="23"/>
                  </a:lnTo>
                  <a:lnTo>
                    <a:pt x="2" y="18"/>
                  </a:lnTo>
                  <a:lnTo>
                    <a:pt x="3" y="13"/>
                  </a:lnTo>
                  <a:lnTo>
                    <a:pt x="4" y="10"/>
                  </a:lnTo>
                  <a:lnTo>
                    <a:pt x="7" y="6"/>
                  </a:lnTo>
                  <a:lnTo>
                    <a:pt x="11" y="4"/>
                  </a:lnTo>
                  <a:lnTo>
                    <a:pt x="15" y="1"/>
                  </a:lnTo>
                  <a:lnTo>
                    <a:pt x="18" y="0"/>
                  </a:lnTo>
                  <a:lnTo>
                    <a:pt x="23" y="0"/>
                  </a:lnTo>
                  <a:lnTo>
                    <a:pt x="667" y="0"/>
                  </a:lnTo>
                  <a:lnTo>
                    <a:pt x="667" y="0"/>
                  </a:lnTo>
                  <a:lnTo>
                    <a:pt x="671" y="0"/>
                  </a:lnTo>
                  <a:lnTo>
                    <a:pt x="676" y="1"/>
                  </a:lnTo>
                  <a:lnTo>
                    <a:pt x="679" y="4"/>
                  </a:lnTo>
                  <a:lnTo>
                    <a:pt x="683" y="6"/>
                  </a:lnTo>
                  <a:lnTo>
                    <a:pt x="685" y="10"/>
                  </a:lnTo>
                  <a:lnTo>
                    <a:pt x="688" y="13"/>
                  </a:lnTo>
                  <a:lnTo>
                    <a:pt x="689" y="18"/>
                  </a:lnTo>
                  <a:lnTo>
                    <a:pt x="690" y="23"/>
                  </a:lnTo>
                  <a:lnTo>
                    <a:pt x="690" y="114"/>
                  </a:lnTo>
                  <a:lnTo>
                    <a:pt x="690" y="114"/>
                  </a:lnTo>
                  <a:lnTo>
                    <a:pt x="689" y="119"/>
                  </a:lnTo>
                  <a:lnTo>
                    <a:pt x="688" y="123"/>
                  </a:lnTo>
                  <a:lnTo>
                    <a:pt x="685" y="127"/>
                  </a:lnTo>
                  <a:lnTo>
                    <a:pt x="683" y="130"/>
                  </a:lnTo>
                  <a:lnTo>
                    <a:pt x="679" y="133"/>
                  </a:lnTo>
                  <a:lnTo>
                    <a:pt x="676" y="134"/>
                  </a:lnTo>
                  <a:lnTo>
                    <a:pt x="671" y="137"/>
                  </a:lnTo>
                  <a:lnTo>
                    <a:pt x="667" y="137"/>
                  </a:lnTo>
                  <a:lnTo>
                    <a:pt x="667" y="137"/>
                  </a:lnTo>
                  <a:close/>
                  <a:moveTo>
                    <a:pt x="45" y="92"/>
                  </a:moveTo>
                  <a:lnTo>
                    <a:pt x="645" y="92"/>
                  </a:lnTo>
                  <a:lnTo>
                    <a:pt x="645" y="44"/>
                  </a:lnTo>
                  <a:lnTo>
                    <a:pt x="45" y="44"/>
                  </a:lnTo>
                  <a:lnTo>
                    <a:pt x="45" y="9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3" name="Freeform 21"/>
            <p:cNvSpPr>
              <a:spLocks noEditPoints="1"/>
            </p:cNvSpPr>
            <p:nvPr/>
          </p:nvSpPr>
          <p:spPr bwMode="auto">
            <a:xfrm>
              <a:off x="6929044" y="4608494"/>
              <a:ext cx="541338" cy="541338"/>
            </a:xfrm>
            <a:custGeom>
              <a:avLst/>
              <a:gdLst>
                <a:gd name="T0" fmla="*/ 6 w 1023"/>
                <a:gd name="T1" fmla="*/ 818 h 1024"/>
                <a:gd name="T2" fmla="*/ 820 w 1023"/>
                <a:gd name="T3" fmla="*/ 4 h 1024"/>
                <a:gd name="T4" fmla="*/ 833 w 1023"/>
                <a:gd name="T5" fmla="*/ 0 h 1024"/>
                <a:gd name="T6" fmla="*/ 845 w 1023"/>
                <a:gd name="T7" fmla="*/ 4 h 1024"/>
                <a:gd name="T8" fmla="*/ 870 w 1023"/>
                <a:gd name="T9" fmla="*/ 29 h 1024"/>
                <a:gd name="T10" fmla="*/ 925 w 1023"/>
                <a:gd name="T11" fmla="*/ 100 h 1024"/>
                <a:gd name="T12" fmla="*/ 968 w 1023"/>
                <a:gd name="T13" fmla="*/ 177 h 1024"/>
                <a:gd name="T14" fmla="*/ 998 w 1023"/>
                <a:gd name="T15" fmla="*/ 258 h 1024"/>
                <a:gd name="T16" fmla="*/ 1016 w 1023"/>
                <a:gd name="T17" fmla="*/ 342 h 1024"/>
                <a:gd name="T18" fmla="*/ 1023 w 1023"/>
                <a:gd name="T19" fmla="*/ 428 h 1024"/>
                <a:gd name="T20" fmla="*/ 1016 w 1023"/>
                <a:gd name="T21" fmla="*/ 513 h 1024"/>
                <a:gd name="T22" fmla="*/ 998 w 1023"/>
                <a:gd name="T23" fmla="*/ 597 h 1024"/>
                <a:gd name="T24" fmla="*/ 968 w 1023"/>
                <a:gd name="T25" fmla="*/ 679 h 1024"/>
                <a:gd name="T26" fmla="*/ 925 w 1023"/>
                <a:gd name="T27" fmla="*/ 757 h 1024"/>
                <a:gd name="T28" fmla="*/ 870 w 1023"/>
                <a:gd name="T29" fmla="*/ 828 h 1024"/>
                <a:gd name="T30" fmla="*/ 826 w 1023"/>
                <a:gd name="T31" fmla="*/ 871 h 1024"/>
                <a:gd name="T32" fmla="*/ 756 w 1023"/>
                <a:gd name="T33" fmla="*/ 925 h 1024"/>
                <a:gd name="T34" fmla="*/ 679 w 1023"/>
                <a:gd name="T35" fmla="*/ 968 h 1024"/>
                <a:gd name="T36" fmla="*/ 598 w 1023"/>
                <a:gd name="T37" fmla="*/ 999 h 1024"/>
                <a:gd name="T38" fmla="*/ 514 w 1023"/>
                <a:gd name="T39" fmla="*/ 1018 h 1024"/>
                <a:gd name="T40" fmla="*/ 429 w 1023"/>
                <a:gd name="T41" fmla="*/ 1024 h 1024"/>
                <a:gd name="T42" fmla="*/ 343 w 1023"/>
                <a:gd name="T43" fmla="*/ 1018 h 1024"/>
                <a:gd name="T44" fmla="*/ 259 w 1023"/>
                <a:gd name="T45" fmla="*/ 1000 h 1024"/>
                <a:gd name="T46" fmla="*/ 178 w 1023"/>
                <a:gd name="T47" fmla="*/ 969 h 1024"/>
                <a:gd name="T48" fmla="*/ 101 w 1023"/>
                <a:gd name="T49" fmla="*/ 926 h 1024"/>
                <a:gd name="T50" fmla="*/ 31 w 1023"/>
                <a:gd name="T51" fmla="*/ 872 h 1024"/>
                <a:gd name="T52" fmla="*/ 6 w 1023"/>
                <a:gd name="T53" fmla="*/ 849 h 1024"/>
                <a:gd name="T54" fmla="*/ 1 w 1023"/>
                <a:gd name="T55" fmla="*/ 842 h 1024"/>
                <a:gd name="T56" fmla="*/ 0 w 1023"/>
                <a:gd name="T57" fmla="*/ 829 h 1024"/>
                <a:gd name="T58" fmla="*/ 6 w 1023"/>
                <a:gd name="T59" fmla="*/ 818 h 1024"/>
                <a:gd name="T60" fmla="*/ 55 w 1023"/>
                <a:gd name="T61" fmla="*/ 834 h 1024"/>
                <a:gd name="T62" fmla="*/ 96 w 1023"/>
                <a:gd name="T63" fmla="*/ 868 h 1024"/>
                <a:gd name="T64" fmla="*/ 164 w 1023"/>
                <a:gd name="T65" fmla="*/ 912 h 1024"/>
                <a:gd name="T66" fmla="*/ 235 w 1023"/>
                <a:gd name="T67" fmla="*/ 944 h 1024"/>
                <a:gd name="T68" fmla="*/ 310 w 1023"/>
                <a:gd name="T69" fmla="*/ 967 h 1024"/>
                <a:gd name="T70" fmla="*/ 386 w 1023"/>
                <a:gd name="T71" fmla="*/ 977 h 1024"/>
                <a:gd name="T72" fmla="*/ 464 w 1023"/>
                <a:gd name="T73" fmla="*/ 977 h 1024"/>
                <a:gd name="T74" fmla="*/ 540 w 1023"/>
                <a:gd name="T75" fmla="*/ 967 h 1024"/>
                <a:gd name="T76" fmla="*/ 615 w 1023"/>
                <a:gd name="T77" fmla="*/ 947 h 1024"/>
                <a:gd name="T78" fmla="*/ 687 w 1023"/>
                <a:gd name="T79" fmla="*/ 915 h 1024"/>
                <a:gd name="T80" fmla="*/ 755 w 1023"/>
                <a:gd name="T81" fmla="*/ 872 h 1024"/>
                <a:gd name="T82" fmla="*/ 817 w 1023"/>
                <a:gd name="T83" fmla="*/ 818 h 1024"/>
                <a:gd name="T84" fmla="*/ 854 w 1023"/>
                <a:gd name="T85" fmla="*/ 777 h 1024"/>
                <a:gd name="T86" fmla="*/ 900 w 1023"/>
                <a:gd name="T87" fmla="*/ 711 h 1024"/>
                <a:gd name="T88" fmla="*/ 935 w 1023"/>
                <a:gd name="T89" fmla="*/ 640 h 1024"/>
                <a:gd name="T90" fmla="*/ 960 w 1023"/>
                <a:gd name="T91" fmla="*/ 567 h 1024"/>
                <a:gd name="T92" fmla="*/ 975 w 1023"/>
                <a:gd name="T93" fmla="*/ 491 h 1024"/>
                <a:gd name="T94" fmla="*/ 978 w 1023"/>
                <a:gd name="T95" fmla="*/ 412 h 1024"/>
                <a:gd name="T96" fmla="*/ 970 w 1023"/>
                <a:gd name="T97" fmla="*/ 336 h 1024"/>
                <a:gd name="T98" fmla="*/ 952 w 1023"/>
                <a:gd name="T99" fmla="*/ 260 h 1024"/>
                <a:gd name="T100" fmla="*/ 924 w 1023"/>
                <a:gd name="T101" fmla="*/ 188 h 1024"/>
                <a:gd name="T102" fmla="*/ 883 w 1023"/>
                <a:gd name="T103" fmla="*/ 119 h 1024"/>
                <a:gd name="T104" fmla="*/ 832 w 1023"/>
                <a:gd name="T105" fmla="*/ 55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3" h="1024">
                  <a:moveTo>
                    <a:pt x="6" y="818"/>
                  </a:moveTo>
                  <a:lnTo>
                    <a:pt x="6" y="818"/>
                  </a:lnTo>
                  <a:lnTo>
                    <a:pt x="6" y="818"/>
                  </a:lnTo>
                  <a:lnTo>
                    <a:pt x="817" y="7"/>
                  </a:lnTo>
                  <a:lnTo>
                    <a:pt x="817" y="7"/>
                  </a:lnTo>
                  <a:lnTo>
                    <a:pt x="820" y="4"/>
                  </a:lnTo>
                  <a:lnTo>
                    <a:pt x="825" y="1"/>
                  </a:lnTo>
                  <a:lnTo>
                    <a:pt x="829" y="0"/>
                  </a:lnTo>
                  <a:lnTo>
                    <a:pt x="833" y="0"/>
                  </a:lnTo>
                  <a:lnTo>
                    <a:pt x="837" y="0"/>
                  </a:lnTo>
                  <a:lnTo>
                    <a:pt x="842" y="1"/>
                  </a:lnTo>
                  <a:lnTo>
                    <a:pt x="845" y="4"/>
                  </a:lnTo>
                  <a:lnTo>
                    <a:pt x="849" y="7"/>
                  </a:lnTo>
                  <a:lnTo>
                    <a:pt x="849" y="7"/>
                  </a:lnTo>
                  <a:lnTo>
                    <a:pt x="870" y="29"/>
                  </a:lnTo>
                  <a:lnTo>
                    <a:pt x="889" y="52"/>
                  </a:lnTo>
                  <a:lnTo>
                    <a:pt x="908" y="76"/>
                  </a:lnTo>
                  <a:lnTo>
                    <a:pt x="925" y="100"/>
                  </a:lnTo>
                  <a:lnTo>
                    <a:pt x="940" y="125"/>
                  </a:lnTo>
                  <a:lnTo>
                    <a:pt x="954" y="151"/>
                  </a:lnTo>
                  <a:lnTo>
                    <a:pt x="968" y="177"/>
                  </a:lnTo>
                  <a:lnTo>
                    <a:pt x="979" y="204"/>
                  </a:lnTo>
                  <a:lnTo>
                    <a:pt x="990" y="231"/>
                  </a:lnTo>
                  <a:lnTo>
                    <a:pt x="998" y="258"/>
                  </a:lnTo>
                  <a:lnTo>
                    <a:pt x="1006" y="286"/>
                  </a:lnTo>
                  <a:lnTo>
                    <a:pt x="1011" y="315"/>
                  </a:lnTo>
                  <a:lnTo>
                    <a:pt x="1016" y="342"/>
                  </a:lnTo>
                  <a:lnTo>
                    <a:pt x="1020" y="371"/>
                  </a:lnTo>
                  <a:lnTo>
                    <a:pt x="1022" y="399"/>
                  </a:lnTo>
                  <a:lnTo>
                    <a:pt x="1023" y="428"/>
                  </a:lnTo>
                  <a:lnTo>
                    <a:pt x="1022" y="457"/>
                  </a:lnTo>
                  <a:lnTo>
                    <a:pt x="1020" y="486"/>
                  </a:lnTo>
                  <a:lnTo>
                    <a:pt x="1016" y="513"/>
                  </a:lnTo>
                  <a:lnTo>
                    <a:pt x="1011" y="542"/>
                  </a:lnTo>
                  <a:lnTo>
                    <a:pt x="1006" y="570"/>
                  </a:lnTo>
                  <a:lnTo>
                    <a:pt x="998" y="597"/>
                  </a:lnTo>
                  <a:lnTo>
                    <a:pt x="990" y="625"/>
                  </a:lnTo>
                  <a:lnTo>
                    <a:pt x="979" y="652"/>
                  </a:lnTo>
                  <a:lnTo>
                    <a:pt x="968" y="679"/>
                  </a:lnTo>
                  <a:lnTo>
                    <a:pt x="954" y="706"/>
                  </a:lnTo>
                  <a:lnTo>
                    <a:pt x="940" y="730"/>
                  </a:lnTo>
                  <a:lnTo>
                    <a:pt x="925" y="757"/>
                  </a:lnTo>
                  <a:lnTo>
                    <a:pt x="908" y="780"/>
                  </a:lnTo>
                  <a:lnTo>
                    <a:pt x="889" y="804"/>
                  </a:lnTo>
                  <a:lnTo>
                    <a:pt x="870" y="828"/>
                  </a:lnTo>
                  <a:lnTo>
                    <a:pt x="849" y="849"/>
                  </a:lnTo>
                  <a:lnTo>
                    <a:pt x="849" y="849"/>
                  </a:lnTo>
                  <a:lnTo>
                    <a:pt x="826" y="871"/>
                  </a:lnTo>
                  <a:lnTo>
                    <a:pt x="804" y="891"/>
                  </a:lnTo>
                  <a:lnTo>
                    <a:pt x="780" y="909"/>
                  </a:lnTo>
                  <a:lnTo>
                    <a:pt x="756" y="925"/>
                  </a:lnTo>
                  <a:lnTo>
                    <a:pt x="730" y="941"/>
                  </a:lnTo>
                  <a:lnTo>
                    <a:pt x="705" y="955"/>
                  </a:lnTo>
                  <a:lnTo>
                    <a:pt x="679" y="968"/>
                  </a:lnTo>
                  <a:lnTo>
                    <a:pt x="652" y="980"/>
                  </a:lnTo>
                  <a:lnTo>
                    <a:pt x="626" y="991"/>
                  </a:lnTo>
                  <a:lnTo>
                    <a:pt x="598" y="999"/>
                  </a:lnTo>
                  <a:lnTo>
                    <a:pt x="570" y="1006"/>
                  </a:lnTo>
                  <a:lnTo>
                    <a:pt x="543" y="1013"/>
                  </a:lnTo>
                  <a:lnTo>
                    <a:pt x="514" y="1018"/>
                  </a:lnTo>
                  <a:lnTo>
                    <a:pt x="486" y="1021"/>
                  </a:lnTo>
                  <a:lnTo>
                    <a:pt x="457" y="1023"/>
                  </a:lnTo>
                  <a:lnTo>
                    <a:pt x="429" y="1024"/>
                  </a:lnTo>
                  <a:lnTo>
                    <a:pt x="400" y="1023"/>
                  </a:lnTo>
                  <a:lnTo>
                    <a:pt x="372" y="1021"/>
                  </a:lnTo>
                  <a:lnTo>
                    <a:pt x="343" y="1018"/>
                  </a:lnTo>
                  <a:lnTo>
                    <a:pt x="315" y="1013"/>
                  </a:lnTo>
                  <a:lnTo>
                    <a:pt x="287" y="1007"/>
                  </a:lnTo>
                  <a:lnTo>
                    <a:pt x="259" y="1000"/>
                  </a:lnTo>
                  <a:lnTo>
                    <a:pt x="232" y="991"/>
                  </a:lnTo>
                  <a:lnTo>
                    <a:pt x="205" y="981"/>
                  </a:lnTo>
                  <a:lnTo>
                    <a:pt x="178" y="969"/>
                  </a:lnTo>
                  <a:lnTo>
                    <a:pt x="152" y="956"/>
                  </a:lnTo>
                  <a:lnTo>
                    <a:pt x="127" y="942"/>
                  </a:lnTo>
                  <a:lnTo>
                    <a:pt x="101" y="926"/>
                  </a:lnTo>
                  <a:lnTo>
                    <a:pt x="77" y="910"/>
                  </a:lnTo>
                  <a:lnTo>
                    <a:pt x="53" y="892"/>
                  </a:lnTo>
                  <a:lnTo>
                    <a:pt x="31" y="872"/>
                  </a:lnTo>
                  <a:lnTo>
                    <a:pt x="8" y="852"/>
                  </a:lnTo>
                  <a:lnTo>
                    <a:pt x="8" y="852"/>
                  </a:lnTo>
                  <a:lnTo>
                    <a:pt x="6" y="849"/>
                  </a:lnTo>
                  <a:lnTo>
                    <a:pt x="6" y="849"/>
                  </a:lnTo>
                  <a:lnTo>
                    <a:pt x="4" y="846"/>
                  </a:lnTo>
                  <a:lnTo>
                    <a:pt x="1" y="842"/>
                  </a:lnTo>
                  <a:lnTo>
                    <a:pt x="0" y="839"/>
                  </a:lnTo>
                  <a:lnTo>
                    <a:pt x="0" y="834"/>
                  </a:lnTo>
                  <a:lnTo>
                    <a:pt x="0" y="829"/>
                  </a:lnTo>
                  <a:lnTo>
                    <a:pt x="1" y="825"/>
                  </a:lnTo>
                  <a:lnTo>
                    <a:pt x="4" y="822"/>
                  </a:lnTo>
                  <a:lnTo>
                    <a:pt x="6" y="818"/>
                  </a:lnTo>
                  <a:lnTo>
                    <a:pt x="6" y="818"/>
                  </a:lnTo>
                  <a:close/>
                  <a:moveTo>
                    <a:pt x="832" y="55"/>
                  </a:moveTo>
                  <a:lnTo>
                    <a:pt x="55" y="834"/>
                  </a:lnTo>
                  <a:lnTo>
                    <a:pt x="55" y="834"/>
                  </a:lnTo>
                  <a:lnTo>
                    <a:pt x="75" y="852"/>
                  </a:lnTo>
                  <a:lnTo>
                    <a:pt x="96" y="868"/>
                  </a:lnTo>
                  <a:lnTo>
                    <a:pt x="118" y="884"/>
                  </a:lnTo>
                  <a:lnTo>
                    <a:pt x="140" y="898"/>
                  </a:lnTo>
                  <a:lnTo>
                    <a:pt x="164" y="912"/>
                  </a:lnTo>
                  <a:lnTo>
                    <a:pt x="186" y="924"/>
                  </a:lnTo>
                  <a:lnTo>
                    <a:pt x="210" y="935"/>
                  </a:lnTo>
                  <a:lnTo>
                    <a:pt x="235" y="944"/>
                  </a:lnTo>
                  <a:lnTo>
                    <a:pt x="260" y="953"/>
                  </a:lnTo>
                  <a:lnTo>
                    <a:pt x="285" y="960"/>
                  </a:lnTo>
                  <a:lnTo>
                    <a:pt x="310" y="967"/>
                  </a:lnTo>
                  <a:lnTo>
                    <a:pt x="335" y="972"/>
                  </a:lnTo>
                  <a:lnTo>
                    <a:pt x="361" y="975"/>
                  </a:lnTo>
                  <a:lnTo>
                    <a:pt x="386" y="977"/>
                  </a:lnTo>
                  <a:lnTo>
                    <a:pt x="412" y="979"/>
                  </a:lnTo>
                  <a:lnTo>
                    <a:pt x="438" y="979"/>
                  </a:lnTo>
                  <a:lnTo>
                    <a:pt x="464" y="977"/>
                  </a:lnTo>
                  <a:lnTo>
                    <a:pt x="489" y="975"/>
                  </a:lnTo>
                  <a:lnTo>
                    <a:pt x="515" y="972"/>
                  </a:lnTo>
                  <a:lnTo>
                    <a:pt x="540" y="967"/>
                  </a:lnTo>
                  <a:lnTo>
                    <a:pt x="566" y="962"/>
                  </a:lnTo>
                  <a:lnTo>
                    <a:pt x="591" y="955"/>
                  </a:lnTo>
                  <a:lnTo>
                    <a:pt x="615" y="947"/>
                  </a:lnTo>
                  <a:lnTo>
                    <a:pt x="640" y="937"/>
                  </a:lnTo>
                  <a:lnTo>
                    <a:pt x="664" y="926"/>
                  </a:lnTo>
                  <a:lnTo>
                    <a:pt x="687" y="915"/>
                  </a:lnTo>
                  <a:lnTo>
                    <a:pt x="710" y="901"/>
                  </a:lnTo>
                  <a:lnTo>
                    <a:pt x="732" y="887"/>
                  </a:lnTo>
                  <a:lnTo>
                    <a:pt x="755" y="872"/>
                  </a:lnTo>
                  <a:lnTo>
                    <a:pt x="776" y="855"/>
                  </a:lnTo>
                  <a:lnTo>
                    <a:pt x="797" y="837"/>
                  </a:lnTo>
                  <a:lnTo>
                    <a:pt x="817" y="818"/>
                  </a:lnTo>
                  <a:lnTo>
                    <a:pt x="817" y="818"/>
                  </a:lnTo>
                  <a:lnTo>
                    <a:pt x="836" y="798"/>
                  </a:lnTo>
                  <a:lnTo>
                    <a:pt x="854" y="777"/>
                  </a:lnTo>
                  <a:lnTo>
                    <a:pt x="870" y="755"/>
                  </a:lnTo>
                  <a:lnTo>
                    <a:pt x="886" y="734"/>
                  </a:lnTo>
                  <a:lnTo>
                    <a:pt x="900" y="711"/>
                  </a:lnTo>
                  <a:lnTo>
                    <a:pt x="913" y="688"/>
                  </a:lnTo>
                  <a:lnTo>
                    <a:pt x="925" y="664"/>
                  </a:lnTo>
                  <a:lnTo>
                    <a:pt x="935" y="640"/>
                  </a:lnTo>
                  <a:lnTo>
                    <a:pt x="945" y="616"/>
                  </a:lnTo>
                  <a:lnTo>
                    <a:pt x="953" y="592"/>
                  </a:lnTo>
                  <a:lnTo>
                    <a:pt x="960" y="567"/>
                  </a:lnTo>
                  <a:lnTo>
                    <a:pt x="966" y="542"/>
                  </a:lnTo>
                  <a:lnTo>
                    <a:pt x="971" y="516"/>
                  </a:lnTo>
                  <a:lnTo>
                    <a:pt x="975" y="491"/>
                  </a:lnTo>
                  <a:lnTo>
                    <a:pt x="977" y="464"/>
                  </a:lnTo>
                  <a:lnTo>
                    <a:pt x="978" y="438"/>
                  </a:lnTo>
                  <a:lnTo>
                    <a:pt x="978" y="412"/>
                  </a:lnTo>
                  <a:lnTo>
                    <a:pt x="977" y="387"/>
                  </a:lnTo>
                  <a:lnTo>
                    <a:pt x="975" y="361"/>
                  </a:lnTo>
                  <a:lnTo>
                    <a:pt x="970" y="336"/>
                  </a:lnTo>
                  <a:lnTo>
                    <a:pt x="965" y="310"/>
                  </a:lnTo>
                  <a:lnTo>
                    <a:pt x="959" y="285"/>
                  </a:lnTo>
                  <a:lnTo>
                    <a:pt x="952" y="260"/>
                  </a:lnTo>
                  <a:lnTo>
                    <a:pt x="944" y="235"/>
                  </a:lnTo>
                  <a:lnTo>
                    <a:pt x="934" y="212"/>
                  </a:lnTo>
                  <a:lnTo>
                    <a:pt x="924" y="188"/>
                  </a:lnTo>
                  <a:lnTo>
                    <a:pt x="911" y="164"/>
                  </a:lnTo>
                  <a:lnTo>
                    <a:pt x="897" y="140"/>
                  </a:lnTo>
                  <a:lnTo>
                    <a:pt x="883" y="119"/>
                  </a:lnTo>
                  <a:lnTo>
                    <a:pt x="868" y="96"/>
                  </a:lnTo>
                  <a:lnTo>
                    <a:pt x="851" y="75"/>
                  </a:lnTo>
                  <a:lnTo>
                    <a:pt x="832" y="55"/>
                  </a:lnTo>
                  <a:lnTo>
                    <a:pt x="832" y="5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92" name="그룹 428"/>
          <p:cNvGrpSpPr/>
          <p:nvPr/>
        </p:nvGrpSpPr>
        <p:grpSpPr>
          <a:xfrm>
            <a:off x="3590827" y="2173242"/>
            <a:ext cx="705203" cy="516585"/>
            <a:chOff x="4185844" y="5654656"/>
            <a:chExt cx="795338" cy="582613"/>
          </a:xfrm>
        </p:grpSpPr>
        <p:sp>
          <p:nvSpPr>
            <p:cNvPr id="93" name="Freeform 109"/>
            <p:cNvSpPr/>
            <p:nvPr/>
          </p:nvSpPr>
          <p:spPr bwMode="auto">
            <a:xfrm>
              <a:off x="4412856" y="5667356"/>
              <a:ext cx="555625" cy="557213"/>
            </a:xfrm>
            <a:custGeom>
              <a:avLst/>
              <a:gdLst>
                <a:gd name="T0" fmla="*/ 1047 w 1050"/>
                <a:gd name="T1" fmla="*/ 536 h 1051"/>
                <a:gd name="T2" fmla="*/ 1043 w 1050"/>
                <a:gd name="T3" fmla="*/ 500 h 1051"/>
                <a:gd name="T4" fmla="*/ 1037 w 1050"/>
                <a:gd name="T5" fmla="*/ 468 h 1051"/>
                <a:gd name="T6" fmla="*/ 1024 w 1050"/>
                <a:gd name="T7" fmla="*/ 418 h 1051"/>
                <a:gd name="T8" fmla="*/ 996 w 1050"/>
                <a:gd name="T9" fmla="*/ 348 h 1051"/>
                <a:gd name="T10" fmla="*/ 962 w 1050"/>
                <a:gd name="T11" fmla="*/ 283 h 1051"/>
                <a:gd name="T12" fmla="*/ 919 w 1050"/>
                <a:gd name="T13" fmla="*/ 222 h 1051"/>
                <a:gd name="T14" fmla="*/ 868 w 1050"/>
                <a:gd name="T15" fmla="*/ 167 h 1051"/>
                <a:gd name="T16" fmla="*/ 812 w 1050"/>
                <a:gd name="T17" fmla="*/ 119 h 1051"/>
                <a:gd name="T18" fmla="*/ 751 w 1050"/>
                <a:gd name="T19" fmla="*/ 79 h 1051"/>
                <a:gd name="T20" fmla="*/ 683 w 1050"/>
                <a:gd name="T21" fmla="*/ 46 h 1051"/>
                <a:gd name="T22" fmla="*/ 610 w 1050"/>
                <a:gd name="T23" fmla="*/ 21 h 1051"/>
                <a:gd name="T24" fmla="*/ 536 w 1050"/>
                <a:gd name="T25" fmla="*/ 6 h 1051"/>
                <a:gd name="T26" fmla="*/ 457 w 1050"/>
                <a:gd name="T27" fmla="*/ 0 h 1051"/>
                <a:gd name="T28" fmla="*/ 457 w 1050"/>
                <a:gd name="T29" fmla="*/ 0 h 1051"/>
                <a:gd name="T30" fmla="*/ 388 w 1050"/>
                <a:gd name="T31" fmla="*/ 5 h 1051"/>
                <a:gd name="T32" fmla="*/ 322 w 1050"/>
                <a:gd name="T33" fmla="*/ 16 h 1051"/>
                <a:gd name="T34" fmla="*/ 258 w 1050"/>
                <a:gd name="T35" fmla="*/ 35 h 1051"/>
                <a:gd name="T36" fmla="*/ 197 w 1050"/>
                <a:gd name="T37" fmla="*/ 60 h 1051"/>
                <a:gd name="T38" fmla="*/ 142 w 1050"/>
                <a:gd name="T39" fmla="*/ 92 h 1051"/>
                <a:gd name="T40" fmla="*/ 111 w 1050"/>
                <a:gd name="T41" fmla="*/ 112 h 1051"/>
                <a:gd name="T42" fmla="*/ 88 w 1050"/>
                <a:gd name="T43" fmla="*/ 131 h 1051"/>
                <a:gd name="T44" fmla="*/ 58 w 1050"/>
                <a:gd name="T45" fmla="*/ 162 h 1051"/>
                <a:gd name="T46" fmla="*/ 34 w 1050"/>
                <a:gd name="T47" fmla="*/ 199 h 1051"/>
                <a:gd name="T48" fmla="*/ 16 w 1050"/>
                <a:gd name="T49" fmla="*/ 239 h 1051"/>
                <a:gd name="T50" fmla="*/ 4 w 1050"/>
                <a:gd name="T51" fmla="*/ 282 h 1051"/>
                <a:gd name="T52" fmla="*/ 0 w 1050"/>
                <a:gd name="T53" fmla="*/ 328 h 1051"/>
                <a:gd name="T54" fmla="*/ 5 w 1050"/>
                <a:gd name="T55" fmla="*/ 382 h 1051"/>
                <a:gd name="T56" fmla="*/ 32 w 1050"/>
                <a:gd name="T57" fmla="*/ 455 h 1051"/>
                <a:gd name="T58" fmla="*/ 77 w 1050"/>
                <a:gd name="T59" fmla="*/ 516 h 1051"/>
                <a:gd name="T60" fmla="*/ 139 w 1050"/>
                <a:gd name="T61" fmla="*/ 562 h 1051"/>
                <a:gd name="T62" fmla="*/ 213 w 1050"/>
                <a:gd name="T63" fmla="*/ 588 h 1051"/>
                <a:gd name="T64" fmla="*/ 457 w 1050"/>
                <a:gd name="T65" fmla="*/ 594 h 1051"/>
                <a:gd name="T66" fmla="*/ 457 w 1050"/>
                <a:gd name="T67" fmla="*/ 785 h 1051"/>
                <a:gd name="T68" fmla="*/ 469 w 1050"/>
                <a:gd name="T69" fmla="*/ 864 h 1051"/>
                <a:gd name="T70" fmla="*/ 502 w 1050"/>
                <a:gd name="T71" fmla="*/ 934 h 1051"/>
                <a:gd name="T72" fmla="*/ 553 w 1050"/>
                <a:gd name="T73" fmla="*/ 991 h 1051"/>
                <a:gd name="T74" fmla="*/ 619 w 1050"/>
                <a:gd name="T75" fmla="*/ 1030 h 1051"/>
                <a:gd name="T76" fmla="*/ 696 w 1050"/>
                <a:gd name="T77" fmla="*/ 1050 h 1051"/>
                <a:gd name="T78" fmla="*/ 739 w 1050"/>
                <a:gd name="T79" fmla="*/ 1050 h 1051"/>
                <a:gd name="T80" fmla="*/ 784 w 1050"/>
                <a:gd name="T81" fmla="*/ 1044 h 1051"/>
                <a:gd name="T82" fmla="*/ 825 w 1050"/>
                <a:gd name="T83" fmla="*/ 1030 h 1051"/>
                <a:gd name="T84" fmla="*/ 865 w 1050"/>
                <a:gd name="T85" fmla="*/ 1010 h 1051"/>
                <a:gd name="T86" fmla="*/ 900 w 1050"/>
                <a:gd name="T87" fmla="*/ 984 h 1051"/>
                <a:gd name="T88" fmla="*/ 930 w 1050"/>
                <a:gd name="T89" fmla="*/ 953 h 1051"/>
                <a:gd name="T90" fmla="*/ 948 w 1050"/>
                <a:gd name="T91" fmla="*/ 928 h 1051"/>
                <a:gd name="T92" fmla="*/ 970 w 1050"/>
                <a:gd name="T93" fmla="*/ 891 h 1051"/>
                <a:gd name="T94" fmla="*/ 1000 w 1050"/>
                <a:gd name="T95" fmla="*/ 833 h 1051"/>
                <a:gd name="T96" fmla="*/ 1022 w 1050"/>
                <a:gd name="T97" fmla="*/ 772 h 1051"/>
                <a:gd name="T98" fmla="*/ 1039 w 1050"/>
                <a:gd name="T99" fmla="*/ 707 h 1051"/>
                <a:gd name="T100" fmla="*/ 1049 w 1050"/>
                <a:gd name="T101" fmla="*/ 640 h 1051"/>
                <a:gd name="T102" fmla="*/ 1050 w 1050"/>
                <a:gd name="T103" fmla="*/ 594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0" h="1051">
                  <a:moveTo>
                    <a:pt x="1049" y="562"/>
                  </a:moveTo>
                  <a:lnTo>
                    <a:pt x="1049" y="562"/>
                  </a:lnTo>
                  <a:lnTo>
                    <a:pt x="1047" y="536"/>
                  </a:lnTo>
                  <a:lnTo>
                    <a:pt x="1047" y="536"/>
                  </a:lnTo>
                  <a:lnTo>
                    <a:pt x="1043" y="500"/>
                  </a:lnTo>
                  <a:lnTo>
                    <a:pt x="1043" y="500"/>
                  </a:lnTo>
                  <a:lnTo>
                    <a:pt x="1039" y="480"/>
                  </a:lnTo>
                  <a:lnTo>
                    <a:pt x="1039" y="480"/>
                  </a:lnTo>
                  <a:lnTo>
                    <a:pt x="1037" y="468"/>
                  </a:lnTo>
                  <a:lnTo>
                    <a:pt x="1037" y="468"/>
                  </a:lnTo>
                  <a:lnTo>
                    <a:pt x="1031" y="443"/>
                  </a:lnTo>
                  <a:lnTo>
                    <a:pt x="1024" y="418"/>
                  </a:lnTo>
                  <a:lnTo>
                    <a:pt x="1015" y="395"/>
                  </a:lnTo>
                  <a:lnTo>
                    <a:pt x="1007" y="371"/>
                  </a:lnTo>
                  <a:lnTo>
                    <a:pt x="996" y="348"/>
                  </a:lnTo>
                  <a:lnTo>
                    <a:pt x="986" y="326"/>
                  </a:lnTo>
                  <a:lnTo>
                    <a:pt x="974" y="304"/>
                  </a:lnTo>
                  <a:lnTo>
                    <a:pt x="962" y="283"/>
                  </a:lnTo>
                  <a:lnTo>
                    <a:pt x="948" y="262"/>
                  </a:lnTo>
                  <a:lnTo>
                    <a:pt x="933" y="241"/>
                  </a:lnTo>
                  <a:lnTo>
                    <a:pt x="919" y="222"/>
                  </a:lnTo>
                  <a:lnTo>
                    <a:pt x="903" y="203"/>
                  </a:lnTo>
                  <a:lnTo>
                    <a:pt x="886" y="184"/>
                  </a:lnTo>
                  <a:lnTo>
                    <a:pt x="868" y="167"/>
                  </a:lnTo>
                  <a:lnTo>
                    <a:pt x="850" y="150"/>
                  </a:lnTo>
                  <a:lnTo>
                    <a:pt x="831" y="135"/>
                  </a:lnTo>
                  <a:lnTo>
                    <a:pt x="812" y="119"/>
                  </a:lnTo>
                  <a:lnTo>
                    <a:pt x="792" y="105"/>
                  </a:lnTo>
                  <a:lnTo>
                    <a:pt x="771" y="91"/>
                  </a:lnTo>
                  <a:lnTo>
                    <a:pt x="751" y="79"/>
                  </a:lnTo>
                  <a:lnTo>
                    <a:pt x="728" y="67"/>
                  </a:lnTo>
                  <a:lnTo>
                    <a:pt x="705" y="55"/>
                  </a:lnTo>
                  <a:lnTo>
                    <a:pt x="683" y="46"/>
                  </a:lnTo>
                  <a:lnTo>
                    <a:pt x="659" y="36"/>
                  </a:lnTo>
                  <a:lnTo>
                    <a:pt x="635" y="28"/>
                  </a:lnTo>
                  <a:lnTo>
                    <a:pt x="610" y="21"/>
                  </a:lnTo>
                  <a:lnTo>
                    <a:pt x="587" y="15"/>
                  </a:lnTo>
                  <a:lnTo>
                    <a:pt x="561" y="10"/>
                  </a:lnTo>
                  <a:lnTo>
                    <a:pt x="536" y="6"/>
                  </a:lnTo>
                  <a:lnTo>
                    <a:pt x="510" y="3"/>
                  </a:lnTo>
                  <a:lnTo>
                    <a:pt x="483" y="2"/>
                  </a:lnTo>
                  <a:lnTo>
                    <a:pt x="457" y="0"/>
                  </a:lnTo>
                  <a:lnTo>
                    <a:pt x="457" y="0"/>
                  </a:lnTo>
                  <a:lnTo>
                    <a:pt x="457" y="0"/>
                  </a:lnTo>
                  <a:lnTo>
                    <a:pt x="457" y="0"/>
                  </a:lnTo>
                  <a:lnTo>
                    <a:pt x="434" y="2"/>
                  </a:lnTo>
                  <a:lnTo>
                    <a:pt x="411" y="3"/>
                  </a:lnTo>
                  <a:lnTo>
                    <a:pt x="388" y="5"/>
                  </a:lnTo>
                  <a:lnTo>
                    <a:pt x="366" y="8"/>
                  </a:lnTo>
                  <a:lnTo>
                    <a:pt x="343" y="11"/>
                  </a:lnTo>
                  <a:lnTo>
                    <a:pt x="322" y="16"/>
                  </a:lnTo>
                  <a:lnTo>
                    <a:pt x="301" y="22"/>
                  </a:lnTo>
                  <a:lnTo>
                    <a:pt x="279" y="28"/>
                  </a:lnTo>
                  <a:lnTo>
                    <a:pt x="258" y="35"/>
                  </a:lnTo>
                  <a:lnTo>
                    <a:pt x="238" y="43"/>
                  </a:lnTo>
                  <a:lnTo>
                    <a:pt x="218" y="51"/>
                  </a:lnTo>
                  <a:lnTo>
                    <a:pt x="197" y="60"/>
                  </a:lnTo>
                  <a:lnTo>
                    <a:pt x="178" y="70"/>
                  </a:lnTo>
                  <a:lnTo>
                    <a:pt x="159" y="81"/>
                  </a:lnTo>
                  <a:lnTo>
                    <a:pt x="142" y="92"/>
                  </a:lnTo>
                  <a:lnTo>
                    <a:pt x="123" y="104"/>
                  </a:lnTo>
                  <a:lnTo>
                    <a:pt x="123" y="104"/>
                  </a:lnTo>
                  <a:lnTo>
                    <a:pt x="111" y="112"/>
                  </a:lnTo>
                  <a:lnTo>
                    <a:pt x="99" y="121"/>
                  </a:lnTo>
                  <a:lnTo>
                    <a:pt x="99" y="121"/>
                  </a:lnTo>
                  <a:lnTo>
                    <a:pt x="88" y="131"/>
                  </a:lnTo>
                  <a:lnTo>
                    <a:pt x="77" y="140"/>
                  </a:lnTo>
                  <a:lnTo>
                    <a:pt x="67" y="151"/>
                  </a:lnTo>
                  <a:lnTo>
                    <a:pt x="58" y="162"/>
                  </a:lnTo>
                  <a:lnTo>
                    <a:pt x="49" y="174"/>
                  </a:lnTo>
                  <a:lnTo>
                    <a:pt x="41" y="186"/>
                  </a:lnTo>
                  <a:lnTo>
                    <a:pt x="34" y="199"/>
                  </a:lnTo>
                  <a:lnTo>
                    <a:pt x="26" y="212"/>
                  </a:lnTo>
                  <a:lnTo>
                    <a:pt x="20" y="225"/>
                  </a:lnTo>
                  <a:lnTo>
                    <a:pt x="16" y="239"/>
                  </a:lnTo>
                  <a:lnTo>
                    <a:pt x="11" y="253"/>
                  </a:lnTo>
                  <a:lnTo>
                    <a:pt x="7" y="268"/>
                  </a:lnTo>
                  <a:lnTo>
                    <a:pt x="4" y="282"/>
                  </a:lnTo>
                  <a:lnTo>
                    <a:pt x="1" y="297"/>
                  </a:lnTo>
                  <a:lnTo>
                    <a:pt x="0" y="313"/>
                  </a:lnTo>
                  <a:lnTo>
                    <a:pt x="0" y="328"/>
                  </a:lnTo>
                  <a:lnTo>
                    <a:pt x="0" y="328"/>
                  </a:lnTo>
                  <a:lnTo>
                    <a:pt x="1" y="355"/>
                  </a:lnTo>
                  <a:lnTo>
                    <a:pt x="5" y="382"/>
                  </a:lnTo>
                  <a:lnTo>
                    <a:pt x="12" y="406"/>
                  </a:lnTo>
                  <a:lnTo>
                    <a:pt x="20" y="431"/>
                  </a:lnTo>
                  <a:lnTo>
                    <a:pt x="32" y="455"/>
                  </a:lnTo>
                  <a:lnTo>
                    <a:pt x="45" y="477"/>
                  </a:lnTo>
                  <a:lnTo>
                    <a:pt x="61" y="497"/>
                  </a:lnTo>
                  <a:lnTo>
                    <a:pt x="77" y="516"/>
                  </a:lnTo>
                  <a:lnTo>
                    <a:pt x="96" y="534"/>
                  </a:lnTo>
                  <a:lnTo>
                    <a:pt x="118" y="549"/>
                  </a:lnTo>
                  <a:lnTo>
                    <a:pt x="139" y="562"/>
                  </a:lnTo>
                  <a:lnTo>
                    <a:pt x="163" y="573"/>
                  </a:lnTo>
                  <a:lnTo>
                    <a:pt x="187" y="582"/>
                  </a:lnTo>
                  <a:lnTo>
                    <a:pt x="213" y="588"/>
                  </a:lnTo>
                  <a:lnTo>
                    <a:pt x="239" y="593"/>
                  </a:lnTo>
                  <a:lnTo>
                    <a:pt x="266" y="594"/>
                  </a:lnTo>
                  <a:lnTo>
                    <a:pt x="457" y="594"/>
                  </a:lnTo>
                  <a:lnTo>
                    <a:pt x="457" y="594"/>
                  </a:lnTo>
                  <a:lnTo>
                    <a:pt x="457" y="785"/>
                  </a:lnTo>
                  <a:lnTo>
                    <a:pt x="457" y="785"/>
                  </a:lnTo>
                  <a:lnTo>
                    <a:pt x="459" y="813"/>
                  </a:lnTo>
                  <a:lnTo>
                    <a:pt x="462" y="839"/>
                  </a:lnTo>
                  <a:lnTo>
                    <a:pt x="469" y="864"/>
                  </a:lnTo>
                  <a:lnTo>
                    <a:pt x="478" y="889"/>
                  </a:lnTo>
                  <a:lnTo>
                    <a:pt x="489" y="911"/>
                  </a:lnTo>
                  <a:lnTo>
                    <a:pt x="502" y="934"/>
                  </a:lnTo>
                  <a:lnTo>
                    <a:pt x="518" y="954"/>
                  </a:lnTo>
                  <a:lnTo>
                    <a:pt x="535" y="973"/>
                  </a:lnTo>
                  <a:lnTo>
                    <a:pt x="553" y="991"/>
                  </a:lnTo>
                  <a:lnTo>
                    <a:pt x="574" y="1005"/>
                  </a:lnTo>
                  <a:lnTo>
                    <a:pt x="596" y="1019"/>
                  </a:lnTo>
                  <a:lnTo>
                    <a:pt x="619" y="1030"/>
                  </a:lnTo>
                  <a:lnTo>
                    <a:pt x="644" y="1039"/>
                  </a:lnTo>
                  <a:lnTo>
                    <a:pt x="670" y="1045"/>
                  </a:lnTo>
                  <a:lnTo>
                    <a:pt x="696" y="1050"/>
                  </a:lnTo>
                  <a:lnTo>
                    <a:pt x="723" y="1051"/>
                  </a:lnTo>
                  <a:lnTo>
                    <a:pt x="723" y="1051"/>
                  </a:lnTo>
                  <a:lnTo>
                    <a:pt x="739" y="1050"/>
                  </a:lnTo>
                  <a:lnTo>
                    <a:pt x="754" y="1049"/>
                  </a:lnTo>
                  <a:lnTo>
                    <a:pt x="768" y="1047"/>
                  </a:lnTo>
                  <a:lnTo>
                    <a:pt x="784" y="1044"/>
                  </a:lnTo>
                  <a:lnTo>
                    <a:pt x="798" y="1041"/>
                  </a:lnTo>
                  <a:lnTo>
                    <a:pt x="812" y="1036"/>
                  </a:lnTo>
                  <a:lnTo>
                    <a:pt x="825" y="1030"/>
                  </a:lnTo>
                  <a:lnTo>
                    <a:pt x="840" y="1024"/>
                  </a:lnTo>
                  <a:lnTo>
                    <a:pt x="853" y="1017"/>
                  </a:lnTo>
                  <a:lnTo>
                    <a:pt x="865" y="1010"/>
                  </a:lnTo>
                  <a:lnTo>
                    <a:pt x="876" y="1001"/>
                  </a:lnTo>
                  <a:lnTo>
                    <a:pt x="888" y="993"/>
                  </a:lnTo>
                  <a:lnTo>
                    <a:pt x="900" y="984"/>
                  </a:lnTo>
                  <a:lnTo>
                    <a:pt x="910" y="974"/>
                  </a:lnTo>
                  <a:lnTo>
                    <a:pt x="920" y="963"/>
                  </a:lnTo>
                  <a:lnTo>
                    <a:pt x="930" y="953"/>
                  </a:lnTo>
                  <a:lnTo>
                    <a:pt x="930" y="953"/>
                  </a:lnTo>
                  <a:lnTo>
                    <a:pt x="939" y="941"/>
                  </a:lnTo>
                  <a:lnTo>
                    <a:pt x="948" y="928"/>
                  </a:lnTo>
                  <a:lnTo>
                    <a:pt x="948" y="928"/>
                  </a:lnTo>
                  <a:lnTo>
                    <a:pt x="959" y="910"/>
                  </a:lnTo>
                  <a:lnTo>
                    <a:pt x="970" y="891"/>
                  </a:lnTo>
                  <a:lnTo>
                    <a:pt x="981" y="872"/>
                  </a:lnTo>
                  <a:lnTo>
                    <a:pt x="990" y="853"/>
                  </a:lnTo>
                  <a:lnTo>
                    <a:pt x="1000" y="833"/>
                  </a:lnTo>
                  <a:lnTo>
                    <a:pt x="1008" y="813"/>
                  </a:lnTo>
                  <a:lnTo>
                    <a:pt x="1015" y="792"/>
                  </a:lnTo>
                  <a:lnTo>
                    <a:pt x="1022" y="772"/>
                  </a:lnTo>
                  <a:lnTo>
                    <a:pt x="1030" y="751"/>
                  </a:lnTo>
                  <a:lnTo>
                    <a:pt x="1034" y="729"/>
                  </a:lnTo>
                  <a:lnTo>
                    <a:pt x="1039" y="707"/>
                  </a:lnTo>
                  <a:lnTo>
                    <a:pt x="1043" y="686"/>
                  </a:lnTo>
                  <a:lnTo>
                    <a:pt x="1046" y="663"/>
                  </a:lnTo>
                  <a:lnTo>
                    <a:pt x="1049" y="640"/>
                  </a:lnTo>
                  <a:lnTo>
                    <a:pt x="1050" y="617"/>
                  </a:lnTo>
                  <a:lnTo>
                    <a:pt x="1050" y="594"/>
                  </a:lnTo>
                  <a:lnTo>
                    <a:pt x="1050" y="594"/>
                  </a:lnTo>
                  <a:lnTo>
                    <a:pt x="1049" y="562"/>
                  </a:lnTo>
                  <a:lnTo>
                    <a:pt x="1049" y="56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4" name="Freeform 110"/>
            <p:cNvSpPr>
              <a:spLocks noEditPoints="1"/>
            </p:cNvSpPr>
            <p:nvPr/>
          </p:nvSpPr>
          <p:spPr bwMode="auto">
            <a:xfrm>
              <a:off x="4398569" y="5654656"/>
              <a:ext cx="582613" cy="582613"/>
            </a:xfrm>
            <a:custGeom>
              <a:avLst/>
              <a:gdLst>
                <a:gd name="T0" fmla="*/ 689 w 1100"/>
                <a:gd name="T1" fmla="*/ 1095 h 1101"/>
                <a:gd name="T2" fmla="*/ 563 w 1100"/>
                <a:gd name="T3" fmla="*/ 1035 h 1101"/>
                <a:gd name="T4" fmla="*/ 470 w 1100"/>
                <a:gd name="T5" fmla="*/ 896 h 1101"/>
                <a:gd name="T6" fmla="*/ 457 w 1100"/>
                <a:gd name="T7" fmla="*/ 810 h 1101"/>
                <a:gd name="T8" fmla="*/ 247 w 1100"/>
                <a:gd name="T9" fmla="*/ 640 h 1101"/>
                <a:gd name="T10" fmla="*/ 129 w 1100"/>
                <a:gd name="T11" fmla="*/ 594 h 1101"/>
                <a:gd name="T12" fmla="*/ 23 w 1100"/>
                <a:gd name="T13" fmla="*/ 466 h 1101"/>
                <a:gd name="T14" fmla="*/ 0 w 1100"/>
                <a:gd name="T15" fmla="*/ 367 h 1101"/>
                <a:gd name="T16" fmla="*/ 7 w 1100"/>
                <a:gd name="T17" fmla="*/ 288 h 1101"/>
                <a:gd name="T18" fmla="*/ 44 w 1100"/>
                <a:gd name="T19" fmla="*/ 200 h 1101"/>
                <a:gd name="T20" fmla="*/ 108 w 1100"/>
                <a:gd name="T21" fmla="*/ 126 h 1101"/>
                <a:gd name="T22" fmla="*/ 174 w 1100"/>
                <a:gd name="T23" fmla="*/ 84 h 1101"/>
                <a:gd name="T24" fmla="*/ 300 w 1100"/>
                <a:gd name="T25" fmla="*/ 28 h 1101"/>
                <a:gd name="T26" fmla="*/ 435 w 1100"/>
                <a:gd name="T27" fmla="*/ 3 h 1101"/>
                <a:gd name="T28" fmla="*/ 561 w 1100"/>
                <a:gd name="T29" fmla="*/ 6 h 1101"/>
                <a:gd name="T30" fmla="*/ 714 w 1100"/>
                <a:gd name="T31" fmla="*/ 46 h 1101"/>
                <a:gd name="T32" fmla="*/ 852 w 1100"/>
                <a:gd name="T33" fmla="*/ 124 h 1101"/>
                <a:gd name="T34" fmla="*/ 948 w 1100"/>
                <a:gd name="T35" fmla="*/ 213 h 1101"/>
                <a:gd name="T36" fmla="*/ 1034 w 1100"/>
                <a:gd name="T37" fmla="*/ 341 h 1101"/>
                <a:gd name="T38" fmla="*/ 1085 w 1100"/>
                <a:gd name="T39" fmla="*/ 488 h 1101"/>
                <a:gd name="T40" fmla="*/ 1097 w 1100"/>
                <a:gd name="T41" fmla="*/ 559 h 1101"/>
                <a:gd name="T42" fmla="*/ 1100 w 1100"/>
                <a:gd name="T43" fmla="*/ 643 h 1101"/>
                <a:gd name="T44" fmla="*/ 1079 w 1100"/>
                <a:gd name="T45" fmla="*/ 779 h 1101"/>
                <a:gd name="T46" fmla="*/ 1028 w 1100"/>
                <a:gd name="T47" fmla="*/ 908 h 1101"/>
                <a:gd name="T48" fmla="*/ 974 w 1100"/>
                <a:gd name="T49" fmla="*/ 993 h 1101"/>
                <a:gd name="T50" fmla="*/ 914 w 1100"/>
                <a:gd name="T51" fmla="*/ 1049 h 1101"/>
                <a:gd name="T52" fmla="*/ 828 w 1100"/>
                <a:gd name="T53" fmla="*/ 1089 h 1101"/>
                <a:gd name="T54" fmla="*/ 748 w 1100"/>
                <a:gd name="T55" fmla="*/ 1101 h 1101"/>
                <a:gd name="T56" fmla="*/ 397 w 1100"/>
                <a:gd name="T57" fmla="*/ 57 h 1101"/>
                <a:gd name="T58" fmla="*/ 275 w 1100"/>
                <a:gd name="T59" fmla="*/ 90 h 1101"/>
                <a:gd name="T60" fmla="*/ 162 w 1100"/>
                <a:gd name="T61" fmla="*/ 149 h 1101"/>
                <a:gd name="T62" fmla="*/ 139 w 1100"/>
                <a:gd name="T63" fmla="*/ 165 h 1101"/>
                <a:gd name="T64" fmla="*/ 86 w 1100"/>
                <a:gd name="T65" fmla="*/ 226 h 1101"/>
                <a:gd name="T66" fmla="*/ 56 w 1100"/>
                <a:gd name="T67" fmla="*/ 300 h 1101"/>
                <a:gd name="T68" fmla="*/ 51 w 1100"/>
                <a:gd name="T69" fmla="*/ 378 h 1101"/>
                <a:gd name="T70" fmla="*/ 105 w 1100"/>
                <a:gd name="T71" fmla="*/ 506 h 1101"/>
                <a:gd name="T72" fmla="*/ 220 w 1100"/>
                <a:gd name="T73" fmla="*/ 583 h 1101"/>
                <a:gd name="T74" fmla="*/ 487 w 1100"/>
                <a:gd name="T75" fmla="*/ 594 h 1101"/>
                <a:gd name="T76" fmla="*/ 506 w 1100"/>
                <a:gd name="T77" fmla="*/ 614 h 1101"/>
                <a:gd name="T78" fmla="*/ 518 w 1100"/>
                <a:gd name="T79" fmla="*/ 882 h 1101"/>
                <a:gd name="T80" fmla="*/ 595 w 1100"/>
                <a:gd name="T81" fmla="*/ 996 h 1101"/>
                <a:gd name="T82" fmla="*/ 723 w 1100"/>
                <a:gd name="T83" fmla="*/ 1050 h 1101"/>
                <a:gd name="T84" fmla="*/ 802 w 1100"/>
                <a:gd name="T85" fmla="*/ 1045 h 1101"/>
                <a:gd name="T86" fmla="*/ 875 w 1100"/>
                <a:gd name="T87" fmla="*/ 1015 h 1101"/>
                <a:gd name="T88" fmla="*/ 936 w 1100"/>
                <a:gd name="T89" fmla="*/ 961 h 1101"/>
                <a:gd name="T90" fmla="*/ 951 w 1100"/>
                <a:gd name="T91" fmla="*/ 939 h 1101"/>
                <a:gd name="T92" fmla="*/ 1011 w 1100"/>
                <a:gd name="T93" fmla="*/ 827 h 1101"/>
                <a:gd name="T94" fmla="*/ 1044 w 1100"/>
                <a:gd name="T95" fmla="*/ 705 h 1101"/>
                <a:gd name="T96" fmla="*/ 1049 w 1100"/>
                <a:gd name="T97" fmla="*/ 589 h 1101"/>
                <a:gd name="T98" fmla="*/ 1039 w 1100"/>
                <a:gd name="T99" fmla="*/ 510 h 1101"/>
                <a:gd name="T100" fmla="*/ 1017 w 1100"/>
                <a:gd name="T101" fmla="*/ 428 h 1101"/>
                <a:gd name="T102" fmla="*/ 951 w 1100"/>
                <a:gd name="T103" fmla="*/ 298 h 1101"/>
                <a:gd name="T104" fmla="*/ 856 w 1100"/>
                <a:gd name="T105" fmla="*/ 193 h 1101"/>
                <a:gd name="T106" fmla="*/ 739 w 1100"/>
                <a:gd name="T107" fmla="*/ 113 h 1101"/>
                <a:gd name="T108" fmla="*/ 603 w 1100"/>
                <a:gd name="T109" fmla="*/ 65 h 1101"/>
                <a:gd name="T110" fmla="*/ 482 w 1100"/>
                <a:gd name="T111" fmla="*/ 5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 h="1101">
                  <a:moveTo>
                    <a:pt x="748" y="1101"/>
                  </a:moveTo>
                  <a:lnTo>
                    <a:pt x="748" y="1101"/>
                  </a:lnTo>
                  <a:lnTo>
                    <a:pt x="733" y="1100"/>
                  </a:lnTo>
                  <a:lnTo>
                    <a:pt x="719" y="1099"/>
                  </a:lnTo>
                  <a:lnTo>
                    <a:pt x="703" y="1098"/>
                  </a:lnTo>
                  <a:lnTo>
                    <a:pt x="689" y="1095"/>
                  </a:lnTo>
                  <a:lnTo>
                    <a:pt x="676" y="1092"/>
                  </a:lnTo>
                  <a:lnTo>
                    <a:pt x="662" y="1088"/>
                  </a:lnTo>
                  <a:lnTo>
                    <a:pt x="634" y="1077"/>
                  </a:lnTo>
                  <a:lnTo>
                    <a:pt x="609" y="1066"/>
                  </a:lnTo>
                  <a:lnTo>
                    <a:pt x="586" y="1051"/>
                  </a:lnTo>
                  <a:lnTo>
                    <a:pt x="563" y="1035"/>
                  </a:lnTo>
                  <a:lnTo>
                    <a:pt x="542" y="1016"/>
                  </a:lnTo>
                  <a:lnTo>
                    <a:pt x="524" y="994"/>
                  </a:lnTo>
                  <a:lnTo>
                    <a:pt x="506" y="973"/>
                  </a:lnTo>
                  <a:lnTo>
                    <a:pt x="492" y="948"/>
                  </a:lnTo>
                  <a:lnTo>
                    <a:pt x="480" y="923"/>
                  </a:lnTo>
                  <a:lnTo>
                    <a:pt x="470" y="896"/>
                  </a:lnTo>
                  <a:lnTo>
                    <a:pt x="466" y="883"/>
                  </a:lnTo>
                  <a:lnTo>
                    <a:pt x="463" y="868"/>
                  </a:lnTo>
                  <a:lnTo>
                    <a:pt x="460" y="854"/>
                  </a:lnTo>
                  <a:lnTo>
                    <a:pt x="459" y="840"/>
                  </a:lnTo>
                  <a:lnTo>
                    <a:pt x="457" y="825"/>
                  </a:lnTo>
                  <a:lnTo>
                    <a:pt x="457" y="810"/>
                  </a:lnTo>
                  <a:lnTo>
                    <a:pt x="457" y="644"/>
                  </a:lnTo>
                  <a:lnTo>
                    <a:pt x="291" y="644"/>
                  </a:lnTo>
                  <a:lnTo>
                    <a:pt x="291" y="644"/>
                  </a:lnTo>
                  <a:lnTo>
                    <a:pt x="276" y="644"/>
                  </a:lnTo>
                  <a:lnTo>
                    <a:pt x="262" y="643"/>
                  </a:lnTo>
                  <a:lnTo>
                    <a:pt x="247" y="640"/>
                  </a:lnTo>
                  <a:lnTo>
                    <a:pt x="233" y="638"/>
                  </a:lnTo>
                  <a:lnTo>
                    <a:pt x="219" y="635"/>
                  </a:lnTo>
                  <a:lnTo>
                    <a:pt x="205" y="631"/>
                  </a:lnTo>
                  <a:lnTo>
                    <a:pt x="178" y="621"/>
                  </a:lnTo>
                  <a:lnTo>
                    <a:pt x="152" y="608"/>
                  </a:lnTo>
                  <a:lnTo>
                    <a:pt x="129" y="594"/>
                  </a:lnTo>
                  <a:lnTo>
                    <a:pt x="106" y="578"/>
                  </a:lnTo>
                  <a:lnTo>
                    <a:pt x="86" y="559"/>
                  </a:lnTo>
                  <a:lnTo>
                    <a:pt x="67" y="538"/>
                  </a:lnTo>
                  <a:lnTo>
                    <a:pt x="50" y="516"/>
                  </a:lnTo>
                  <a:lnTo>
                    <a:pt x="35" y="492"/>
                  </a:lnTo>
                  <a:lnTo>
                    <a:pt x="23" y="466"/>
                  </a:lnTo>
                  <a:lnTo>
                    <a:pt x="13" y="440"/>
                  </a:lnTo>
                  <a:lnTo>
                    <a:pt x="10" y="426"/>
                  </a:lnTo>
                  <a:lnTo>
                    <a:pt x="6" y="411"/>
                  </a:lnTo>
                  <a:lnTo>
                    <a:pt x="4" y="397"/>
                  </a:lnTo>
                  <a:lnTo>
                    <a:pt x="2" y="383"/>
                  </a:lnTo>
                  <a:lnTo>
                    <a:pt x="0" y="367"/>
                  </a:lnTo>
                  <a:lnTo>
                    <a:pt x="0" y="353"/>
                  </a:lnTo>
                  <a:lnTo>
                    <a:pt x="0" y="353"/>
                  </a:lnTo>
                  <a:lnTo>
                    <a:pt x="0" y="336"/>
                  </a:lnTo>
                  <a:lnTo>
                    <a:pt x="2" y="320"/>
                  </a:lnTo>
                  <a:lnTo>
                    <a:pt x="4" y="304"/>
                  </a:lnTo>
                  <a:lnTo>
                    <a:pt x="7" y="288"/>
                  </a:lnTo>
                  <a:lnTo>
                    <a:pt x="11" y="272"/>
                  </a:lnTo>
                  <a:lnTo>
                    <a:pt x="16" y="257"/>
                  </a:lnTo>
                  <a:lnTo>
                    <a:pt x="22" y="243"/>
                  </a:lnTo>
                  <a:lnTo>
                    <a:pt x="29" y="227"/>
                  </a:lnTo>
                  <a:lnTo>
                    <a:pt x="36" y="213"/>
                  </a:lnTo>
                  <a:lnTo>
                    <a:pt x="44" y="200"/>
                  </a:lnTo>
                  <a:lnTo>
                    <a:pt x="53" y="186"/>
                  </a:lnTo>
                  <a:lnTo>
                    <a:pt x="62" y="173"/>
                  </a:lnTo>
                  <a:lnTo>
                    <a:pt x="73" y="161"/>
                  </a:lnTo>
                  <a:lnTo>
                    <a:pt x="83" y="149"/>
                  </a:lnTo>
                  <a:lnTo>
                    <a:pt x="95" y="137"/>
                  </a:lnTo>
                  <a:lnTo>
                    <a:pt x="108" y="126"/>
                  </a:lnTo>
                  <a:lnTo>
                    <a:pt x="108" y="126"/>
                  </a:lnTo>
                  <a:lnTo>
                    <a:pt x="121" y="117"/>
                  </a:lnTo>
                  <a:lnTo>
                    <a:pt x="135" y="107"/>
                  </a:lnTo>
                  <a:lnTo>
                    <a:pt x="135" y="107"/>
                  </a:lnTo>
                  <a:lnTo>
                    <a:pt x="154" y="95"/>
                  </a:lnTo>
                  <a:lnTo>
                    <a:pt x="174" y="84"/>
                  </a:lnTo>
                  <a:lnTo>
                    <a:pt x="194" y="72"/>
                  </a:lnTo>
                  <a:lnTo>
                    <a:pt x="214" y="61"/>
                  </a:lnTo>
                  <a:lnTo>
                    <a:pt x="235" y="52"/>
                  </a:lnTo>
                  <a:lnTo>
                    <a:pt x="257" y="43"/>
                  </a:lnTo>
                  <a:lnTo>
                    <a:pt x="278" y="35"/>
                  </a:lnTo>
                  <a:lnTo>
                    <a:pt x="300" y="28"/>
                  </a:lnTo>
                  <a:lnTo>
                    <a:pt x="322" y="22"/>
                  </a:lnTo>
                  <a:lnTo>
                    <a:pt x="345" y="16"/>
                  </a:lnTo>
                  <a:lnTo>
                    <a:pt x="367" y="11"/>
                  </a:lnTo>
                  <a:lnTo>
                    <a:pt x="390" y="8"/>
                  </a:lnTo>
                  <a:lnTo>
                    <a:pt x="412" y="5"/>
                  </a:lnTo>
                  <a:lnTo>
                    <a:pt x="435" y="3"/>
                  </a:lnTo>
                  <a:lnTo>
                    <a:pt x="459" y="2"/>
                  </a:lnTo>
                  <a:lnTo>
                    <a:pt x="482" y="0"/>
                  </a:lnTo>
                  <a:lnTo>
                    <a:pt x="482" y="0"/>
                  </a:lnTo>
                  <a:lnTo>
                    <a:pt x="508" y="2"/>
                  </a:lnTo>
                  <a:lnTo>
                    <a:pt x="535" y="3"/>
                  </a:lnTo>
                  <a:lnTo>
                    <a:pt x="561" y="6"/>
                  </a:lnTo>
                  <a:lnTo>
                    <a:pt x="587" y="10"/>
                  </a:lnTo>
                  <a:lnTo>
                    <a:pt x="613" y="15"/>
                  </a:lnTo>
                  <a:lnTo>
                    <a:pt x="639" y="22"/>
                  </a:lnTo>
                  <a:lnTo>
                    <a:pt x="664" y="29"/>
                  </a:lnTo>
                  <a:lnTo>
                    <a:pt x="689" y="37"/>
                  </a:lnTo>
                  <a:lnTo>
                    <a:pt x="714" y="46"/>
                  </a:lnTo>
                  <a:lnTo>
                    <a:pt x="738" y="56"/>
                  </a:lnTo>
                  <a:lnTo>
                    <a:pt x="761" y="68"/>
                  </a:lnTo>
                  <a:lnTo>
                    <a:pt x="785" y="80"/>
                  </a:lnTo>
                  <a:lnTo>
                    <a:pt x="808" y="94"/>
                  </a:lnTo>
                  <a:lnTo>
                    <a:pt x="830" y="109"/>
                  </a:lnTo>
                  <a:lnTo>
                    <a:pt x="852" y="124"/>
                  </a:lnTo>
                  <a:lnTo>
                    <a:pt x="873" y="141"/>
                  </a:lnTo>
                  <a:lnTo>
                    <a:pt x="873" y="141"/>
                  </a:lnTo>
                  <a:lnTo>
                    <a:pt x="892" y="157"/>
                  </a:lnTo>
                  <a:lnTo>
                    <a:pt x="912" y="175"/>
                  </a:lnTo>
                  <a:lnTo>
                    <a:pt x="930" y="193"/>
                  </a:lnTo>
                  <a:lnTo>
                    <a:pt x="948" y="213"/>
                  </a:lnTo>
                  <a:lnTo>
                    <a:pt x="964" y="232"/>
                  </a:lnTo>
                  <a:lnTo>
                    <a:pt x="980" y="253"/>
                  </a:lnTo>
                  <a:lnTo>
                    <a:pt x="995" y="275"/>
                  </a:lnTo>
                  <a:lnTo>
                    <a:pt x="1008" y="296"/>
                  </a:lnTo>
                  <a:lnTo>
                    <a:pt x="1021" y="319"/>
                  </a:lnTo>
                  <a:lnTo>
                    <a:pt x="1034" y="341"/>
                  </a:lnTo>
                  <a:lnTo>
                    <a:pt x="1045" y="365"/>
                  </a:lnTo>
                  <a:lnTo>
                    <a:pt x="1056" y="389"/>
                  </a:lnTo>
                  <a:lnTo>
                    <a:pt x="1064" y="412"/>
                  </a:lnTo>
                  <a:lnTo>
                    <a:pt x="1072" y="437"/>
                  </a:lnTo>
                  <a:lnTo>
                    <a:pt x="1079" y="462"/>
                  </a:lnTo>
                  <a:lnTo>
                    <a:pt x="1085" y="488"/>
                  </a:lnTo>
                  <a:lnTo>
                    <a:pt x="1085" y="488"/>
                  </a:lnTo>
                  <a:lnTo>
                    <a:pt x="1089" y="500"/>
                  </a:lnTo>
                  <a:lnTo>
                    <a:pt x="1089" y="500"/>
                  </a:lnTo>
                  <a:lnTo>
                    <a:pt x="1093" y="522"/>
                  </a:lnTo>
                  <a:lnTo>
                    <a:pt x="1093" y="522"/>
                  </a:lnTo>
                  <a:lnTo>
                    <a:pt x="1097" y="559"/>
                  </a:lnTo>
                  <a:lnTo>
                    <a:pt x="1097" y="559"/>
                  </a:lnTo>
                  <a:lnTo>
                    <a:pt x="1098" y="586"/>
                  </a:lnTo>
                  <a:lnTo>
                    <a:pt x="1098" y="586"/>
                  </a:lnTo>
                  <a:lnTo>
                    <a:pt x="1100" y="619"/>
                  </a:lnTo>
                  <a:lnTo>
                    <a:pt x="1100" y="619"/>
                  </a:lnTo>
                  <a:lnTo>
                    <a:pt x="1100" y="643"/>
                  </a:lnTo>
                  <a:lnTo>
                    <a:pt x="1098" y="665"/>
                  </a:lnTo>
                  <a:lnTo>
                    <a:pt x="1096" y="689"/>
                  </a:lnTo>
                  <a:lnTo>
                    <a:pt x="1093" y="712"/>
                  </a:lnTo>
                  <a:lnTo>
                    <a:pt x="1089" y="734"/>
                  </a:lnTo>
                  <a:lnTo>
                    <a:pt x="1084" y="757"/>
                  </a:lnTo>
                  <a:lnTo>
                    <a:pt x="1079" y="779"/>
                  </a:lnTo>
                  <a:lnTo>
                    <a:pt x="1072" y="801"/>
                  </a:lnTo>
                  <a:lnTo>
                    <a:pt x="1065" y="823"/>
                  </a:lnTo>
                  <a:lnTo>
                    <a:pt x="1058" y="845"/>
                  </a:lnTo>
                  <a:lnTo>
                    <a:pt x="1049" y="866"/>
                  </a:lnTo>
                  <a:lnTo>
                    <a:pt x="1039" y="886"/>
                  </a:lnTo>
                  <a:lnTo>
                    <a:pt x="1028" y="908"/>
                  </a:lnTo>
                  <a:lnTo>
                    <a:pt x="1018" y="928"/>
                  </a:lnTo>
                  <a:lnTo>
                    <a:pt x="1006" y="947"/>
                  </a:lnTo>
                  <a:lnTo>
                    <a:pt x="993" y="967"/>
                  </a:lnTo>
                  <a:lnTo>
                    <a:pt x="993" y="967"/>
                  </a:lnTo>
                  <a:lnTo>
                    <a:pt x="983" y="980"/>
                  </a:lnTo>
                  <a:lnTo>
                    <a:pt x="974" y="993"/>
                  </a:lnTo>
                  <a:lnTo>
                    <a:pt x="974" y="993"/>
                  </a:lnTo>
                  <a:lnTo>
                    <a:pt x="963" y="1005"/>
                  </a:lnTo>
                  <a:lnTo>
                    <a:pt x="952" y="1017"/>
                  </a:lnTo>
                  <a:lnTo>
                    <a:pt x="941" y="1029"/>
                  </a:lnTo>
                  <a:lnTo>
                    <a:pt x="928" y="1038"/>
                  </a:lnTo>
                  <a:lnTo>
                    <a:pt x="914" y="1049"/>
                  </a:lnTo>
                  <a:lnTo>
                    <a:pt x="901" y="1057"/>
                  </a:lnTo>
                  <a:lnTo>
                    <a:pt x="887" y="1066"/>
                  </a:lnTo>
                  <a:lnTo>
                    <a:pt x="873" y="1073"/>
                  </a:lnTo>
                  <a:lnTo>
                    <a:pt x="859" y="1079"/>
                  </a:lnTo>
                  <a:lnTo>
                    <a:pt x="843" y="1085"/>
                  </a:lnTo>
                  <a:lnTo>
                    <a:pt x="828" y="1089"/>
                  </a:lnTo>
                  <a:lnTo>
                    <a:pt x="812" y="1094"/>
                  </a:lnTo>
                  <a:lnTo>
                    <a:pt x="797" y="1096"/>
                  </a:lnTo>
                  <a:lnTo>
                    <a:pt x="780" y="1099"/>
                  </a:lnTo>
                  <a:lnTo>
                    <a:pt x="765" y="1100"/>
                  </a:lnTo>
                  <a:lnTo>
                    <a:pt x="748" y="1101"/>
                  </a:lnTo>
                  <a:lnTo>
                    <a:pt x="748" y="1101"/>
                  </a:lnTo>
                  <a:close/>
                  <a:moveTo>
                    <a:pt x="482" y="50"/>
                  </a:moveTo>
                  <a:lnTo>
                    <a:pt x="482" y="50"/>
                  </a:lnTo>
                  <a:lnTo>
                    <a:pt x="460" y="52"/>
                  </a:lnTo>
                  <a:lnTo>
                    <a:pt x="440" y="53"/>
                  </a:lnTo>
                  <a:lnTo>
                    <a:pt x="418" y="54"/>
                  </a:lnTo>
                  <a:lnTo>
                    <a:pt x="397" y="57"/>
                  </a:lnTo>
                  <a:lnTo>
                    <a:pt x="376" y="61"/>
                  </a:lnTo>
                  <a:lnTo>
                    <a:pt x="355" y="65"/>
                  </a:lnTo>
                  <a:lnTo>
                    <a:pt x="335" y="71"/>
                  </a:lnTo>
                  <a:lnTo>
                    <a:pt x="314" y="76"/>
                  </a:lnTo>
                  <a:lnTo>
                    <a:pt x="295" y="82"/>
                  </a:lnTo>
                  <a:lnTo>
                    <a:pt x="275" y="90"/>
                  </a:lnTo>
                  <a:lnTo>
                    <a:pt x="254" y="98"/>
                  </a:lnTo>
                  <a:lnTo>
                    <a:pt x="235" y="106"/>
                  </a:lnTo>
                  <a:lnTo>
                    <a:pt x="216" y="117"/>
                  </a:lnTo>
                  <a:lnTo>
                    <a:pt x="199" y="126"/>
                  </a:lnTo>
                  <a:lnTo>
                    <a:pt x="180" y="137"/>
                  </a:lnTo>
                  <a:lnTo>
                    <a:pt x="162" y="149"/>
                  </a:lnTo>
                  <a:lnTo>
                    <a:pt x="162" y="149"/>
                  </a:lnTo>
                  <a:lnTo>
                    <a:pt x="162" y="150"/>
                  </a:lnTo>
                  <a:lnTo>
                    <a:pt x="162" y="150"/>
                  </a:lnTo>
                  <a:lnTo>
                    <a:pt x="150" y="157"/>
                  </a:lnTo>
                  <a:lnTo>
                    <a:pt x="139" y="165"/>
                  </a:lnTo>
                  <a:lnTo>
                    <a:pt x="139" y="165"/>
                  </a:lnTo>
                  <a:lnTo>
                    <a:pt x="129" y="175"/>
                  </a:lnTo>
                  <a:lnTo>
                    <a:pt x="119" y="183"/>
                  </a:lnTo>
                  <a:lnTo>
                    <a:pt x="110" y="194"/>
                  </a:lnTo>
                  <a:lnTo>
                    <a:pt x="101" y="203"/>
                  </a:lnTo>
                  <a:lnTo>
                    <a:pt x="93" y="214"/>
                  </a:lnTo>
                  <a:lnTo>
                    <a:pt x="86" y="226"/>
                  </a:lnTo>
                  <a:lnTo>
                    <a:pt x="80" y="237"/>
                  </a:lnTo>
                  <a:lnTo>
                    <a:pt x="74" y="249"/>
                  </a:lnTo>
                  <a:lnTo>
                    <a:pt x="68" y="262"/>
                  </a:lnTo>
                  <a:lnTo>
                    <a:pt x="63" y="274"/>
                  </a:lnTo>
                  <a:lnTo>
                    <a:pt x="60" y="287"/>
                  </a:lnTo>
                  <a:lnTo>
                    <a:pt x="56" y="300"/>
                  </a:lnTo>
                  <a:lnTo>
                    <a:pt x="54" y="313"/>
                  </a:lnTo>
                  <a:lnTo>
                    <a:pt x="51" y="326"/>
                  </a:lnTo>
                  <a:lnTo>
                    <a:pt x="50" y="339"/>
                  </a:lnTo>
                  <a:lnTo>
                    <a:pt x="50" y="353"/>
                  </a:lnTo>
                  <a:lnTo>
                    <a:pt x="50" y="353"/>
                  </a:lnTo>
                  <a:lnTo>
                    <a:pt x="51" y="378"/>
                  </a:lnTo>
                  <a:lnTo>
                    <a:pt x="55" y="402"/>
                  </a:lnTo>
                  <a:lnTo>
                    <a:pt x="61" y="424"/>
                  </a:lnTo>
                  <a:lnTo>
                    <a:pt x="69" y="447"/>
                  </a:lnTo>
                  <a:lnTo>
                    <a:pt x="79" y="468"/>
                  </a:lnTo>
                  <a:lnTo>
                    <a:pt x="92" y="487"/>
                  </a:lnTo>
                  <a:lnTo>
                    <a:pt x="105" y="506"/>
                  </a:lnTo>
                  <a:lnTo>
                    <a:pt x="120" y="523"/>
                  </a:lnTo>
                  <a:lnTo>
                    <a:pt x="138" y="540"/>
                  </a:lnTo>
                  <a:lnTo>
                    <a:pt x="156" y="553"/>
                  </a:lnTo>
                  <a:lnTo>
                    <a:pt x="176" y="564"/>
                  </a:lnTo>
                  <a:lnTo>
                    <a:pt x="197" y="575"/>
                  </a:lnTo>
                  <a:lnTo>
                    <a:pt x="220" y="583"/>
                  </a:lnTo>
                  <a:lnTo>
                    <a:pt x="243" y="589"/>
                  </a:lnTo>
                  <a:lnTo>
                    <a:pt x="266" y="593"/>
                  </a:lnTo>
                  <a:lnTo>
                    <a:pt x="291" y="594"/>
                  </a:lnTo>
                  <a:lnTo>
                    <a:pt x="482" y="594"/>
                  </a:lnTo>
                  <a:lnTo>
                    <a:pt x="482" y="594"/>
                  </a:lnTo>
                  <a:lnTo>
                    <a:pt x="487" y="594"/>
                  </a:lnTo>
                  <a:lnTo>
                    <a:pt x="492" y="597"/>
                  </a:lnTo>
                  <a:lnTo>
                    <a:pt x="495" y="599"/>
                  </a:lnTo>
                  <a:lnTo>
                    <a:pt x="499" y="601"/>
                  </a:lnTo>
                  <a:lnTo>
                    <a:pt x="503" y="605"/>
                  </a:lnTo>
                  <a:lnTo>
                    <a:pt x="505" y="610"/>
                  </a:lnTo>
                  <a:lnTo>
                    <a:pt x="506" y="614"/>
                  </a:lnTo>
                  <a:lnTo>
                    <a:pt x="507" y="619"/>
                  </a:lnTo>
                  <a:lnTo>
                    <a:pt x="507" y="810"/>
                  </a:lnTo>
                  <a:lnTo>
                    <a:pt x="507" y="810"/>
                  </a:lnTo>
                  <a:lnTo>
                    <a:pt x="508" y="834"/>
                  </a:lnTo>
                  <a:lnTo>
                    <a:pt x="512" y="858"/>
                  </a:lnTo>
                  <a:lnTo>
                    <a:pt x="518" y="882"/>
                  </a:lnTo>
                  <a:lnTo>
                    <a:pt x="526" y="904"/>
                  </a:lnTo>
                  <a:lnTo>
                    <a:pt x="536" y="924"/>
                  </a:lnTo>
                  <a:lnTo>
                    <a:pt x="548" y="944"/>
                  </a:lnTo>
                  <a:lnTo>
                    <a:pt x="562" y="963"/>
                  </a:lnTo>
                  <a:lnTo>
                    <a:pt x="577" y="980"/>
                  </a:lnTo>
                  <a:lnTo>
                    <a:pt x="595" y="996"/>
                  </a:lnTo>
                  <a:lnTo>
                    <a:pt x="613" y="1010"/>
                  </a:lnTo>
                  <a:lnTo>
                    <a:pt x="633" y="1022"/>
                  </a:lnTo>
                  <a:lnTo>
                    <a:pt x="654" y="1032"/>
                  </a:lnTo>
                  <a:lnTo>
                    <a:pt x="676" y="1041"/>
                  </a:lnTo>
                  <a:lnTo>
                    <a:pt x="700" y="1047"/>
                  </a:lnTo>
                  <a:lnTo>
                    <a:pt x="723" y="1050"/>
                  </a:lnTo>
                  <a:lnTo>
                    <a:pt x="748" y="1051"/>
                  </a:lnTo>
                  <a:lnTo>
                    <a:pt x="748" y="1051"/>
                  </a:lnTo>
                  <a:lnTo>
                    <a:pt x="761" y="1050"/>
                  </a:lnTo>
                  <a:lnTo>
                    <a:pt x="776" y="1049"/>
                  </a:lnTo>
                  <a:lnTo>
                    <a:pt x="789" y="1048"/>
                  </a:lnTo>
                  <a:lnTo>
                    <a:pt x="802" y="1045"/>
                  </a:lnTo>
                  <a:lnTo>
                    <a:pt x="815" y="1042"/>
                  </a:lnTo>
                  <a:lnTo>
                    <a:pt x="827" y="1037"/>
                  </a:lnTo>
                  <a:lnTo>
                    <a:pt x="840" y="1034"/>
                  </a:lnTo>
                  <a:lnTo>
                    <a:pt x="852" y="1028"/>
                  </a:lnTo>
                  <a:lnTo>
                    <a:pt x="863" y="1022"/>
                  </a:lnTo>
                  <a:lnTo>
                    <a:pt x="875" y="1015"/>
                  </a:lnTo>
                  <a:lnTo>
                    <a:pt x="886" y="1007"/>
                  </a:lnTo>
                  <a:lnTo>
                    <a:pt x="897" y="999"/>
                  </a:lnTo>
                  <a:lnTo>
                    <a:pt x="907" y="991"/>
                  </a:lnTo>
                  <a:lnTo>
                    <a:pt x="917" y="981"/>
                  </a:lnTo>
                  <a:lnTo>
                    <a:pt x="926" y="972"/>
                  </a:lnTo>
                  <a:lnTo>
                    <a:pt x="936" y="961"/>
                  </a:lnTo>
                  <a:lnTo>
                    <a:pt x="936" y="961"/>
                  </a:lnTo>
                  <a:lnTo>
                    <a:pt x="943" y="950"/>
                  </a:lnTo>
                  <a:lnTo>
                    <a:pt x="951" y="940"/>
                  </a:lnTo>
                  <a:lnTo>
                    <a:pt x="951" y="940"/>
                  </a:lnTo>
                  <a:lnTo>
                    <a:pt x="951" y="939"/>
                  </a:lnTo>
                  <a:lnTo>
                    <a:pt x="951" y="939"/>
                  </a:lnTo>
                  <a:lnTo>
                    <a:pt x="963" y="921"/>
                  </a:lnTo>
                  <a:lnTo>
                    <a:pt x="974" y="903"/>
                  </a:lnTo>
                  <a:lnTo>
                    <a:pt x="984" y="884"/>
                  </a:lnTo>
                  <a:lnTo>
                    <a:pt x="994" y="865"/>
                  </a:lnTo>
                  <a:lnTo>
                    <a:pt x="1003" y="846"/>
                  </a:lnTo>
                  <a:lnTo>
                    <a:pt x="1011" y="827"/>
                  </a:lnTo>
                  <a:lnTo>
                    <a:pt x="1018" y="807"/>
                  </a:lnTo>
                  <a:lnTo>
                    <a:pt x="1025" y="787"/>
                  </a:lnTo>
                  <a:lnTo>
                    <a:pt x="1031" y="766"/>
                  </a:lnTo>
                  <a:lnTo>
                    <a:pt x="1036" y="746"/>
                  </a:lnTo>
                  <a:lnTo>
                    <a:pt x="1040" y="725"/>
                  </a:lnTo>
                  <a:lnTo>
                    <a:pt x="1044" y="705"/>
                  </a:lnTo>
                  <a:lnTo>
                    <a:pt x="1046" y="683"/>
                  </a:lnTo>
                  <a:lnTo>
                    <a:pt x="1049" y="662"/>
                  </a:lnTo>
                  <a:lnTo>
                    <a:pt x="1050" y="640"/>
                  </a:lnTo>
                  <a:lnTo>
                    <a:pt x="1050" y="619"/>
                  </a:lnTo>
                  <a:lnTo>
                    <a:pt x="1050" y="619"/>
                  </a:lnTo>
                  <a:lnTo>
                    <a:pt x="1049" y="589"/>
                  </a:lnTo>
                  <a:lnTo>
                    <a:pt x="1049" y="589"/>
                  </a:lnTo>
                  <a:lnTo>
                    <a:pt x="1047" y="563"/>
                  </a:lnTo>
                  <a:lnTo>
                    <a:pt x="1047" y="563"/>
                  </a:lnTo>
                  <a:lnTo>
                    <a:pt x="1043" y="530"/>
                  </a:lnTo>
                  <a:lnTo>
                    <a:pt x="1043" y="530"/>
                  </a:lnTo>
                  <a:lnTo>
                    <a:pt x="1039" y="510"/>
                  </a:lnTo>
                  <a:lnTo>
                    <a:pt x="1039" y="510"/>
                  </a:lnTo>
                  <a:lnTo>
                    <a:pt x="1037" y="498"/>
                  </a:lnTo>
                  <a:lnTo>
                    <a:pt x="1037" y="498"/>
                  </a:lnTo>
                  <a:lnTo>
                    <a:pt x="1031" y="474"/>
                  </a:lnTo>
                  <a:lnTo>
                    <a:pt x="1025" y="450"/>
                  </a:lnTo>
                  <a:lnTo>
                    <a:pt x="1017" y="428"/>
                  </a:lnTo>
                  <a:lnTo>
                    <a:pt x="1008" y="404"/>
                  </a:lnTo>
                  <a:lnTo>
                    <a:pt x="999" y="383"/>
                  </a:lnTo>
                  <a:lnTo>
                    <a:pt x="988" y="361"/>
                  </a:lnTo>
                  <a:lnTo>
                    <a:pt x="976" y="340"/>
                  </a:lnTo>
                  <a:lnTo>
                    <a:pt x="964" y="319"/>
                  </a:lnTo>
                  <a:lnTo>
                    <a:pt x="951" y="298"/>
                  </a:lnTo>
                  <a:lnTo>
                    <a:pt x="937" y="279"/>
                  </a:lnTo>
                  <a:lnTo>
                    <a:pt x="923" y="260"/>
                  </a:lnTo>
                  <a:lnTo>
                    <a:pt x="907" y="243"/>
                  </a:lnTo>
                  <a:lnTo>
                    <a:pt x="891" y="225"/>
                  </a:lnTo>
                  <a:lnTo>
                    <a:pt x="874" y="208"/>
                  </a:lnTo>
                  <a:lnTo>
                    <a:pt x="856" y="193"/>
                  </a:lnTo>
                  <a:lnTo>
                    <a:pt x="838" y="177"/>
                  </a:lnTo>
                  <a:lnTo>
                    <a:pt x="819" y="163"/>
                  </a:lnTo>
                  <a:lnTo>
                    <a:pt x="800" y="149"/>
                  </a:lnTo>
                  <a:lnTo>
                    <a:pt x="780" y="136"/>
                  </a:lnTo>
                  <a:lnTo>
                    <a:pt x="759" y="124"/>
                  </a:lnTo>
                  <a:lnTo>
                    <a:pt x="739" y="113"/>
                  </a:lnTo>
                  <a:lnTo>
                    <a:pt x="717" y="103"/>
                  </a:lnTo>
                  <a:lnTo>
                    <a:pt x="695" y="93"/>
                  </a:lnTo>
                  <a:lnTo>
                    <a:pt x="672" y="85"/>
                  </a:lnTo>
                  <a:lnTo>
                    <a:pt x="650" y="76"/>
                  </a:lnTo>
                  <a:lnTo>
                    <a:pt x="627" y="69"/>
                  </a:lnTo>
                  <a:lnTo>
                    <a:pt x="603" y="65"/>
                  </a:lnTo>
                  <a:lnTo>
                    <a:pt x="580" y="60"/>
                  </a:lnTo>
                  <a:lnTo>
                    <a:pt x="556" y="55"/>
                  </a:lnTo>
                  <a:lnTo>
                    <a:pt x="531" y="53"/>
                  </a:lnTo>
                  <a:lnTo>
                    <a:pt x="506" y="52"/>
                  </a:lnTo>
                  <a:lnTo>
                    <a:pt x="482" y="50"/>
                  </a:lnTo>
                  <a:lnTo>
                    <a:pt x="48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5" name="Freeform 111"/>
            <p:cNvSpPr/>
            <p:nvPr/>
          </p:nvSpPr>
          <p:spPr bwMode="auto">
            <a:xfrm>
              <a:off x="4481119" y="5803881"/>
              <a:ext cx="92075" cy="92075"/>
            </a:xfrm>
            <a:custGeom>
              <a:avLst/>
              <a:gdLst>
                <a:gd name="T0" fmla="*/ 175 w 175"/>
                <a:gd name="T1" fmla="*/ 88 h 174"/>
                <a:gd name="T2" fmla="*/ 173 w 175"/>
                <a:gd name="T3" fmla="*/ 104 h 174"/>
                <a:gd name="T4" fmla="*/ 168 w 175"/>
                <a:gd name="T5" fmla="*/ 121 h 174"/>
                <a:gd name="T6" fmla="*/ 160 w 175"/>
                <a:gd name="T7" fmla="*/ 136 h 174"/>
                <a:gd name="T8" fmla="*/ 149 w 175"/>
                <a:gd name="T9" fmla="*/ 149 h 174"/>
                <a:gd name="T10" fmla="*/ 136 w 175"/>
                <a:gd name="T11" fmla="*/ 160 h 174"/>
                <a:gd name="T12" fmla="*/ 121 w 175"/>
                <a:gd name="T13" fmla="*/ 168 h 174"/>
                <a:gd name="T14" fmla="*/ 105 w 175"/>
                <a:gd name="T15" fmla="*/ 173 h 174"/>
                <a:gd name="T16" fmla="*/ 88 w 175"/>
                <a:gd name="T17" fmla="*/ 174 h 174"/>
                <a:gd name="T18" fmla="*/ 78 w 175"/>
                <a:gd name="T19" fmla="*/ 174 h 174"/>
                <a:gd name="T20" fmla="*/ 61 w 175"/>
                <a:gd name="T21" fmla="*/ 171 h 174"/>
                <a:gd name="T22" fmla="*/ 46 w 175"/>
                <a:gd name="T23" fmla="*/ 164 h 174"/>
                <a:gd name="T24" fmla="*/ 32 w 175"/>
                <a:gd name="T25" fmla="*/ 155 h 174"/>
                <a:gd name="T26" fmla="*/ 20 w 175"/>
                <a:gd name="T27" fmla="*/ 143 h 174"/>
                <a:gd name="T28" fmla="*/ 10 w 175"/>
                <a:gd name="T29" fmla="*/ 129 h 174"/>
                <a:gd name="T30" fmla="*/ 3 w 175"/>
                <a:gd name="T31" fmla="*/ 114 h 174"/>
                <a:gd name="T32" fmla="*/ 0 w 175"/>
                <a:gd name="T33" fmla="*/ 96 h 174"/>
                <a:gd name="T34" fmla="*/ 0 w 175"/>
                <a:gd name="T35" fmla="*/ 88 h 174"/>
                <a:gd name="T36" fmla="*/ 1 w 175"/>
                <a:gd name="T37" fmla="*/ 70 h 174"/>
                <a:gd name="T38" fmla="*/ 7 w 175"/>
                <a:gd name="T39" fmla="*/ 53 h 174"/>
                <a:gd name="T40" fmla="*/ 15 w 175"/>
                <a:gd name="T41" fmla="*/ 38 h 174"/>
                <a:gd name="T42" fmla="*/ 26 w 175"/>
                <a:gd name="T43" fmla="*/ 25 h 174"/>
                <a:gd name="T44" fmla="*/ 38 w 175"/>
                <a:gd name="T45" fmla="*/ 14 h 174"/>
                <a:gd name="T46" fmla="*/ 53 w 175"/>
                <a:gd name="T47" fmla="*/ 7 h 174"/>
                <a:gd name="T48" fmla="*/ 70 w 175"/>
                <a:gd name="T49" fmla="*/ 1 h 174"/>
                <a:gd name="T50" fmla="*/ 88 w 175"/>
                <a:gd name="T51" fmla="*/ 0 h 174"/>
                <a:gd name="T52" fmla="*/ 96 w 175"/>
                <a:gd name="T53" fmla="*/ 0 h 174"/>
                <a:gd name="T54" fmla="*/ 114 w 175"/>
                <a:gd name="T55" fmla="*/ 3 h 174"/>
                <a:gd name="T56" fmla="*/ 129 w 175"/>
                <a:gd name="T57" fmla="*/ 10 h 174"/>
                <a:gd name="T58" fmla="*/ 143 w 175"/>
                <a:gd name="T59" fmla="*/ 20 h 174"/>
                <a:gd name="T60" fmla="*/ 155 w 175"/>
                <a:gd name="T61" fmla="*/ 32 h 174"/>
                <a:gd name="T62" fmla="*/ 165 w 175"/>
                <a:gd name="T63" fmla="*/ 45 h 174"/>
                <a:gd name="T64" fmla="*/ 171 w 175"/>
                <a:gd name="T65" fmla="*/ 61 h 174"/>
                <a:gd name="T66" fmla="*/ 174 w 175"/>
                <a:gd name="T67" fmla="*/ 78 h 174"/>
                <a:gd name="T68" fmla="*/ 175 w 175"/>
                <a:gd name="T69"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5" y="88"/>
                  </a:moveTo>
                  <a:lnTo>
                    <a:pt x="175" y="88"/>
                  </a:lnTo>
                  <a:lnTo>
                    <a:pt x="174" y="96"/>
                  </a:lnTo>
                  <a:lnTo>
                    <a:pt x="173" y="104"/>
                  </a:lnTo>
                  <a:lnTo>
                    <a:pt x="171" y="114"/>
                  </a:lnTo>
                  <a:lnTo>
                    <a:pt x="168" y="121"/>
                  </a:lnTo>
                  <a:lnTo>
                    <a:pt x="165" y="129"/>
                  </a:lnTo>
                  <a:lnTo>
                    <a:pt x="160" y="136"/>
                  </a:lnTo>
                  <a:lnTo>
                    <a:pt x="155" y="143"/>
                  </a:lnTo>
                  <a:lnTo>
                    <a:pt x="149" y="149"/>
                  </a:lnTo>
                  <a:lnTo>
                    <a:pt x="143" y="155"/>
                  </a:lnTo>
                  <a:lnTo>
                    <a:pt x="136" y="160"/>
                  </a:lnTo>
                  <a:lnTo>
                    <a:pt x="129" y="164"/>
                  </a:lnTo>
                  <a:lnTo>
                    <a:pt x="121" y="168"/>
                  </a:lnTo>
                  <a:lnTo>
                    <a:pt x="114" y="171"/>
                  </a:lnTo>
                  <a:lnTo>
                    <a:pt x="105" y="173"/>
                  </a:lnTo>
                  <a:lnTo>
                    <a:pt x="96" y="174"/>
                  </a:lnTo>
                  <a:lnTo>
                    <a:pt x="88" y="174"/>
                  </a:lnTo>
                  <a:lnTo>
                    <a:pt x="88" y="174"/>
                  </a:lnTo>
                  <a:lnTo>
                    <a:pt x="78" y="174"/>
                  </a:lnTo>
                  <a:lnTo>
                    <a:pt x="70" y="173"/>
                  </a:lnTo>
                  <a:lnTo>
                    <a:pt x="61" y="171"/>
                  </a:lnTo>
                  <a:lnTo>
                    <a:pt x="53" y="168"/>
                  </a:lnTo>
                  <a:lnTo>
                    <a:pt x="46" y="164"/>
                  </a:lnTo>
                  <a:lnTo>
                    <a:pt x="38" y="160"/>
                  </a:lnTo>
                  <a:lnTo>
                    <a:pt x="32" y="155"/>
                  </a:lnTo>
                  <a:lnTo>
                    <a:pt x="26" y="149"/>
                  </a:lnTo>
                  <a:lnTo>
                    <a:pt x="20" y="143"/>
                  </a:lnTo>
                  <a:lnTo>
                    <a:pt x="15" y="136"/>
                  </a:lnTo>
                  <a:lnTo>
                    <a:pt x="10" y="129"/>
                  </a:lnTo>
                  <a:lnTo>
                    <a:pt x="7" y="121"/>
                  </a:lnTo>
                  <a:lnTo>
                    <a:pt x="3" y="114"/>
                  </a:lnTo>
                  <a:lnTo>
                    <a:pt x="1" y="104"/>
                  </a:lnTo>
                  <a:lnTo>
                    <a:pt x="0" y="96"/>
                  </a:lnTo>
                  <a:lnTo>
                    <a:pt x="0" y="88"/>
                  </a:lnTo>
                  <a:lnTo>
                    <a:pt x="0" y="88"/>
                  </a:lnTo>
                  <a:lnTo>
                    <a:pt x="0" y="78"/>
                  </a:lnTo>
                  <a:lnTo>
                    <a:pt x="1" y="70"/>
                  </a:lnTo>
                  <a:lnTo>
                    <a:pt x="3" y="61"/>
                  </a:lnTo>
                  <a:lnTo>
                    <a:pt x="7" y="53"/>
                  </a:lnTo>
                  <a:lnTo>
                    <a:pt x="10" y="45"/>
                  </a:lnTo>
                  <a:lnTo>
                    <a:pt x="15" y="38"/>
                  </a:lnTo>
                  <a:lnTo>
                    <a:pt x="20" y="32"/>
                  </a:lnTo>
                  <a:lnTo>
                    <a:pt x="26" y="25"/>
                  </a:lnTo>
                  <a:lnTo>
                    <a:pt x="32" y="20"/>
                  </a:lnTo>
                  <a:lnTo>
                    <a:pt x="38" y="14"/>
                  </a:lnTo>
                  <a:lnTo>
                    <a:pt x="46" y="10"/>
                  </a:lnTo>
                  <a:lnTo>
                    <a:pt x="53" y="7"/>
                  </a:lnTo>
                  <a:lnTo>
                    <a:pt x="61" y="3"/>
                  </a:lnTo>
                  <a:lnTo>
                    <a:pt x="70" y="1"/>
                  </a:lnTo>
                  <a:lnTo>
                    <a:pt x="78" y="0"/>
                  </a:lnTo>
                  <a:lnTo>
                    <a:pt x="88" y="0"/>
                  </a:lnTo>
                  <a:lnTo>
                    <a:pt x="88" y="0"/>
                  </a:lnTo>
                  <a:lnTo>
                    <a:pt x="96" y="0"/>
                  </a:lnTo>
                  <a:lnTo>
                    <a:pt x="105" y="1"/>
                  </a:lnTo>
                  <a:lnTo>
                    <a:pt x="114" y="3"/>
                  </a:lnTo>
                  <a:lnTo>
                    <a:pt x="121" y="7"/>
                  </a:lnTo>
                  <a:lnTo>
                    <a:pt x="129" y="10"/>
                  </a:lnTo>
                  <a:lnTo>
                    <a:pt x="136" y="14"/>
                  </a:lnTo>
                  <a:lnTo>
                    <a:pt x="143" y="20"/>
                  </a:lnTo>
                  <a:lnTo>
                    <a:pt x="149" y="25"/>
                  </a:lnTo>
                  <a:lnTo>
                    <a:pt x="155" y="32"/>
                  </a:lnTo>
                  <a:lnTo>
                    <a:pt x="160" y="38"/>
                  </a:lnTo>
                  <a:lnTo>
                    <a:pt x="165" y="45"/>
                  </a:lnTo>
                  <a:lnTo>
                    <a:pt x="168" y="53"/>
                  </a:lnTo>
                  <a:lnTo>
                    <a:pt x="171" y="61"/>
                  </a:lnTo>
                  <a:lnTo>
                    <a:pt x="173" y="70"/>
                  </a:lnTo>
                  <a:lnTo>
                    <a:pt x="174" y="78"/>
                  </a:lnTo>
                  <a:lnTo>
                    <a:pt x="175" y="88"/>
                  </a:lnTo>
                  <a:lnTo>
                    <a:pt x="175" y="8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6" name="Freeform 112"/>
            <p:cNvSpPr>
              <a:spLocks noEditPoints="1"/>
            </p:cNvSpPr>
            <p:nvPr/>
          </p:nvSpPr>
          <p:spPr bwMode="auto">
            <a:xfrm>
              <a:off x="4468419" y="5789594"/>
              <a:ext cx="119063" cy="119063"/>
            </a:xfrm>
            <a:custGeom>
              <a:avLst/>
              <a:gdLst>
                <a:gd name="T0" fmla="*/ 113 w 225"/>
                <a:gd name="T1" fmla="*/ 224 h 224"/>
                <a:gd name="T2" fmla="*/ 90 w 225"/>
                <a:gd name="T3" fmla="*/ 222 h 224"/>
                <a:gd name="T4" fmla="*/ 69 w 225"/>
                <a:gd name="T5" fmla="*/ 216 h 224"/>
                <a:gd name="T6" fmla="*/ 50 w 225"/>
                <a:gd name="T7" fmla="*/ 205 h 224"/>
                <a:gd name="T8" fmla="*/ 33 w 225"/>
                <a:gd name="T9" fmla="*/ 192 h 224"/>
                <a:gd name="T10" fmla="*/ 19 w 225"/>
                <a:gd name="T11" fmla="*/ 175 h 224"/>
                <a:gd name="T12" fmla="*/ 8 w 225"/>
                <a:gd name="T13" fmla="*/ 155 h 224"/>
                <a:gd name="T14" fmla="*/ 2 w 225"/>
                <a:gd name="T15" fmla="*/ 135 h 224"/>
                <a:gd name="T16" fmla="*/ 0 w 225"/>
                <a:gd name="T17" fmla="*/ 113 h 224"/>
                <a:gd name="T18" fmla="*/ 0 w 225"/>
                <a:gd name="T19" fmla="*/ 101 h 224"/>
                <a:gd name="T20" fmla="*/ 5 w 225"/>
                <a:gd name="T21" fmla="*/ 79 h 224"/>
                <a:gd name="T22" fmla="*/ 13 w 225"/>
                <a:gd name="T23" fmla="*/ 59 h 224"/>
                <a:gd name="T24" fmla="*/ 25 w 225"/>
                <a:gd name="T25" fmla="*/ 41 h 224"/>
                <a:gd name="T26" fmla="*/ 33 w 225"/>
                <a:gd name="T27" fmla="*/ 33 h 224"/>
                <a:gd name="T28" fmla="*/ 50 w 225"/>
                <a:gd name="T29" fmla="*/ 19 h 224"/>
                <a:gd name="T30" fmla="*/ 69 w 225"/>
                <a:gd name="T31" fmla="*/ 8 h 224"/>
                <a:gd name="T32" fmla="*/ 90 w 225"/>
                <a:gd name="T33" fmla="*/ 2 h 224"/>
                <a:gd name="T34" fmla="*/ 113 w 225"/>
                <a:gd name="T35" fmla="*/ 0 h 224"/>
                <a:gd name="T36" fmla="*/ 123 w 225"/>
                <a:gd name="T37" fmla="*/ 0 h 224"/>
                <a:gd name="T38" fmla="*/ 145 w 225"/>
                <a:gd name="T39" fmla="*/ 4 h 224"/>
                <a:gd name="T40" fmla="*/ 165 w 225"/>
                <a:gd name="T41" fmla="*/ 13 h 224"/>
                <a:gd name="T42" fmla="*/ 184 w 225"/>
                <a:gd name="T43" fmla="*/ 25 h 224"/>
                <a:gd name="T44" fmla="*/ 192 w 225"/>
                <a:gd name="T45" fmla="*/ 33 h 224"/>
                <a:gd name="T46" fmla="*/ 206 w 225"/>
                <a:gd name="T47" fmla="*/ 50 h 224"/>
                <a:gd name="T48" fmla="*/ 216 w 225"/>
                <a:gd name="T49" fmla="*/ 69 h 224"/>
                <a:gd name="T50" fmla="*/ 223 w 225"/>
                <a:gd name="T51" fmla="*/ 90 h 224"/>
                <a:gd name="T52" fmla="*/ 225 w 225"/>
                <a:gd name="T53" fmla="*/ 113 h 224"/>
                <a:gd name="T54" fmla="*/ 224 w 225"/>
                <a:gd name="T55" fmla="*/ 123 h 224"/>
                <a:gd name="T56" fmla="*/ 219 w 225"/>
                <a:gd name="T57" fmla="*/ 145 h 224"/>
                <a:gd name="T58" fmla="*/ 211 w 225"/>
                <a:gd name="T59" fmla="*/ 165 h 224"/>
                <a:gd name="T60" fmla="*/ 199 w 225"/>
                <a:gd name="T61" fmla="*/ 184 h 224"/>
                <a:gd name="T62" fmla="*/ 192 w 225"/>
                <a:gd name="T63" fmla="*/ 192 h 224"/>
                <a:gd name="T64" fmla="*/ 174 w 225"/>
                <a:gd name="T65" fmla="*/ 206 h 224"/>
                <a:gd name="T66" fmla="*/ 155 w 225"/>
                <a:gd name="T67" fmla="*/ 216 h 224"/>
                <a:gd name="T68" fmla="*/ 134 w 225"/>
                <a:gd name="T69" fmla="*/ 223 h 224"/>
                <a:gd name="T70" fmla="*/ 113 w 225"/>
                <a:gd name="T71" fmla="*/ 224 h 224"/>
                <a:gd name="T72" fmla="*/ 113 w 225"/>
                <a:gd name="T73" fmla="*/ 50 h 224"/>
                <a:gd name="T74" fmla="*/ 99 w 225"/>
                <a:gd name="T75" fmla="*/ 51 h 224"/>
                <a:gd name="T76" fmla="*/ 77 w 225"/>
                <a:gd name="T77" fmla="*/ 60 h 224"/>
                <a:gd name="T78" fmla="*/ 67 w 225"/>
                <a:gd name="T79" fmla="*/ 67 h 224"/>
                <a:gd name="T80" fmla="*/ 54 w 225"/>
                <a:gd name="T81" fmla="*/ 88 h 224"/>
                <a:gd name="T82" fmla="*/ 50 w 225"/>
                <a:gd name="T83" fmla="*/ 113 h 224"/>
                <a:gd name="T84" fmla="*/ 51 w 225"/>
                <a:gd name="T85" fmla="*/ 124 h 224"/>
                <a:gd name="T86" fmla="*/ 60 w 225"/>
                <a:gd name="T87" fmla="*/ 147 h 224"/>
                <a:gd name="T88" fmla="*/ 77 w 225"/>
                <a:gd name="T89" fmla="*/ 164 h 224"/>
                <a:gd name="T90" fmla="*/ 99 w 225"/>
                <a:gd name="T91" fmla="*/ 173 h 224"/>
                <a:gd name="T92" fmla="*/ 113 w 225"/>
                <a:gd name="T93" fmla="*/ 174 h 224"/>
                <a:gd name="T94" fmla="*/ 124 w 225"/>
                <a:gd name="T95" fmla="*/ 173 h 224"/>
                <a:gd name="T96" fmla="*/ 147 w 225"/>
                <a:gd name="T97" fmla="*/ 165 h 224"/>
                <a:gd name="T98" fmla="*/ 156 w 225"/>
                <a:gd name="T99" fmla="*/ 156 h 224"/>
                <a:gd name="T100" fmla="*/ 171 w 225"/>
                <a:gd name="T101" fmla="*/ 136 h 224"/>
                <a:gd name="T102" fmla="*/ 175 w 225"/>
                <a:gd name="T103" fmla="*/ 113 h 224"/>
                <a:gd name="T104" fmla="*/ 174 w 225"/>
                <a:gd name="T105" fmla="*/ 99 h 224"/>
                <a:gd name="T106" fmla="*/ 165 w 225"/>
                <a:gd name="T107" fmla="*/ 77 h 224"/>
                <a:gd name="T108" fmla="*/ 156 w 225"/>
                <a:gd name="T109" fmla="*/ 67 h 224"/>
                <a:gd name="T110" fmla="*/ 136 w 225"/>
                <a:gd name="T111" fmla="*/ 54 h 224"/>
                <a:gd name="T112" fmla="*/ 113 w 225"/>
                <a:gd name="T113" fmla="*/ 5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5" h="224">
                  <a:moveTo>
                    <a:pt x="113" y="224"/>
                  </a:moveTo>
                  <a:lnTo>
                    <a:pt x="113" y="224"/>
                  </a:lnTo>
                  <a:lnTo>
                    <a:pt x="101" y="224"/>
                  </a:lnTo>
                  <a:lnTo>
                    <a:pt x="90" y="222"/>
                  </a:lnTo>
                  <a:lnTo>
                    <a:pt x="79" y="219"/>
                  </a:lnTo>
                  <a:lnTo>
                    <a:pt x="69" y="216"/>
                  </a:lnTo>
                  <a:lnTo>
                    <a:pt x="59" y="211"/>
                  </a:lnTo>
                  <a:lnTo>
                    <a:pt x="50" y="205"/>
                  </a:lnTo>
                  <a:lnTo>
                    <a:pt x="40" y="199"/>
                  </a:lnTo>
                  <a:lnTo>
                    <a:pt x="33" y="192"/>
                  </a:lnTo>
                  <a:lnTo>
                    <a:pt x="26" y="184"/>
                  </a:lnTo>
                  <a:lnTo>
                    <a:pt x="19" y="175"/>
                  </a:lnTo>
                  <a:lnTo>
                    <a:pt x="13" y="166"/>
                  </a:lnTo>
                  <a:lnTo>
                    <a:pt x="8" y="155"/>
                  </a:lnTo>
                  <a:lnTo>
                    <a:pt x="5" y="146"/>
                  </a:lnTo>
                  <a:lnTo>
                    <a:pt x="2" y="135"/>
                  </a:lnTo>
                  <a:lnTo>
                    <a:pt x="0" y="123"/>
                  </a:lnTo>
                  <a:lnTo>
                    <a:pt x="0" y="113"/>
                  </a:lnTo>
                  <a:lnTo>
                    <a:pt x="0" y="113"/>
                  </a:lnTo>
                  <a:lnTo>
                    <a:pt x="0" y="101"/>
                  </a:lnTo>
                  <a:lnTo>
                    <a:pt x="2" y="90"/>
                  </a:lnTo>
                  <a:lnTo>
                    <a:pt x="5" y="79"/>
                  </a:lnTo>
                  <a:lnTo>
                    <a:pt x="8" y="69"/>
                  </a:lnTo>
                  <a:lnTo>
                    <a:pt x="13" y="59"/>
                  </a:lnTo>
                  <a:lnTo>
                    <a:pt x="19" y="50"/>
                  </a:lnTo>
                  <a:lnTo>
                    <a:pt x="25" y="41"/>
                  </a:lnTo>
                  <a:lnTo>
                    <a:pt x="33" y="33"/>
                  </a:lnTo>
                  <a:lnTo>
                    <a:pt x="33" y="33"/>
                  </a:lnTo>
                  <a:lnTo>
                    <a:pt x="41" y="25"/>
                  </a:lnTo>
                  <a:lnTo>
                    <a:pt x="50" y="19"/>
                  </a:lnTo>
                  <a:lnTo>
                    <a:pt x="59" y="13"/>
                  </a:lnTo>
                  <a:lnTo>
                    <a:pt x="69" y="8"/>
                  </a:lnTo>
                  <a:lnTo>
                    <a:pt x="79" y="4"/>
                  </a:lnTo>
                  <a:lnTo>
                    <a:pt x="90" y="2"/>
                  </a:lnTo>
                  <a:lnTo>
                    <a:pt x="101" y="0"/>
                  </a:lnTo>
                  <a:lnTo>
                    <a:pt x="113" y="0"/>
                  </a:lnTo>
                  <a:lnTo>
                    <a:pt x="113" y="0"/>
                  </a:lnTo>
                  <a:lnTo>
                    <a:pt x="123" y="0"/>
                  </a:lnTo>
                  <a:lnTo>
                    <a:pt x="134" y="2"/>
                  </a:lnTo>
                  <a:lnTo>
                    <a:pt x="145" y="4"/>
                  </a:lnTo>
                  <a:lnTo>
                    <a:pt x="155" y="8"/>
                  </a:lnTo>
                  <a:lnTo>
                    <a:pt x="165" y="13"/>
                  </a:lnTo>
                  <a:lnTo>
                    <a:pt x="174" y="19"/>
                  </a:lnTo>
                  <a:lnTo>
                    <a:pt x="184" y="25"/>
                  </a:lnTo>
                  <a:lnTo>
                    <a:pt x="192" y="33"/>
                  </a:lnTo>
                  <a:lnTo>
                    <a:pt x="192" y="33"/>
                  </a:lnTo>
                  <a:lnTo>
                    <a:pt x="199" y="41"/>
                  </a:lnTo>
                  <a:lnTo>
                    <a:pt x="206" y="50"/>
                  </a:lnTo>
                  <a:lnTo>
                    <a:pt x="211" y="59"/>
                  </a:lnTo>
                  <a:lnTo>
                    <a:pt x="216" y="69"/>
                  </a:lnTo>
                  <a:lnTo>
                    <a:pt x="219" y="79"/>
                  </a:lnTo>
                  <a:lnTo>
                    <a:pt x="223" y="90"/>
                  </a:lnTo>
                  <a:lnTo>
                    <a:pt x="224" y="101"/>
                  </a:lnTo>
                  <a:lnTo>
                    <a:pt x="225" y="113"/>
                  </a:lnTo>
                  <a:lnTo>
                    <a:pt x="225" y="113"/>
                  </a:lnTo>
                  <a:lnTo>
                    <a:pt x="224" y="123"/>
                  </a:lnTo>
                  <a:lnTo>
                    <a:pt x="223" y="134"/>
                  </a:lnTo>
                  <a:lnTo>
                    <a:pt x="219" y="145"/>
                  </a:lnTo>
                  <a:lnTo>
                    <a:pt x="216" y="155"/>
                  </a:lnTo>
                  <a:lnTo>
                    <a:pt x="211" y="165"/>
                  </a:lnTo>
                  <a:lnTo>
                    <a:pt x="206" y="174"/>
                  </a:lnTo>
                  <a:lnTo>
                    <a:pt x="199" y="184"/>
                  </a:lnTo>
                  <a:lnTo>
                    <a:pt x="192" y="192"/>
                  </a:lnTo>
                  <a:lnTo>
                    <a:pt x="192" y="192"/>
                  </a:lnTo>
                  <a:lnTo>
                    <a:pt x="184" y="199"/>
                  </a:lnTo>
                  <a:lnTo>
                    <a:pt x="174" y="206"/>
                  </a:lnTo>
                  <a:lnTo>
                    <a:pt x="165" y="211"/>
                  </a:lnTo>
                  <a:lnTo>
                    <a:pt x="155" y="216"/>
                  </a:lnTo>
                  <a:lnTo>
                    <a:pt x="145" y="219"/>
                  </a:lnTo>
                  <a:lnTo>
                    <a:pt x="134" y="223"/>
                  </a:lnTo>
                  <a:lnTo>
                    <a:pt x="123" y="224"/>
                  </a:lnTo>
                  <a:lnTo>
                    <a:pt x="113" y="224"/>
                  </a:lnTo>
                  <a:lnTo>
                    <a:pt x="113" y="224"/>
                  </a:lnTo>
                  <a:close/>
                  <a:moveTo>
                    <a:pt x="113" y="50"/>
                  </a:moveTo>
                  <a:lnTo>
                    <a:pt x="113" y="50"/>
                  </a:lnTo>
                  <a:lnTo>
                    <a:pt x="99" y="51"/>
                  </a:lnTo>
                  <a:lnTo>
                    <a:pt x="89" y="54"/>
                  </a:lnTo>
                  <a:lnTo>
                    <a:pt x="77" y="60"/>
                  </a:lnTo>
                  <a:lnTo>
                    <a:pt x="67" y="67"/>
                  </a:lnTo>
                  <a:lnTo>
                    <a:pt x="67" y="67"/>
                  </a:lnTo>
                  <a:lnTo>
                    <a:pt x="60" y="77"/>
                  </a:lnTo>
                  <a:lnTo>
                    <a:pt x="54" y="88"/>
                  </a:lnTo>
                  <a:lnTo>
                    <a:pt x="51" y="99"/>
                  </a:lnTo>
                  <a:lnTo>
                    <a:pt x="50" y="113"/>
                  </a:lnTo>
                  <a:lnTo>
                    <a:pt x="50" y="113"/>
                  </a:lnTo>
                  <a:lnTo>
                    <a:pt x="51" y="124"/>
                  </a:lnTo>
                  <a:lnTo>
                    <a:pt x="54" y="136"/>
                  </a:lnTo>
                  <a:lnTo>
                    <a:pt x="60" y="147"/>
                  </a:lnTo>
                  <a:lnTo>
                    <a:pt x="67" y="156"/>
                  </a:lnTo>
                  <a:lnTo>
                    <a:pt x="77" y="164"/>
                  </a:lnTo>
                  <a:lnTo>
                    <a:pt x="88" y="170"/>
                  </a:lnTo>
                  <a:lnTo>
                    <a:pt x="99" y="173"/>
                  </a:lnTo>
                  <a:lnTo>
                    <a:pt x="113" y="174"/>
                  </a:lnTo>
                  <a:lnTo>
                    <a:pt x="113" y="174"/>
                  </a:lnTo>
                  <a:lnTo>
                    <a:pt x="113" y="174"/>
                  </a:lnTo>
                  <a:lnTo>
                    <a:pt x="124" y="173"/>
                  </a:lnTo>
                  <a:lnTo>
                    <a:pt x="136" y="170"/>
                  </a:lnTo>
                  <a:lnTo>
                    <a:pt x="147" y="165"/>
                  </a:lnTo>
                  <a:lnTo>
                    <a:pt x="156" y="156"/>
                  </a:lnTo>
                  <a:lnTo>
                    <a:pt x="156" y="156"/>
                  </a:lnTo>
                  <a:lnTo>
                    <a:pt x="165" y="147"/>
                  </a:lnTo>
                  <a:lnTo>
                    <a:pt x="171" y="136"/>
                  </a:lnTo>
                  <a:lnTo>
                    <a:pt x="174" y="124"/>
                  </a:lnTo>
                  <a:lnTo>
                    <a:pt x="175" y="113"/>
                  </a:lnTo>
                  <a:lnTo>
                    <a:pt x="175" y="113"/>
                  </a:lnTo>
                  <a:lnTo>
                    <a:pt x="174" y="99"/>
                  </a:lnTo>
                  <a:lnTo>
                    <a:pt x="171" y="88"/>
                  </a:lnTo>
                  <a:lnTo>
                    <a:pt x="165" y="77"/>
                  </a:lnTo>
                  <a:lnTo>
                    <a:pt x="156" y="67"/>
                  </a:lnTo>
                  <a:lnTo>
                    <a:pt x="156" y="67"/>
                  </a:lnTo>
                  <a:lnTo>
                    <a:pt x="147" y="60"/>
                  </a:lnTo>
                  <a:lnTo>
                    <a:pt x="136" y="54"/>
                  </a:lnTo>
                  <a:lnTo>
                    <a:pt x="124" y="51"/>
                  </a:lnTo>
                  <a:lnTo>
                    <a:pt x="113" y="50"/>
                  </a:lnTo>
                  <a:lnTo>
                    <a:pt x="113"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7" name="Freeform 113"/>
            <p:cNvSpPr/>
            <p:nvPr/>
          </p:nvSpPr>
          <p:spPr bwMode="auto">
            <a:xfrm>
              <a:off x="4612881" y="5743556"/>
              <a:ext cx="93663" cy="92075"/>
            </a:xfrm>
            <a:custGeom>
              <a:avLst/>
              <a:gdLst>
                <a:gd name="T0" fmla="*/ 176 w 176"/>
                <a:gd name="T1" fmla="*/ 88 h 174"/>
                <a:gd name="T2" fmla="*/ 173 w 176"/>
                <a:gd name="T3" fmla="*/ 104 h 174"/>
                <a:gd name="T4" fmla="*/ 169 w 176"/>
                <a:gd name="T5" fmla="*/ 121 h 174"/>
                <a:gd name="T6" fmla="*/ 160 w 176"/>
                <a:gd name="T7" fmla="*/ 136 h 174"/>
                <a:gd name="T8" fmla="*/ 150 w 176"/>
                <a:gd name="T9" fmla="*/ 149 h 174"/>
                <a:gd name="T10" fmla="*/ 137 w 176"/>
                <a:gd name="T11" fmla="*/ 160 h 174"/>
                <a:gd name="T12" fmla="*/ 121 w 176"/>
                <a:gd name="T13" fmla="*/ 168 h 174"/>
                <a:gd name="T14" fmla="*/ 106 w 176"/>
                <a:gd name="T15" fmla="*/ 173 h 174"/>
                <a:gd name="T16" fmla="*/ 88 w 176"/>
                <a:gd name="T17" fmla="*/ 174 h 174"/>
                <a:gd name="T18" fmla="*/ 79 w 176"/>
                <a:gd name="T19" fmla="*/ 174 h 174"/>
                <a:gd name="T20" fmla="*/ 62 w 176"/>
                <a:gd name="T21" fmla="*/ 171 h 174"/>
                <a:gd name="T22" fmla="*/ 46 w 176"/>
                <a:gd name="T23" fmla="*/ 165 h 174"/>
                <a:gd name="T24" fmla="*/ 32 w 176"/>
                <a:gd name="T25" fmla="*/ 155 h 174"/>
                <a:gd name="T26" fmla="*/ 20 w 176"/>
                <a:gd name="T27" fmla="*/ 144 h 174"/>
                <a:gd name="T28" fmla="*/ 11 w 176"/>
                <a:gd name="T29" fmla="*/ 129 h 174"/>
                <a:gd name="T30" fmla="*/ 4 w 176"/>
                <a:gd name="T31" fmla="*/ 114 h 174"/>
                <a:gd name="T32" fmla="*/ 0 w 176"/>
                <a:gd name="T33" fmla="*/ 96 h 174"/>
                <a:gd name="T34" fmla="*/ 0 w 176"/>
                <a:gd name="T35" fmla="*/ 88 h 174"/>
                <a:gd name="T36" fmla="*/ 1 w 176"/>
                <a:gd name="T37" fmla="*/ 70 h 174"/>
                <a:gd name="T38" fmla="*/ 7 w 176"/>
                <a:gd name="T39" fmla="*/ 53 h 174"/>
                <a:gd name="T40" fmla="*/ 16 w 176"/>
                <a:gd name="T41" fmla="*/ 38 h 174"/>
                <a:gd name="T42" fmla="*/ 26 w 176"/>
                <a:gd name="T43" fmla="*/ 25 h 174"/>
                <a:gd name="T44" fmla="*/ 38 w 176"/>
                <a:gd name="T45" fmla="*/ 14 h 174"/>
                <a:gd name="T46" fmla="*/ 54 w 176"/>
                <a:gd name="T47" fmla="*/ 7 h 174"/>
                <a:gd name="T48" fmla="*/ 70 w 176"/>
                <a:gd name="T49" fmla="*/ 1 h 174"/>
                <a:gd name="T50" fmla="*/ 88 w 176"/>
                <a:gd name="T51" fmla="*/ 0 h 174"/>
                <a:gd name="T52" fmla="*/ 96 w 176"/>
                <a:gd name="T53" fmla="*/ 0 h 174"/>
                <a:gd name="T54" fmla="*/ 114 w 176"/>
                <a:gd name="T55" fmla="*/ 3 h 174"/>
                <a:gd name="T56" fmla="*/ 130 w 176"/>
                <a:gd name="T57" fmla="*/ 11 h 174"/>
                <a:gd name="T58" fmla="*/ 144 w 176"/>
                <a:gd name="T59" fmla="*/ 20 h 174"/>
                <a:gd name="T60" fmla="*/ 156 w 176"/>
                <a:gd name="T61" fmla="*/ 32 h 174"/>
                <a:gd name="T62" fmla="*/ 165 w 176"/>
                <a:gd name="T63" fmla="*/ 45 h 174"/>
                <a:gd name="T64" fmla="*/ 171 w 176"/>
                <a:gd name="T65" fmla="*/ 62 h 174"/>
                <a:gd name="T66" fmla="*/ 175 w 176"/>
                <a:gd name="T67" fmla="*/ 78 h 174"/>
                <a:gd name="T68" fmla="*/ 176 w 176"/>
                <a:gd name="T69"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4">
                  <a:moveTo>
                    <a:pt x="176" y="88"/>
                  </a:moveTo>
                  <a:lnTo>
                    <a:pt x="176" y="88"/>
                  </a:lnTo>
                  <a:lnTo>
                    <a:pt x="175" y="96"/>
                  </a:lnTo>
                  <a:lnTo>
                    <a:pt x="173" y="104"/>
                  </a:lnTo>
                  <a:lnTo>
                    <a:pt x="171" y="114"/>
                  </a:lnTo>
                  <a:lnTo>
                    <a:pt x="169" y="121"/>
                  </a:lnTo>
                  <a:lnTo>
                    <a:pt x="165" y="129"/>
                  </a:lnTo>
                  <a:lnTo>
                    <a:pt x="160" y="136"/>
                  </a:lnTo>
                  <a:lnTo>
                    <a:pt x="156" y="144"/>
                  </a:lnTo>
                  <a:lnTo>
                    <a:pt x="150" y="149"/>
                  </a:lnTo>
                  <a:lnTo>
                    <a:pt x="144" y="155"/>
                  </a:lnTo>
                  <a:lnTo>
                    <a:pt x="137" y="160"/>
                  </a:lnTo>
                  <a:lnTo>
                    <a:pt x="130" y="165"/>
                  </a:lnTo>
                  <a:lnTo>
                    <a:pt x="121" y="168"/>
                  </a:lnTo>
                  <a:lnTo>
                    <a:pt x="114" y="171"/>
                  </a:lnTo>
                  <a:lnTo>
                    <a:pt x="106" y="173"/>
                  </a:lnTo>
                  <a:lnTo>
                    <a:pt x="96" y="174"/>
                  </a:lnTo>
                  <a:lnTo>
                    <a:pt x="88" y="174"/>
                  </a:lnTo>
                  <a:lnTo>
                    <a:pt x="88" y="174"/>
                  </a:lnTo>
                  <a:lnTo>
                    <a:pt x="79" y="174"/>
                  </a:lnTo>
                  <a:lnTo>
                    <a:pt x="70" y="173"/>
                  </a:lnTo>
                  <a:lnTo>
                    <a:pt x="62" y="171"/>
                  </a:lnTo>
                  <a:lnTo>
                    <a:pt x="54" y="168"/>
                  </a:lnTo>
                  <a:lnTo>
                    <a:pt x="46" y="165"/>
                  </a:lnTo>
                  <a:lnTo>
                    <a:pt x="38" y="160"/>
                  </a:lnTo>
                  <a:lnTo>
                    <a:pt x="32" y="155"/>
                  </a:lnTo>
                  <a:lnTo>
                    <a:pt x="26" y="149"/>
                  </a:lnTo>
                  <a:lnTo>
                    <a:pt x="20" y="144"/>
                  </a:lnTo>
                  <a:lnTo>
                    <a:pt x="16" y="136"/>
                  </a:lnTo>
                  <a:lnTo>
                    <a:pt x="11" y="129"/>
                  </a:lnTo>
                  <a:lnTo>
                    <a:pt x="7" y="121"/>
                  </a:lnTo>
                  <a:lnTo>
                    <a:pt x="4" y="114"/>
                  </a:lnTo>
                  <a:lnTo>
                    <a:pt x="1" y="104"/>
                  </a:lnTo>
                  <a:lnTo>
                    <a:pt x="0" y="96"/>
                  </a:lnTo>
                  <a:lnTo>
                    <a:pt x="0" y="88"/>
                  </a:lnTo>
                  <a:lnTo>
                    <a:pt x="0" y="88"/>
                  </a:lnTo>
                  <a:lnTo>
                    <a:pt x="0" y="78"/>
                  </a:lnTo>
                  <a:lnTo>
                    <a:pt x="1" y="70"/>
                  </a:lnTo>
                  <a:lnTo>
                    <a:pt x="4" y="62"/>
                  </a:lnTo>
                  <a:lnTo>
                    <a:pt x="7" y="53"/>
                  </a:lnTo>
                  <a:lnTo>
                    <a:pt x="11" y="45"/>
                  </a:lnTo>
                  <a:lnTo>
                    <a:pt x="16" y="38"/>
                  </a:lnTo>
                  <a:lnTo>
                    <a:pt x="20" y="32"/>
                  </a:lnTo>
                  <a:lnTo>
                    <a:pt x="26" y="25"/>
                  </a:lnTo>
                  <a:lnTo>
                    <a:pt x="32" y="20"/>
                  </a:lnTo>
                  <a:lnTo>
                    <a:pt x="38" y="14"/>
                  </a:lnTo>
                  <a:lnTo>
                    <a:pt x="46" y="11"/>
                  </a:lnTo>
                  <a:lnTo>
                    <a:pt x="54" y="7"/>
                  </a:lnTo>
                  <a:lnTo>
                    <a:pt x="62" y="3"/>
                  </a:lnTo>
                  <a:lnTo>
                    <a:pt x="70" y="1"/>
                  </a:lnTo>
                  <a:lnTo>
                    <a:pt x="79" y="0"/>
                  </a:lnTo>
                  <a:lnTo>
                    <a:pt x="88" y="0"/>
                  </a:lnTo>
                  <a:lnTo>
                    <a:pt x="88" y="0"/>
                  </a:lnTo>
                  <a:lnTo>
                    <a:pt x="96" y="0"/>
                  </a:lnTo>
                  <a:lnTo>
                    <a:pt x="106" y="1"/>
                  </a:lnTo>
                  <a:lnTo>
                    <a:pt x="114" y="3"/>
                  </a:lnTo>
                  <a:lnTo>
                    <a:pt x="121" y="7"/>
                  </a:lnTo>
                  <a:lnTo>
                    <a:pt x="130" y="11"/>
                  </a:lnTo>
                  <a:lnTo>
                    <a:pt x="137" y="14"/>
                  </a:lnTo>
                  <a:lnTo>
                    <a:pt x="144" y="20"/>
                  </a:lnTo>
                  <a:lnTo>
                    <a:pt x="150" y="25"/>
                  </a:lnTo>
                  <a:lnTo>
                    <a:pt x="156" y="32"/>
                  </a:lnTo>
                  <a:lnTo>
                    <a:pt x="160" y="38"/>
                  </a:lnTo>
                  <a:lnTo>
                    <a:pt x="165" y="45"/>
                  </a:lnTo>
                  <a:lnTo>
                    <a:pt x="169" y="53"/>
                  </a:lnTo>
                  <a:lnTo>
                    <a:pt x="171" y="62"/>
                  </a:lnTo>
                  <a:lnTo>
                    <a:pt x="173" y="70"/>
                  </a:lnTo>
                  <a:lnTo>
                    <a:pt x="175" y="78"/>
                  </a:lnTo>
                  <a:lnTo>
                    <a:pt x="176" y="88"/>
                  </a:lnTo>
                  <a:lnTo>
                    <a:pt x="176" y="8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8" name="Freeform 114"/>
            <p:cNvSpPr>
              <a:spLocks noEditPoints="1"/>
            </p:cNvSpPr>
            <p:nvPr/>
          </p:nvSpPr>
          <p:spPr bwMode="auto">
            <a:xfrm>
              <a:off x="4600181" y="5730856"/>
              <a:ext cx="119063" cy="117475"/>
            </a:xfrm>
            <a:custGeom>
              <a:avLst/>
              <a:gdLst>
                <a:gd name="T0" fmla="*/ 113 w 226"/>
                <a:gd name="T1" fmla="*/ 224 h 224"/>
                <a:gd name="T2" fmla="*/ 90 w 226"/>
                <a:gd name="T3" fmla="*/ 222 h 224"/>
                <a:gd name="T4" fmla="*/ 69 w 226"/>
                <a:gd name="T5" fmla="*/ 216 h 224"/>
                <a:gd name="T6" fmla="*/ 50 w 226"/>
                <a:gd name="T7" fmla="*/ 205 h 224"/>
                <a:gd name="T8" fmla="*/ 33 w 226"/>
                <a:gd name="T9" fmla="*/ 192 h 224"/>
                <a:gd name="T10" fmla="*/ 19 w 226"/>
                <a:gd name="T11" fmla="*/ 176 h 224"/>
                <a:gd name="T12" fmla="*/ 9 w 226"/>
                <a:gd name="T13" fmla="*/ 155 h 224"/>
                <a:gd name="T14" fmla="*/ 3 w 226"/>
                <a:gd name="T15" fmla="*/ 135 h 224"/>
                <a:gd name="T16" fmla="*/ 0 w 226"/>
                <a:gd name="T17" fmla="*/ 113 h 224"/>
                <a:gd name="T18" fmla="*/ 0 w 226"/>
                <a:gd name="T19" fmla="*/ 101 h 224"/>
                <a:gd name="T20" fmla="*/ 5 w 226"/>
                <a:gd name="T21" fmla="*/ 78 h 224"/>
                <a:gd name="T22" fmla="*/ 13 w 226"/>
                <a:gd name="T23" fmla="*/ 58 h 224"/>
                <a:gd name="T24" fmla="*/ 26 w 226"/>
                <a:gd name="T25" fmla="*/ 40 h 224"/>
                <a:gd name="T26" fmla="*/ 41 w 226"/>
                <a:gd name="T27" fmla="*/ 25 h 224"/>
                <a:gd name="T28" fmla="*/ 60 w 226"/>
                <a:gd name="T29" fmla="*/ 13 h 224"/>
                <a:gd name="T30" fmla="*/ 80 w 226"/>
                <a:gd name="T31" fmla="*/ 5 h 224"/>
                <a:gd name="T32" fmla="*/ 101 w 226"/>
                <a:gd name="T33" fmla="*/ 0 h 224"/>
                <a:gd name="T34" fmla="*/ 113 w 226"/>
                <a:gd name="T35" fmla="*/ 0 h 224"/>
                <a:gd name="T36" fmla="*/ 136 w 226"/>
                <a:gd name="T37" fmla="*/ 2 h 224"/>
                <a:gd name="T38" fmla="*/ 157 w 226"/>
                <a:gd name="T39" fmla="*/ 8 h 224"/>
                <a:gd name="T40" fmla="*/ 176 w 226"/>
                <a:gd name="T41" fmla="*/ 19 h 224"/>
                <a:gd name="T42" fmla="*/ 193 w 226"/>
                <a:gd name="T43" fmla="*/ 33 h 224"/>
                <a:gd name="T44" fmla="*/ 206 w 226"/>
                <a:gd name="T45" fmla="*/ 50 h 224"/>
                <a:gd name="T46" fmla="*/ 216 w 226"/>
                <a:gd name="T47" fmla="*/ 69 h 224"/>
                <a:gd name="T48" fmla="*/ 223 w 226"/>
                <a:gd name="T49" fmla="*/ 90 h 224"/>
                <a:gd name="T50" fmla="*/ 226 w 226"/>
                <a:gd name="T51" fmla="*/ 113 h 224"/>
                <a:gd name="T52" fmla="*/ 225 w 226"/>
                <a:gd name="T53" fmla="*/ 123 h 224"/>
                <a:gd name="T54" fmla="*/ 220 w 226"/>
                <a:gd name="T55" fmla="*/ 146 h 224"/>
                <a:gd name="T56" fmla="*/ 212 w 226"/>
                <a:gd name="T57" fmla="*/ 166 h 224"/>
                <a:gd name="T58" fmla="*/ 200 w 226"/>
                <a:gd name="T59" fmla="*/ 184 h 224"/>
                <a:gd name="T60" fmla="*/ 184 w 226"/>
                <a:gd name="T61" fmla="*/ 199 h 224"/>
                <a:gd name="T62" fmla="*/ 166 w 226"/>
                <a:gd name="T63" fmla="*/ 211 h 224"/>
                <a:gd name="T64" fmla="*/ 146 w 226"/>
                <a:gd name="T65" fmla="*/ 220 h 224"/>
                <a:gd name="T66" fmla="*/ 124 w 226"/>
                <a:gd name="T67" fmla="*/ 224 h 224"/>
                <a:gd name="T68" fmla="*/ 113 w 226"/>
                <a:gd name="T69" fmla="*/ 224 h 224"/>
                <a:gd name="T70" fmla="*/ 113 w 226"/>
                <a:gd name="T71" fmla="*/ 50 h 224"/>
                <a:gd name="T72" fmla="*/ 88 w 226"/>
                <a:gd name="T73" fmla="*/ 55 h 224"/>
                <a:gd name="T74" fmla="*/ 68 w 226"/>
                <a:gd name="T75" fmla="*/ 68 h 224"/>
                <a:gd name="T76" fmla="*/ 55 w 226"/>
                <a:gd name="T77" fmla="*/ 88 h 224"/>
                <a:gd name="T78" fmla="*/ 50 w 226"/>
                <a:gd name="T79" fmla="*/ 113 h 224"/>
                <a:gd name="T80" fmla="*/ 51 w 226"/>
                <a:gd name="T81" fmla="*/ 125 h 224"/>
                <a:gd name="T82" fmla="*/ 61 w 226"/>
                <a:gd name="T83" fmla="*/ 147 h 224"/>
                <a:gd name="T84" fmla="*/ 77 w 226"/>
                <a:gd name="T85" fmla="*/ 164 h 224"/>
                <a:gd name="T86" fmla="*/ 100 w 226"/>
                <a:gd name="T87" fmla="*/ 173 h 224"/>
                <a:gd name="T88" fmla="*/ 113 w 226"/>
                <a:gd name="T89" fmla="*/ 174 h 224"/>
                <a:gd name="T90" fmla="*/ 137 w 226"/>
                <a:gd name="T91" fmla="*/ 170 h 224"/>
                <a:gd name="T92" fmla="*/ 157 w 226"/>
                <a:gd name="T93" fmla="*/ 157 h 224"/>
                <a:gd name="T94" fmla="*/ 170 w 226"/>
                <a:gd name="T95" fmla="*/ 136 h 224"/>
                <a:gd name="T96" fmla="*/ 176 w 226"/>
                <a:gd name="T97" fmla="*/ 113 h 224"/>
                <a:gd name="T98" fmla="*/ 174 w 226"/>
                <a:gd name="T99" fmla="*/ 100 h 224"/>
                <a:gd name="T100" fmla="*/ 165 w 226"/>
                <a:gd name="T101" fmla="*/ 77 h 224"/>
                <a:gd name="T102" fmla="*/ 147 w 226"/>
                <a:gd name="T103" fmla="*/ 60 h 224"/>
                <a:gd name="T104" fmla="*/ 125 w 226"/>
                <a:gd name="T105" fmla="*/ 51 h 224"/>
                <a:gd name="T106" fmla="*/ 113 w 226"/>
                <a:gd name="T107" fmla="*/ 5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224">
                  <a:moveTo>
                    <a:pt x="113" y="224"/>
                  </a:moveTo>
                  <a:lnTo>
                    <a:pt x="113" y="224"/>
                  </a:lnTo>
                  <a:lnTo>
                    <a:pt x="101" y="224"/>
                  </a:lnTo>
                  <a:lnTo>
                    <a:pt x="90" y="222"/>
                  </a:lnTo>
                  <a:lnTo>
                    <a:pt x="80" y="220"/>
                  </a:lnTo>
                  <a:lnTo>
                    <a:pt x="69" y="216"/>
                  </a:lnTo>
                  <a:lnTo>
                    <a:pt x="60" y="211"/>
                  </a:lnTo>
                  <a:lnTo>
                    <a:pt x="50" y="205"/>
                  </a:lnTo>
                  <a:lnTo>
                    <a:pt x="41" y="199"/>
                  </a:lnTo>
                  <a:lnTo>
                    <a:pt x="33" y="192"/>
                  </a:lnTo>
                  <a:lnTo>
                    <a:pt x="26" y="184"/>
                  </a:lnTo>
                  <a:lnTo>
                    <a:pt x="19" y="176"/>
                  </a:lnTo>
                  <a:lnTo>
                    <a:pt x="13" y="166"/>
                  </a:lnTo>
                  <a:lnTo>
                    <a:pt x="9" y="155"/>
                  </a:lnTo>
                  <a:lnTo>
                    <a:pt x="5" y="146"/>
                  </a:lnTo>
                  <a:lnTo>
                    <a:pt x="3" y="135"/>
                  </a:lnTo>
                  <a:lnTo>
                    <a:pt x="0" y="123"/>
                  </a:lnTo>
                  <a:lnTo>
                    <a:pt x="0" y="113"/>
                  </a:lnTo>
                  <a:lnTo>
                    <a:pt x="0" y="113"/>
                  </a:lnTo>
                  <a:lnTo>
                    <a:pt x="0" y="101"/>
                  </a:lnTo>
                  <a:lnTo>
                    <a:pt x="3" y="90"/>
                  </a:lnTo>
                  <a:lnTo>
                    <a:pt x="5" y="78"/>
                  </a:lnTo>
                  <a:lnTo>
                    <a:pt x="9" y="69"/>
                  </a:lnTo>
                  <a:lnTo>
                    <a:pt x="13" y="58"/>
                  </a:lnTo>
                  <a:lnTo>
                    <a:pt x="19" y="50"/>
                  </a:lnTo>
                  <a:lnTo>
                    <a:pt x="26" y="40"/>
                  </a:lnTo>
                  <a:lnTo>
                    <a:pt x="33" y="33"/>
                  </a:lnTo>
                  <a:lnTo>
                    <a:pt x="41" y="25"/>
                  </a:lnTo>
                  <a:lnTo>
                    <a:pt x="50" y="19"/>
                  </a:lnTo>
                  <a:lnTo>
                    <a:pt x="60" y="13"/>
                  </a:lnTo>
                  <a:lnTo>
                    <a:pt x="69" y="8"/>
                  </a:lnTo>
                  <a:lnTo>
                    <a:pt x="80" y="5"/>
                  </a:lnTo>
                  <a:lnTo>
                    <a:pt x="90" y="2"/>
                  </a:lnTo>
                  <a:lnTo>
                    <a:pt x="101" y="0"/>
                  </a:lnTo>
                  <a:lnTo>
                    <a:pt x="113" y="0"/>
                  </a:lnTo>
                  <a:lnTo>
                    <a:pt x="113" y="0"/>
                  </a:lnTo>
                  <a:lnTo>
                    <a:pt x="124" y="0"/>
                  </a:lnTo>
                  <a:lnTo>
                    <a:pt x="136" y="2"/>
                  </a:lnTo>
                  <a:lnTo>
                    <a:pt x="146" y="5"/>
                  </a:lnTo>
                  <a:lnTo>
                    <a:pt x="157" y="8"/>
                  </a:lnTo>
                  <a:lnTo>
                    <a:pt x="166" y="13"/>
                  </a:lnTo>
                  <a:lnTo>
                    <a:pt x="176" y="19"/>
                  </a:lnTo>
                  <a:lnTo>
                    <a:pt x="184" y="25"/>
                  </a:lnTo>
                  <a:lnTo>
                    <a:pt x="193" y="33"/>
                  </a:lnTo>
                  <a:lnTo>
                    <a:pt x="200" y="40"/>
                  </a:lnTo>
                  <a:lnTo>
                    <a:pt x="206" y="50"/>
                  </a:lnTo>
                  <a:lnTo>
                    <a:pt x="212" y="58"/>
                  </a:lnTo>
                  <a:lnTo>
                    <a:pt x="216" y="69"/>
                  </a:lnTo>
                  <a:lnTo>
                    <a:pt x="220" y="78"/>
                  </a:lnTo>
                  <a:lnTo>
                    <a:pt x="223" y="90"/>
                  </a:lnTo>
                  <a:lnTo>
                    <a:pt x="225" y="101"/>
                  </a:lnTo>
                  <a:lnTo>
                    <a:pt x="226" y="113"/>
                  </a:lnTo>
                  <a:lnTo>
                    <a:pt x="226" y="113"/>
                  </a:lnTo>
                  <a:lnTo>
                    <a:pt x="225" y="123"/>
                  </a:lnTo>
                  <a:lnTo>
                    <a:pt x="223" y="135"/>
                  </a:lnTo>
                  <a:lnTo>
                    <a:pt x="220" y="146"/>
                  </a:lnTo>
                  <a:lnTo>
                    <a:pt x="216" y="155"/>
                  </a:lnTo>
                  <a:lnTo>
                    <a:pt x="212" y="166"/>
                  </a:lnTo>
                  <a:lnTo>
                    <a:pt x="206" y="176"/>
                  </a:lnTo>
                  <a:lnTo>
                    <a:pt x="200" y="184"/>
                  </a:lnTo>
                  <a:lnTo>
                    <a:pt x="193" y="192"/>
                  </a:lnTo>
                  <a:lnTo>
                    <a:pt x="184" y="199"/>
                  </a:lnTo>
                  <a:lnTo>
                    <a:pt x="176" y="205"/>
                  </a:lnTo>
                  <a:lnTo>
                    <a:pt x="166" y="211"/>
                  </a:lnTo>
                  <a:lnTo>
                    <a:pt x="157" y="216"/>
                  </a:lnTo>
                  <a:lnTo>
                    <a:pt x="146" y="220"/>
                  </a:lnTo>
                  <a:lnTo>
                    <a:pt x="136" y="222"/>
                  </a:lnTo>
                  <a:lnTo>
                    <a:pt x="124" y="224"/>
                  </a:lnTo>
                  <a:lnTo>
                    <a:pt x="113" y="224"/>
                  </a:lnTo>
                  <a:lnTo>
                    <a:pt x="113" y="224"/>
                  </a:lnTo>
                  <a:close/>
                  <a:moveTo>
                    <a:pt x="113" y="50"/>
                  </a:moveTo>
                  <a:lnTo>
                    <a:pt x="113" y="50"/>
                  </a:lnTo>
                  <a:lnTo>
                    <a:pt x="100" y="51"/>
                  </a:lnTo>
                  <a:lnTo>
                    <a:pt x="88" y="55"/>
                  </a:lnTo>
                  <a:lnTo>
                    <a:pt x="77" y="60"/>
                  </a:lnTo>
                  <a:lnTo>
                    <a:pt x="68" y="68"/>
                  </a:lnTo>
                  <a:lnTo>
                    <a:pt x="61" y="77"/>
                  </a:lnTo>
                  <a:lnTo>
                    <a:pt x="55" y="88"/>
                  </a:lnTo>
                  <a:lnTo>
                    <a:pt x="51" y="100"/>
                  </a:lnTo>
                  <a:lnTo>
                    <a:pt x="50" y="113"/>
                  </a:lnTo>
                  <a:lnTo>
                    <a:pt x="50" y="113"/>
                  </a:lnTo>
                  <a:lnTo>
                    <a:pt x="51" y="125"/>
                  </a:lnTo>
                  <a:lnTo>
                    <a:pt x="55" y="136"/>
                  </a:lnTo>
                  <a:lnTo>
                    <a:pt x="61" y="147"/>
                  </a:lnTo>
                  <a:lnTo>
                    <a:pt x="68" y="157"/>
                  </a:lnTo>
                  <a:lnTo>
                    <a:pt x="77" y="164"/>
                  </a:lnTo>
                  <a:lnTo>
                    <a:pt x="88" y="170"/>
                  </a:lnTo>
                  <a:lnTo>
                    <a:pt x="100" y="173"/>
                  </a:lnTo>
                  <a:lnTo>
                    <a:pt x="113" y="174"/>
                  </a:lnTo>
                  <a:lnTo>
                    <a:pt x="113" y="174"/>
                  </a:lnTo>
                  <a:lnTo>
                    <a:pt x="125" y="173"/>
                  </a:lnTo>
                  <a:lnTo>
                    <a:pt x="137" y="170"/>
                  </a:lnTo>
                  <a:lnTo>
                    <a:pt x="147" y="164"/>
                  </a:lnTo>
                  <a:lnTo>
                    <a:pt x="157" y="157"/>
                  </a:lnTo>
                  <a:lnTo>
                    <a:pt x="165" y="147"/>
                  </a:lnTo>
                  <a:lnTo>
                    <a:pt x="170" y="136"/>
                  </a:lnTo>
                  <a:lnTo>
                    <a:pt x="174" y="125"/>
                  </a:lnTo>
                  <a:lnTo>
                    <a:pt x="176" y="113"/>
                  </a:lnTo>
                  <a:lnTo>
                    <a:pt x="176" y="113"/>
                  </a:lnTo>
                  <a:lnTo>
                    <a:pt x="174" y="100"/>
                  </a:lnTo>
                  <a:lnTo>
                    <a:pt x="170" y="88"/>
                  </a:lnTo>
                  <a:lnTo>
                    <a:pt x="165" y="77"/>
                  </a:lnTo>
                  <a:lnTo>
                    <a:pt x="157" y="68"/>
                  </a:lnTo>
                  <a:lnTo>
                    <a:pt x="147" y="60"/>
                  </a:lnTo>
                  <a:lnTo>
                    <a:pt x="137" y="55"/>
                  </a:lnTo>
                  <a:lnTo>
                    <a:pt x="125" y="51"/>
                  </a:lnTo>
                  <a:lnTo>
                    <a:pt x="113" y="50"/>
                  </a:lnTo>
                  <a:lnTo>
                    <a:pt x="113"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9" name="Freeform 115"/>
            <p:cNvSpPr/>
            <p:nvPr/>
          </p:nvSpPr>
          <p:spPr bwMode="auto">
            <a:xfrm>
              <a:off x="4750994" y="5791181"/>
              <a:ext cx="93663" cy="93663"/>
            </a:xfrm>
            <a:custGeom>
              <a:avLst/>
              <a:gdLst>
                <a:gd name="T0" fmla="*/ 175 w 175"/>
                <a:gd name="T1" fmla="*/ 88 h 176"/>
                <a:gd name="T2" fmla="*/ 174 w 175"/>
                <a:gd name="T3" fmla="*/ 106 h 176"/>
                <a:gd name="T4" fmla="*/ 168 w 175"/>
                <a:gd name="T5" fmla="*/ 123 h 176"/>
                <a:gd name="T6" fmla="*/ 161 w 175"/>
                <a:gd name="T7" fmla="*/ 137 h 176"/>
                <a:gd name="T8" fmla="*/ 150 w 175"/>
                <a:gd name="T9" fmla="*/ 150 h 176"/>
                <a:gd name="T10" fmla="*/ 137 w 175"/>
                <a:gd name="T11" fmla="*/ 161 h 176"/>
                <a:gd name="T12" fmla="*/ 121 w 175"/>
                <a:gd name="T13" fmla="*/ 169 h 176"/>
                <a:gd name="T14" fmla="*/ 105 w 175"/>
                <a:gd name="T15" fmla="*/ 174 h 176"/>
                <a:gd name="T16" fmla="*/ 87 w 175"/>
                <a:gd name="T17" fmla="*/ 176 h 176"/>
                <a:gd name="T18" fmla="*/ 79 w 175"/>
                <a:gd name="T19" fmla="*/ 176 h 176"/>
                <a:gd name="T20" fmla="*/ 61 w 175"/>
                <a:gd name="T21" fmla="*/ 172 h 176"/>
                <a:gd name="T22" fmla="*/ 45 w 175"/>
                <a:gd name="T23" fmla="*/ 165 h 176"/>
                <a:gd name="T24" fmla="*/ 31 w 175"/>
                <a:gd name="T25" fmla="*/ 156 h 176"/>
                <a:gd name="T26" fmla="*/ 19 w 175"/>
                <a:gd name="T27" fmla="*/ 144 h 176"/>
                <a:gd name="T28" fmla="*/ 10 w 175"/>
                <a:gd name="T29" fmla="*/ 130 h 176"/>
                <a:gd name="T30" fmla="*/ 4 w 175"/>
                <a:gd name="T31" fmla="*/ 114 h 176"/>
                <a:gd name="T32" fmla="*/ 0 w 175"/>
                <a:gd name="T33" fmla="*/ 98 h 176"/>
                <a:gd name="T34" fmla="*/ 0 w 175"/>
                <a:gd name="T35" fmla="*/ 88 h 176"/>
                <a:gd name="T36" fmla="*/ 2 w 175"/>
                <a:gd name="T37" fmla="*/ 70 h 176"/>
                <a:gd name="T38" fmla="*/ 6 w 175"/>
                <a:gd name="T39" fmla="*/ 54 h 176"/>
                <a:gd name="T40" fmla="*/ 15 w 175"/>
                <a:gd name="T41" fmla="*/ 39 h 176"/>
                <a:gd name="T42" fmla="*/ 25 w 175"/>
                <a:gd name="T43" fmla="*/ 26 h 176"/>
                <a:gd name="T44" fmla="*/ 38 w 175"/>
                <a:gd name="T45" fmla="*/ 16 h 176"/>
                <a:gd name="T46" fmla="*/ 54 w 175"/>
                <a:gd name="T47" fmla="*/ 7 h 176"/>
                <a:gd name="T48" fmla="*/ 70 w 175"/>
                <a:gd name="T49" fmla="*/ 3 h 176"/>
                <a:gd name="T50" fmla="*/ 87 w 175"/>
                <a:gd name="T51" fmla="*/ 0 h 176"/>
                <a:gd name="T52" fmla="*/ 96 w 175"/>
                <a:gd name="T53" fmla="*/ 1 h 176"/>
                <a:gd name="T54" fmla="*/ 113 w 175"/>
                <a:gd name="T55" fmla="*/ 5 h 176"/>
                <a:gd name="T56" fmla="*/ 130 w 175"/>
                <a:gd name="T57" fmla="*/ 11 h 176"/>
                <a:gd name="T58" fmla="*/ 143 w 175"/>
                <a:gd name="T59" fmla="*/ 20 h 176"/>
                <a:gd name="T60" fmla="*/ 155 w 175"/>
                <a:gd name="T61" fmla="*/ 32 h 176"/>
                <a:gd name="T62" fmla="*/ 164 w 175"/>
                <a:gd name="T63" fmla="*/ 47 h 176"/>
                <a:gd name="T64" fmla="*/ 171 w 175"/>
                <a:gd name="T65" fmla="*/ 62 h 176"/>
                <a:gd name="T66" fmla="*/ 175 w 175"/>
                <a:gd name="T67" fmla="*/ 80 h 176"/>
                <a:gd name="T68" fmla="*/ 175 w 175"/>
                <a:gd name="T6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6">
                  <a:moveTo>
                    <a:pt x="175" y="88"/>
                  </a:moveTo>
                  <a:lnTo>
                    <a:pt x="175" y="88"/>
                  </a:lnTo>
                  <a:lnTo>
                    <a:pt x="175" y="98"/>
                  </a:lnTo>
                  <a:lnTo>
                    <a:pt x="174" y="106"/>
                  </a:lnTo>
                  <a:lnTo>
                    <a:pt x="171" y="114"/>
                  </a:lnTo>
                  <a:lnTo>
                    <a:pt x="168" y="123"/>
                  </a:lnTo>
                  <a:lnTo>
                    <a:pt x="164" y="130"/>
                  </a:lnTo>
                  <a:lnTo>
                    <a:pt x="161" y="137"/>
                  </a:lnTo>
                  <a:lnTo>
                    <a:pt x="155" y="144"/>
                  </a:lnTo>
                  <a:lnTo>
                    <a:pt x="150" y="150"/>
                  </a:lnTo>
                  <a:lnTo>
                    <a:pt x="143" y="156"/>
                  </a:lnTo>
                  <a:lnTo>
                    <a:pt x="137" y="161"/>
                  </a:lnTo>
                  <a:lnTo>
                    <a:pt x="130" y="165"/>
                  </a:lnTo>
                  <a:lnTo>
                    <a:pt x="121" y="169"/>
                  </a:lnTo>
                  <a:lnTo>
                    <a:pt x="113" y="172"/>
                  </a:lnTo>
                  <a:lnTo>
                    <a:pt x="105" y="174"/>
                  </a:lnTo>
                  <a:lnTo>
                    <a:pt x="96" y="176"/>
                  </a:lnTo>
                  <a:lnTo>
                    <a:pt x="87" y="176"/>
                  </a:lnTo>
                  <a:lnTo>
                    <a:pt x="87" y="176"/>
                  </a:lnTo>
                  <a:lnTo>
                    <a:pt x="79" y="176"/>
                  </a:lnTo>
                  <a:lnTo>
                    <a:pt x="70" y="174"/>
                  </a:lnTo>
                  <a:lnTo>
                    <a:pt x="61" y="172"/>
                  </a:lnTo>
                  <a:lnTo>
                    <a:pt x="54" y="169"/>
                  </a:lnTo>
                  <a:lnTo>
                    <a:pt x="45" y="165"/>
                  </a:lnTo>
                  <a:lnTo>
                    <a:pt x="38" y="161"/>
                  </a:lnTo>
                  <a:lnTo>
                    <a:pt x="31" y="156"/>
                  </a:lnTo>
                  <a:lnTo>
                    <a:pt x="25" y="150"/>
                  </a:lnTo>
                  <a:lnTo>
                    <a:pt x="19" y="144"/>
                  </a:lnTo>
                  <a:lnTo>
                    <a:pt x="15" y="137"/>
                  </a:lnTo>
                  <a:lnTo>
                    <a:pt x="10" y="130"/>
                  </a:lnTo>
                  <a:lnTo>
                    <a:pt x="6" y="123"/>
                  </a:lnTo>
                  <a:lnTo>
                    <a:pt x="4" y="114"/>
                  </a:lnTo>
                  <a:lnTo>
                    <a:pt x="2" y="106"/>
                  </a:lnTo>
                  <a:lnTo>
                    <a:pt x="0" y="98"/>
                  </a:lnTo>
                  <a:lnTo>
                    <a:pt x="0" y="88"/>
                  </a:lnTo>
                  <a:lnTo>
                    <a:pt x="0" y="88"/>
                  </a:lnTo>
                  <a:lnTo>
                    <a:pt x="0" y="80"/>
                  </a:lnTo>
                  <a:lnTo>
                    <a:pt x="2" y="70"/>
                  </a:lnTo>
                  <a:lnTo>
                    <a:pt x="4" y="62"/>
                  </a:lnTo>
                  <a:lnTo>
                    <a:pt x="6" y="54"/>
                  </a:lnTo>
                  <a:lnTo>
                    <a:pt x="10" y="47"/>
                  </a:lnTo>
                  <a:lnTo>
                    <a:pt x="15" y="39"/>
                  </a:lnTo>
                  <a:lnTo>
                    <a:pt x="19" y="32"/>
                  </a:lnTo>
                  <a:lnTo>
                    <a:pt x="25" y="26"/>
                  </a:lnTo>
                  <a:lnTo>
                    <a:pt x="31" y="20"/>
                  </a:lnTo>
                  <a:lnTo>
                    <a:pt x="38" y="16"/>
                  </a:lnTo>
                  <a:lnTo>
                    <a:pt x="45" y="11"/>
                  </a:lnTo>
                  <a:lnTo>
                    <a:pt x="54" y="7"/>
                  </a:lnTo>
                  <a:lnTo>
                    <a:pt x="61" y="5"/>
                  </a:lnTo>
                  <a:lnTo>
                    <a:pt x="70" y="3"/>
                  </a:lnTo>
                  <a:lnTo>
                    <a:pt x="79" y="1"/>
                  </a:lnTo>
                  <a:lnTo>
                    <a:pt x="87" y="0"/>
                  </a:lnTo>
                  <a:lnTo>
                    <a:pt x="87" y="0"/>
                  </a:lnTo>
                  <a:lnTo>
                    <a:pt x="96" y="1"/>
                  </a:lnTo>
                  <a:lnTo>
                    <a:pt x="105" y="3"/>
                  </a:lnTo>
                  <a:lnTo>
                    <a:pt x="113" y="5"/>
                  </a:lnTo>
                  <a:lnTo>
                    <a:pt x="121" y="7"/>
                  </a:lnTo>
                  <a:lnTo>
                    <a:pt x="130" y="11"/>
                  </a:lnTo>
                  <a:lnTo>
                    <a:pt x="137" y="16"/>
                  </a:lnTo>
                  <a:lnTo>
                    <a:pt x="143" y="20"/>
                  </a:lnTo>
                  <a:lnTo>
                    <a:pt x="150" y="26"/>
                  </a:lnTo>
                  <a:lnTo>
                    <a:pt x="155" y="32"/>
                  </a:lnTo>
                  <a:lnTo>
                    <a:pt x="161" y="39"/>
                  </a:lnTo>
                  <a:lnTo>
                    <a:pt x="164" y="47"/>
                  </a:lnTo>
                  <a:lnTo>
                    <a:pt x="168" y="54"/>
                  </a:lnTo>
                  <a:lnTo>
                    <a:pt x="171" y="62"/>
                  </a:lnTo>
                  <a:lnTo>
                    <a:pt x="174" y="70"/>
                  </a:lnTo>
                  <a:lnTo>
                    <a:pt x="175" y="80"/>
                  </a:lnTo>
                  <a:lnTo>
                    <a:pt x="175" y="88"/>
                  </a:lnTo>
                  <a:lnTo>
                    <a:pt x="175" y="8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0" name="Freeform 116"/>
            <p:cNvSpPr>
              <a:spLocks noEditPoints="1"/>
            </p:cNvSpPr>
            <p:nvPr/>
          </p:nvSpPr>
          <p:spPr bwMode="auto">
            <a:xfrm>
              <a:off x="4738294" y="5778481"/>
              <a:ext cx="119063" cy="119063"/>
            </a:xfrm>
            <a:custGeom>
              <a:avLst/>
              <a:gdLst>
                <a:gd name="T0" fmla="*/ 112 w 225"/>
                <a:gd name="T1" fmla="*/ 226 h 226"/>
                <a:gd name="T2" fmla="*/ 91 w 225"/>
                <a:gd name="T3" fmla="*/ 224 h 226"/>
                <a:gd name="T4" fmla="*/ 69 w 225"/>
                <a:gd name="T5" fmla="*/ 218 h 226"/>
                <a:gd name="T6" fmla="*/ 50 w 225"/>
                <a:gd name="T7" fmla="*/ 207 h 226"/>
                <a:gd name="T8" fmla="*/ 32 w 225"/>
                <a:gd name="T9" fmla="*/ 193 h 226"/>
                <a:gd name="T10" fmla="*/ 25 w 225"/>
                <a:gd name="T11" fmla="*/ 184 h 226"/>
                <a:gd name="T12" fmla="*/ 13 w 225"/>
                <a:gd name="T13" fmla="*/ 167 h 226"/>
                <a:gd name="T14" fmla="*/ 5 w 225"/>
                <a:gd name="T15" fmla="*/ 146 h 226"/>
                <a:gd name="T16" fmla="*/ 0 w 225"/>
                <a:gd name="T17" fmla="*/ 125 h 226"/>
                <a:gd name="T18" fmla="*/ 0 w 225"/>
                <a:gd name="T19" fmla="*/ 113 h 226"/>
                <a:gd name="T20" fmla="*/ 2 w 225"/>
                <a:gd name="T21" fmla="*/ 92 h 226"/>
                <a:gd name="T22" fmla="*/ 9 w 225"/>
                <a:gd name="T23" fmla="*/ 70 h 226"/>
                <a:gd name="T24" fmla="*/ 18 w 225"/>
                <a:gd name="T25" fmla="*/ 51 h 226"/>
                <a:gd name="T26" fmla="*/ 32 w 225"/>
                <a:gd name="T27" fmla="*/ 34 h 226"/>
                <a:gd name="T28" fmla="*/ 41 w 225"/>
                <a:gd name="T29" fmla="*/ 26 h 226"/>
                <a:gd name="T30" fmla="*/ 60 w 225"/>
                <a:gd name="T31" fmla="*/ 13 h 226"/>
                <a:gd name="T32" fmla="*/ 80 w 225"/>
                <a:gd name="T33" fmla="*/ 5 h 226"/>
                <a:gd name="T34" fmla="*/ 101 w 225"/>
                <a:gd name="T35" fmla="*/ 2 h 226"/>
                <a:gd name="T36" fmla="*/ 112 w 225"/>
                <a:gd name="T37" fmla="*/ 0 h 226"/>
                <a:gd name="T38" fmla="*/ 135 w 225"/>
                <a:gd name="T39" fmla="*/ 3 h 226"/>
                <a:gd name="T40" fmla="*/ 156 w 225"/>
                <a:gd name="T41" fmla="*/ 10 h 226"/>
                <a:gd name="T42" fmla="*/ 175 w 225"/>
                <a:gd name="T43" fmla="*/ 21 h 226"/>
                <a:gd name="T44" fmla="*/ 192 w 225"/>
                <a:gd name="T45" fmla="*/ 34 h 226"/>
                <a:gd name="T46" fmla="*/ 206 w 225"/>
                <a:gd name="T47" fmla="*/ 50 h 226"/>
                <a:gd name="T48" fmla="*/ 216 w 225"/>
                <a:gd name="T49" fmla="*/ 69 h 226"/>
                <a:gd name="T50" fmla="*/ 222 w 225"/>
                <a:gd name="T51" fmla="*/ 91 h 226"/>
                <a:gd name="T52" fmla="*/ 225 w 225"/>
                <a:gd name="T53" fmla="*/ 113 h 226"/>
                <a:gd name="T54" fmla="*/ 225 w 225"/>
                <a:gd name="T55" fmla="*/ 125 h 226"/>
                <a:gd name="T56" fmla="*/ 220 w 225"/>
                <a:gd name="T57" fmla="*/ 146 h 226"/>
                <a:gd name="T58" fmla="*/ 212 w 225"/>
                <a:gd name="T59" fmla="*/ 167 h 226"/>
                <a:gd name="T60" fmla="*/ 200 w 225"/>
                <a:gd name="T61" fmla="*/ 184 h 226"/>
                <a:gd name="T62" fmla="*/ 184 w 225"/>
                <a:gd name="T63" fmla="*/ 200 h 226"/>
                <a:gd name="T64" fmla="*/ 167 w 225"/>
                <a:gd name="T65" fmla="*/ 213 h 226"/>
                <a:gd name="T66" fmla="*/ 146 w 225"/>
                <a:gd name="T67" fmla="*/ 221 h 226"/>
                <a:gd name="T68" fmla="*/ 124 w 225"/>
                <a:gd name="T69" fmla="*/ 225 h 226"/>
                <a:gd name="T70" fmla="*/ 112 w 225"/>
                <a:gd name="T71" fmla="*/ 226 h 226"/>
                <a:gd name="T72" fmla="*/ 112 w 225"/>
                <a:gd name="T73" fmla="*/ 50 h 226"/>
                <a:gd name="T74" fmla="*/ 88 w 225"/>
                <a:gd name="T75" fmla="*/ 55 h 226"/>
                <a:gd name="T76" fmla="*/ 68 w 225"/>
                <a:gd name="T77" fmla="*/ 69 h 226"/>
                <a:gd name="T78" fmla="*/ 60 w 225"/>
                <a:gd name="T79" fmla="*/ 79 h 226"/>
                <a:gd name="T80" fmla="*/ 51 w 225"/>
                <a:gd name="T81" fmla="*/ 101 h 226"/>
                <a:gd name="T82" fmla="*/ 50 w 225"/>
                <a:gd name="T83" fmla="*/ 113 h 226"/>
                <a:gd name="T84" fmla="*/ 55 w 225"/>
                <a:gd name="T85" fmla="*/ 137 h 226"/>
                <a:gd name="T86" fmla="*/ 68 w 225"/>
                <a:gd name="T87" fmla="*/ 157 h 226"/>
                <a:gd name="T88" fmla="*/ 78 w 225"/>
                <a:gd name="T89" fmla="*/ 165 h 226"/>
                <a:gd name="T90" fmla="*/ 100 w 225"/>
                <a:gd name="T91" fmla="*/ 175 h 226"/>
                <a:gd name="T92" fmla="*/ 112 w 225"/>
                <a:gd name="T93" fmla="*/ 176 h 226"/>
                <a:gd name="T94" fmla="*/ 137 w 225"/>
                <a:gd name="T95" fmla="*/ 171 h 226"/>
                <a:gd name="T96" fmla="*/ 157 w 225"/>
                <a:gd name="T97" fmla="*/ 157 h 226"/>
                <a:gd name="T98" fmla="*/ 170 w 225"/>
                <a:gd name="T99" fmla="*/ 138 h 226"/>
                <a:gd name="T100" fmla="*/ 175 w 225"/>
                <a:gd name="T101" fmla="*/ 113 h 226"/>
                <a:gd name="T102" fmla="*/ 174 w 225"/>
                <a:gd name="T103" fmla="*/ 101 h 226"/>
                <a:gd name="T104" fmla="*/ 164 w 225"/>
                <a:gd name="T105" fmla="*/ 79 h 226"/>
                <a:gd name="T106" fmla="*/ 148 w 225"/>
                <a:gd name="T107" fmla="*/ 61 h 226"/>
                <a:gd name="T108" fmla="*/ 125 w 225"/>
                <a:gd name="T109" fmla="*/ 51 h 226"/>
                <a:gd name="T110" fmla="*/ 112 w 225"/>
                <a:gd name="T111" fmla="*/ 5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226">
                  <a:moveTo>
                    <a:pt x="112" y="226"/>
                  </a:moveTo>
                  <a:lnTo>
                    <a:pt x="112" y="226"/>
                  </a:lnTo>
                  <a:lnTo>
                    <a:pt x="101" y="226"/>
                  </a:lnTo>
                  <a:lnTo>
                    <a:pt x="91" y="224"/>
                  </a:lnTo>
                  <a:lnTo>
                    <a:pt x="80" y="221"/>
                  </a:lnTo>
                  <a:lnTo>
                    <a:pt x="69" y="218"/>
                  </a:lnTo>
                  <a:lnTo>
                    <a:pt x="60" y="213"/>
                  </a:lnTo>
                  <a:lnTo>
                    <a:pt x="50" y="207"/>
                  </a:lnTo>
                  <a:lnTo>
                    <a:pt x="41" y="201"/>
                  </a:lnTo>
                  <a:lnTo>
                    <a:pt x="32" y="193"/>
                  </a:lnTo>
                  <a:lnTo>
                    <a:pt x="32" y="193"/>
                  </a:lnTo>
                  <a:lnTo>
                    <a:pt x="25" y="184"/>
                  </a:lnTo>
                  <a:lnTo>
                    <a:pt x="18" y="176"/>
                  </a:lnTo>
                  <a:lnTo>
                    <a:pt x="13" y="167"/>
                  </a:lnTo>
                  <a:lnTo>
                    <a:pt x="9" y="156"/>
                  </a:lnTo>
                  <a:lnTo>
                    <a:pt x="5" y="146"/>
                  </a:lnTo>
                  <a:lnTo>
                    <a:pt x="2" y="136"/>
                  </a:lnTo>
                  <a:lnTo>
                    <a:pt x="0" y="125"/>
                  </a:lnTo>
                  <a:lnTo>
                    <a:pt x="0" y="113"/>
                  </a:lnTo>
                  <a:lnTo>
                    <a:pt x="0" y="113"/>
                  </a:lnTo>
                  <a:lnTo>
                    <a:pt x="0" y="102"/>
                  </a:lnTo>
                  <a:lnTo>
                    <a:pt x="2" y="92"/>
                  </a:lnTo>
                  <a:lnTo>
                    <a:pt x="5" y="81"/>
                  </a:lnTo>
                  <a:lnTo>
                    <a:pt x="9" y="70"/>
                  </a:lnTo>
                  <a:lnTo>
                    <a:pt x="13" y="61"/>
                  </a:lnTo>
                  <a:lnTo>
                    <a:pt x="18" y="51"/>
                  </a:lnTo>
                  <a:lnTo>
                    <a:pt x="25" y="42"/>
                  </a:lnTo>
                  <a:lnTo>
                    <a:pt x="32" y="34"/>
                  </a:lnTo>
                  <a:lnTo>
                    <a:pt x="32" y="34"/>
                  </a:lnTo>
                  <a:lnTo>
                    <a:pt x="41" y="26"/>
                  </a:lnTo>
                  <a:lnTo>
                    <a:pt x="50" y="19"/>
                  </a:lnTo>
                  <a:lnTo>
                    <a:pt x="60" y="13"/>
                  </a:lnTo>
                  <a:lnTo>
                    <a:pt x="69" y="9"/>
                  </a:lnTo>
                  <a:lnTo>
                    <a:pt x="80" y="5"/>
                  </a:lnTo>
                  <a:lnTo>
                    <a:pt x="91" y="3"/>
                  </a:lnTo>
                  <a:lnTo>
                    <a:pt x="101" y="2"/>
                  </a:lnTo>
                  <a:lnTo>
                    <a:pt x="112" y="0"/>
                  </a:lnTo>
                  <a:lnTo>
                    <a:pt x="112" y="0"/>
                  </a:lnTo>
                  <a:lnTo>
                    <a:pt x="124" y="2"/>
                  </a:lnTo>
                  <a:lnTo>
                    <a:pt x="135" y="3"/>
                  </a:lnTo>
                  <a:lnTo>
                    <a:pt x="146" y="6"/>
                  </a:lnTo>
                  <a:lnTo>
                    <a:pt x="156" y="10"/>
                  </a:lnTo>
                  <a:lnTo>
                    <a:pt x="167" y="15"/>
                  </a:lnTo>
                  <a:lnTo>
                    <a:pt x="175" y="21"/>
                  </a:lnTo>
                  <a:lnTo>
                    <a:pt x="184" y="26"/>
                  </a:lnTo>
                  <a:lnTo>
                    <a:pt x="192" y="34"/>
                  </a:lnTo>
                  <a:lnTo>
                    <a:pt x="200" y="42"/>
                  </a:lnTo>
                  <a:lnTo>
                    <a:pt x="206" y="50"/>
                  </a:lnTo>
                  <a:lnTo>
                    <a:pt x="212" y="60"/>
                  </a:lnTo>
                  <a:lnTo>
                    <a:pt x="216" y="69"/>
                  </a:lnTo>
                  <a:lnTo>
                    <a:pt x="220" y="80"/>
                  </a:lnTo>
                  <a:lnTo>
                    <a:pt x="222" y="91"/>
                  </a:lnTo>
                  <a:lnTo>
                    <a:pt x="225" y="101"/>
                  </a:lnTo>
                  <a:lnTo>
                    <a:pt x="225" y="113"/>
                  </a:lnTo>
                  <a:lnTo>
                    <a:pt x="225" y="113"/>
                  </a:lnTo>
                  <a:lnTo>
                    <a:pt x="225" y="125"/>
                  </a:lnTo>
                  <a:lnTo>
                    <a:pt x="222" y="136"/>
                  </a:lnTo>
                  <a:lnTo>
                    <a:pt x="220" y="146"/>
                  </a:lnTo>
                  <a:lnTo>
                    <a:pt x="216" y="157"/>
                  </a:lnTo>
                  <a:lnTo>
                    <a:pt x="212" y="167"/>
                  </a:lnTo>
                  <a:lnTo>
                    <a:pt x="206" y="176"/>
                  </a:lnTo>
                  <a:lnTo>
                    <a:pt x="200" y="184"/>
                  </a:lnTo>
                  <a:lnTo>
                    <a:pt x="192" y="193"/>
                  </a:lnTo>
                  <a:lnTo>
                    <a:pt x="184" y="200"/>
                  </a:lnTo>
                  <a:lnTo>
                    <a:pt x="175" y="207"/>
                  </a:lnTo>
                  <a:lnTo>
                    <a:pt x="167" y="213"/>
                  </a:lnTo>
                  <a:lnTo>
                    <a:pt x="156" y="216"/>
                  </a:lnTo>
                  <a:lnTo>
                    <a:pt x="146" y="221"/>
                  </a:lnTo>
                  <a:lnTo>
                    <a:pt x="135" y="224"/>
                  </a:lnTo>
                  <a:lnTo>
                    <a:pt x="124" y="225"/>
                  </a:lnTo>
                  <a:lnTo>
                    <a:pt x="112" y="226"/>
                  </a:lnTo>
                  <a:lnTo>
                    <a:pt x="112" y="226"/>
                  </a:lnTo>
                  <a:close/>
                  <a:moveTo>
                    <a:pt x="112" y="50"/>
                  </a:moveTo>
                  <a:lnTo>
                    <a:pt x="112" y="50"/>
                  </a:lnTo>
                  <a:lnTo>
                    <a:pt x="100" y="51"/>
                  </a:lnTo>
                  <a:lnTo>
                    <a:pt x="88" y="55"/>
                  </a:lnTo>
                  <a:lnTo>
                    <a:pt x="78" y="61"/>
                  </a:lnTo>
                  <a:lnTo>
                    <a:pt x="68" y="69"/>
                  </a:lnTo>
                  <a:lnTo>
                    <a:pt x="68" y="69"/>
                  </a:lnTo>
                  <a:lnTo>
                    <a:pt x="60" y="79"/>
                  </a:lnTo>
                  <a:lnTo>
                    <a:pt x="55" y="89"/>
                  </a:lnTo>
                  <a:lnTo>
                    <a:pt x="51" y="101"/>
                  </a:lnTo>
                  <a:lnTo>
                    <a:pt x="50" y="113"/>
                  </a:lnTo>
                  <a:lnTo>
                    <a:pt x="50" y="113"/>
                  </a:lnTo>
                  <a:lnTo>
                    <a:pt x="51" y="126"/>
                  </a:lnTo>
                  <a:lnTo>
                    <a:pt x="55" y="137"/>
                  </a:lnTo>
                  <a:lnTo>
                    <a:pt x="60" y="148"/>
                  </a:lnTo>
                  <a:lnTo>
                    <a:pt x="68" y="157"/>
                  </a:lnTo>
                  <a:lnTo>
                    <a:pt x="68" y="157"/>
                  </a:lnTo>
                  <a:lnTo>
                    <a:pt x="78" y="165"/>
                  </a:lnTo>
                  <a:lnTo>
                    <a:pt x="88" y="171"/>
                  </a:lnTo>
                  <a:lnTo>
                    <a:pt x="100" y="175"/>
                  </a:lnTo>
                  <a:lnTo>
                    <a:pt x="112" y="176"/>
                  </a:lnTo>
                  <a:lnTo>
                    <a:pt x="112" y="176"/>
                  </a:lnTo>
                  <a:lnTo>
                    <a:pt x="125" y="175"/>
                  </a:lnTo>
                  <a:lnTo>
                    <a:pt x="137" y="171"/>
                  </a:lnTo>
                  <a:lnTo>
                    <a:pt x="148" y="165"/>
                  </a:lnTo>
                  <a:lnTo>
                    <a:pt x="157" y="157"/>
                  </a:lnTo>
                  <a:lnTo>
                    <a:pt x="164" y="149"/>
                  </a:lnTo>
                  <a:lnTo>
                    <a:pt x="170" y="138"/>
                  </a:lnTo>
                  <a:lnTo>
                    <a:pt x="174" y="126"/>
                  </a:lnTo>
                  <a:lnTo>
                    <a:pt x="175" y="113"/>
                  </a:lnTo>
                  <a:lnTo>
                    <a:pt x="175" y="113"/>
                  </a:lnTo>
                  <a:lnTo>
                    <a:pt x="174" y="101"/>
                  </a:lnTo>
                  <a:lnTo>
                    <a:pt x="170" y="89"/>
                  </a:lnTo>
                  <a:lnTo>
                    <a:pt x="164" y="79"/>
                  </a:lnTo>
                  <a:lnTo>
                    <a:pt x="157" y="69"/>
                  </a:lnTo>
                  <a:lnTo>
                    <a:pt x="148" y="61"/>
                  </a:lnTo>
                  <a:lnTo>
                    <a:pt x="137" y="56"/>
                  </a:lnTo>
                  <a:lnTo>
                    <a:pt x="125" y="51"/>
                  </a:lnTo>
                  <a:lnTo>
                    <a:pt x="112" y="50"/>
                  </a:lnTo>
                  <a:lnTo>
                    <a:pt x="11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1" name="Freeform 117"/>
            <p:cNvSpPr/>
            <p:nvPr/>
          </p:nvSpPr>
          <p:spPr bwMode="auto">
            <a:xfrm>
              <a:off x="4739881" y="6062644"/>
              <a:ext cx="93663" cy="93663"/>
            </a:xfrm>
            <a:custGeom>
              <a:avLst/>
              <a:gdLst>
                <a:gd name="T0" fmla="*/ 88 w 176"/>
                <a:gd name="T1" fmla="*/ 0 h 176"/>
                <a:gd name="T2" fmla="*/ 70 w 176"/>
                <a:gd name="T3" fmla="*/ 2 h 176"/>
                <a:gd name="T4" fmla="*/ 53 w 176"/>
                <a:gd name="T5" fmla="*/ 7 h 176"/>
                <a:gd name="T6" fmla="*/ 39 w 176"/>
                <a:gd name="T7" fmla="*/ 16 h 176"/>
                <a:gd name="T8" fmla="*/ 26 w 176"/>
                <a:gd name="T9" fmla="*/ 26 h 176"/>
                <a:gd name="T10" fmla="*/ 15 w 176"/>
                <a:gd name="T11" fmla="*/ 39 h 176"/>
                <a:gd name="T12" fmla="*/ 7 w 176"/>
                <a:gd name="T13" fmla="*/ 54 h 176"/>
                <a:gd name="T14" fmla="*/ 2 w 176"/>
                <a:gd name="T15" fmla="*/ 70 h 176"/>
                <a:gd name="T16" fmla="*/ 0 w 176"/>
                <a:gd name="T17" fmla="*/ 88 h 176"/>
                <a:gd name="T18" fmla="*/ 1 w 176"/>
                <a:gd name="T19" fmla="*/ 96 h 176"/>
                <a:gd name="T20" fmla="*/ 4 w 176"/>
                <a:gd name="T21" fmla="*/ 114 h 176"/>
                <a:gd name="T22" fmla="*/ 11 w 176"/>
                <a:gd name="T23" fmla="*/ 130 h 176"/>
                <a:gd name="T24" fmla="*/ 20 w 176"/>
                <a:gd name="T25" fmla="*/ 144 h 176"/>
                <a:gd name="T26" fmla="*/ 32 w 176"/>
                <a:gd name="T27" fmla="*/ 156 h 176"/>
                <a:gd name="T28" fmla="*/ 46 w 176"/>
                <a:gd name="T29" fmla="*/ 165 h 176"/>
                <a:gd name="T30" fmla="*/ 62 w 176"/>
                <a:gd name="T31" fmla="*/ 171 h 176"/>
                <a:gd name="T32" fmla="*/ 78 w 176"/>
                <a:gd name="T33" fmla="*/ 175 h 176"/>
                <a:gd name="T34" fmla="*/ 88 w 176"/>
                <a:gd name="T35" fmla="*/ 176 h 176"/>
                <a:gd name="T36" fmla="*/ 106 w 176"/>
                <a:gd name="T37" fmla="*/ 173 h 176"/>
                <a:gd name="T38" fmla="*/ 122 w 176"/>
                <a:gd name="T39" fmla="*/ 169 h 176"/>
                <a:gd name="T40" fmla="*/ 136 w 176"/>
                <a:gd name="T41" fmla="*/ 160 h 176"/>
                <a:gd name="T42" fmla="*/ 150 w 176"/>
                <a:gd name="T43" fmla="*/ 150 h 176"/>
                <a:gd name="T44" fmla="*/ 160 w 176"/>
                <a:gd name="T45" fmla="*/ 137 h 176"/>
                <a:gd name="T46" fmla="*/ 169 w 176"/>
                <a:gd name="T47" fmla="*/ 122 h 176"/>
                <a:gd name="T48" fmla="*/ 173 w 176"/>
                <a:gd name="T49" fmla="*/ 106 h 176"/>
                <a:gd name="T50" fmla="*/ 176 w 176"/>
                <a:gd name="T51" fmla="*/ 88 h 176"/>
                <a:gd name="T52" fmla="*/ 174 w 176"/>
                <a:gd name="T53" fmla="*/ 78 h 176"/>
                <a:gd name="T54" fmla="*/ 171 w 176"/>
                <a:gd name="T55" fmla="*/ 62 h 176"/>
                <a:gd name="T56" fmla="*/ 165 w 176"/>
                <a:gd name="T57" fmla="*/ 46 h 176"/>
                <a:gd name="T58" fmla="*/ 155 w 176"/>
                <a:gd name="T59" fmla="*/ 32 h 176"/>
                <a:gd name="T60" fmla="*/ 144 w 176"/>
                <a:gd name="T61" fmla="*/ 20 h 176"/>
                <a:gd name="T62" fmla="*/ 129 w 176"/>
                <a:gd name="T63" fmla="*/ 11 h 176"/>
                <a:gd name="T64" fmla="*/ 114 w 176"/>
                <a:gd name="T65" fmla="*/ 4 h 176"/>
                <a:gd name="T66" fmla="*/ 97 w 176"/>
                <a:gd name="T67" fmla="*/ 0 h 176"/>
                <a:gd name="T68" fmla="*/ 88 w 176"/>
                <a:gd name="T6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88" y="0"/>
                  </a:moveTo>
                  <a:lnTo>
                    <a:pt x="88" y="0"/>
                  </a:lnTo>
                  <a:lnTo>
                    <a:pt x="78" y="0"/>
                  </a:lnTo>
                  <a:lnTo>
                    <a:pt x="70" y="2"/>
                  </a:lnTo>
                  <a:lnTo>
                    <a:pt x="62" y="4"/>
                  </a:lnTo>
                  <a:lnTo>
                    <a:pt x="53" y="7"/>
                  </a:lnTo>
                  <a:lnTo>
                    <a:pt x="46" y="11"/>
                  </a:lnTo>
                  <a:lnTo>
                    <a:pt x="39" y="16"/>
                  </a:lnTo>
                  <a:lnTo>
                    <a:pt x="32" y="20"/>
                  </a:lnTo>
                  <a:lnTo>
                    <a:pt x="26" y="26"/>
                  </a:lnTo>
                  <a:lnTo>
                    <a:pt x="20" y="32"/>
                  </a:lnTo>
                  <a:lnTo>
                    <a:pt x="15" y="39"/>
                  </a:lnTo>
                  <a:lnTo>
                    <a:pt x="11" y="46"/>
                  </a:lnTo>
                  <a:lnTo>
                    <a:pt x="7" y="54"/>
                  </a:lnTo>
                  <a:lnTo>
                    <a:pt x="4" y="62"/>
                  </a:lnTo>
                  <a:lnTo>
                    <a:pt x="2" y="70"/>
                  </a:lnTo>
                  <a:lnTo>
                    <a:pt x="1" y="78"/>
                  </a:lnTo>
                  <a:lnTo>
                    <a:pt x="0" y="88"/>
                  </a:lnTo>
                  <a:lnTo>
                    <a:pt x="0" y="88"/>
                  </a:lnTo>
                  <a:lnTo>
                    <a:pt x="1" y="96"/>
                  </a:lnTo>
                  <a:lnTo>
                    <a:pt x="2" y="106"/>
                  </a:lnTo>
                  <a:lnTo>
                    <a:pt x="4" y="114"/>
                  </a:lnTo>
                  <a:lnTo>
                    <a:pt x="7" y="122"/>
                  </a:lnTo>
                  <a:lnTo>
                    <a:pt x="11" y="130"/>
                  </a:lnTo>
                  <a:lnTo>
                    <a:pt x="15" y="137"/>
                  </a:lnTo>
                  <a:lnTo>
                    <a:pt x="20" y="144"/>
                  </a:lnTo>
                  <a:lnTo>
                    <a:pt x="26" y="150"/>
                  </a:lnTo>
                  <a:lnTo>
                    <a:pt x="32" y="156"/>
                  </a:lnTo>
                  <a:lnTo>
                    <a:pt x="39" y="160"/>
                  </a:lnTo>
                  <a:lnTo>
                    <a:pt x="46" y="165"/>
                  </a:lnTo>
                  <a:lnTo>
                    <a:pt x="53" y="169"/>
                  </a:lnTo>
                  <a:lnTo>
                    <a:pt x="62" y="171"/>
                  </a:lnTo>
                  <a:lnTo>
                    <a:pt x="70" y="173"/>
                  </a:lnTo>
                  <a:lnTo>
                    <a:pt x="78" y="175"/>
                  </a:lnTo>
                  <a:lnTo>
                    <a:pt x="88" y="176"/>
                  </a:lnTo>
                  <a:lnTo>
                    <a:pt x="88" y="176"/>
                  </a:lnTo>
                  <a:lnTo>
                    <a:pt x="97" y="175"/>
                  </a:lnTo>
                  <a:lnTo>
                    <a:pt x="106" y="173"/>
                  </a:lnTo>
                  <a:lnTo>
                    <a:pt x="114" y="171"/>
                  </a:lnTo>
                  <a:lnTo>
                    <a:pt x="122" y="169"/>
                  </a:lnTo>
                  <a:lnTo>
                    <a:pt x="129" y="165"/>
                  </a:lnTo>
                  <a:lnTo>
                    <a:pt x="136" y="160"/>
                  </a:lnTo>
                  <a:lnTo>
                    <a:pt x="144" y="156"/>
                  </a:lnTo>
                  <a:lnTo>
                    <a:pt x="150" y="150"/>
                  </a:lnTo>
                  <a:lnTo>
                    <a:pt x="155" y="144"/>
                  </a:lnTo>
                  <a:lnTo>
                    <a:pt x="160" y="137"/>
                  </a:lnTo>
                  <a:lnTo>
                    <a:pt x="165" y="130"/>
                  </a:lnTo>
                  <a:lnTo>
                    <a:pt x="169" y="122"/>
                  </a:lnTo>
                  <a:lnTo>
                    <a:pt x="171" y="114"/>
                  </a:lnTo>
                  <a:lnTo>
                    <a:pt x="173" y="106"/>
                  </a:lnTo>
                  <a:lnTo>
                    <a:pt x="174" y="96"/>
                  </a:lnTo>
                  <a:lnTo>
                    <a:pt x="176" y="88"/>
                  </a:lnTo>
                  <a:lnTo>
                    <a:pt x="176" y="88"/>
                  </a:lnTo>
                  <a:lnTo>
                    <a:pt x="174" y="78"/>
                  </a:lnTo>
                  <a:lnTo>
                    <a:pt x="173" y="70"/>
                  </a:lnTo>
                  <a:lnTo>
                    <a:pt x="171" y="62"/>
                  </a:lnTo>
                  <a:lnTo>
                    <a:pt x="169" y="54"/>
                  </a:lnTo>
                  <a:lnTo>
                    <a:pt x="165" y="46"/>
                  </a:lnTo>
                  <a:lnTo>
                    <a:pt x="160" y="39"/>
                  </a:lnTo>
                  <a:lnTo>
                    <a:pt x="155" y="32"/>
                  </a:lnTo>
                  <a:lnTo>
                    <a:pt x="150" y="26"/>
                  </a:lnTo>
                  <a:lnTo>
                    <a:pt x="144" y="20"/>
                  </a:lnTo>
                  <a:lnTo>
                    <a:pt x="136" y="16"/>
                  </a:lnTo>
                  <a:lnTo>
                    <a:pt x="129" y="11"/>
                  </a:lnTo>
                  <a:lnTo>
                    <a:pt x="122" y="7"/>
                  </a:lnTo>
                  <a:lnTo>
                    <a:pt x="114" y="4"/>
                  </a:lnTo>
                  <a:lnTo>
                    <a:pt x="106" y="2"/>
                  </a:lnTo>
                  <a:lnTo>
                    <a:pt x="97" y="0"/>
                  </a:lnTo>
                  <a:lnTo>
                    <a:pt x="88" y="0"/>
                  </a:lnTo>
                  <a:lnTo>
                    <a:pt x="88"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2" name="Freeform 118"/>
            <p:cNvSpPr>
              <a:spLocks noEditPoints="1"/>
            </p:cNvSpPr>
            <p:nvPr/>
          </p:nvSpPr>
          <p:spPr bwMode="auto">
            <a:xfrm>
              <a:off x="4727181" y="6049944"/>
              <a:ext cx="119063" cy="119063"/>
            </a:xfrm>
            <a:custGeom>
              <a:avLst/>
              <a:gdLst>
                <a:gd name="T0" fmla="*/ 113 w 226"/>
                <a:gd name="T1" fmla="*/ 226 h 226"/>
                <a:gd name="T2" fmla="*/ 90 w 226"/>
                <a:gd name="T3" fmla="*/ 223 h 226"/>
                <a:gd name="T4" fmla="*/ 69 w 226"/>
                <a:gd name="T5" fmla="*/ 216 h 226"/>
                <a:gd name="T6" fmla="*/ 50 w 226"/>
                <a:gd name="T7" fmla="*/ 206 h 226"/>
                <a:gd name="T8" fmla="*/ 33 w 226"/>
                <a:gd name="T9" fmla="*/ 193 h 226"/>
                <a:gd name="T10" fmla="*/ 19 w 226"/>
                <a:gd name="T11" fmla="*/ 176 h 226"/>
                <a:gd name="T12" fmla="*/ 10 w 226"/>
                <a:gd name="T13" fmla="*/ 157 h 226"/>
                <a:gd name="T14" fmla="*/ 2 w 226"/>
                <a:gd name="T15" fmla="*/ 136 h 226"/>
                <a:gd name="T16" fmla="*/ 0 w 226"/>
                <a:gd name="T17" fmla="*/ 113 h 226"/>
                <a:gd name="T18" fmla="*/ 1 w 226"/>
                <a:gd name="T19" fmla="*/ 101 h 226"/>
                <a:gd name="T20" fmla="*/ 5 w 226"/>
                <a:gd name="T21" fmla="*/ 80 h 226"/>
                <a:gd name="T22" fmla="*/ 13 w 226"/>
                <a:gd name="T23" fmla="*/ 60 h 226"/>
                <a:gd name="T24" fmla="*/ 26 w 226"/>
                <a:gd name="T25" fmla="*/ 42 h 226"/>
                <a:gd name="T26" fmla="*/ 33 w 226"/>
                <a:gd name="T27" fmla="*/ 33 h 226"/>
                <a:gd name="T28" fmla="*/ 50 w 226"/>
                <a:gd name="T29" fmla="*/ 19 h 226"/>
                <a:gd name="T30" fmla="*/ 70 w 226"/>
                <a:gd name="T31" fmla="*/ 8 h 226"/>
                <a:gd name="T32" fmla="*/ 90 w 226"/>
                <a:gd name="T33" fmla="*/ 3 h 226"/>
                <a:gd name="T34" fmla="*/ 113 w 226"/>
                <a:gd name="T35" fmla="*/ 0 h 226"/>
                <a:gd name="T36" fmla="*/ 125 w 226"/>
                <a:gd name="T37" fmla="*/ 0 h 226"/>
                <a:gd name="T38" fmla="*/ 146 w 226"/>
                <a:gd name="T39" fmla="*/ 5 h 226"/>
                <a:gd name="T40" fmla="*/ 166 w 226"/>
                <a:gd name="T41" fmla="*/ 13 h 226"/>
                <a:gd name="T42" fmla="*/ 184 w 226"/>
                <a:gd name="T43" fmla="*/ 26 h 226"/>
                <a:gd name="T44" fmla="*/ 199 w 226"/>
                <a:gd name="T45" fmla="*/ 42 h 226"/>
                <a:gd name="T46" fmla="*/ 211 w 226"/>
                <a:gd name="T47" fmla="*/ 60 h 226"/>
                <a:gd name="T48" fmla="*/ 221 w 226"/>
                <a:gd name="T49" fmla="*/ 80 h 226"/>
                <a:gd name="T50" fmla="*/ 224 w 226"/>
                <a:gd name="T51" fmla="*/ 101 h 226"/>
                <a:gd name="T52" fmla="*/ 226 w 226"/>
                <a:gd name="T53" fmla="*/ 113 h 226"/>
                <a:gd name="T54" fmla="*/ 223 w 226"/>
                <a:gd name="T55" fmla="*/ 136 h 226"/>
                <a:gd name="T56" fmla="*/ 216 w 226"/>
                <a:gd name="T57" fmla="*/ 157 h 226"/>
                <a:gd name="T58" fmla="*/ 207 w 226"/>
                <a:gd name="T59" fmla="*/ 176 h 226"/>
                <a:gd name="T60" fmla="*/ 192 w 226"/>
                <a:gd name="T61" fmla="*/ 193 h 226"/>
                <a:gd name="T62" fmla="*/ 176 w 226"/>
                <a:gd name="T63" fmla="*/ 206 h 226"/>
                <a:gd name="T64" fmla="*/ 157 w 226"/>
                <a:gd name="T65" fmla="*/ 216 h 226"/>
                <a:gd name="T66" fmla="*/ 135 w 226"/>
                <a:gd name="T67" fmla="*/ 223 h 226"/>
                <a:gd name="T68" fmla="*/ 113 w 226"/>
                <a:gd name="T69" fmla="*/ 226 h 226"/>
                <a:gd name="T70" fmla="*/ 113 w 226"/>
                <a:gd name="T71" fmla="*/ 50 h 226"/>
                <a:gd name="T72" fmla="*/ 101 w 226"/>
                <a:gd name="T73" fmla="*/ 51 h 226"/>
                <a:gd name="T74" fmla="*/ 78 w 226"/>
                <a:gd name="T75" fmla="*/ 61 h 226"/>
                <a:gd name="T76" fmla="*/ 69 w 226"/>
                <a:gd name="T77" fmla="*/ 68 h 226"/>
                <a:gd name="T78" fmla="*/ 55 w 226"/>
                <a:gd name="T79" fmla="*/ 89 h 226"/>
                <a:gd name="T80" fmla="*/ 50 w 226"/>
                <a:gd name="T81" fmla="*/ 113 h 226"/>
                <a:gd name="T82" fmla="*/ 51 w 226"/>
                <a:gd name="T83" fmla="*/ 125 h 226"/>
                <a:gd name="T84" fmla="*/ 61 w 226"/>
                <a:gd name="T85" fmla="*/ 147 h 226"/>
                <a:gd name="T86" fmla="*/ 77 w 226"/>
                <a:gd name="T87" fmla="*/ 165 h 226"/>
                <a:gd name="T88" fmla="*/ 100 w 226"/>
                <a:gd name="T89" fmla="*/ 175 h 226"/>
                <a:gd name="T90" fmla="*/ 113 w 226"/>
                <a:gd name="T91" fmla="*/ 176 h 226"/>
                <a:gd name="T92" fmla="*/ 137 w 226"/>
                <a:gd name="T93" fmla="*/ 170 h 226"/>
                <a:gd name="T94" fmla="*/ 157 w 226"/>
                <a:gd name="T95" fmla="*/ 157 h 226"/>
                <a:gd name="T96" fmla="*/ 171 w 226"/>
                <a:gd name="T97" fmla="*/ 137 h 226"/>
                <a:gd name="T98" fmla="*/ 176 w 226"/>
                <a:gd name="T99" fmla="*/ 113 h 226"/>
                <a:gd name="T100" fmla="*/ 175 w 226"/>
                <a:gd name="T101" fmla="*/ 100 h 226"/>
                <a:gd name="T102" fmla="*/ 165 w 226"/>
                <a:gd name="T103" fmla="*/ 77 h 226"/>
                <a:gd name="T104" fmla="*/ 147 w 226"/>
                <a:gd name="T105" fmla="*/ 61 h 226"/>
                <a:gd name="T106" fmla="*/ 126 w 226"/>
                <a:gd name="T107" fmla="*/ 51 h 226"/>
                <a:gd name="T108" fmla="*/ 113 w 226"/>
                <a:gd name="T109" fmla="*/ 5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226">
                  <a:moveTo>
                    <a:pt x="113" y="226"/>
                  </a:moveTo>
                  <a:lnTo>
                    <a:pt x="113" y="226"/>
                  </a:lnTo>
                  <a:lnTo>
                    <a:pt x="101" y="225"/>
                  </a:lnTo>
                  <a:lnTo>
                    <a:pt x="90" y="223"/>
                  </a:lnTo>
                  <a:lnTo>
                    <a:pt x="80" y="220"/>
                  </a:lnTo>
                  <a:lnTo>
                    <a:pt x="69" y="216"/>
                  </a:lnTo>
                  <a:lnTo>
                    <a:pt x="59" y="212"/>
                  </a:lnTo>
                  <a:lnTo>
                    <a:pt x="50" y="206"/>
                  </a:lnTo>
                  <a:lnTo>
                    <a:pt x="42" y="200"/>
                  </a:lnTo>
                  <a:lnTo>
                    <a:pt x="33" y="193"/>
                  </a:lnTo>
                  <a:lnTo>
                    <a:pt x="26" y="184"/>
                  </a:lnTo>
                  <a:lnTo>
                    <a:pt x="19" y="176"/>
                  </a:lnTo>
                  <a:lnTo>
                    <a:pt x="14" y="166"/>
                  </a:lnTo>
                  <a:lnTo>
                    <a:pt x="10" y="157"/>
                  </a:lnTo>
                  <a:lnTo>
                    <a:pt x="5" y="146"/>
                  </a:lnTo>
                  <a:lnTo>
                    <a:pt x="2" y="136"/>
                  </a:lnTo>
                  <a:lnTo>
                    <a:pt x="1" y="124"/>
                  </a:lnTo>
                  <a:lnTo>
                    <a:pt x="0" y="113"/>
                  </a:lnTo>
                  <a:lnTo>
                    <a:pt x="0" y="113"/>
                  </a:lnTo>
                  <a:lnTo>
                    <a:pt x="1" y="101"/>
                  </a:lnTo>
                  <a:lnTo>
                    <a:pt x="2" y="90"/>
                  </a:lnTo>
                  <a:lnTo>
                    <a:pt x="5" y="80"/>
                  </a:lnTo>
                  <a:lnTo>
                    <a:pt x="8" y="70"/>
                  </a:lnTo>
                  <a:lnTo>
                    <a:pt x="13" y="60"/>
                  </a:lnTo>
                  <a:lnTo>
                    <a:pt x="19" y="50"/>
                  </a:lnTo>
                  <a:lnTo>
                    <a:pt x="26" y="42"/>
                  </a:lnTo>
                  <a:lnTo>
                    <a:pt x="33" y="33"/>
                  </a:lnTo>
                  <a:lnTo>
                    <a:pt x="33" y="33"/>
                  </a:lnTo>
                  <a:lnTo>
                    <a:pt x="42" y="25"/>
                  </a:lnTo>
                  <a:lnTo>
                    <a:pt x="50" y="19"/>
                  </a:lnTo>
                  <a:lnTo>
                    <a:pt x="59" y="13"/>
                  </a:lnTo>
                  <a:lnTo>
                    <a:pt x="70" y="8"/>
                  </a:lnTo>
                  <a:lnTo>
                    <a:pt x="80" y="5"/>
                  </a:lnTo>
                  <a:lnTo>
                    <a:pt x="90" y="3"/>
                  </a:lnTo>
                  <a:lnTo>
                    <a:pt x="102" y="0"/>
                  </a:lnTo>
                  <a:lnTo>
                    <a:pt x="113" y="0"/>
                  </a:lnTo>
                  <a:lnTo>
                    <a:pt x="113" y="0"/>
                  </a:lnTo>
                  <a:lnTo>
                    <a:pt x="125" y="0"/>
                  </a:lnTo>
                  <a:lnTo>
                    <a:pt x="135" y="3"/>
                  </a:lnTo>
                  <a:lnTo>
                    <a:pt x="146" y="5"/>
                  </a:lnTo>
                  <a:lnTo>
                    <a:pt x="157" y="8"/>
                  </a:lnTo>
                  <a:lnTo>
                    <a:pt x="166" y="13"/>
                  </a:lnTo>
                  <a:lnTo>
                    <a:pt x="176" y="19"/>
                  </a:lnTo>
                  <a:lnTo>
                    <a:pt x="184" y="26"/>
                  </a:lnTo>
                  <a:lnTo>
                    <a:pt x="192" y="33"/>
                  </a:lnTo>
                  <a:lnTo>
                    <a:pt x="199" y="42"/>
                  </a:lnTo>
                  <a:lnTo>
                    <a:pt x="207" y="50"/>
                  </a:lnTo>
                  <a:lnTo>
                    <a:pt x="211" y="60"/>
                  </a:lnTo>
                  <a:lnTo>
                    <a:pt x="216" y="69"/>
                  </a:lnTo>
                  <a:lnTo>
                    <a:pt x="221" y="80"/>
                  </a:lnTo>
                  <a:lnTo>
                    <a:pt x="223" y="90"/>
                  </a:lnTo>
                  <a:lnTo>
                    <a:pt x="224" y="101"/>
                  </a:lnTo>
                  <a:lnTo>
                    <a:pt x="226" y="113"/>
                  </a:lnTo>
                  <a:lnTo>
                    <a:pt x="226" y="113"/>
                  </a:lnTo>
                  <a:lnTo>
                    <a:pt x="224" y="124"/>
                  </a:lnTo>
                  <a:lnTo>
                    <a:pt x="223" y="136"/>
                  </a:lnTo>
                  <a:lnTo>
                    <a:pt x="221" y="146"/>
                  </a:lnTo>
                  <a:lnTo>
                    <a:pt x="216" y="157"/>
                  </a:lnTo>
                  <a:lnTo>
                    <a:pt x="211" y="166"/>
                  </a:lnTo>
                  <a:lnTo>
                    <a:pt x="207" y="176"/>
                  </a:lnTo>
                  <a:lnTo>
                    <a:pt x="199" y="184"/>
                  </a:lnTo>
                  <a:lnTo>
                    <a:pt x="192" y="193"/>
                  </a:lnTo>
                  <a:lnTo>
                    <a:pt x="184" y="200"/>
                  </a:lnTo>
                  <a:lnTo>
                    <a:pt x="176" y="206"/>
                  </a:lnTo>
                  <a:lnTo>
                    <a:pt x="166" y="212"/>
                  </a:lnTo>
                  <a:lnTo>
                    <a:pt x="157" y="216"/>
                  </a:lnTo>
                  <a:lnTo>
                    <a:pt x="146" y="220"/>
                  </a:lnTo>
                  <a:lnTo>
                    <a:pt x="135" y="223"/>
                  </a:lnTo>
                  <a:lnTo>
                    <a:pt x="125" y="225"/>
                  </a:lnTo>
                  <a:lnTo>
                    <a:pt x="113" y="226"/>
                  </a:lnTo>
                  <a:lnTo>
                    <a:pt x="113" y="226"/>
                  </a:lnTo>
                  <a:close/>
                  <a:moveTo>
                    <a:pt x="113" y="50"/>
                  </a:moveTo>
                  <a:lnTo>
                    <a:pt x="113" y="50"/>
                  </a:lnTo>
                  <a:lnTo>
                    <a:pt x="101" y="51"/>
                  </a:lnTo>
                  <a:lnTo>
                    <a:pt x="89" y="55"/>
                  </a:lnTo>
                  <a:lnTo>
                    <a:pt x="78" y="61"/>
                  </a:lnTo>
                  <a:lnTo>
                    <a:pt x="69" y="68"/>
                  </a:lnTo>
                  <a:lnTo>
                    <a:pt x="69" y="68"/>
                  </a:lnTo>
                  <a:lnTo>
                    <a:pt x="61" y="79"/>
                  </a:lnTo>
                  <a:lnTo>
                    <a:pt x="55" y="89"/>
                  </a:lnTo>
                  <a:lnTo>
                    <a:pt x="51" y="100"/>
                  </a:lnTo>
                  <a:lnTo>
                    <a:pt x="50" y="113"/>
                  </a:lnTo>
                  <a:lnTo>
                    <a:pt x="50" y="113"/>
                  </a:lnTo>
                  <a:lnTo>
                    <a:pt x="51" y="125"/>
                  </a:lnTo>
                  <a:lnTo>
                    <a:pt x="55" y="137"/>
                  </a:lnTo>
                  <a:lnTo>
                    <a:pt x="61" y="147"/>
                  </a:lnTo>
                  <a:lnTo>
                    <a:pt x="69" y="157"/>
                  </a:lnTo>
                  <a:lnTo>
                    <a:pt x="77" y="165"/>
                  </a:lnTo>
                  <a:lnTo>
                    <a:pt x="88" y="170"/>
                  </a:lnTo>
                  <a:lnTo>
                    <a:pt x="100" y="175"/>
                  </a:lnTo>
                  <a:lnTo>
                    <a:pt x="113" y="176"/>
                  </a:lnTo>
                  <a:lnTo>
                    <a:pt x="113" y="176"/>
                  </a:lnTo>
                  <a:lnTo>
                    <a:pt x="126" y="175"/>
                  </a:lnTo>
                  <a:lnTo>
                    <a:pt x="137" y="170"/>
                  </a:lnTo>
                  <a:lnTo>
                    <a:pt x="147" y="165"/>
                  </a:lnTo>
                  <a:lnTo>
                    <a:pt x="157" y="157"/>
                  </a:lnTo>
                  <a:lnTo>
                    <a:pt x="165" y="147"/>
                  </a:lnTo>
                  <a:lnTo>
                    <a:pt x="171" y="137"/>
                  </a:lnTo>
                  <a:lnTo>
                    <a:pt x="175" y="125"/>
                  </a:lnTo>
                  <a:lnTo>
                    <a:pt x="176" y="113"/>
                  </a:lnTo>
                  <a:lnTo>
                    <a:pt x="176" y="113"/>
                  </a:lnTo>
                  <a:lnTo>
                    <a:pt x="175" y="100"/>
                  </a:lnTo>
                  <a:lnTo>
                    <a:pt x="171" y="88"/>
                  </a:lnTo>
                  <a:lnTo>
                    <a:pt x="165" y="77"/>
                  </a:lnTo>
                  <a:lnTo>
                    <a:pt x="157" y="68"/>
                  </a:lnTo>
                  <a:lnTo>
                    <a:pt x="147" y="61"/>
                  </a:lnTo>
                  <a:lnTo>
                    <a:pt x="137" y="55"/>
                  </a:lnTo>
                  <a:lnTo>
                    <a:pt x="126" y="51"/>
                  </a:lnTo>
                  <a:lnTo>
                    <a:pt x="113" y="50"/>
                  </a:lnTo>
                  <a:lnTo>
                    <a:pt x="113"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3" name="Freeform 119"/>
            <p:cNvSpPr/>
            <p:nvPr/>
          </p:nvSpPr>
          <p:spPr bwMode="auto">
            <a:xfrm>
              <a:off x="4800206" y="5930882"/>
              <a:ext cx="92075" cy="92075"/>
            </a:xfrm>
            <a:custGeom>
              <a:avLst/>
              <a:gdLst>
                <a:gd name="T0" fmla="*/ 88 w 175"/>
                <a:gd name="T1" fmla="*/ 0 h 175"/>
                <a:gd name="T2" fmla="*/ 70 w 175"/>
                <a:gd name="T3" fmla="*/ 1 h 175"/>
                <a:gd name="T4" fmla="*/ 53 w 175"/>
                <a:gd name="T5" fmla="*/ 7 h 175"/>
                <a:gd name="T6" fmla="*/ 39 w 175"/>
                <a:gd name="T7" fmla="*/ 15 h 175"/>
                <a:gd name="T8" fmla="*/ 26 w 175"/>
                <a:gd name="T9" fmla="*/ 26 h 175"/>
                <a:gd name="T10" fmla="*/ 15 w 175"/>
                <a:gd name="T11" fmla="*/ 39 h 175"/>
                <a:gd name="T12" fmla="*/ 7 w 175"/>
                <a:gd name="T13" fmla="*/ 53 h 175"/>
                <a:gd name="T14" fmla="*/ 2 w 175"/>
                <a:gd name="T15" fmla="*/ 70 h 175"/>
                <a:gd name="T16" fmla="*/ 0 w 175"/>
                <a:gd name="T17" fmla="*/ 87 h 175"/>
                <a:gd name="T18" fmla="*/ 1 w 175"/>
                <a:gd name="T19" fmla="*/ 96 h 175"/>
                <a:gd name="T20" fmla="*/ 3 w 175"/>
                <a:gd name="T21" fmla="*/ 114 h 175"/>
                <a:gd name="T22" fmla="*/ 10 w 175"/>
                <a:gd name="T23" fmla="*/ 129 h 175"/>
                <a:gd name="T24" fmla="*/ 20 w 175"/>
                <a:gd name="T25" fmla="*/ 143 h 175"/>
                <a:gd name="T26" fmla="*/ 32 w 175"/>
                <a:gd name="T27" fmla="*/ 155 h 175"/>
                <a:gd name="T28" fmla="*/ 46 w 175"/>
                <a:gd name="T29" fmla="*/ 165 h 175"/>
                <a:gd name="T30" fmla="*/ 61 w 175"/>
                <a:gd name="T31" fmla="*/ 171 h 175"/>
                <a:gd name="T32" fmla="*/ 78 w 175"/>
                <a:gd name="T33" fmla="*/ 174 h 175"/>
                <a:gd name="T34" fmla="*/ 88 w 175"/>
                <a:gd name="T35" fmla="*/ 175 h 175"/>
                <a:gd name="T36" fmla="*/ 105 w 175"/>
                <a:gd name="T37" fmla="*/ 173 h 175"/>
                <a:gd name="T38" fmla="*/ 122 w 175"/>
                <a:gd name="T39" fmla="*/ 168 h 175"/>
                <a:gd name="T40" fmla="*/ 136 w 175"/>
                <a:gd name="T41" fmla="*/ 160 h 175"/>
                <a:gd name="T42" fmla="*/ 149 w 175"/>
                <a:gd name="T43" fmla="*/ 149 h 175"/>
                <a:gd name="T44" fmla="*/ 160 w 175"/>
                <a:gd name="T45" fmla="*/ 136 h 175"/>
                <a:gd name="T46" fmla="*/ 168 w 175"/>
                <a:gd name="T47" fmla="*/ 122 h 175"/>
                <a:gd name="T48" fmla="*/ 173 w 175"/>
                <a:gd name="T49" fmla="*/ 105 h 175"/>
                <a:gd name="T50" fmla="*/ 175 w 175"/>
                <a:gd name="T51" fmla="*/ 87 h 175"/>
                <a:gd name="T52" fmla="*/ 174 w 175"/>
                <a:gd name="T53" fmla="*/ 78 h 175"/>
                <a:gd name="T54" fmla="*/ 171 w 175"/>
                <a:gd name="T55" fmla="*/ 61 h 175"/>
                <a:gd name="T56" fmla="*/ 165 w 175"/>
                <a:gd name="T57" fmla="*/ 46 h 175"/>
                <a:gd name="T58" fmla="*/ 155 w 175"/>
                <a:gd name="T59" fmla="*/ 32 h 175"/>
                <a:gd name="T60" fmla="*/ 143 w 175"/>
                <a:gd name="T61" fmla="*/ 20 h 175"/>
                <a:gd name="T62" fmla="*/ 129 w 175"/>
                <a:gd name="T63" fmla="*/ 10 h 175"/>
                <a:gd name="T64" fmla="*/ 114 w 175"/>
                <a:gd name="T65" fmla="*/ 3 h 175"/>
                <a:gd name="T66" fmla="*/ 96 w 175"/>
                <a:gd name="T67" fmla="*/ 0 h 175"/>
                <a:gd name="T68" fmla="*/ 88 w 175"/>
                <a:gd name="T6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5">
                  <a:moveTo>
                    <a:pt x="88" y="0"/>
                  </a:moveTo>
                  <a:lnTo>
                    <a:pt x="88" y="0"/>
                  </a:lnTo>
                  <a:lnTo>
                    <a:pt x="78" y="0"/>
                  </a:lnTo>
                  <a:lnTo>
                    <a:pt x="70" y="1"/>
                  </a:lnTo>
                  <a:lnTo>
                    <a:pt x="61" y="3"/>
                  </a:lnTo>
                  <a:lnTo>
                    <a:pt x="53" y="7"/>
                  </a:lnTo>
                  <a:lnTo>
                    <a:pt x="46" y="10"/>
                  </a:lnTo>
                  <a:lnTo>
                    <a:pt x="39" y="15"/>
                  </a:lnTo>
                  <a:lnTo>
                    <a:pt x="32" y="20"/>
                  </a:lnTo>
                  <a:lnTo>
                    <a:pt x="26" y="26"/>
                  </a:lnTo>
                  <a:lnTo>
                    <a:pt x="20" y="32"/>
                  </a:lnTo>
                  <a:lnTo>
                    <a:pt x="15" y="39"/>
                  </a:lnTo>
                  <a:lnTo>
                    <a:pt x="10" y="46"/>
                  </a:lnTo>
                  <a:lnTo>
                    <a:pt x="7" y="53"/>
                  </a:lnTo>
                  <a:lnTo>
                    <a:pt x="3" y="61"/>
                  </a:lnTo>
                  <a:lnTo>
                    <a:pt x="2" y="70"/>
                  </a:lnTo>
                  <a:lnTo>
                    <a:pt x="1" y="78"/>
                  </a:lnTo>
                  <a:lnTo>
                    <a:pt x="0" y="87"/>
                  </a:lnTo>
                  <a:lnTo>
                    <a:pt x="0" y="87"/>
                  </a:lnTo>
                  <a:lnTo>
                    <a:pt x="1" y="96"/>
                  </a:lnTo>
                  <a:lnTo>
                    <a:pt x="2" y="105"/>
                  </a:lnTo>
                  <a:lnTo>
                    <a:pt x="3" y="114"/>
                  </a:lnTo>
                  <a:lnTo>
                    <a:pt x="7" y="122"/>
                  </a:lnTo>
                  <a:lnTo>
                    <a:pt x="10" y="129"/>
                  </a:lnTo>
                  <a:lnTo>
                    <a:pt x="15" y="136"/>
                  </a:lnTo>
                  <a:lnTo>
                    <a:pt x="20" y="143"/>
                  </a:lnTo>
                  <a:lnTo>
                    <a:pt x="26" y="149"/>
                  </a:lnTo>
                  <a:lnTo>
                    <a:pt x="32" y="155"/>
                  </a:lnTo>
                  <a:lnTo>
                    <a:pt x="39" y="160"/>
                  </a:lnTo>
                  <a:lnTo>
                    <a:pt x="46" y="165"/>
                  </a:lnTo>
                  <a:lnTo>
                    <a:pt x="53" y="168"/>
                  </a:lnTo>
                  <a:lnTo>
                    <a:pt x="61" y="171"/>
                  </a:lnTo>
                  <a:lnTo>
                    <a:pt x="70" y="173"/>
                  </a:lnTo>
                  <a:lnTo>
                    <a:pt x="78" y="174"/>
                  </a:lnTo>
                  <a:lnTo>
                    <a:pt x="88" y="175"/>
                  </a:lnTo>
                  <a:lnTo>
                    <a:pt x="88" y="175"/>
                  </a:lnTo>
                  <a:lnTo>
                    <a:pt x="96" y="174"/>
                  </a:lnTo>
                  <a:lnTo>
                    <a:pt x="105" y="173"/>
                  </a:lnTo>
                  <a:lnTo>
                    <a:pt x="114" y="171"/>
                  </a:lnTo>
                  <a:lnTo>
                    <a:pt x="122" y="168"/>
                  </a:lnTo>
                  <a:lnTo>
                    <a:pt x="129" y="165"/>
                  </a:lnTo>
                  <a:lnTo>
                    <a:pt x="136" y="160"/>
                  </a:lnTo>
                  <a:lnTo>
                    <a:pt x="143" y="155"/>
                  </a:lnTo>
                  <a:lnTo>
                    <a:pt x="149" y="149"/>
                  </a:lnTo>
                  <a:lnTo>
                    <a:pt x="155" y="143"/>
                  </a:lnTo>
                  <a:lnTo>
                    <a:pt x="160" y="136"/>
                  </a:lnTo>
                  <a:lnTo>
                    <a:pt x="165" y="129"/>
                  </a:lnTo>
                  <a:lnTo>
                    <a:pt x="168" y="122"/>
                  </a:lnTo>
                  <a:lnTo>
                    <a:pt x="171" y="114"/>
                  </a:lnTo>
                  <a:lnTo>
                    <a:pt x="173" y="105"/>
                  </a:lnTo>
                  <a:lnTo>
                    <a:pt x="174" y="96"/>
                  </a:lnTo>
                  <a:lnTo>
                    <a:pt x="175" y="87"/>
                  </a:lnTo>
                  <a:lnTo>
                    <a:pt x="175" y="87"/>
                  </a:lnTo>
                  <a:lnTo>
                    <a:pt x="174" y="78"/>
                  </a:lnTo>
                  <a:lnTo>
                    <a:pt x="173" y="70"/>
                  </a:lnTo>
                  <a:lnTo>
                    <a:pt x="171" y="61"/>
                  </a:lnTo>
                  <a:lnTo>
                    <a:pt x="168" y="53"/>
                  </a:lnTo>
                  <a:lnTo>
                    <a:pt x="165" y="46"/>
                  </a:lnTo>
                  <a:lnTo>
                    <a:pt x="160" y="39"/>
                  </a:lnTo>
                  <a:lnTo>
                    <a:pt x="155" y="32"/>
                  </a:lnTo>
                  <a:lnTo>
                    <a:pt x="149" y="26"/>
                  </a:lnTo>
                  <a:lnTo>
                    <a:pt x="143" y="20"/>
                  </a:lnTo>
                  <a:lnTo>
                    <a:pt x="136" y="15"/>
                  </a:lnTo>
                  <a:lnTo>
                    <a:pt x="129" y="10"/>
                  </a:lnTo>
                  <a:lnTo>
                    <a:pt x="122" y="7"/>
                  </a:lnTo>
                  <a:lnTo>
                    <a:pt x="114" y="3"/>
                  </a:lnTo>
                  <a:lnTo>
                    <a:pt x="105" y="1"/>
                  </a:lnTo>
                  <a:lnTo>
                    <a:pt x="96" y="0"/>
                  </a:lnTo>
                  <a:lnTo>
                    <a:pt x="88" y="0"/>
                  </a:lnTo>
                  <a:lnTo>
                    <a:pt x="88"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4" name="Freeform 120"/>
            <p:cNvSpPr>
              <a:spLocks noEditPoints="1"/>
            </p:cNvSpPr>
            <p:nvPr/>
          </p:nvSpPr>
          <p:spPr bwMode="auto">
            <a:xfrm>
              <a:off x="4787506" y="5916594"/>
              <a:ext cx="119063" cy="119063"/>
            </a:xfrm>
            <a:custGeom>
              <a:avLst/>
              <a:gdLst>
                <a:gd name="T0" fmla="*/ 113 w 225"/>
                <a:gd name="T1" fmla="*/ 225 h 225"/>
                <a:gd name="T2" fmla="*/ 90 w 225"/>
                <a:gd name="T3" fmla="*/ 223 h 225"/>
                <a:gd name="T4" fmla="*/ 69 w 225"/>
                <a:gd name="T5" fmla="*/ 216 h 225"/>
                <a:gd name="T6" fmla="*/ 50 w 225"/>
                <a:gd name="T7" fmla="*/ 205 h 225"/>
                <a:gd name="T8" fmla="*/ 33 w 225"/>
                <a:gd name="T9" fmla="*/ 192 h 225"/>
                <a:gd name="T10" fmla="*/ 19 w 225"/>
                <a:gd name="T11" fmla="*/ 175 h 225"/>
                <a:gd name="T12" fmla="*/ 9 w 225"/>
                <a:gd name="T13" fmla="*/ 156 h 225"/>
                <a:gd name="T14" fmla="*/ 2 w 225"/>
                <a:gd name="T15" fmla="*/ 135 h 225"/>
                <a:gd name="T16" fmla="*/ 0 w 225"/>
                <a:gd name="T17" fmla="*/ 112 h 225"/>
                <a:gd name="T18" fmla="*/ 1 w 225"/>
                <a:gd name="T19" fmla="*/ 101 h 225"/>
                <a:gd name="T20" fmla="*/ 5 w 225"/>
                <a:gd name="T21" fmla="*/ 79 h 225"/>
                <a:gd name="T22" fmla="*/ 14 w 225"/>
                <a:gd name="T23" fmla="*/ 59 h 225"/>
                <a:gd name="T24" fmla="*/ 26 w 225"/>
                <a:gd name="T25" fmla="*/ 41 h 225"/>
                <a:gd name="T26" fmla="*/ 41 w 225"/>
                <a:gd name="T27" fmla="*/ 26 h 225"/>
                <a:gd name="T28" fmla="*/ 59 w 225"/>
                <a:gd name="T29" fmla="*/ 13 h 225"/>
                <a:gd name="T30" fmla="*/ 79 w 225"/>
                <a:gd name="T31" fmla="*/ 4 h 225"/>
                <a:gd name="T32" fmla="*/ 101 w 225"/>
                <a:gd name="T33" fmla="*/ 0 h 225"/>
                <a:gd name="T34" fmla="*/ 113 w 225"/>
                <a:gd name="T35" fmla="*/ 0 h 225"/>
                <a:gd name="T36" fmla="*/ 135 w 225"/>
                <a:gd name="T37" fmla="*/ 2 h 225"/>
                <a:gd name="T38" fmla="*/ 155 w 225"/>
                <a:gd name="T39" fmla="*/ 8 h 225"/>
                <a:gd name="T40" fmla="*/ 176 w 225"/>
                <a:gd name="T41" fmla="*/ 19 h 225"/>
                <a:gd name="T42" fmla="*/ 192 w 225"/>
                <a:gd name="T43" fmla="*/ 33 h 225"/>
                <a:gd name="T44" fmla="*/ 199 w 225"/>
                <a:gd name="T45" fmla="*/ 41 h 225"/>
                <a:gd name="T46" fmla="*/ 212 w 225"/>
                <a:gd name="T47" fmla="*/ 59 h 225"/>
                <a:gd name="T48" fmla="*/ 221 w 225"/>
                <a:gd name="T49" fmla="*/ 79 h 225"/>
                <a:gd name="T50" fmla="*/ 224 w 225"/>
                <a:gd name="T51" fmla="*/ 101 h 225"/>
                <a:gd name="T52" fmla="*/ 225 w 225"/>
                <a:gd name="T53" fmla="*/ 112 h 225"/>
                <a:gd name="T54" fmla="*/ 223 w 225"/>
                <a:gd name="T55" fmla="*/ 134 h 225"/>
                <a:gd name="T56" fmla="*/ 217 w 225"/>
                <a:gd name="T57" fmla="*/ 155 h 225"/>
                <a:gd name="T58" fmla="*/ 206 w 225"/>
                <a:gd name="T59" fmla="*/ 174 h 225"/>
                <a:gd name="T60" fmla="*/ 192 w 225"/>
                <a:gd name="T61" fmla="*/ 192 h 225"/>
                <a:gd name="T62" fmla="*/ 184 w 225"/>
                <a:gd name="T63" fmla="*/ 199 h 225"/>
                <a:gd name="T64" fmla="*/ 166 w 225"/>
                <a:gd name="T65" fmla="*/ 212 h 225"/>
                <a:gd name="T66" fmla="*/ 146 w 225"/>
                <a:gd name="T67" fmla="*/ 220 h 225"/>
                <a:gd name="T68" fmla="*/ 123 w 225"/>
                <a:gd name="T69" fmla="*/ 224 h 225"/>
                <a:gd name="T70" fmla="*/ 113 w 225"/>
                <a:gd name="T71" fmla="*/ 225 h 225"/>
                <a:gd name="T72" fmla="*/ 113 w 225"/>
                <a:gd name="T73" fmla="*/ 49 h 225"/>
                <a:gd name="T74" fmla="*/ 88 w 225"/>
                <a:gd name="T75" fmla="*/ 54 h 225"/>
                <a:gd name="T76" fmla="*/ 69 w 225"/>
                <a:gd name="T77" fmla="*/ 67 h 225"/>
                <a:gd name="T78" fmla="*/ 54 w 225"/>
                <a:gd name="T79" fmla="*/ 87 h 225"/>
                <a:gd name="T80" fmla="*/ 50 w 225"/>
                <a:gd name="T81" fmla="*/ 112 h 225"/>
                <a:gd name="T82" fmla="*/ 51 w 225"/>
                <a:gd name="T83" fmla="*/ 124 h 225"/>
                <a:gd name="T84" fmla="*/ 60 w 225"/>
                <a:gd name="T85" fmla="*/ 147 h 225"/>
                <a:gd name="T86" fmla="*/ 77 w 225"/>
                <a:gd name="T87" fmla="*/ 165 h 225"/>
                <a:gd name="T88" fmla="*/ 100 w 225"/>
                <a:gd name="T89" fmla="*/ 174 h 225"/>
                <a:gd name="T90" fmla="*/ 113 w 225"/>
                <a:gd name="T91" fmla="*/ 175 h 225"/>
                <a:gd name="T92" fmla="*/ 136 w 225"/>
                <a:gd name="T93" fmla="*/ 171 h 225"/>
                <a:gd name="T94" fmla="*/ 157 w 225"/>
                <a:gd name="T95" fmla="*/ 156 h 225"/>
                <a:gd name="T96" fmla="*/ 165 w 225"/>
                <a:gd name="T97" fmla="*/ 147 h 225"/>
                <a:gd name="T98" fmla="*/ 174 w 225"/>
                <a:gd name="T99" fmla="*/ 124 h 225"/>
                <a:gd name="T100" fmla="*/ 176 w 225"/>
                <a:gd name="T101" fmla="*/ 112 h 225"/>
                <a:gd name="T102" fmla="*/ 171 w 225"/>
                <a:gd name="T103" fmla="*/ 89 h 225"/>
                <a:gd name="T104" fmla="*/ 157 w 225"/>
                <a:gd name="T105" fmla="*/ 67 h 225"/>
                <a:gd name="T106" fmla="*/ 147 w 225"/>
                <a:gd name="T107" fmla="*/ 60 h 225"/>
                <a:gd name="T108" fmla="*/ 124 w 225"/>
                <a:gd name="T109" fmla="*/ 51 h 225"/>
                <a:gd name="T110" fmla="*/ 113 w 225"/>
                <a:gd name="T111" fmla="*/ 4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225">
                  <a:moveTo>
                    <a:pt x="113" y="225"/>
                  </a:moveTo>
                  <a:lnTo>
                    <a:pt x="113" y="225"/>
                  </a:lnTo>
                  <a:lnTo>
                    <a:pt x="101" y="224"/>
                  </a:lnTo>
                  <a:lnTo>
                    <a:pt x="90" y="223"/>
                  </a:lnTo>
                  <a:lnTo>
                    <a:pt x="79" y="219"/>
                  </a:lnTo>
                  <a:lnTo>
                    <a:pt x="69" y="216"/>
                  </a:lnTo>
                  <a:lnTo>
                    <a:pt x="59" y="211"/>
                  </a:lnTo>
                  <a:lnTo>
                    <a:pt x="50" y="205"/>
                  </a:lnTo>
                  <a:lnTo>
                    <a:pt x="41" y="199"/>
                  </a:lnTo>
                  <a:lnTo>
                    <a:pt x="33" y="192"/>
                  </a:lnTo>
                  <a:lnTo>
                    <a:pt x="26" y="184"/>
                  </a:lnTo>
                  <a:lnTo>
                    <a:pt x="19" y="175"/>
                  </a:lnTo>
                  <a:lnTo>
                    <a:pt x="14" y="166"/>
                  </a:lnTo>
                  <a:lnTo>
                    <a:pt x="9" y="156"/>
                  </a:lnTo>
                  <a:lnTo>
                    <a:pt x="5" y="146"/>
                  </a:lnTo>
                  <a:lnTo>
                    <a:pt x="2" y="135"/>
                  </a:lnTo>
                  <a:lnTo>
                    <a:pt x="1" y="123"/>
                  </a:lnTo>
                  <a:lnTo>
                    <a:pt x="0" y="112"/>
                  </a:lnTo>
                  <a:lnTo>
                    <a:pt x="0" y="112"/>
                  </a:lnTo>
                  <a:lnTo>
                    <a:pt x="1" y="101"/>
                  </a:lnTo>
                  <a:lnTo>
                    <a:pt x="2" y="90"/>
                  </a:lnTo>
                  <a:lnTo>
                    <a:pt x="5" y="79"/>
                  </a:lnTo>
                  <a:lnTo>
                    <a:pt x="9" y="68"/>
                  </a:lnTo>
                  <a:lnTo>
                    <a:pt x="14" y="59"/>
                  </a:lnTo>
                  <a:lnTo>
                    <a:pt x="19" y="49"/>
                  </a:lnTo>
                  <a:lnTo>
                    <a:pt x="26" y="41"/>
                  </a:lnTo>
                  <a:lnTo>
                    <a:pt x="33" y="33"/>
                  </a:lnTo>
                  <a:lnTo>
                    <a:pt x="41" y="26"/>
                  </a:lnTo>
                  <a:lnTo>
                    <a:pt x="50" y="19"/>
                  </a:lnTo>
                  <a:lnTo>
                    <a:pt x="59" y="13"/>
                  </a:lnTo>
                  <a:lnTo>
                    <a:pt x="69" y="8"/>
                  </a:lnTo>
                  <a:lnTo>
                    <a:pt x="79" y="4"/>
                  </a:lnTo>
                  <a:lnTo>
                    <a:pt x="90" y="2"/>
                  </a:lnTo>
                  <a:lnTo>
                    <a:pt x="101" y="0"/>
                  </a:lnTo>
                  <a:lnTo>
                    <a:pt x="113" y="0"/>
                  </a:lnTo>
                  <a:lnTo>
                    <a:pt x="113" y="0"/>
                  </a:lnTo>
                  <a:lnTo>
                    <a:pt x="123" y="0"/>
                  </a:lnTo>
                  <a:lnTo>
                    <a:pt x="135" y="2"/>
                  </a:lnTo>
                  <a:lnTo>
                    <a:pt x="146" y="4"/>
                  </a:lnTo>
                  <a:lnTo>
                    <a:pt x="155" y="8"/>
                  </a:lnTo>
                  <a:lnTo>
                    <a:pt x="166" y="13"/>
                  </a:lnTo>
                  <a:lnTo>
                    <a:pt x="176" y="19"/>
                  </a:lnTo>
                  <a:lnTo>
                    <a:pt x="184" y="25"/>
                  </a:lnTo>
                  <a:lnTo>
                    <a:pt x="192" y="33"/>
                  </a:lnTo>
                  <a:lnTo>
                    <a:pt x="192" y="33"/>
                  </a:lnTo>
                  <a:lnTo>
                    <a:pt x="199" y="41"/>
                  </a:lnTo>
                  <a:lnTo>
                    <a:pt x="206" y="49"/>
                  </a:lnTo>
                  <a:lnTo>
                    <a:pt x="212" y="59"/>
                  </a:lnTo>
                  <a:lnTo>
                    <a:pt x="217" y="68"/>
                  </a:lnTo>
                  <a:lnTo>
                    <a:pt x="221" y="79"/>
                  </a:lnTo>
                  <a:lnTo>
                    <a:pt x="223" y="90"/>
                  </a:lnTo>
                  <a:lnTo>
                    <a:pt x="224" y="101"/>
                  </a:lnTo>
                  <a:lnTo>
                    <a:pt x="225" y="112"/>
                  </a:lnTo>
                  <a:lnTo>
                    <a:pt x="225" y="112"/>
                  </a:lnTo>
                  <a:lnTo>
                    <a:pt x="224" y="123"/>
                  </a:lnTo>
                  <a:lnTo>
                    <a:pt x="223" y="134"/>
                  </a:lnTo>
                  <a:lnTo>
                    <a:pt x="221" y="144"/>
                  </a:lnTo>
                  <a:lnTo>
                    <a:pt x="217" y="155"/>
                  </a:lnTo>
                  <a:lnTo>
                    <a:pt x="212" y="165"/>
                  </a:lnTo>
                  <a:lnTo>
                    <a:pt x="206" y="174"/>
                  </a:lnTo>
                  <a:lnTo>
                    <a:pt x="199" y="184"/>
                  </a:lnTo>
                  <a:lnTo>
                    <a:pt x="192" y="192"/>
                  </a:lnTo>
                  <a:lnTo>
                    <a:pt x="192" y="192"/>
                  </a:lnTo>
                  <a:lnTo>
                    <a:pt x="184" y="199"/>
                  </a:lnTo>
                  <a:lnTo>
                    <a:pt x="176" y="206"/>
                  </a:lnTo>
                  <a:lnTo>
                    <a:pt x="166" y="212"/>
                  </a:lnTo>
                  <a:lnTo>
                    <a:pt x="155" y="216"/>
                  </a:lnTo>
                  <a:lnTo>
                    <a:pt x="146" y="220"/>
                  </a:lnTo>
                  <a:lnTo>
                    <a:pt x="135" y="223"/>
                  </a:lnTo>
                  <a:lnTo>
                    <a:pt x="123" y="224"/>
                  </a:lnTo>
                  <a:lnTo>
                    <a:pt x="113" y="225"/>
                  </a:lnTo>
                  <a:lnTo>
                    <a:pt x="113" y="225"/>
                  </a:lnTo>
                  <a:close/>
                  <a:moveTo>
                    <a:pt x="113" y="49"/>
                  </a:moveTo>
                  <a:lnTo>
                    <a:pt x="113" y="49"/>
                  </a:lnTo>
                  <a:lnTo>
                    <a:pt x="100" y="51"/>
                  </a:lnTo>
                  <a:lnTo>
                    <a:pt x="88" y="54"/>
                  </a:lnTo>
                  <a:lnTo>
                    <a:pt x="77" y="60"/>
                  </a:lnTo>
                  <a:lnTo>
                    <a:pt x="69" y="67"/>
                  </a:lnTo>
                  <a:lnTo>
                    <a:pt x="60" y="77"/>
                  </a:lnTo>
                  <a:lnTo>
                    <a:pt x="54" y="87"/>
                  </a:lnTo>
                  <a:lnTo>
                    <a:pt x="51" y="99"/>
                  </a:lnTo>
                  <a:lnTo>
                    <a:pt x="50" y="112"/>
                  </a:lnTo>
                  <a:lnTo>
                    <a:pt x="50" y="112"/>
                  </a:lnTo>
                  <a:lnTo>
                    <a:pt x="51" y="124"/>
                  </a:lnTo>
                  <a:lnTo>
                    <a:pt x="54" y="136"/>
                  </a:lnTo>
                  <a:lnTo>
                    <a:pt x="60" y="147"/>
                  </a:lnTo>
                  <a:lnTo>
                    <a:pt x="69" y="156"/>
                  </a:lnTo>
                  <a:lnTo>
                    <a:pt x="77" y="165"/>
                  </a:lnTo>
                  <a:lnTo>
                    <a:pt x="88" y="169"/>
                  </a:lnTo>
                  <a:lnTo>
                    <a:pt x="100" y="174"/>
                  </a:lnTo>
                  <a:lnTo>
                    <a:pt x="113" y="175"/>
                  </a:lnTo>
                  <a:lnTo>
                    <a:pt x="113" y="175"/>
                  </a:lnTo>
                  <a:lnTo>
                    <a:pt x="124" y="174"/>
                  </a:lnTo>
                  <a:lnTo>
                    <a:pt x="136" y="171"/>
                  </a:lnTo>
                  <a:lnTo>
                    <a:pt x="147" y="165"/>
                  </a:lnTo>
                  <a:lnTo>
                    <a:pt x="157" y="156"/>
                  </a:lnTo>
                  <a:lnTo>
                    <a:pt x="157" y="156"/>
                  </a:lnTo>
                  <a:lnTo>
                    <a:pt x="165" y="147"/>
                  </a:lnTo>
                  <a:lnTo>
                    <a:pt x="171" y="136"/>
                  </a:lnTo>
                  <a:lnTo>
                    <a:pt x="174" y="124"/>
                  </a:lnTo>
                  <a:lnTo>
                    <a:pt x="176" y="112"/>
                  </a:lnTo>
                  <a:lnTo>
                    <a:pt x="176" y="112"/>
                  </a:lnTo>
                  <a:lnTo>
                    <a:pt x="174" y="99"/>
                  </a:lnTo>
                  <a:lnTo>
                    <a:pt x="171" y="89"/>
                  </a:lnTo>
                  <a:lnTo>
                    <a:pt x="165" y="78"/>
                  </a:lnTo>
                  <a:lnTo>
                    <a:pt x="157" y="67"/>
                  </a:lnTo>
                  <a:lnTo>
                    <a:pt x="157" y="67"/>
                  </a:lnTo>
                  <a:lnTo>
                    <a:pt x="147" y="60"/>
                  </a:lnTo>
                  <a:lnTo>
                    <a:pt x="136" y="54"/>
                  </a:lnTo>
                  <a:lnTo>
                    <a:pt x="124" y="51"/>
                  </a:lnTo>
                  <a:lnTo>
                    <a:pt x="113" y="49"/>
                  </a:lnTo>
                  <a:lnTo>
                    <a:pt x="113" y="4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5" name="Freeform 121"/>
            <p:cNvSpPr/>
            <p:nvPr/>
          </p:nvSpPr>
          <p:spPr bwMode="auto">
            <a:xfrm>
              <a:off x="4411269" y="6038832"/>
              <a:ext cx="142875" cy="141288"/>
            </a:xfrm>
            <a:custGeom>
              <a:avLst/>
              <a:gdLst>
                <a:gd name="T0" fmla="*/ 38 w 268"/>
                <a:gd name="T1" fmla="*/ 176 h 267"/>
                <a:gd name="T2" fmla="*/ 38 w 268"/>
                <a:gd name="T3" fmla="*/ 176 h 267"/>
                <a:gd name="T4" fmla="*/ 29 w 268"/>
                <a:gd name="T5" fmla="*/ 165 h 267"/>
                <a:gd name="T6" fmla="*/ 20 w 268"/>
                <a:gd name="T7" fmla="*/ 155 h 267"/>
                <a:gd name="T8" fmla="*/ 13 w 268"/>
                <a:gd name="T9" fmla="*/ 145 h 267"/>
                <a:gd name="T10" fmla="*/ 8 w 268"/>
                <a:gd name="T11" fmla="*/ 135 h 267"/>
                <a:gd name="T12" fmla="*/ 4 w 268"/>
                <a:gd name="T13" fmla="*/ 126 h 267"/>
                <a:gd name="T14" fmla="*/ 1 w 268"/>
                <a:gd name="T15" fmla="*/ 116 h 267"/>
                <a:gd name="T16" fmla="*/ 0 w 268"/>
                <a:gd name="T17" fmla="*/ 107 h 267"/>
                <a:gd name="T18" fmla="*/ 0 w 268"/>
                <a:gd name="T19" fmla="*/ 97 h 267"/>
                <a:gd name="T20" fmla="*/ 1 w 268"/>
                <a:gd name="T21" fmla="*/ 89 h 267"/>
                <a:gd name="T22" fmla="*/ 4 w 268"/>
                <a:gd name="T23" fmla="*/ 81 h 267"/>
                <a:gd name="T24" fmla="*/ 7 w 268"/>
                <a:gd name="T25" fmla="*/ 72 h 267"/>
                <a:gd name="T26" fmla="*/ 11 w 268"/>
                <a:gd name="T27" fmla="*/ 64 h 267"/>
                <a:gd name="T28" fmla="*/ 17 w 268"/>
                <a:gd name="T29" fmla="*/ 57 h 267"/>
                <a:gd name="T30" fmla="*/ 21 w 268"/>
                <a:gd name="T31" fmla="*/ 48 h 267"/>
                <a:gd name="T32" fmla="*/ 35 w 268"/>
                <a:gd name="T33" fmla="*/ 34 h 267"/>
                <a:gd name="T34" fmla="*/ 35 w 268"/>
                <a:gd name="T35" fmla="*/ 34 h 267"/>
                <a:gd name="T36" fmla="*/ 50 w 268"/>
                <a:gd name="T37" fmla="*/ 21 h 267"/>
                <a:gd name="T38" fmla="*/ 57 w 268"/>
                <a:gd name="T39" fmla="*/ 15 h 267"/>
                <a:gd name="T40" fmla="*/ 65 w 268"/>
                <a:gd name="T41" fmla="*/ 10 h 267"/>
                <a:gd name="T42" fmla="*/ 74 w 268"/>
                <a:gd name="T43" fmla="*/ 6 h 267"/>
                <a:gd name="T44" fmla="*/ 82 w 268"/>
                <a:gd name="T45" fmla="*/ 3 h 267"/>
                <a:gd name="T46" fmla="*/ 90 w 268"/>
                <a:gd name="T47" fmla="*/ 1 h 267"/>
                <a:gd name="T48" fmla="*/ 99 w 268"/>
                <a:gd name="T49" fmla="*/ 0 h 267"/>
                <a:gd name="T50" fmla="*/ 107 w 268"/>
                <a:gd name="T51" fmla="*/ 0 h 267"/>
                <a:gd name="T52" fmla="*/ 116 w 268"/>
                <a:gd name="T53" fmla="*/ 1 h 267"/>
                <a:gd name="T54" fmla="*/ 126 w 268"/>
                <a:gd name="T55" fmla="*/ 3 h 267"/>
                <a:gd name="T56" fmla="*/ 135 w 268"/>
                <a:gd name="T57" fmla="*/ 7 h 267"/>
                <a:gd name="T58" fmla="*/ 146 w 268"/>
                <a:gd name="T59" fmla="*/ 12 h 267"/>
                <a:gd name="T60" fmla="*/ 156 w 268"/>
                <a:gd name="T61" fmla="*/ 19 h 267"/>
                <a:gd name="T62" fmla="*/ 166 w 268"/>
                <a:gd name="T63" fmla="*/ 27 h 267"/>
                <a:gd name="T64" fmla="*/ 177 w 268"/>
                <a:gd name="T65" fmla="*/ 38 h 267"/>
                <a:gd name="T66" fmla="*/ 177 w 268"/>
                <a:gd name="T67" fmla="*/ 38 h 267"/>
                <a:gd name="T68" fmla="*/ 188 w 268"/>
                <a:gd name="T69" fmla="*/ 50 h 267"/>
                <a:gd name="T70" fmla="*/ 197 w 268"/>
                <a:gd name="T71" fmla="*/ 64 h 267"/>
                <a:gd name="T72" fmla="*/ 207 w 268"/>
                <a:gd name="T73" fmla="*/ 81 h 267"/>
                <a:gd name="T74" fmla="*/ 216 w 268"/>
                <a:gd name="T75" fmla="*/ 98 h 267"/>
                <a:gd name="T76" fmla="*/ 223 w 268"/>
                <a:gd name="T77" fmla="*/ 116 h 267"/>
                <a:gd name="T78" fmla="*/ 232 w 268"/>
                <a:gd name="T79" fmla="*/ 135 h 267"/>
                <a:gd name="T80" fmla="*/ 245 w 268"/>
                <a:gd name="T81" fmla="*/ 174 h 267"/>
                <a:gd name="T82" fmla="*/ 254 w 268"/>
                <a:gd name="T83" fmla="*/ 210 h 267"/>
                <a:gd name="T84" fmla="*/ 261 w 268"/>
                <a:gd name="T85" fmla="*/ 240 h 267"/>
                <a:gd name="T86" fmla="*/ 268 w 268"/>
                <a:gd name="T87" fmla="*/ 267 h 267"/>
                <a:gd name="T88" fmla="*/ 268 w 268"/>
                <a:gd name="T89" fmla="*/ 267 h 267"/>
                <a:gd name="T90" fmla="*/ 240 w 268"/>
                <a:gd name="T91" fmla="*/ 261 h 267"/>
                <a:gd name="T92" fmla="*/ 210 w 268"/>
                <a:gd name="T93" fmla="*/ 254 h 267"/>
                <a:gd name="T94" fmla="*/ 175 w 268"/>
                <a:gd name="T95" fmla="*/ 243 h 267"/>
                <a:gd name="T96" fmla="*/ 137 w 268"/>
                <a:gd name="T97" fmla="*/ 230 h 267"/>
                <a:gd name="T98" fmla="*/ 118 w 268"/>
                <a:gd name="T99" fmla="*/ 223 h 267"/>
                <a:gd name="T100" fmla="*/ 99 w 268"/>
                <a:gd name="T101" fmla="*/ 215 h 267"/>
                <a:gd name="T102" fmla="*/ 81 w 268"/>
                <a:gd name="T103" fmla="*/ 206 h 267"/>
                <a:gd name="T104" fmla="*/ 65 w 268"/>
                <a:gd name="T105" fmla="*/ 197 h 267"/>
                <a:gd name="T106" fmla="*/ 50 w 268"/>
                <a:gd name="T107" fmla="*/ 186 h 267"/>
                <a:gd name="T108" fmla="*/ 38 w 268"/>
                <a:gd name="T109" fmla="*/ 176 h 267"/>
                <a:gd name="T110" fmla="*/ 38 w 268"/>
                <a:gd name="T111" fmla="*/ 17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267">
                  <a:moveTo>
                    <a:pt x="38" y="176"/>
                  </a:moveTo>
                  <a:lnTo>
                    <a:pt x="38" y="176"/>
                  </a:lnTo>
                  <a:lnTo>
                    <a:pt x="29" y="165"/>
                  </a:lnTo>
                  <a:lnTo>
                    <a:pt x="20" y="155"/>
                  </a:lnTo>
                  <a:lnTo>
                    <a:pt x="13" y="145"/>
                  </a:lnTo>
                  <a:lnTo>
                    <a:pt x="8" y="135"/>
                  </a:lnTo>
                  <a:lnTo>
                    <a:pt x="4" y="126"/>
                  </a:lnTo>
                  <a:lnTo>
                    <a:pt x="1" y="116"/>
                  </a:lnTo>
                  <a:lnTo>
                    <a:pt x="0" y="107"/>
                  </a:lnTo>
                  <a:lnTo>
                    <a:pt x="0" y="97"/>
                  </a:lnTo>
                  <a:lnTo>
                    <a:pt x="1" y="89"/>
                  </a:lnTo>
                  <a:lnTo>
                    <a:pt x="4" y="81"/>
                  </a:lnTo>
                  <a:lnTo>
                    <a:pt x="7" y="72"/>
                  </a:lnTo>
                  <a:lnTo>
                    <a:pt x="11" y="64"/>
                  </a:lnTo>
                  <a:lnTo>
                    <a:pt x="17" y="57"/>
                  </a:lnTo>
                  <a:lnTo>
                    <a:pt x="21" y="48"/>
                  </a:lnTo>
                  <a:lnTo>
                    <a:pt x="35" y="34"/>
                  </a:lnTo>
                  <a:lnTo>
                    <a:pt x="35" y="34"/>
                  </a:lnTo>
                  <a:lnTo>
                    <a:pt x="50" y="21"/>
                  </a:lnTo>
                  <a:lnTo>
                    <a:pt x="57" y="15"/>
                  </a:lnTo>
                  <a:lnTo>
                    <a:pt x="65" y="10"/>
                  </a:lnTo>
                  <a:lnTo>
                    <a:pt x="74" y="6"/>
                  </a:lnTo>
                  <a:lnTo>
                    <a:pt x="82" y="3"/>
                  </a:lnTo>
                  <a:lnTo>
                    <a:pt x="90" y="1"/>
                  </a:lnTo>
                  <a:lnTo>
                    <a:pt x="99" y="0"/>
                  </a:lnTo>
                  <a:lnTo>
                    <a:pt x="107" y="0"/>
                  </a:lnTo>
                  <a:lnTo>
                    <a:pt x="116" y="1"/>
                  </a:lnTo>
                  <a:lnTo>
                    <a:pt x="126" y="3"/>
                  </a:lnTo>
                  <a:lnTo>
                    <a:pt x="135" y="7"/>
                  </a:lnTo>
                  <a:lnTo>
                    <a:pt x="146" y="12"/>
                  </a:lnTo>
                  <a:lnTo>
                    <a:pt x="156" y="19"/>
                  </a:lnTo>
                  <a:lnTo>
                    <a:pt x="166" y="27"/>
                  </a:lnTo>
                  <a:lnTo>
                    <a:pt x="177" y="38"/>
                  </a:lnTo>
                  <a:lnTo>
                    <a:pt x="177" y="38"/>
                  </a:lnTo>
                  <a:lnTo>
                    <a:pt x="188" y="50"/>
                  </a:lnTo>
                  <a:lnTo>
                    <a:pt x="197" y="64"/>
                  </a:lnTo>
                  <a:lnTo>
                    <a:pt x="207" y="81"/>
                  </a:lnTo>
                  <a:lnTo>
                    <a:pt x="216" y="98"/>
                  </a:lnTo>
                  <a:lnTo>
                    <a:pt x="223" y="116"/>
                  </a:lnTo>
                  <a:lnTo>
                    <a:pt x="232" y="135"/>
                  </a:lnTo>
                  <a:lnTo>
                    <a:pt x="245" y="174"/>
                  </a:lnTo>
                  <a:lnTo>
                    <a:pt x="254" y="210"/>
                  </a:lnTo>
                  <a:lnTo>
                    <a:pt x="261" y="240"/>
                  </a:lnTo>
                  <a:lnTo>
                    <a:pt x="268" y="267"/>
                  </a:lnTo>
                  <a:lnTo>
                    <a:pt x="268" y="267"/>
                  </a:lnTo>
                  <a:lnTo>
                    <a:pt x="240" y="261"/>
                  </a:lnTo>
                  <a:lnTo>
                    <a:pt x="210" y="254"/>
                  </a:lnTo>
                  <a:lnTo>
                    <a:pt x="175" y="243"/>
                  </a:lnTo>
                  <a:lnTo>
                    <a:pt x="137" y="230"/>
                  </a:lnTo>
                  <a:lnTo>
                    <a:pt x="118" y="223"/>
                  </a:lnTo>
                  <a:lnTo>
                    <a:pt x="99" y="215"/>
                  </a:lnTo>
                  <a:lnTo>
                    <a:pt x="81" y="206"/>
                  </a:lnTo>
                  <a:lnTo>
                    <a:pt x="65" y="197"/>
                  </a:lnTo>
                  <a:lnTo>
                    <a:pt x="50" y="186"/>
                  </a:lnTo>
                  <a:lnTo>
                    <a:pt x="38" y="176"/>
                  </a:lnTo>
                  <a:lnTo>
                    <a:pt x="38" y="17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6" name="Freeform 122"/>
            <p:cNvSpPr>
              <a:spLocks noEditPoints="1"/>
            </p:cNvSpPr>
            <p:nvPr/>
          </p:nvSpPr>
          <p:spPr bwMode="auto">
            <a:xfrm>
              <a:off x="4398569" y="6024544"/>
              <a:ext cx="168275" cy="168275"/>
            </a:xfrm>
            <a:custGeom>
              <a:avLst/>
              <a:gdLst>
                <a:gd name="T0" fmla="*/ 293 w 318"/>
                <a:gd name="T1" fmla="*/ 317 h 317"/>
                <a:gd name="T2" fmla="*/ 289 w 318"/>
                <a:gd name="T3" fmla="*/ 317 h 317"/>
                <a:gd name="T4" fmla="*/ 220 w 318"/>
                <a:gd name="T5" fmla="*/ 300 h 317"/>
                <a:gd name="T6" fmla="*/ 145 w 318"/>
                <a:gd name="T7" fmla="*/ 277 h 317"/>
                <a:gd name="T8" fmla="*/ 107 w 318"/>
                <a:gd name="T9" fmla="*/ 260 h 317"/>
                <a:gd name="T10" fmla="*/ 73 w 318"/>
                <a:gd name="T11" fmla="*/ 241 h 317"/>
                <a:gd name="T12" fmla="*/ 45 w 318"/>
                <a:gd name="T13" fmla="*/ 218 h 317"/>
                <a:gd name="T14" fmla="*/ 35 w 318"/>
                <a:gd name="T15" fmla="*/ 206 h 317"/>
                <a:gd name="T16" fmla="*/ 17 w 318"/>
                <a:gd name="T17" fmla="*/ 183 h 317"/>
                <a:gd name="T18" fmla="*/ 5 w 318"/>
                <a:gd name="T19" fmla="*/ 158 h 317"/>
                <a:gd name="T20" fmla="*/ 0 w 318"/>
                <a:gd name="T21" fmla="*/ 133 h 317"/>
                <a:gd name="T22" fmla="*/ 0 w 318"/>
                <a:gd name="T23" fmla="*/ 121 h 317"/>
                <a:gd name="T24" fmla="*/ 4 w 318"/>
                <a:gd name="T25" fmla="*/ 101 h 317"/>
                <a:gd name="T26" fmla="*/ 12 w 318"/>
                <a:gd name="T27" fmla="*/ 81 h 317"/>
                <a:gd name="T28" fmla="*/ 25 w 318"/>
                <a:gd name="T29" fmla="*/ 62 h 317"/>
                <a:gd name="T30" fmla="*/ 43 w 318"/>
                <a:gd name="T31" fmla="*/ 41 h 317"/>
                <a:gd name="T32" fmla="*/ 54 w 318"/>
                <a:gd name="T33" fmla="*/ 32 h 317"/>
                <a:gd name="T34" fmla="*/ 74 w 318"/>
                <a:gd name="T35" fmla="*/ 15 h 317"/>
                <a:gd name="T36" fmla="*/ 95 w 318"/>
                <a:gd name="T37" fmla="*/ 6 h 317"/>
                <a:gd name="T38" fmla="*/ 118 w 318"/>
                <a:gd name="T39" fmla="*/ 0 h 317"/>
                <a:gd name="T40" fmla="*/ 128 w 318"/>
                <a:gd name="T41" fmla="*/ 0 h 317"/>
                <a:gd name="T42" fmla="*/ 151 w 318"/>
                <a:gd name="T43" fmla="*/ 2 h 317"/>
                <a:gd name="T44" fmla="*/ 175 w 318"/>
                <a:gd name="T45" fmla="*/ 11 h 317"/>
                <a:gd name="T46" fmla="*/ 197 w 318"/>
                <a:gd name="T47" fmla="*/ 25 h 317"/>
                <a:gd name="T48" fmla="*/ 220 w 318"/>
                <a:gd name="T49" fmla="*/ 45 h 317"/>
                <a:gd name="T50" fmla="*/ 230 w 318"/>
                <a:gd name="T51" fmla="*/ 57 h 317"/>
                <a:gd name="T52" fmla="*/ 251 w 318"/>
                <a:gd name="T53" fmla="*/ 87 h 317"/>
                <a:gd name="T54" fmla="*/ 267 w 318"/>
                <a:gd name="T55" fmla="*/ 121 h 317"/>
                <a:gd name="T56" fmla="*/ 289 w 318"/>
                <a:gd name="T57" fmla="*/ 177 h 317"/>
                <a:gd name="T58" fmla="*/ 308 w 318"/>
                <a:gd name="T59" fmla="*/ 243 h 317"/>
                <a:gd name="T60" fmla="*/ 317 w 318"/>
                <a:gd name="T61" fmla="*/ 285 h 317"/>
                <a:gd name="T62" fmla="*/ 318 w 318"/>
                <a:gd name="T63" fmla="*/ 292 h 317"/>
                <a:gd name="T64" fmla="*/ 316 w 318"/>
                <a:gd name="T65" fmla="*/ 301 h 317"/>
                <a:gd name="T66" fmla="*/ 311 w 318"/>
                <a:gd name="T67" fmla="*/ 310 h 317"/>
                <a:gd name="T68" fmla="*/ 303 w 318"/>
                <a:gd name="T69" fmla="*/ 315 h 317"/>
                <a:gd name="T70" fmla="*/ 293 w 318"/>
                <a:gd name="T71" fmla="*/ 317 h 317"/>
                <a:gd name="T72" fmla="*/ 293 w 318"/>
                <a:gd name="T73" fmla="*/ 317 h 317"/>
                <a:gd name="T74" fmla="*/ 128 w 318"/>
                <a:gd name="T75" fmla="*/ 50 h 317"/>
                <a:gd name="T76" fmla="*/ 122 w 318"/>
                <a:gd name="T77" fmla="*/ 50 h 317"/>
                <a:gd name="T78" fmla="*/ 111 w 318"/>
                <a:gd name="T79" fmla="*/ 53 h 317"/>
                <a:gd name="T80" fmla="*/ 92 w 318"/>
                <a:gd name="T81" fmla="*/ 65 h 317"/>
                <a:gd name="T82" fmla="*/ 77 w 318"/>
                <a:gd name="T83" fmla="*/ 77 h 317"/>
                <a:gd name="T84" fmla="*/ 58 w 318"/>
                <a:gd name="T85" fmla="*/ 102 h 317"/>
                <a:gd name="T86" fmla="*/ 51 w 318"/>
                <a:gd name="T87" fmla="*/ 119 h 317"/>
                <a:gd name="T88" fmla="*/ 50 w 318"/>
                <a:gd name="T89" fmla="*/ 125 h 317"/>
                <a:gd name="T90" fmla="*/ 51 w 318"/>
                <a:gd name="T91" fmla="*/ 138 h 317"/>
                <a:gd name="T92" fmla="*/ 57 w 318"/>
                <a:gd name="T93" fmla="*/ 153 h 317"/>
                <a:gd name="T94" fmla="*/ 67 w 318"/>
                <a:gd name="T95" fmla="*/ 167 h 317"/>
                <a:gd name="T96" fmla="*/ 81 w 318"/>
                <a:gd name="T97" fmla="*/ 184 h 317"/>
                <a:gd name="T98" fmla="*/ 96 w 318"/>
                <a:gd name="T99" fmla="*/ 196 h 317"/>
                <a:gd name="T100" fmla="*/ 138 w 318"/>
                <a:gd name="T101" fmla="*/ 218 h 317"/>
                <a:gd name="T102" fmla="*/ 188 w 318"/>
                <a:gd name="T103" fmla="*/ 239 h 317"/>
                <a:gd name="T104" fmla="*/ 260 w 318"/>
                <a:gd name="T105" fmla="*/ 259 h 317"/>
                <a:gd name="T106" fmla="*/ 247 w 318"/>
                <a:gd name="T107" fmla="*/ 211 h 317"/>
                <a:gd name="T108" fmla="*/ 229 w 318"/>
                <a:gd name="T109" fmla="*/ 161 h 317"/>
                <a:gd name="T110" fmla="*/ 209 w 318"/>
                <a:gd name="T111" fmla="*/ 114 h 317"/>
                <a:gd name="T112" fmla="*/ 190 w 318"/>
                <a:gd name="T113" fmla="*/ 87 h 317"/>
                <a:gd name="T114" fmla="*/ 184 w 318"/>
                <a:gd name="T115" fmla="*/ 81 h 317"/>
                <a:gd name="T116" fmla="*/ 155 w 318"/>
                <a:gd name="T117" fmla="*/ 57 h 317"/>
                <a:gd name="T118" fmla="*/ 141 w 318"/>
                <a:gd name="T119" fmla="*/ 51 h 317"/>
                <a:gd name="T120" fmla="*/ 128 w 318"/>
                <a:gd name="T121" fmla="*/ 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317">
                  <a:moveTo>
                    <a:pt x="293" y="317"/>
                  </a:moveTo>
                  <a:lnTo>
                    <a:pt x="293" y="317"/>
                  </a:lnTo>
                  <a:lnTo>
                    <a:pt x="289" y="317"/>
                  </a:lnTo>
                  <a:lnTo>
                    <a:pt x="289" y="317"/>
                  </a:lnTo>
                  <a:lnTo>
                    <a:pt x="252" y="309"/>
                  </a:lnTo>
                  <a:lnTo>
                    <a:pt x="220" y="300"/>
                  </a:lnTo>
                  <a:lnTo>
                    <a:pt x="183" y="290"/>
                  </a:lnTo>
                  <a:lnTo>
                    <a:pt x="145" y="277"/>
                  </a:lnTo>
                  <a:lnTo>
                    <a:pt x="126" y="268"/>
                  </a:lnTo>
                  <a:lnTo>
                    <a:pt x="107" y="260"/>
                  </a:lnTo>
                  <a:lnTo>
                    <a:pt x="89" y="250"/>
                  </a:lnTo>
                  <a:lnTo>
                    <a:pt x="73" y="241"/>
                  </a:lnTo>
                  <a:lnTo>
                    <a:pt x="58" y="230"/>
                  </a:lnTo>
                  <a:lnTo>
                    <a:pt x="45" y="218"/>
                  </a:lnTo>
                  <a:lnTo>
                    <a:pt x="45" y="218"/>
                  </a:lnTo>
                  <a:lnTo>
                    <a:pt x="35" y="206"/>
                  </a:lnTo>
                  <a:lnTo>
                    <a:pt x="25" y="195"/>
                  </a:lnTo>
                  <a:lnTo>
                    <a:pt x="17" y="183"/>
                  </a:lnTo>
                  <a:lnTo>
                    <a:pt x="10" y="170"/>
                  </a:lnTo>
                  <a:lnTo>
                    <a:pt x="5" y="158"/>
                  </a:lnTo>
                  <a:lnTo>
                    <a:pt x="3" y="146"/>
                  </a:lnTo>
                  <a:lnTo>
                    <a:pt x="0" y="133"/>
                  </a:lnTo>
                  <a:lnTo>
                    <a:pt x="0" y="121"/>
                  </a:lnTo>
                  <a:lnTo>
                    <a:pt x="0" y="121"/>
                  </a:lnTo>
                  <a:lnTo>
                    <a:pt x="1" y="110"/>
                  </a:lnTo>
                  <a:lnTo>
                    <a:pt x="4" y="101"/>
                  </a:lnTo>
                  <a:lnTo>
                    <a:pt x="7" y="90"/>
                  </a:lnTo>
                  <a:lnTo>
                    <a:pt x="12" y="81"/>
                  </a:lnTo>
                  <a:lnTo>
                    <a:pt x="18" y="71"/>
                  </a:lnTo>
                  <a:lnTo>
                    <a:pt x="25" y="62"/>
                  </a:lnTo>
                  <a:lnTo>
                    <a:pt x="33" y="51"/>
                  </a:lnTo>
                  <a:lnTo>
                    <a:pt x="43" y="41"/>
                  </a:lnTo>
                  <a:lnTo>
                    <a:pt x="43" y="41"/>
                  </a:lnTo>
                  <a:lnTo>
                    <a:pt x="54" y="32"/>
                  </a:lnTo>
                  <a:lnTo>
                    <a:pt x="63" y="22"/>
                  </a:lnTo>
                  <a:lnTo>
                    <a:pt x="74" y="15"/>
                  </a:lnTo>
                  <a:lnTo>
                    <a:pt x="84" y="9"/>
                  </a:lnTo>
                  <a:lnTo>
                    <a:pt x="95" y="6"/>
                  </a:lnTo>
                  <a:lnTo>
                    <a:pt x="107" y="2"/>
                  </a:lnTo>
                  <a:lnTo>
                    <a:pt x="118" y="0"/>
                  </a:lnTo>
                  <a:lnTo>
                    <a:pt x="128" y="0"/>
                  </a:lnTo>
                  <a:lnTo>
                    <a:pt x="128" y="0"/>
                  </a:lnTo>
                  <a:lnTo>
                    <a:pt x="140" y="0"/>
                  </a:lnTo>
                  <a:lnTo>
                    <a:pt x="151" y="2"/>
                  </a:lnTo>
                  <a:lnTo>
                    <a:pt x="163" y="6"/>
                  </a:lnTo>
                  <a:lnTo>
                    <a:pt x="175" y="11"/>
                  </a:lnTo>
                  <a:lnTo>
                    <a:pt x="185" y="18"/>
                  </a:lnTo>
                  <a:lnTo>
                    <a:pt x="197" y="25"/>
                  </a:lnTo>
                  <a:lnTo>
                    <a:pt x="208" y="34"/>
                  </a:lnTo>
                  <a:lnTo>
                    <a:pt x="220" y="45"/>
                  </a:lnTo>
                  <a:lnTo>
                    <a:pt x="220" y="45"/>
                  </a:lnTo>
                  <a:lnTo>
                    <a:pt x="230" y="57"/>
                  </a:lnTo>
                  <a:lnTo>
                    <a:pt x="241" y="71"/>
                  </a:lnTo>
                  <a:lnTo>
                    <a:pt x="251" y="87"/>
                  </a:lnTo>
                  <a:lnTo>
                    <a:pt x="259" y="103"/>
                  </a:lnTo>
                  <a:lnTo>
                    <a:pt x="267" y="121"/>
                  </a:lnTo>
                  <a:lnTo>
                    <a:pt x="276" y="140"/>
                  </a:lnTo>
                  <a:lnTo>
                    <a:pt x="289" y="177"/>
                  </a:lnTo>
                  <a:lnTo>
                    <a:pt x="299" y="212"/>
                  </a:lnTo>
                  <a:lnTo>
                    <a:pt x="308" y="243"/>
                  </a:lnTo>
                  <a:lnTo>
                    <a:pt x="317" y="285"/>
                  </a:lnTo>
                  <a:lnTo>
                    <a:pt x="317" y="285"/>
                  </a:lnTo>
                  <a:lnTo>
                    <a:pt x="318" y="292"/>
                  </a:lnTo>
                  <a:lnTo>
                    <a:pt x="318" y="292"/>
                  </a:lnTo>
                  <a:lnTo>
                    <a:pt x="317" y="297"/>
                  </a:lnTo>
                  <a:lnTo>
                    <a:pt x="316" y="301"/>
                  </a:lnTo>
                  <a:lnTo>
                    <a:pt x="314" y="306"/>
                  </a:lnTo>
                  <a:lnTo>
                    <a:pt x="311" y="310"/>
                  </a:lnTo>
                  <a:lnTo>
                    <a:pt x="306" y="312"/>
                  </a:lnTo>
                  <a:lnTo>
                    <a:pt x="303" y="315"/>
                  </a:lnTo>
                  <a:lnTo>
                    <a:pt x="298" y="317"/>
                  </a:lnTo>
                  <a:lnTo>
                    <a:pt x="293" y="317"/>
                  </a:lnTo>
                  <a:lnTo>
                    <a:pt x="293" y="317"/>
                  </a:lnTo>
                  <a:lnTo>
                    <a:pt x="293" y="317"/>
                  </a:lnTo>
                  <a:lnTo>
                    <a:pt x="293" y="317"/>
                  </a:lnTo>
                  <a:close/>
                  <a:moveTo>
                    <a:pt x="128" y="50"/>
                  </a:moveTo>
                  <a:lnTo>
                    <a:pt x="128" y="50"/>
                  </a:lnTo>
                  <a:lnTo>
                    <a:pt x="122" y="50"/>
                  </a:lnTo>
                  <a:lnTo>
                    <a:pt x="117" y="51"/>
                  </a:lnTo>
                  <a:lnTo>
                    <a:pt x="111" y="53"/>
                  </a:lnTo>
                  <a:lnTo>
                    <a:pt x="105" y="56"/>
                  </a:lnTo>
                  <a:lnTo>
                    <a:pt x="92" y="65"/>
                  </a:lnTo>
                  <a:lnTo>
                    <a:pt x="77" y="77"/>
                  </a:lnTo>
                  <a:lnTo>
                    <a:pt x="77" y="77"/>
                  </a:lnTo>
                  <a:lnTo>
                    <a:pt x="67" y="89"/>
                  </a:lnTo>
                  <a:lnTo>
                    <a:pt x="58" y="102"/>
                  </a:lnTo>
                  <a:lnTo>
                    <a:pt x="52" y="113"/>
                  </a:lnTo>
                  <a:lnTo>
                    <a:pt x="51" y="119"/>
                  </a:lnTo>
                  <a:lnTo>
                    <a:pt x="50" y="125"/>
                  </a:lnTo>
                  <a:lnTo>
                    <a:pt x="50" y="125"/>
                  </a:lnTo>
                  <a:lnTo>
                    <a:pt x="50" y="132"/>
                  </a:lnTo>
                  <a:lnTo>
                    <a:pt x="51" y="138"/>
                  </a:lnTo>
                  <a:lnTo>
                    <a:pt x="54" y="145"/>
                  </a:lnTo>
                  <a:lnTo>
                    <a:pt x="57" y="153"/>
                  </a:lnTo>
                  <a:lnTo>
                    <a:pt x="62" y="160"/>
                  </a:lnTo>
                  <a:lnTo>
                    <a:pt x="67" y="167"/>
                  </a:lnTo>
                  <a:lnTo>
                    <a:pt x="81" y="184"/>
                  </a:lnTo>
                  <a:lnTo>
                    <a:pt x="81" y="184"/>
                  </a:lnTo>
                  <a:lnTo>
                    <a:pt x="88" y="190"/>
                  </a:lnTo>
                  <a:lnTo>
                    <a:pt x="96" y="196"/>
                  </a:lnTo>
                  <a:lnTo>
                    <a:pt x="115" y="208"/>
                  </a:lnTo>
                  <a:lnTo>
                    <a:pt x="138" y="218"/>
                  </a:lnTo>
                  <a:lnTo>
                    <a:pt x="162" y="229"/>
                  </a:lnTo>
                  <a:lnTo>
                    <a:pt x="188" y="239"/>
                  </a:lnTo>
                  <a:lnTo>
                    <a:pt x="213" y="246"/>
                  </a:lnTo>
                  <a:lnTo>
                    <a:pt x="260" y="259"/>
                  </a:lnTo>
                  <a:lnTo>
                    <a:pt x="260" y="259"/>
                  </a:lnTo>
                  <a:lnTo>
                    <a:pt x="247" y="211"/>
                  </a:lnTo>
                  <a:lnTo>
                    <a:pt x="239" y="186"/>
                  </a:lnTo>
                  <a:lnTo>
                    <a:pt x="229" y="161"/>
                  </a:lnTo>
                  <a:lnTo>
                    <a:pt x="220" y="136"/>
                  </a:lnTo>
                  <a:lnTo>
                    <a:pt x="209" y="114"/>
                  </a:lnTo>
                  <a:lnTo>
                    <a:pt x="197" y="95"/>
                  </a:lnTo>
                  <a:lnTo>
                    <a:pt x="190" y="87"/>
                  </a:lnTo>
                  <a:lnTo>
                    <a:pt x="184" y="81"/>
                  </a:lnTo>
                  <a:lnTo>
                    <a:pt x="184" y="81"/>
                  </a:lnTo>
                  <a:lnTo>
                    <a:pt x="170" y="66"/>
                  </a:lnTo>
                  <a:lnTo>
                    <a:pt x="155" y="57"/>
                  </a:lnTo>
                  <a:lnTo>
                    <a:pt x="149" y="53"/>
                  </a:lnTo>
                  <a:lnTo>
                    <a:pt x="141" y="51"/>
                  </a:lnTo>
                  <a:lnTo>
                    <a:pt x="134" y="50"/>
                  </a:lnTo>
                  <a:lnTo>
                    <a:pt x="128" y="50"/>
                  </a:lnTo>
                  <a:lnTo>
                    <a:pt x="128"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7" name="Freeform 123"/>
            <p:cNvSpPr/>
            <p:nvPr/>
          </p:nvSpPr>
          <p:spPr bwMode="auto">
            <a:xfrm>
              <a:off x="4198544" y="5824519"/>
              <a:ext cx="252413" cy="252413"/>
            </a:xfrm>
            <a:custGeom>
              <a:avLst/>
              <a:gdLst>
                <a:gd name="T0" fmla="*/ 0 w 476"/>
                <a:gd name="T1" fmla="*/ 79 h 477"/>
                <a:gd name="T2" fmla="*/ 79 w 476"/>
                <a:gd name="T3" fmla="*/ 0 h 477"/>
                <a:gd name="T4" fmla="*/ 476 w 476"/>
                <a:gd name="T5" fmla="*/ 396 h 477"/>
                <a:gd name="T6" fmla="*/ 396 w 476"/>
                <a:gd name="T7" fmla="*/ 477 h 477"/>
                <a:gd name="T8" fmla="*/ 0 w 476"/>
                <a:gd name="T9" fmla="*/ 79 h 477"/>
              </a:gdLst>
              <a:ahLst/>
              <a:cxnLst>
                <a:cxn ang="0">
                  <a:pos x="T0" y="T1"/>
                </a:cxn>
                <a:cxn ang="0">
                  <a:pos x="T2" y="T3"/>
                </a:cxn>
                <a:cxn ang="0">
                  <a:pos x="T4" y="T5"/>
                </a:cxn>
                <a:cxn ang="0">
                  <a:pos x="T6" y="T7"/>
                </a:cxn>
                <a:cxn ang="0">
                  <a:pos x="T8" y="T9"/>
                </a:cxn>
              </a:cxnLst>
              <a:rect l="0" t="0" r="r" b="b"/>
              <a:pathLst>
                <a:path w="476" h="477">
                  <a:moveTo>
                    <a:pt x="0" y="79"/>
                  </a:moveTo>
                  <a:lnTo>
                    <a:pt x="79" y="0"/>
                  </a:lnTo>
                  <a:lnTo>
                    <a:pt x="476" y="396"/>
                  </a:lnTo>
                  <a:lnTo>
                    <a:pt x="396" y="477"/>
                  </a:lnTo>
                  <a:lnTo>
                    <a:pt x="0" y="7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8" name="Freeform 124"/>
            <p:cNvSpPr>
              <a:spLocks noEditPoints="1"/>
            </p:cNvSpPr>
            <p:nvPr/>
          </p:nvSpPr>
          <p:spPr bwMode="auto">
            <a:xfrm>
              <a:off x="4185844" y="5810231"/>
              <a:ext cx="277813" cy="279400"/>
            </a:xfrm>
            <a:custGeom>
              <a:avLst/>
              <a:gdLst>
                <a:gd name="T0" fmla="*/ 421 w 525"/>
                <a:gd name="T1" fmla="*/ 527 h 527"/>
                <a:gd name="T2" fmla="*/ 421 w 525"/>
                <a:gd name="T3" fmla="*/ 527 h 527"/>
                <a:gd name="T4" fmla="*/ 416 w 525"/>
                <a:gd name="T5" fmla="*/ 526 h 527"/>
                <a:gd name="T6" fmla="*/ 411 w 525"/>
                <a:gd name="T7" fmla="*/ 525 h 527"/>
                <a:gd name="T8" fmla="*/ 407 w 525"/>
                <a:gd name="T9" fmla="*/ 522 h 527"/>
                <a:gd name="T10" fmla="*/ 403 w 525"/>
                <a:gd name="T11" fmla="*/ 519 h 527"/>
                <a:gd name="T12" fmla="*/ 7 w 525"/>
                <a:gd name="T13" fmla="*/ 122 h 527"/>
                <a:gd name="T14" fmla="*/ 7 w 525"/>
                <a:gd name="T15" fmla="*/ 122 h 527"/>
                <a:gd name="T16" fmla="*/ 3 w 525"/>
                <a:gd name="T17" fmla="*/ 119 h 527"/>
                <a:gd name="T18" fmla="*/ 1 w 525"/>
                <a:gd name="T19" fmla="*/ 114 h 527"/>
                <a:gd name="T20" fmla="*/ 0 w 525"/>
                <a:gd name="T21" fmla="*/ 109 h 527"/>
                <a:gd name="T22" fmla="*/ 0 w 525"/>
                <a:gd name="T23" fmla="*/ 104 h 527"/>
                <a:gd name="T24" fmla="*/ 0 w 525"/>
                <a:gd name="T25" fmla="*/ 104 h 527"/>
                <a:gd name="T26" fmla="*/ 0 w 525"/>
                <a:gd name="T27" fmla="*/ 100 h 527"/>
                <a:gd name="T28" fmla="*/ 1 w 525"/>
                <a:gd name="T29" fmla="*/ 95 h 527"/>
                <a:gd name="T30" fmla="*/ 3 w 525"/>
                <a:gd name="T31" fmla="*/ 91 h 527"/>
                <a:gd name="T32" fmla="*/ 7 w 525"/>
                <a:gd name="T33" fmla="*/ 87 h 527"/>
                <a:gd name="T34" fmla="*/ 86 w 525"/>
                <a:gd name="T35" fmla="*/ 7 h 527"/>
                <a:gd name="T36" fmla="*/ 86 w 525"/>
                <a:gd name="T37" fmla="*/ 7 h 527"/>
                <a:gd name="T38" fmla="*/ 90 w 525"/>
                <a:gd name="T39" fmla="*/ 3 h 527"/>
                <a:gd name="T40" fmla="*/ 95 w 525"/>
                <a:gd name="T41" fmla="*/ 2 h 527"/>
                <a:gd name="T42" fmla="*/ 99 w 525"/>
                <a:gd name="T43" fmla="*/ 0 h 527"/>
                <a:gd name="T44" fmla="*/ 104 w 525"/>
                <a:gd name="T45" fmla="*/ 0 h 527"/>
                <a:gd name="T46" fmla="*/ 109 w 525"/>
                <a:gd name="T47" fmla="*/ 0 h 527"/>
                <a:gd name="T48" fmla="*/ 114 w 525"/>
                <a:gd name="T49" fmla="*/ 2 h 527"/>
                <a:gd name="T50" fmla="*/ 117 w 525"/>
                <a:gd name="T51" fmla="*/ 3 h 527"/>
                <a:gd name="T52" fmla="*/ 122 w 525"/>
                <a:gd name="T53" fmla="*/ 7 h 527"/>
                <a:gd name="T54" fmla="*/ 518 w 525"/>
                <a:gd name="T55" fmla="*/ 405 h 527"/>
                <a:gd name="T56" fmla="*/ 518 w 525"/>
                <a:gd name="T57" fmla="*/ 405 h 527"/>
                <a:gd name="T58" fmla="*/ 522 w 525"/>
                <a:gd name="T59" fmla="*/ 408 h 527"/>
                <a:gd name="T60" fmla="*/ 524 w 525"/>
                <a:gd name="T61" fmla="*/ 412 h 527"/>
                <a:gd name="T62" fmla="*/ 525 w 525"/>
                <a:gd name="T63" fmla="*/ 417 h 527"/>
                <a:gd name="T64" fmla="*/ 525 w 525"/>
                <a:gd name="T65" fmla="*/ 421 h 527"/>
                <a:gd name="T66" fmla="*/ 525 w 525"/>
                <a:gd name="T67" fmla="*/ 421 h 527"/>
                <a:gd name="T68" fmla="*/ 525 w 525"/>
                <a:gd name="T69" fmla="*/ 426 h 527"/>
                <a:gd name="T70" fmla="*/ 524 w 525"/>
                <a:gd name="T71" fmla="*/ 431 h 527"/>
                <a:gd name="T72" fmla="*/ 522 w 525"/>
                <a:gd name="T73" fmla="*/ 436 h 527"/>
                <a:gd name="T74" fmla="*/ 518 w 525"/>
                <a:gd name="T75" fmla="*/ 439 h 527"/>
                <a:gd name="T76" fmla="*/ 439 w 525"/>
                <a:gd name="T77" fmla="*/ 519 h 527"/>
                <a:gd name="T78" fmla="*/ 439 w 525"/>
                <a:gd name="T79" fmla="*/ 519 h 527"/>
                <a:gd name="T80" fmla="*/ 434 w 525"/>
                <a:gd name="T81" fmla="*/ 522 h 527"/>
                <a:gd name="T82" fmla="*/ 430 w 525"/>
                <a:gd name="T83" fmla="*/ 525 h 527"/>
                <a:gd name="T84" fmla="*/ 426 w 525"/>
                <a:gd name="T85" fmla="*/ 526 h 527"/>
                <a:gd name="T86" fmla="*/ 421 w 525"/>
                <a:gd name="T87" fmla="*/ 527 h 527"/>
                <a:gd name="T88" fmla="*/ 421 w 525"/>
                <a:gd name="T89" fmla="*/ 527 h 527"/>
                <a:gd name="T90" fmla="*/ 59 w 525"/>
                <a:gd name="T91" fmla="*/ 104 h 527"/>
                <a:gd name="T92" fmla="*/ 421 w 525"/>
                <a:gd name="T93" fmla="*/ 467 h 527"/>
                <a:gd name="T94" fmla="*/ 465 w 525"/>
                <a:gd name="T95" fmla="*/ 421 h 527"/>
                <a:gd name="T96" fmla="*/ 104 w 525"/>
                <a:gd name="T97" fmla="*/ 60 h 527"/>
                <a:gd name="T98" fmla="*/ 59 w 525"/>
                <a:gd name="T99" fmla="*/ 10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 h="527">
                  <a:moveTo>
                    <a:pt x="421" y="527"/>
                  </a:moveTo>
                  <a:lnTo>
                    <a:pt x="421" y="527"/>
                  </a:lnTo>
                  <a:lnTo>
                    <a:pt x="416" y="526"/>
                  </a:lnTo>
                  <a:lnTo>
                    <a:pt x="411" y="525"/>
                  </a:lnTo>
                  <a:lnTo>
                    <a:pt x="407" y="522"/>
                  </a:lnTo>
                  <a:lnTo>
                    <a:pt x="403" y="519"/>
                  </a:lnTo>
                  <a:lnTo>
                    <a:pt x="7" y="122"/>
                  </a:lnTo>
                  <a:lnTo>
                    <a:pt x="7" y="122"/>
                  </a:lnTo>
                  <a:lnTo>
                    <a:pt x="3" y="119"/>
                  </a:lnTo>
                  <a:lnTo>
                    <a:pt x="1" y="114"/>
                  </a:lnTo>
                  <a:lnTo>
                    <a:pt x="0" y="109"/>
                  </a:lnTo>
                  <a:lnTo>
                    <a:pt x="0" y="104"/>
                  </a:lnTo>
                  <a:lnTo>
                    <a:pt x="0" y="104"/>
                  </a:lnTo>
                  <a:lnTo>
                    <a:pt x="0" y="100"/>
                  </a:lnTo>
                  <a:lnTo>
                    <a:pt x="1" y="95"/>
                  </a:lnTo>
                  <a:lnTo>
                    <a:pt x="3" y="91"/>
                  </a:lnTo>
                  <a:lnTo>
                    <a:pt x="7" y="87"/>
                  </a:lnTo>
                  <a:lnTo>
                    <a:pt x="86" y="7"/>
                  </a:lnTo>
                  <a:lnTo>
                    <a:pt x="86" y="7"/>
                  </a:lnTo>
                  <a:lnTo>
                    <a:pt x="90" y="3"/>
                  </a:lnTo>
                  <a:lnTo>
                    <a:pt x="95" y="2"/>
                  </a:lnTo>
                  <a:lnTo>
                    <a:pt x="99" y="0"/>
                  </a:lnTo>
                  <a:lnTo>
                    <a:pt x="104" y="0"/>
                  </a:lnTo>
                  <a:lnTo>
                    <a:pt x="109" y="0"/>
                  </a:lnTo>
                  <a:lnTo>
                    <a:pt x="114" y="2"/>
                  </a:lnTo>
                  <a:lnTo>
                    <a:pt x="117" y="3"/>
                  </a:lnTo>
                  <a:lnTo>
                    <a:pt x="122" y="7"/>
                  </a:lnTo>
                  <a:lnTo>
                    <a:pt x="518" y="405"/>
                  </a:lnTo>
                  <a:lnTo>
                    <a:pt x="518" y="405"/>
                  </a:lnTo>
                  <a:lnTo>
                    <a:pt x="522" y="408"/>
                  </a:lnTo>
                  <a:lnTo>
                    <a:pt x="524" y="412"/>
                  </a:lnTo>
                  <a:lnTo>
                    <a:pt x="525" y="417"/>
                  </a:lnTo>
                  <a:lnTo>
                    <a:pt x="525" y="421"/>
                  </a:lnTo>
                  <a:lnTo>
                    <a:pt x="525" y="421"/>
                  </a:lnTo>
                  <a:lnTo>
                    <a:pt x="525" y="426"/>
                  </a:lnTo>
                  <a:lnTo>
                    <a:pt x="524" y="431"/>
                  </a:lnTo>
                  <a:lnTo>
                    <a:pt x="522" y="436"/>
                  </a:lnTo>
                  <a:lnTo>
                    <a:pt x="518" y="439"/>
                  </a:lnTo>
                  <a:lnTo>
                    <a:pt x="439" y="519"/>
                  </a:lnTo>
                  <a:lnTo>
                    <a:pt x="439" y="519"/>
                  </a:lnTo>
                  <a:lnTo>
                    <a:pt x="434" y="522"/>
                  </a:lnTo>
                  <a:lnTo>
                    <a:pt x="430" y="525"/>
                  </a:lnTo>
                  <a:lnTo>
                    <a:pt x="426" y="526"/>
                  </a:lnTo>
                  <a:lnTo>
                    <a:pt x="421" y="527"/>
                  </a:lnTo>
                  <a:lnTo>
                    <a:pt x="421" y="527"/>
                  </a:lnTo>
                  <a:close/>
                  <a:moveTo>
                    <a:pt x="59" y="104"/>
                  </a:moveTo>
                  <a:lnTo>
                    <a:pt x="421" y="467"/>
                  </a:lnTo>
                  <a:lnTo>
                    <a:pt x="465" y="421"/>
                  </a:lnTo>
                  <a:lnTo>
                    <a:pt x="104" y="60"/>
                  </a:lnTo>
                  <a:lnTo>
                    <a:pt x="59" y="10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9" name="Freeform 125"/>
            <p:cNvSpPr/>
            <p:nvPr/>
          </p:nvSpPr>
          <p:spPr bwMode="auto">
            <a:xfrm>
              <a:off x="4376344" y="6002319"/>
              <a:ext cx="74613" cy="74613"/>
            </a:xfrm>
            <a:custGeom>
              <a:avLst/>
              <a:gdLst>
                <a:gd name="T0" fmla="*/ 0 w 141"/>
                <a:gd name="T1" fmla="*/ 81 h 141"/>
                <a:gd name="T2" fmla="*/ 80 w 141"/>
                <a:gd name="T3" fmla="*/ 0 h 141"/>
                <a:gd name="T4" fmla="*/ 141 w 141"/>
                <a:gd name="T5" fmla="*/ 60 h 141"/>
                <a:gd name="T6" fmla="*/ 61 w 141"/>
                <a:gd name="T7" fmla="*/ 141 h 141"/>
                <a:gd name="T8" fmla="*/ 0 w 141"/>
                <a:gd name="T9" fmla="*/ 81 h 141"/>
              </a:gdLst>
              <a:ahLst/>
              <a:cxnLst>
                <a:cxn ang="0">
                  <a:pos x="T0" y="T1"/>
                </a:cxn>
                <a:cxn ang="0">
                  <a:pos x="T2" y="T3"/>
                </a:cxn>
                <a:cxn ang="0">
                  <a:pos x="T4" y="T5"/>
                </a:cxn>
                <a:cxn ang="0">
                  <a:pos x="T6" y="T7"/>
                </a:cxn>
                <a:cxn ang="0">
                  <a:pos x="T8" y="T9"/>
                </a:cxn>
              </a:cxnLst>
              <a:rect l="0" t="0" r="r" b="b"/>
              <a:pathLst>
                <a:path w="141" h="141">
                  <a:moveTo>
                    <a:pt x="0" y="81"/>
                  </a:moveTo>
                  <a:lnTo>
                    <a:pt x="80" y="0"/>
                  </a:lnTo>
                  <a:lnTo>
                    <a:pt x="141" y="60"/>
                  </a:lnTo>
                  <a:lnTo>
                    <a:pt x="61" y="141"/>
                  </a:lnTo>
                  <a:lnTo>
                    <a:pt x="0" y="8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0" name="Freeform 126"/>
            <p:cNvSpPr>
              <a:spLocks noEditPoints="1"/>
            </p:cNvSpPr>
            <p:nvPr/>
          </p:nvSpPr>
          <p:spPr bwMode="auto">
            <a:xfrm>
              <a:off x="4363644" y="5988032"/>
              <a:ext cx="100013" cy="101600"/>
            </a:xfrm>
            <a:custGeom>
              <a:avLst/>
              <a:gdLst>
                <a:gd name="T0" fmla="*/ 85 w 189"/>
                <a:gd name="T1" fmla="*/ 191 h 191"/>
                <a:gd name="T2" fmla="*/ 85 w 189"/>
                <a:gd name="T3" fmla="*/ 191 h 191"/>
                <a:gd name="T4" fmla="*/ 80 w 189"/>
                <a:gd name="T5" fmla="*/ 190 h 191"/>
                <a:gd name="T6" fmla="*/ 75 w 189"/>
                <a:gd name="T7" fmla="*/ 189 h 191"/>
                <a:gd name="T8" fmla="*/ 71 w 189"/>
                <a:gd name="T9" fmla="*/ 186 h 191"/>
                <a:gd name="T10" fmla="*/ 67 w 189"/>
                <a:gd name="T11" fmla="*/ 183 h 191"/>
                <a:gd name="T12" fmla="*/ 7 w 189"/>
                <a:gd name="T13" fmla="*/ 123 h 191"/>
                <a:gd name="T14" fmla="*/ 7 w 189"/>
                <a:gd name="T15" fmla="*/ 123 h 191"/>
                <a:gd name="T16" fmla="*/ 4 w 189"/>
                <a:gd name="T17" fmla="*/ 119 h 191"/>
                <a:gd name="T18" fmla="*/ 2 w 189"/>
                <a:gd name="T19" fmla="*/ 115 h 191"/>
                <a:gd name="T20" fmla="*/ 0 w 189"/>
                <a:gd name="T21" fmla="*/ 110 h 191"/>
                <a:gd name="T22" fmla="*/ 0 w 189"/>
                <a:gd name="T23" fmla="*/ 106 h 191"/>
                <a:gd name="T24" fmla="*/ 0 w 189"/>
                <a:gd name="T25" fmla="*/ 106 h 191"/>
                <a:gd name="T26" fmla="*/ 0 w 189"/>
                <a:gd name="T27" fmla="*/ 101 h 191"/>
                <a:gd name="T28" fmla="*/ 2 w 189"/>
                <a:gd name="T29" fmla="*/ 96 h 191"/>
                <a:gd name="T30" fmla="*/ 4 w 189"/>
                <a:gd name="T31" fmla="*/ 91 h 191"/>
                <a:gd name="T32" fmla="*/ 7 w 189"/>
                <a:gd name="T33" fmla="*/ 88 h 191"/>
                <a:gd name="T34" fmla="*/ 86 w 189"/>
                <a:gd name="T35" fmla="*/ 8 h 191"/>
                <a:gd name="T36" fmla="*/ 86 w 189"/>
                <a:gd name="T37" fmla="*/ 8 h 191"/>
                <a:gd name="T38" fmla="*/ 91 w 189"/>
                <a:gd name="T39" fmla="*/ 5 h 191"/>
                <a:gd name="T40" fmla="*/ 94 w 189"/>
                <a:gd name="T41" fmla="*/ 2 h 191"/>
                <a:gd name="T42" fmla="*/ 99 w 189"/>
                <a:gd name="T43" fmla="*/ 1 h 191"/>
                <a:gd name="T44" fmla="*/ 104 w 189"/>
                <a:gd name="T45" fmla="*/ 0 h 191"/>
                <a:gd name="T46" fmla="*/ 109 w 189"/>
                <a:gd name="T47" fmla="*/ 1 h 191"/>
                <a:gd name="T48" fmla="*/ 113 w 189"/>
                <a:gd name="T49" fmla="*/ 2 h 191"/>
                <a:gd name="T50" fmla="*/ 118 w 189"/>
                <a:gd name="T51" fmla="*/ 5 h 191"/>
                <a:gd name="T52" fmla="*/ 122 w 189"/>
                <a:gd name="T53" fmla="*/ 8 h 191"/>
                <a:gd name="T54" fmla="*/ 182 w 189"/>
                <a:gd name="T55" fmla="*/ 69 h 191"/>
                <a:gd name="T56" fmla="*/ 182 w 189"/>
                <a:gd name="T57" fmla="*/ 69 h 191"/>
                <a:gd name="T58" fmla="*/ 186 w 189"/>
                <a:gd name="T59" fmla="*/ 72 h 191"/>
                <a:gd name="T60" fmla="*/ 188 w 189"/>
                <a:gd name="T61" fmla="*/ 76 h 191"/>
                <a:gd name="T62" fmla="*/ 189 w 189"/>
                <a:gd name="T63" fmla="*/ 81 h 191"/>
                <a:gd name="T64" fmla="*/ 189 w 189"/>
                <a:gd name="T65" fmla="*/ 85 h 191"/>
                <a:gd name="T66" fmla="*/ 189 w 189"/>
                <a:gd name="T67" fmla="*/ 85 h 191"/>
                <a:gd name="T68" fmla="*/ 189 w 189"/>
                <a:gd name="T69" fmla="*/ 90 h 191"/>
                <a:gd name="T70" fmla="*/ 188 w 189"/>
                <a:gd name="T71" fmla="*/ 95 h 191"/>
                <a:gd name="T72" fmla="*/ 186 w 189"/>
                <a:gd name="T73" fmla="*/ 100 h 191"/>
                <a:gd name="T74" fmla="*/ 182 w 189"/>
                <a:gd name="T75" fmla="*/ 103 h 191"/>
                <a:gd name="T76" fmla="*/ 103 w 189"/>
                <a:gd name="T77" fmla="*/ 183 h 191"/>
                <a:gd name="T78" fmla="*/ 103 w 189"/>
                <a:gd name="T79" fmla="*/ 183 h 191"/>
                <a:gd name="T80" fmla="*/ 98 w 189"/>
                <a:gd name="T81" fmla="*/ 186 h 191"/>
                <a:gd name="T82" fmla="*/ 94 w 189"/>
                <a:gd name="T83" fmla="*/ 189 h 191"/>
                <a:gd name="T84" fmla="*/ 90 w 189"/>
                <a:gd name="T85" fmla="*/ 190 h 191"/>
                <a:gd name="T86" fmla="*/ 85 w 189"/>
                <a:gd name="T87" fmla="*/ 191 h 191"/>
                <a:gd name="T88" fmla="*/ 85 w 189"/>
                <a:gd name="T89" fmla="*/ 191 h 191"/>
                <a:gd name="T90" fmla="*/ 60 w 189"/>
                <a:gd name="T91" fmla="*/ 106 h 191"/>
                <a:gd name="T92" fmla="*/ 85 w 189"/>
                <a:gd name="T93" fmla="*/ 131 h 191"/>
                <a:gd name="T94" fmla="*/ 129 w 189"/>
                <a:gd name="T95" fmla="*/ 85 h 191"/>
                <a:gd name="T96" fmla="*/ 104 w 189"/>
                <a:gd name="T97" fmla="*/ 61 h 191"/>
                <a:gd name="T98" fmla="*/ 60 w 189"/>
                <a:gd name="T99" fmla="*/ 10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91">
                  <a:moveTo>
                    <a:pt x="85" y="191"/>
                  </a:moveTo>
                  <a:lnTo>
                    <a:pt x="85" y="191"/>
                  </a:lnTo>
                  <a:lnTo>
                    <a:pt x="80" y="190"/>
                  </a:lnTo>
                  <a:lnTo>
                    <a:pt x="75" y="189"/>
                  </a:lnTo>
                  <a:lnTo>
                    <a:pt x="71" y="186"/>
                  </a:lnTo>
                  <a:lnTo>
                    <a:pt x="67" y="183"/>
                  </a:lnTo>
                  <a:lnTo>
                    <a:pt x="7" y="123"/>
                  </a:lnTo>
                  <a:lnTo>
                    <a:pt x="7" y="123"/>
                  </a:lnTo>
                  <a:lnTo>
                    <a:pt x="4" y="119"/>
                  </a:lnTo>
                  <a:lnTo>
                    <a:pt x="2" y="115"/>
                  </a:lnTo>
                  <a:lnTo>
                    <a:pt x="0" y="110"/>
                  </a:lnTo>
                  <a:lnTo>
                    <a:pt x="0" y="106"/>
                  </a:lnTo>
                  <a:lnTo>
                    <a:pt x="0" y="106"/>
                  </a:lnTo>
                  <a:lnTo>
                    <a:pt x="0" y="101"/>
                  </a:lnTo>
                  <a:lnTo>
                    <a:pt x="2" y="96"/>
                  </a:lnTo>
                  <a:lnTo>
                    <a:pt x="4" y="91"/>
                  </a:lnTo>
                  <a:lnTo>
                    <a:pt x="7" y="88"/>
                  </a:lnTo>
                  <a:lnTo>
                    <a:pt x="86" y="8"/>
                  </a:lnTo>
                  <a:lnTo>
                    <a:pt x="86" y="8"/>
                  </a:lnTo>
                  <a:lnTo>
                    <a:pt x="91" y="5"/>
                  </a:lnTo>
                  <a:lnTo>
                    <a:pt x="94" y="2"/>
                  </a:lnTo>
                  <a:lnTo>
                    <a:pt x="99" y="1"/>
                  </a:lnTo>
                  <a:lnTo>
                    <a:pt x="104" y="0"/>
                  </a:lnTo>
                  <a:lnTo>
                    <a:pt x="109" y="1"/>
                  </a:lnTo>
                  <a:lnTo>
                    <a:pt x="113" y="2"/>
                  </a:lnTo>
                  <a:lnTo>
                    <a:pt x="118" y="5"/>
                  </a:lnTo>
                  <a:lnTo>
                    <a:pt x="122" y="8"/>
                  </a:lnTo>
                  <a:lnTo>
                    <a:pt x="182" y="69"/>
                  </a:lnTo>
                  <a:lnTo>
                    <a:pt x="182" y="69"/>
                  </a:lnTo>
                  <a:lnTo>
                    <a:pt x="186" y="72"/>
                  </a:lnTo>
                  <a:lnTo>
                    <a:pt x="188" y="76"/>
                  </a:lnTo>
                  <a:lnTo>
                    <a:pt x="189" y="81"/>
                  </a:lnTo>
                  <a:lnTo>
                    <a:pt x="189" y="85"/>
                  </a:lnTo>
                  <a:lnTo>
                    <a:pt x="189" y="85"/>
                  </a:lnTo>
                  <a:lnTo>
                    <a:pt x="189" y="90"/>
                  </a:lnTo>
                  <a:lnTo>
                    <a:pt x="188" y="95"/>
                  </a:lnTo>
                  <a:lnTo>
                    <a:pt x="186" y="100"/>
                  </a:lnTo>
                  <a:lnTo>
                    <a:pt x="182" y="103"/>
                  </a:lnTo>
                  <a:lnTo>
                    <a:pt x="103" y="183"/>
                  </a:lnTo>
                  <a:lnTo>
                    <a:pt x="103" y="183"/>
                  </a:lnTo>
                  <a:lnTo>
                    <a:pt x="98" y="186"/>
                  </a:lnTo>
                  <a:lnTo>
                    <a:pt x="94" y="189"/>
                  </a:lnTo>
                  <a:lnTo>
                    <a:pt x="90" y="190"/>
                  </a:lnTo>
                  <a:lnTo>
                    <a:pt x="85" y="191"/>
                  </a:lnTo>
                  <a:lnTo>
                    <a:pt x="85" y="191"/>
                  </a:lnTo>
                  <a:close/>
                  <a:moveTo>
                    <a:pt x="60" y="106"/>
                  </a:moveTo>
                  <a:lnTo>
                    <a:pt x="85" y="131"/>
                  </a:lnTo>
                  <a:lnTo>
                    <a:pt x="129" y="85"/>
                  </a:lnTo>
                  <a:lnTo>
                    <a:pt x="104" y="61"/>
                  </a:lnTo>
                  <a:lnTo>
                    <a:pt x="60" y="10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111" name="그룹 447"/>
          <p:cNvGrpSpPr/>
          <p:nvPr/>
        </p:nvGrpSpPr>
        <p:grpSpPr>
          <a:xfrm>
            <a:off x="10154855" y="2123000"/>
            <a:ext cx="431763" cy="627189"/>
            <a:chOff x="5273281" y="5632431"/>
            <a:chExt cx="452438" cy="657226"/>
          </a:xfrm>
        </p:grpSpPr>
        <p:sp>
          <p:nvSpPr>
            <p:cNvPr id="112" name="Freeform 127"/>
            <p:cNvSpPr/>
            <p:nvPr/>
          </p:nvSpPr>
          <p:spPr bwMode="auto">
            <a:xfrm>
              <a:off x="5287572" y="5645130"/>
              <a:ext cx="425451" cy="600075"/>
            </a:xfrm>
            <a:custGeom>
              <a:avLst/>
              <a:gdLst>
                <a:gd name="T0" fmla="*/ 129 w 804"/>
                <a:gd name="T1" fmla="*/ 0 h 1136"/>
                <a:gd name="T2" fmla="*/ 129 w 804"/>
                <a:gd name="T3" fmla="*/ 0 h 1136"/>
                <a:gd name="T4" fmla="*/ 116 w 804"/>
                <a:gd name="T5" fmla="*/ 0 h 1136"/>
                <a:gd name="T6" fmla="*/ 104 w 804"/>
                <a:gd name="T7" fmla="*/ 3 h 1136"/>
                <a:gd name="T8" fmla="*/ 93 w 804"/>
                <a:gd name="T9" fmla="*/ 5 h 1136"/>
                <a:gd name="T10" fmla="*/ 81 w 804"/>
                <a:gd name="T11" fmla="*/ 10 h 1136"/>
                <a:gd name="T12" fmla="*/ 70 w 804"/>
                <a:gd name="T13" fmla="*/ 15 h 1136"/>
                <a:gd name="T14" fmla="*/ 59 w 804"/>
                <a:gd name="T15" fmla="*/ 21 h 1136"/>
                <a:gd name="T16" fmla="*/ 50 w 804"/>
                <a:gd name="T17" fmla="*/ 28 h 1136"/>
                <a:gd name="T18" fmla="*/ 40 w 804"/>
                <a:gd name="T19" fmla="*/ 35 h 1136"/>
                <a:gd name="T20" fmla="*/ 32 w 804"/>
                <a:gd name="T21" fmla="*/ 43 h 1136"/>
                <a:gd name="T22" fmla="*/ 25 w 804"/>
                <a:gd name="T23" fmla="*/ 53 h 1136"/>
                <a:gd name="T24" fmla="*/ 18 w 804"/>
                <a:gd name="T25" fmla="*/ 63 h 1136"/>
                <a:gd name="T26" fmla="*/ 12 w 804"/>
                <a:gd name="T27" fmla="*/ 73 h 1136"/>
                <a:gd name="T28" fmla="*/ 7 w 804"/>
                <a:gd name="T29" fmla="*/ 85 h 1136"/>
                <a:gd name="T30" fmla="*/ 4 w 804"/>
                <a:gd name="T31" fmla="*/ 97 h 1136"/>
                <a:gd name="T32" fmla="*/ 1 w 804"/>
                <a:gd name="T33" fmla="*/ 109 h 1136"/>
                <a:gd name="T34" fmla="*/ 0 w 804"/>
                <a:gd name="T35" fmla="*/ 120 h 1136"/>
                <a:gd name="T36" fmla="*/ 0 w 804"/>
                <a:gd name="T37" fmla="*/ 966 h 1136"/>
                <a:gd name="T38" fmla="*/ 0 w 804"/>
                <a:gd name="T39" fmla="*/ 966 h 1136"/>
                <a:gd name="T40" fmla="*/ 0 w 804"/>
                <a:gd name="T41" fmla="*/ 988 h 1136"/>
                <a:gd name="T42" fmla="*/ 2 w 804"/>
                <a:gd name="T43" fmla="*/ 1009 h 1136"/>
                <a:gd name="T44" fmla="*/ 7 w 804"/>
                <a:gd name="T45" fmla="*/ 1028 h 1136"/>
                <a:gd name="T46" fmla="*/ 12 w 804"/>
                <a:gd name="T47" fmla="*/ 1045 h 1136"/>
                <a:gd name="T48" fmla="*/ 19 w 804"/>
                <a:gd name="T49" fmla="*/ 1061 h 1136"/>
                <a:gd name="T50" fmla="*/ 28 w 804"/>
                <a:gd name="T51" fmla="*/ 1075 h 1136"/>
                <a:gd name="T52" fmla="*/ 38 w 804"/>
                <a:gd name="T53" fmla="*/ 1087 h 1136"/>
                <a:gd name="T54" fmla="*/ 49 w 804"/>
                <a:gd name="T55" fmla="*/ 1098 h 1136"/>
                <a:gd name="T56" fmla="*/ 62 w 804"/>
                <a:gd name="T57" fmla="*/ 1107 h 1136"/>
                <a:gd name="T58" fmla="*/ 75 w 804"/>
                <a:gd name="T59" fmla="*/ 1115 h 1136"/>
                <a:gd name="T60" fmla="*/ 90 w 804"/>
                <a:gd name="T61" fmla="*/ 1121 h 1136"/>
                <a:gd name="T62" fmla="*/ 106 w 804"/>
                <a:gd name="T63" fmla="*/ 1127 h 1136"/>
                <a:gd name="T64" fmla="*/ 122 w 804"/>
                <a:gd name="T65" fmla="*/ 1131 h 1136"/>
                <a:gd name="T66" fmla="*/ 140 w 804"/>
                <a:gd name="T67" fmla="*/ 1134 h 1136"/>
                <a:gd name="T68" fmla="*/ 159 w 804"/>
                <a:gd name="T69" fmla="*/ 1136 h 1136"/>
                <a:gd name="T70" fmla="*/ 179 w 804"/>
                <a:gd name="T71" fmla="*/ 1136 h 1136"/>
                <a:gd name="T72" fmla="*/ 804 w 804"/>
                <a:gd name="T73" fmla="*/ 1136 h 1136"/>
                <a:gd name="T74" fmla="*/ 804 w 804"/>
                <a:gd name="T75" fmla="*/ 1066 h 1136"/>
                <a:gd name="T76" fmla="*/ 804 w 804"/>
                <a:gd name="T77" fmla="*/ 996 h 1136"/>
                <a:gd name="T78" fmla="*/ 804 w 804"/>
                <a:gd name="T79" fmla="*/ 0 h 1136"/>
                <a:gd name="T80" fmla="*/ 129 w 804"/>
                <a:gd name="T81"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1136">
                  <a:moveTo>
                    <a:pt x="129" y="0"/>
                  </a:moveTo>
                  <a:lnTo>
                    <a:pt x="129" y="0"/>
                  </a:lnTo>
                  <a:lnTo>
                    <a:pt x="116" y="0"/>
                  </a:lnTo>
                  <a:lnTo>
                    <a:pt x="104" y="3"/>
                  </a:lnTo>
                  <a:lnTo>
                    <a:pt x="93" y="5"/>
                  </a:lnTo>
                  <a:lnTo>
                    <a:pt x="81" y="10"/>
                  </a:lnTo>
                  <a:lnTo>
                    <a:pt x="70" y="15"/>
                  </a:lnTo>
                  <a:lnTo>
                    <a:pt x="59" y="21"/>
                  </a:lnTo>
                  <a:lnTo>
                    <a:pt x="50" y="28"/>
                  </a:lnTo>
                  <a:lnTo>
                    <a:pt x="40" y="35"/>
                  </a:lnTo>
                  <a:lnTo>
                    <a:pt x="32" y="43"/>
                  </a:lnTo>
                  <a:lnTo>
                    <a:pt x="25" y="53"/>
                  </a:lnTo>
                  <a:lnTo>
                    <a:pt x="18" y="63"/>
                  </a:lnTo>
                  <a:lnTo>
                    <a:pt x="12" y="73"/>
                  </a:lnTo>
                  <a:lnTo>
                    <a:pt x="7" y="85"/>
                  </a:lnTo>
                  <a:lnTo>
                    <a:pt x="4" y="97"/>
                  </a:lnTo>
                  <a:lnTo>
                    <a:pt x="1" y="109"/>
                  </a:lnTo>
                  <a:lnTo>
                    <a:pt x="0" y="120"/>
                  </a:lnTo>
                  <a:lnTo>
                    <a:pt x="0" y="966"/>
                  </a:lnTo>
                  <a:lnTo>
                    <a:pt x="0" y="966"/>
                  </a:lnTo>
                  <a:lnTo>
                    <a:pt x="0" y="988"/>
                  </a:lnTo>
                  <a:lnTo>
                    <a:pt x="2" y="1009"/>
                  </a:lnTo>
                  <a:lnTo>
                    <a:pt x="7" y="1028"/>
                  </a:lnTo>
                  <a:lnTo>
                    <a:pt x="12" y="1045"/>
                  </a:lnTo>
                  <a:lnTo>
                    <a:pt x="19" y="1061"/>
                  </a:lnTo>
                  <a:lnTo>
                    <a:pt x="28" y="1075"/>
                  </a:lnTo>
                  <a:lnTo>
                    <a:pt x="38" y="1087"/>
                  </a:lnTo>
                  <a:lnTo>
                    <a:pt x="49" y="1098"/>
                  </a:lnTo>
                  <a:lnTo>
                    <a:pt x="62" y="1107"/>
                  </a:lnTo>
                  <a:lnTo>
                    <a:pt x="75" y="1115"/>
                  </a:lnTo>
                  <a:lnTo>
                    <a:pt x="90" y="1121"/>
                  </a:lnTo>
                  <a:lnTo>
                    <a:pt x="106" y="1127"/>
                  </a:lnTo>
                  <a:lnTo>
                    <a:pt x="122" y="1131"/>
                  </a:lnTo>
                  <a:lnTo>
                    <a:pt x="140" y="1134"/>
                  </a:lnTo>
                  <a:lnTo>
                    <a:pt x="159" y="1136"/>
                  </a:lnTo>
                  <a:lnTo>
                    <a:pt x="179" y="1136"/>
                  </a:lnTo>
                  <a:lnTo>
                    <a:pt x="804" y="1136"/>
                  </a:lnTo>
                  <a:lnTo>
                    <a:pt x="804" y="1066"/>
                  </a:lnTo>
                  <a:lnTo>
                    <a:pt x="804" y="996"/>
                  </a:lnTo>
                  <a:lnTo>
                    <a:pt x="804" y="0"/>
                  </a:lnTo>
                  <a:lnTo>
                    <a:pt x="129"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3" name="Freeform 128"/>
            <p:cNvSpPr>
              <a:spLocks noEditPoints="1"/>
            </p:cNvSpPr>
            <p:nvPr/>
          </p:nvSpPr>
          <p:spPr bwMode="auto">
            <a:xfrm>
              <a:off x="5273281" y="5632431"/>
              <a:ext cx="452438" cy="627063"/>
            </a:xfrm>
            <a:custGeom>
              <a:avLst/>
              <a:gdLst>
                <a:gd name="T0" fmla="*/ 205 w 855"/>
                <a:gd name="T1" fmla="*/ 1185 h 1185"/>
                <a:gd name="T2" fmla="*/ 180 w 855"/>
                <a:gd name="T3" fmla="*/ 1185 h 1185"/>
                <a:gd name="T4" fmla="*/ 136 w 855"/>
                <a:gd name="T5" fmla="*/ 1179 h 1185"/>
                <a:gd name="T6" fmla="*/ 98 w 855"/>
                <a:gd name="T7" fmla="*/ 1166 h 1185"/>
                <a:gd name="T8" fmla="*/ 66 w 855"/>
                <a:gd name="T9" fmla="*/ 1147 h 1185"/>
                <a:gd name="T10" fmla="*/ 40 w 855"/>
                <a:gd name="T11" fmla="*/ 1123 h 1185"/>
                <a:gd name="T12" fmla="*/ 21 w 855"/>
                <a:gd name="T13" fmla="*/ 1092 h 1185"/>
                <a:gd name="T14" fmla="*/ 8 w 855"/>
                <a:gd name="T15" fmla="*/ 1055 h 1185"/>
                <a:gd name="T16" fmla="*/ 1 w 855"/>
                <a:gd name="T17" fmla="*/ 1014 h 1185"/>
                <a:gd name="T18" fmla="*/ 0 w 855"/>
                <a:gd name="T19" fmla="*/ 144 h 1185"/>
                <a:gd name="T20" fmla="*/ 1 w 855"/>
                <a:gd name="T21" fmla="*/ 143 h 1185"/>
                <a:gd name="T22" fmla="*/ 2 w 855"/>
                <a:gd name="T23" fmla="*/ 128 h 1185"/>
                <a:gd name="T24" fmla="*/ 11 w 855"/>
                <a:gd name="T25" fmla="*/ 99 h 1185"/>
                <a:gd name="T26" fmla="*/ 22 w 855"/>
                <a:gd name="T27" fmla="*/ 74 h 1185"/>
                <a:gd name="T28" fmla="*/ 40 w 855"/>
                <a:gd name="T29" fmla="*/ 51 h 1185"/>
                <a:gd name="T30" fmla="*/ 60 w 855"/>
                <a:gd name="T31" fmla="*/ 32 h 1185"/>
                <a:gd name="T32" fmla="*/ 84 w 855"/>
                <a:gd name="T33" fmla="*/ 16 h 1185"/>
                <a:gd name="T34" fmla="*/ 111 w 855"/>
                <a:gd name="T35" fmla="*/ 5 h 1185"/>
                <a:gd name="T36" fmla="*/ 140 w 855"/>
                <a:gd name="T37" fmla="*/ 0 h 1185"/>
                <a:gd name="T38" fmla="*/ 830 w 855"/>
                <a:gd name="T39" fmla="*/ 0 h 1185"/>
                <a:gd name="T40" fmla="*/ 834 w 855"/>
                <a:gd name="T41" fmla="*/ 0 h 1185"/>
                <a:gd name="T42" fmla="*/ 844 w 855"/>
                <a:gd name="T43" fmla="*/ 3 h 1185"/>
                <a:gd name="T44" fmla="*/ 850 w 855"/>
                <a:gd name="T45" fmla="*/ 10 h 1185"/>
                <a:gd name="T46" fmla="*/ 855 w 855"/>
                <a:gd name="T47" fmla="*/ 19 h 1185"/>
                <a:gd name="T48" fmla="*/ 855 w 855"/>
                <a:gd name="T49" fmla="*/ 1160 h 1185"/>
                <a:gd name="T50" fmla="*/ 855 w 855"/>
                <a:gd name="T51" fmla="*/ 1166 h 1185"/>
                <a:gd name="T52" fmla="*/ 850 w 855"/>
                <a:gd name="T53" fmla="*/ 1174 h 1185"/>
                <a:gd name="T54" fmla="*/ 844 w 855"/>
                <a:gd name="T55" fmla="*/ 1181 h 1185"/>
                <a:gd name="T56" fmla="*/ 834 w 855"/>
                <a:gd name="T57" fmla="*/ 1185 h 1185"/>
                <a:gd name="T58" fmla="*/ 830 w 855"/>
                <a:gd name="T59" fmla="*/ 1185 h 1185"/>
                <a:gd name="T60" fmla="*/ 51 w 855"/>
                <a:gd name="T61" fmla="*/ 990 h 1185"/>
                <a:gd name="T62" fmla="*/ 51 w 855"/>
                <a:gd name="T63" fmla="*/ 1008 h 1185"/>
                <a:gd name="T64" fmla="*/ 56 w 855"/>
                <a:gd name="T65" fmla="*/ 1040 h 1185"/>
                <a:gd name="T66" fmla="*/ 65 w 855"/>
                <a:gd name="T67" fmla="*/ 1067 h 1185"/>
                <a:gd name="T68" fmla="*/ 79 w 855"/>
                <a:gd name="T69" fmla="*/ 1091 h 1185"/>
                <a:gd name="T70" fmla="*/ 98 w 855"/>
                <a:gd name="T71" fmla="*/ 1109 h 1185"/>
                <a:gd name="T72" fmla="*/ 122 w 855"/>
                <a:gd name="T73" fmla="*/ 1122 h 1185"/>
                <a:gd name="T74" fmla="*/ 152 w 855"/>
                <a:gd name="T75" fmla="*/ 1130 h 1185"/>
                <a:gd name="T76" fmla="*/ 186 w 855"/>
                <a:gd name="T77" fmla="*/ 1135 h 1185"/>
                <a:gd name="T78" fmla="*/ 805 w 855"/>
                <a:gd name="T79" fmla="*/ 1135 h 1185"/>
                <a:gd name="T80" fmla="*/ 155 w 855"/>
                <a:gd name="T81" fmla="*/ 49 h 1185"/>
                <a:gd name="T82" fmla="*/ 145 w 855"/>
                <a:gd name="T83" fmla="*/ 49 h 1185"/>
                <a:gd name="T84" fmla="*/ 126 w 855"/>
                <a:gd name="T85" fmla="*/ 53 h 1185"/>
                <a:gd name="T86" fmla="*/ 108 w 855"/>
                <a:gd name="T87" fmla="*/ 60 h 1185"/>
                <a:gd name="T88" fmla="*/ 91 w 855"/>
                <a:gd name="T89" fmla="*/ 71 h 1185"/>
                <a:gd name="T90" fmla="*/ 77 w 855"/>
                <a:gd name="T91" fmla="*/ 84 h 1185"/>
                <a:gd name="T92" fmla="*/ 65 w 855"/>
                <a:gd name="T93" fmla="*/ 99 h 1185"/>
                <a:gd name="T94" fmla="*/ 57 w 855"/>
                <a:gd name="T95" fmla="*/ 117 h 1185"/>
                <a:gd name="T96" fmla="*/ 52 w 855"/>
                <a:gd name="T97" fmla="*/ 136 h 1185"/>
                <a:gd name="T98" fmla="*/ 51 w 855"/>
                <a:gd name="T99" fmla="*/ 146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5" h="1185">
                  <a:moveTo>
                    <a:pt x="830" y="1185"/>
                  </a:moveTo>
                  <a:lnTo>
                    <a:pt x="205" y="1185"/>
                  </a:lnTo>
                  <a:lnTo>
                    <a:pt x="205" y="1185"/>
                  </a:lnTo>
                  <a:lnTo>
                    <a:pt x="180" y="1185"/>
                  </a:lnTo>
                  <a:lnTo>
                    <a:pt x="158" y="1182"/>
                  </a:lnTo>
                  <a:lnTo>
                    <a:pt x="136" y="1179"/>
                  </a:lnTo>
                  <a:lnTo>
                    <a:pt x="116" y="1173"/>
                  </a:lnTo>
                  <a:lnTo>
                    <a:pt x="98" y="1166"/>
                  </a:lnTo>
                  <a:lnTo>
                    <a:pt x="82" y="1157"/>
                  </a:lnTo>
                  <a:lnTo>
                    <a:pt x="66" y="1147"/>
                  </a:lnTo>
                  <a:lnTo>
                    <a:pt x="52" y="1136"/>
                  </a:lnTo>
                  <a:lnTo>
                    <a:pt x="40" y="1123"/>
                  </a:lnTo>
                  <a:lnTo>
                    <a:pt x="30" y="1107"/>
                  </a:lnTo>
                  <a:lnTo>
                    <a:pt x="21" y="1092"/>
                  </a:lnTo>
                  <a:lnTo>
                    <a:pt x="14" y="1074"/>
                  </a:lnTo>
                  <a:lnTo>
                    <a:pt x="8" y="1055"/>
                  </a:lnTo>
                  <a:lnTo>
                    <a:pt x="3" y="1035"/>
                  </a:lnTo>
                  <a:lnTo>
                    <a:pt x="1" y="1014"/>
                  </a:lnTo>
                  <a:lnTo>
                    <a:pt x="0" y="990"/>
                  </a:lnTo>
                  <a:lnTo>
                    <a:pt x="0" y="144"/>
                  </a:lnTo>
                  <a:lnTo>
                    <a:pt x="0" y="144"/>
                  </a:lnTo>
                  <a:lnTo>
                    <a:pt x="1" y="143"/>
                  </a:lnTo>
                  <a:lnTo>
                    <a:pt x="1" y="143"/>
                  </a:lnTo>
                  <a:lnTo>
                    <a:pt x="2" y="128"/>
                  </a:lnTo>
                  <a:lnTo>
                    <a:pt x="6" y="114"/>
                  </a:lnTo>
                  <a:lnTo>
                    <a:pt x="11" y="99"/>
                  </a:lnTo>
                  <a:lnTo>
                    <a:pt x="15" y="86"/>
                  </a:lnTo>
                  <a:lnTo>
                    <a:pt x="22" y="74"/>
                  </a:lnTo>
                  <a:lnTo>
                    <a:pt x="31" y="62"/>
                  </a:lnTo>
                  <a:lnTo>
                    <a:pt x="40" y="51"/>
                  </a:lnTo>
                  <a:lnTo>
                    <a:pt x="50" y="41"/>
                  </a:lnTo>
                  <a:lnTo>
                    <a:pt x="60" y="32"/>
                  </a:lnTo>
                  <a:lnTo>
                    <a:pt x="72" y="23"/>
                  </a:lnTo>
                  <a:lnTo>
                    <a:pt x="84" y="16"/>
                  </a:lnTo>
                  <a:lnTo>
                    <a:pt x="97" y="10"/>
                  </a:lnTo>
                  <a:lnTo>
                    <a:pt x="111" y="5"/>
                  </a:lnTo>
                  <a:lnTo>
                    <a:pt x="126" y="2"/>
                  </a:lnTo>
                  <a:lnTo>
                    <a:pt x="140" y="0"/>
                  </a:lnTo>
                  <a:lnTo>
                    <a:pt x="155" y="0"/>
                  </a:lnTo>
                  <a:lnTo>
                    <a:pt x="830" y="0"/>
                  </a:lnTo>
                  <a:lnTo>
                    <a:pt x="830" y="0"/>
                  </a:lnTo>
                  <a:lnTo>
                    <a:pt x="834" y="0"/>
                  </a:lnTo>
                  <a:lnTo>
                    <a:pt x="839" y="1"/>
                  </a:lnTo>
                  <a:lnTo>
                    <a:pt x="844" y="3"/>
                  </a:lnTo>
                  <a:lnTo>
                    <a:pt x="847" y="7"/>
                  </a:lnTo>
                  <a:lnTo>
                    <a:pt x="850" y="10"/>
                  </a:lnTo>
                  <a:lnTo>
                    <a:pt x="852" y="14"/>
                  </a:lnTo>
                  <a:lnTo>
                    <a:pt x="855" y="19"/>
                  </a:lnTo>
                  <a:lnTo>
                    <a:pt x="855" y="24"/>
                  </a:lnTo>
                  <a:lnTo>
                    <a:pt x="855" y="1160"/>
                  </a:lnTo>
                  <a:lnTo>
                    <a:pt x="855" y="1160"/>
                  </a:lnTo>
                  <a:lnTo>
                    <a:pt x="855" y="1166"/>
                  </a:lnTo>
                  <a:lnTo>
                    <a:pt x="852" y="1170"/>
                  </a:lnTo>
                  <a:lnTo>
                    <a:pt x="850" y="1174"/>
                  </a:lnTo>
                  <a:lnTo>
                    <a:pt x="847" y="1177"/>
                  </a:lnTo>
                  <a:lnTo>
                    <a:pt x="844" y="1181"/>
                  </a:lnTo>
                  <a:lnTo>
                    <a:pt x="839" y="1183"/>
                  </a:lnTo>
                  <a:lnTo>
                    <a:pt x="834" y="1185"/>
                  </a:lnTo>
                  <a:lnTo>
                    <a:pt x="830" y="1185"/>
                  </a:lnTo>
                  <a:lnTo>
                    <a:pt x="830" y="1185"/>
                  </a:lnTo>
                  <a:close/>
                  <a:moveTo>
                    <a:pt x="51" y="146"/>
                  </a:moveTo>
                  <a:lnTo>
                    <a:pt x="51" y="990"/>
                  </a:lnTo>
                  <a:lnTo>
                    <a:pt x="51" y="990"/>
                  </a:lnTo>
                  <a:lnTo>
                    <a:pt x="51" y="1008"/>
                  </a:lnTo>
                  <a:lnTo>
                    <a:pt x="52" y="1024"/>
                  </a:lnTo>
                  <a:lnTo>
                    <a:pt x="56" y="1040"/>
                  </a:lnTo>
                  <a:lnTo>
                    <a:pt x="59" y="1054"/>
                  </a:lnTo>
                  <a:lnTo>
                    <a:pt x="65" y="1067"/>
                  </a:lnTo>
                  <a:lnTo>
                    <a:pt x="71" y="1079"/>
                  </a:lnTo>
                  <a:lnTo>
                    <a:pt x="79" y="1091"/>
                  </a:lnTo>
                  <a:lnTo>
                    <a:pt x="88" y="1100"/>
                  </a:lnTo>
                  <a:lnTo>
                    <a:pt x="98" y="1109"/>
                  </a:lnTo>
                  <a:lnTo>
                    <a:pt x="110" y="1116"/>
                  </a:lnTo>
                  <a:lnTo>
                    <a:pt x="122" y="1122"/>
                  </a:lnTo>
                  <a:lnTo>
                    <a:pt x="136" y="1126"/>
                  </a:lnTo>
                  <a:lnTo>
                    <a:pt x="152" y="1130"/>
                  </a:lnTo>
                  <a:lnTo>
                    <a:pt x="168" y="1134"/>
                  </a:lnTo>
                  <a:lnTo>
                    <a:pt x="186" y="1135"/>
                  </a:lnTo>
                  <a:lnTo>
                    <a:pt x="205" y="1135"/>
                  </a:lnTo>
                  <a:lnTo>
                    <a:pt x="805" y="1135"/>
                  </a:lnTo>
                  <a:lnTo>
                    <a:pt x="805" y="49"/>
                  </a:lnTo>
                  <a:lnTo>
                    <a:pt x="155" y="49"/>
                  </a:lnTo>
                  <a:lnTo>
                    <a:pt x="155" y="49"/>
                  </a:lnTo>
                  <a:lnTo>
                    <a:pt x="145" y="49"/>
                  </a:lnTo>
                  <a:lnTo>
                    <a:pt x="135" y="51"/>
                  </a:lnTo>
                  <a:lnTo>
                    <a:pt x="126" y="53"/>
                  </a:lnTo>
                  <a:lnTo>
                    <a:pt x="116" y="57"/>
                  </a:lnTo>
                  <a:lnTo>
                    <a:pt x="108" y="60"/>
                  </a:lnTo>
                  <a:lnTo>
                    <a:pt x="100" y="65"/>
                  </a:lnTo>
                  <a:lnTo>
                    <a:pt x="91" y="71"/>
                  </a:lnTo>
                  <a:lnTo>
                    <a:pt x="84" y="77"/>
                  </a:lnTo>
                  <a:lnTo>
                    <a:pt x="77" y="84"/>
                  </a:lnTo>
                  <a:lnTo>
                    <a:pt x="71" y="91"/>
                  </a:lnTo>
                  <a:lnTo>
                    <a:pt x="65" y="99"/>
                  </a:lnTo>
                  <a:lnTo>
                    <a:pt x="60" y="108"/>
                  </a:lnTo>
                  <a:lnTo>
                    <a:pt x="57" y="117"/>
                  </a:lnTo>
                  <a:lnTo>
                    <a:pt x="53" y="127"/>
                  </a:lnTo>
                  <a:lnTo>
                    <a:pt x="52" y="136"/>
                  </a:lnTo>
                  <a:lnTo>
                    <a:pt x="51" y="146"/>
                  </a:lnTo>
                  <a:lnTo>
                    <a:pt x="51" y="1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4" name="Freeform 129"/>
            <p:cNvSpPr/>
            <p:nvPr/>
          </p:nvSpPr>
          <p:spPr bwMode="auto">
            <a:xfrm>
              <a:off x="5330431" y="6129319"/>
              <a:ext cx="346075" cy="74613"/>
            </a:xfrm>
            <a:custGeom>
              <a:avLst/>
              <a:gdLst>
                <a:gd name="T0" fmla="*/ 654 w 654"/>
                <a:gd name="T1" fmla="*/ 140 h 140"/>
                <a:gd name="T2" fmla="*/ 87 w 654"/>
                <a:gd name="T3" fmla="*/ 140 h 140"/>
                <a:gd name="T4" fmla="*/ 87 w 654"/>
                <a:gd name="T5" fmla="*/ 140 h 140"/>
                <a:gd name="T6" fmla="*/ 75 w 654"/>
                <a:gd name="T7" fmla="*/ 140 h 140"/>
                <a:gd name="T8" fmla="*/ 63 w 654"/>
                <a:gd name="T9" fmla="*/ 139 h 140"/>
                <a:gd name="T10" fmla="*/ 53 w 654"/>
                <a:gd name="T11" fmla="*/ 138 h 140"/>
                <a:gd name="T12" fmla="*/ 44 w 654"/>
                <a:gd name="T13" fmla="*/ 134 h 140"/>
                <a:gd name="T14" fmla="*/ 35 w 654"/>
                <a:gd name="T15" fmla="*/ 132 h 140"/>
                <a:gd name="T16" fmla="*/ 28 w 654"/>
                <a:gd name="T17" fmla="*/ 128 h 140"/>
                <a:gd name="T18" fmla="*/ 22 w 654"/>
                <a:gd name="T19" fmla="*/ 124 h 140"/>
                <a:gd name="T20" fmla="*/ 18 w 654"/>
                <a:gd name="T21" fmla="*/ 119 h 140"/>
                <a:gd name="T22" fmla="*/ 13 w 654"/>
                <a:gd name="T23" fmla="*/ 114 h 140"/>
                <a:gd name="T24" fmla="*/ 9 w 654"/>
                <a:gd name="T25" fmla="*/ 108 h 140"/>
                <a:gd name="T26" fmla="*/ 6 w 654"/>
                <a:gd name="T27" fmla="*/ 102 h 140"/>
                <a:gd name="T28" fmla="*/ 3 w 654"/>
                <a:gd name="T29" fmla="*/ 96 h 140"/>
                <a:gd name="T30" fmla="*/ 1 w 654"/>
                <a:gd name="T31" fmla="*/ 83 h 140"/>
                <a:gd name="T32" fmla="*/ 0 w 654"/>
                <a:gd name="T33" fmla="*/ 70 h 140"/>
                <a:gd name="T34" fmla="*/ 0 w 654"/>
                <a:gd name="T35" fmla="*/ 70 h 140"/>
                <a:gd name="T36" fmla="*/ 1 w 654"/>
                <a:gd name="T37" fmla="*/ 56 h 140"/>
                <a:gd name="T38" fmla="*/ 3 w 654"/>
                <a:gd name="T39" fmla="*/ 43 h 140"/>
                <a:gd name="T40" fmla="*/ 6 w 654"/>
                <a:gd name="T41" fmla="*/ 37 h 140"/>
                <a:gd name="T42" fmla="*/ 9 w 654"/>
                <a:gd name="T43" fmla="*/ 31 h 140"/>
                <a:gd name="T44" fmla="*/ 13 w 654"/>
                <a:gd name="T45" fmla="*/ 25 h 140"/>
                <a:gd name="T46" fmla="*/ 18 w 654"/>
                <a:gd name="T47" fmla="*/ 20 h 140"/>
                <a:gd name="T48" fmla="*/ 22 w 654"/>
                <a:gd name="T49" fmla="*/ 16 h 140"/>
                <a:gd name="T50" fmla="*/ 28 w 654"/>
                <a:gd name="T51" fmla="*/ 12 h 140"/>
                <a:gd name="T52" fmla="*/ 35 w 654"/>
                <a:gd name="T53" fmla="*/ 8 h 140"/>
                <a:gd name="T54" fmla="*/ 44 w 654"/>
                <a:gd name="T55" fmla="*/ 5 h 140"/>
                <a:gd name="T56" fmla="*/ 53 w 654"/>
                <a:gd name="T57" fmla="*/ 3 h 140"/>
                <a:gd name="T58" fmla="*/ 63 w 654"/>
                <a:gd name="T59" fmla="*/ 1 h 140"/>
                <a:gd name="T60" fmla="*/ 75 w 654"/>
                <a:gd name="T61" fmla="*/ 0 h 140"/>
                <a:gd name="T62" fmla="*/ 87 w 654"/>
                <a:gd name="T63" fmla="*/ 0 h 140"/>
                <a:gd name="T64" fmla="*/ 654 w 654"/>
                <a:gd name="T65" fmla="*/ 0 h 140"/>
                <a:gd name="T66" fmla="*/ 654 w 654"/>
                <a:gd name="T67" fmla="*/ 0 h 140"/>
                <a:gd name="T68" fmla="*/ 649 w 654"/>
                <a:gd name="T69" fmla="*/ 11 h 140"/>
                <a:gd name="T70" fmla="*/ 644 w 654"/>
                <a:gd name="T71" fmla="*/ 23 h 140"/>
                <a:gd name="T72" fmla="*/ 641 w 654"/>
                <a:gd name="T73" fmla="*/ 41 h 140"/>
                <a:gd name="T74" fmla="*/ 640 w 654"/>
                <a:gd name="T75" fmla="*/ 50 h 140"/>
                <a:gd name="T76" fmla="*/ 639 w 654"/>
                <a:gd name="T77" fmla="*/ 61 h 140"/>
                <a:gd name="T78" fmla="*/ 639 w 654"/>
                <a:gd name="T79" fmla="*/ 73 h 140"/>
                <a:gd name="T80" fmla="*/ 639 w 654"/>
                <a:gd name="T81" fmla="*/ 84 h 140"/>
                <a:gd name="T82" fmla="*/ 641 w 654"/>
                <a:gd name="T83" fmla="*/ 98 h 140"/>
                <a:gd name="T84" fmla="*/ 644 w 654"/>
                <a:gd name="T85" fmla="*/ 112 h 140"/>
                <a:gd name="T86" fmla="*/ 648 w 654"/>
                <a:gd name="T87" fmla="*/ 126 h 140"/>
                <a:gd name="T88" fmla="*/ 654 w 654"/>
                <a:gd name="T89" fmla="*/ 140 h 140"/>
                <a:gd name="T90" fmla="*/ 654 w 654"/>
                <a:gd name="T9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4" h="140">
                  <a:moveTo>
                    <a:pt x="654" y="140"/>
                  </a:moveTo>
                  <a:lnTo>
                    <a:pt x="87" y="140"/>
                  </a:lnTo>
                  <a:lnTo>
                    <a:pt x="87" y="140"/>
                  </a:lnTo>
                  <a:lnTo>
                    <a:pt x="75" y="140"/>
                  </a:lnTo>
                  <a:lnTo>
                    <a:pt x="63" y="139"/>
                  </a:lnTo>
                  <a:lnTo>
                    <a:pt x="53" y="138"/>
                  </a:lnTo>
                  <a:lnTo>
                    <a:pt x="44" y="134"/>
                  </a:lnTo>
                  <a:lnTo>
                    <a:pt x="35" y="132"/>
                  </a:lnTo>
                  <a:lnTo>
                    <a:pt x="28" y="128"/>
                  </a:lnTo>
                  <a:lnTo>
                    <a:pt x="22" y="124"/>
                  </a:lnTo>
                  <a:lnTo>
                    <a:pt x="18" y="119"/>
                  </a:lnTo>
                  <a:lnTo>
                    <a:pt x="13" y="114"/>
                  </a:lnTo>
                  <a:lnTo>
                    <a:pt x="9" y="108"/>
                  </a:lnTo>
                  <a:lnTo>
                    <a:pt x="6" y="102"/>
                  </a:lnTo>
                  <a:lnTo>
                    <a:pt x="3" y="96"/>
                  </a:lnTo>
                  <a:lnTo>
                    <a:pt x="1" y="83"/>
                  </a:lnTo>
                  <a:lnTo>
                    <a:pt x="0" y="70"/>
                  </a:lnTo>
                  <a:lnTo>
                    <a:pt x="0" y="70"/>
                  </a:lnTo>
                  <a:lnTo>
                    <a:pt x="1" y="56"/>
                  </a:lnTo>
                  <a:lnTo>
                    <a:pt x="3" y="43"/>
                  </a:lnTo>
                  <a:lnTo>
                    <a:pt x="6" y="37"/>
                  </a:lnTo>
                  <a:lnTo>
                    <a:pt x="9" y="31"/>
                  </a:lnTo>
                  <a:lnTo>
                    <a:pt x="13" y="25"/>
                  </a:lnTo>
                  <a:lnTo>
                    <a:pt x="18" y="20"/>
                  </a:lnTo>
                  <a:lnTo>
                    <a:pt x="22" y="16"/>
                  </a:lnTo>
                  <a:lnTo>
                    <a:pt x="28" y="12"/>
                  </a:lnTo>
                  <a:lnTo>
                    <a:pt x="35" y="8"/>
                  </a:lnTo>
                  <a:lnTo>
                    <a:pt x="44" y="5"/>
                  </a:lnTo>
                  <a:lnTo>
                    <a:pt x="53" y="3"/>
                  </a:lnTo>
                  <a:lnTo>
                    <a:pt x="63" y="1"/>
                  </a:lnTo>
                  <a:lnTo>
                    <a:pt x="75" y="0"/>
                  </a:lnTo>
                  <a:lnTo>
                    <a:pt x="87" y="0"/>
                  </a:lnTo>
                  <a:lnTo>
                    <a:pt x="654" y="0"/>
                  </a:lnTo>
                  <a:lnTo>
                    <a:pt x="654" y="0"/>
                  </a:lnTo>
                  <a:lnTo>
                    <a:pt x="649" y="11"/>
                  </a:lnTo>
                  <a:lnTo>
                    <a:pt x="644" y="23"/>
                  </a:lnTo>
                  <a:lnTo>
                    <a:pt x="641" y="41"/>
                  </a:lnTo>
                  <a:lnTo>
                    <a:pt x="640" y="50"/>
                  </a:lnTo>
                  <a:lnTo>
                    <a:pt x="639" y="61"/>
                  </a:lnTo>
                  <a:lnTo>
                    <a:pt x="639" y="73"/>
                  </a:lnTo>
                  <a:lnTo>
                    <a:pt x="639" y="84"/>
                  </a:lnTo>
                  <a:lnTo>
                    <a:pt x="641" y="98"/>
                  </a:lnTo>
                  <a:lnTo>
                    <a:pt x="644" y="112"/>
                  </a:lnTo>
                  <a:lnTo>
                    <a:pt x="648" y="126"/>
                  </a:lnTo>
                  <a:lnTo>
                    <a:pt x="654" y="140"/>
                  </a:lnTo>
                  <a:lnTo>
                    <a:pt x="654" y="14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5" name="Freeform 130"/>
            <p:cNvSpPr>
              <a:spLocks noEditPoints="1"/>
            </p:cNvSpPr>
            <p:nvPr/>
          </p:nvSpPr>
          <p:spPr bwMode="auto">
            <a:xfrm>
              <a:off x="5317731" y="6116619"/>
              <a:ext cx="373063" cy="100013"/>
            </a:xfrm>
            <a:custGeom>
              <a:avLst/>
              <a:gdLst>
                <a:gd name="T0" fmla="*/ 679 w 704"/>
                <a:gd name="T1" fmla="*/ 190 h 190"/>
                <a:gd name="T2" fmla="*/ 112 w 704"/>
                <a:gd name="T3" fmla="*/ 190 h 190"/>
                <a:gd name="T4" fmla="*/ 94 w 704"/>
                <a:gd name="T5" fmla="*/ 190 h 190"/>
                <a:gd name="T6" fmla="*/ 64 w 704"/>
                <a:gd name="T7" fmla="*/ 184 h 190"/>
                <a:gd name="T8" fmla="*/ 40 w 704"/>
                <a:gd name="T9" fmla="*/ 175 h 190"/>
                <a:gd name="T10" fmla="*/ 24 w 704"/>
                <a:gd name="T11" fmla="*/ 162 h 190"/>
                <a:gd name="T12" fmla="*/ 13 w 704"/>
                <a:gd name="T13" fmla="*/ 146 h 190"/>
                <a:gd name="T14" fmla="*/ 5 w 704"/>
                <a:gd name="T15" fmla="*/ 130 h 190"/>
                <a:gd name="T16" fmla="*/ 0 w 704"/>
                <a:gd name="T17" fmla="*/ 107 h 190"/>
                <a:gd name="T18" fmla="*/ 0 w 704"/>
                <a:gd name="T19" fmla="*/ 95 h 190"/>
                <a:gd name="T20" fmla="*/ 2 w 704"/>
                <a:gd name="T21" fmla="*/ 70 h 190"/>
                <a:gd name="T22" fmla="*/ 7 w 704"/>
                <a:gd name="T23" fmla="*/ 54 h 190"/>
                <a:gd name="T24" fmla="*/ 15 w 704"/>
                <a:gd name="T25" fmla="*/ 38 h 190"/>
                <a:gd name="T26" fmla="*/ 27 w 704"/>
                <a:gd name="T27" fmla="*/ 25 h 190"/>
                <a:gd name="T28" fmla="*/ 45 w 704"/>
                <a:gd name="T29" fmla="*/ 13 h 190"/>
                <a:gd name="T30" fmla="*/ 66 w 704"/>
                <a:gd name="T31" fmla="*/ 5 h 190"/>
                <a:gd name="T32" fmla="*/ 95 w 704"/>
                <a:gd name="T33" fmla="*/ 0 h 190"/>
                <a:gd name="T34" fmla="*/ 679 w 704"/>
                <a:gd name="T35" fmla="*/ 0 h 190"/>
                <a:gd name="T36" fmla="*/ 686 w 704"/>
                <a:gd name="T37" fmla="*/ 0 h 190"/>
                <a:gd name="T38" fmla="*/ 697 w 704"/>
                <a:gd name="T39" fmla="*/ 7 h 190"/>
                <a:gd name="T40" fmla="*/ 700 w 704"/>
                <a:gd name="T41" fmla="*/ 12 h 190"/>
                <a:gd name="T42" fmla="*/ 704 w 704"/>
                <a:gd name="T43" fmla="*/ 25 h 190"/>
                <a:gd name="T44" fmla="*/ 700 w 704"/>
                <a:gd name="T45" fmla="*/ 38 h 190"/>
                <a:gd name="T46" fmla="*/ 697 w 704"/>
                <a:gd name="T47" fmla="*/ 48 h 190"/>
                <a:gd name="T48" fmla="*/ 690 w 704"/>
                <a:gd name="T49" fmla="*/ 71 h 190"/>
                <a:gd name="T50" fmla="*/ 688 w 704"/>
                <a:gd name="T51" fmla="*/ 98 h 190"/>
                <a:gd name="T52" fmla="*/ 691 w 704"/>
                <a:gd name="T53" fmla="*/ 119 h 190"/>
                <a:gd name="T54" fmla="*/ 697 w 704"/>
                <a:gd name="T55" fmla="*/ 142 h 190"/>
                <a:gd name="T56" fmla="*/ 702 w 704"/>
                <a:gd name="T57" fmla="*/ 153 h 190"/>
                <a:gd name="T58" fmla="*/ 704 w 704"/>
                <a:gd name="T59" fmla="*/ 165 h 190"/>
                <a:gd name="T60" fmla="*/ 704 w 704"/>
                <a:gd name="T61" fmla="*/ 171 h 190"/>
                <a:gd name="T62" fmla="*/ 700 w 704"/>
                <a:gd name="T63" fmla="*/ 180 h 190"/>
                <a:gd name="T64" fmla="*/ 693 w 704"/>
                <a:gd name="T65" fmla="*/ 187 h 190"/>
                <a:gd name="T66" fmla="*/ 685 w 704"/>
                <a:gd name="T67" fmla="*/ 190 h 190"/>
                <a:gd name="T68" fmla="*/ 679 w 704"/>
                <a:gd name="T69" fmla="*/ 190 h 190"/>
                <a:gd name="T70" fmla="*/ 112 w 704"/>
                <a:gd name="T71" fmla="*/ 50 h 190"/>
                <a:gd name="T72" fmla="*/ 78 w 704"/>
                <a:gd name="T73" fmla="*/ 54 h 190"/>
                <a:gd name="T74" fmla="*/ 59 w 704"/>
                <a:gd name="T75" fmla="*/ 64 h 190"/>
                <a:gd name="T76" fmla="*/ 51 w 704"/>
                <a:gd name="T77" fmla="*/ 79 h 190"/>
                <a:gd name="T78" fmla="*/ 50 w 704"/>
                <a:gd name="T79" fmla="*/ 95 h 190"/>
                <a:gd name="T80" fmla="*/ 50 w 704"/>
                <a:gd name="T81" fmla="*/ 104 h 190"/>
                <a:gd name="T82" fmla="*/ 55 w 704"/>
                <a:gd name="T83" fmla="*/ 120 h 190"/>
                <a:gd name="T84" fmla="*/ 68 w 704"/>
                <a:gd name="T85" fmla="*/ 132 h 190"/>
                <a:gd name="T86" fmla="*/ 94 w 704"/>
                <a:gd name="T87" fmla="*/ 140 h 190"/>
                <a:gd name="T88" fmla="*/ 645 w 704"/>
                <a:gd name="T89" fmla="*/ 140 h 190"/>
                <a:gd name="T90" fmla="*/ 641 w 704"/>
                <a:gd name="T91" fmla="*/ 127 h 190"/>
                <a:gd name="T92" fmla="*/ 639 w 704"/>
                <a:gd name="T93" fmla="*/ 102 h 190"/>
                <a:gd name="T94" fmla="*/ 640 w 704"/>
                <a:gd name="T95" fmla="*/ 68 h 190"/>
                <a:gd name="T96" fmla="*/ 112 w 704"/>
                <a:gd name="T97" fmla="*/ 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4" h="190">
                  <a:moveTo>
                    <a:pt x="679" y="190"/>
                  </a:moveTo>
                  <a:lnTo>
                    <a:pt x="679" y="190"/>
                  </a:lnTo>
                  <a:lnTo>
                    <a:pt x="679" y="190"/>
                  </a:lnTo>
                  <a:lnTo>
                    <a:pt x="112" y="190"/>
                  </a:lnTo>
                  <a:lnTo>
                    <a:pt x="112" y="190"/>
                  </a:lnTo>
                  <a:lnTo>
                    <a:pt x="94" y="190"/>
                  </a:lnTo>
                  <a:lnTo>
                    <a:pt x="78" y="188"/>
                  </a:lnTo>
                  <a:lnTo>
                    <a:pt x="64" y="184"/>
                  </a:lnTo>
                  <a:lnTo>
                    <a:pt x="51" y="180"/>
                  </a:lnTo>
                  <a:lnTo>
                    <a:pt x="40" y="175"/>
                  </a:lnTo>
                  <a:lnTo>
                    <a:pt x="32" y="168"/>
                  </a:lnTo>
                  <a:lnTo>
                    <a:pt x="24" y="162"/>
                  </a:lnTo>
                  <a:lnTo>
                    <a:pt x="18" y="153"/>
                  </a:lnTo>
                  <a:lnTo>
                    <a:pt x="13" y="146"/>
                  </a:lnTo>
                  <a:lnTo>
                    <a:pt x="8" y="138"/>
                  </a:lnTo>
                  <a:lnTo>
                    <a:pt x="5" y="130"/>
                  </a:lnTo>
                  <a:lnTo>
                    <a:pt x="3" y="123"/>
                  </a:lnTo>
                  <a:lnTo>
                    <a:pt x="0" y="107"/>
                  </a:lnTo>
                  <a:lnTo>
                    <a:pt x="0" y="95"/>
                  </a:lnTo>
                  <a:lnTo>
                    <a:pt x="0" y="95"/>
                  </a:lnTo>
                  <a:lnTo>
                    <a:pt x="1" y="79"/>
                  </a:lnTo>
                  <a:lnTo>
                    <a:pt x="2" y="70"/>
                  </a:lnTo>
                  <a:lnTo>
                    <a:pt x="5" y="62"/>
                  </a:lnTo>
                  <a:lnTo>
                    <a:pt x="7" y="54"/>
                  </a:lnTo>
                  <a:lnTo>
                    <a:pt x="11" y="47"/>
                  </a:lnTo>
                  <a:lnTo>
                    <a:pt x="15" y="38"/>
                  </a:lnTo>
                  <a:lnTo>
                    <a:pt x="21" y="31"/>
                  </a:lnTo>
                  <a:lnTo>
                    <a:pt x="27" y="25"/>
                  </a:lnTo>
                  <a:lnTo>
                    <a:pt x="36" y="19"/>
                  </a:lnTo>
                  <a:lnTo>
                    <a:pt x="45" y="13"/>
                  </a:lnTo>
                  <a:lnTo>
                    <a:pt x="55" y="9"/>
                  </a:lnTo>
                  <a:lnTo>
                    <a:pt x="66" y="5"/>
                  </a:lnTo>
                  <a:lnTo>
                    <a:pt x="81" y="3"/>
                  </a:lnTo>
                  <a:lnTo>
                    <a:pt x="95" y="0"/>
                  </a:lnTo>
                  <a:lnTo>
                    <a:pt x="112" y="0"/>
                  </a:lnTo>
                  <a:lnTo>
                    <a:pt x="679" y="0"/>
                  </a:lnTo>
                  <a:lnTo>
                    <a:pt x="679" y="0"/>
                  </a:lnTo>
                  <a:lnTo>
                    <a:pt x="686" y="0"/>
                  </a:lnTo>
                  <a:lnTo>
                    <a:pt x="692" y="4"/>
                  </a:lnTo>
                  <a:lnTo>
                    <a:pt x="697" y="7"/>
                  </a:lnTo>
                  <a:lnTo>
                    <a:pt x="700" y="12"/>
                  </a:lnTo>
                  <a:lnTo>
                    <a:pt x="700" y="12"/>
                  </a:lnTo>
                  <a:lnTo>
                    <a:pt x="704" y="19"/>
                  </a:lnTo>
                  <a:lnTo>
                    <a:pt x="704" y="25"/>
                  </a:lnTo>
                  <a:lnTo>
                    <a:pt x="703" y="31"/>
                  </a:lnTo>
                  <a:lnTo>
                    <a:pt x="700" y="38"/>
                  </a:lnTo>
                  <a:lnTo>
                    <a:pt x="700" y="38"/>
                  </a:lnTo>
                  <a:lnTo>
                    <a:pt x="697" y="48"/>
                  </a:lnTo>
                  <a:lnTo>
                    <a:pt x="693" y="57"/>
                  </a:lnTo>
                  <a:lnTo>
                    <a:pt x="690" y="71"/>
                  </a:lnTo>
                  <a:lnTo>
                    <a:pt x="688" y="88"/>
                  </a:lnTo>
                  <a:lnTo>
                    <a:pt x="688" y="98"/>
                  </a:lnTo>
                  <a:lnTo>
                    <a:pt x="688" y="108"/>
                  </a:lnTo>
                  <a:lnTo>
                    <a:pt x="691" y="119"/>
                  </a:lnTo>
                  <a:lnTo>
                    <a:pt x="693" y="130"/>
                  </a:lnTo>
                  <a:lnTo>
                    <a:pt x="697" y="142"/>
                  </a:lnTo>
                  <a:lnTo>
                    <a:pt x="702" y="153"/>
                  </a:lnTo>
                  <a:lnTo>
                    <a:pt x="702" y="153"/>
                  </a:lnTo>
                  <a:lnTo>
                    <a:pt x="704" y="159"/>
                  </a:lnTo>
                  <a:lnTo>
                    <a:pt x="704" y="165"/>
                  </a:lnTo>
                  <a:lnTo>
                    <a:pt x="704" y="165"/>
                  </a:lnTo>
                  <a:lnTo>
                    <a:pt x="704" y="171"/>
                  </a:lnTo>
                  <a:lnTo>
                    <a:pt x="703" y="176"/>
                  </a:lnTo>
                  <a:lnTo>
                    <a:pt x="700" y="180"/>
                  </a:lnTo>
                  <a:lnTo>
                    <a:pt x="697" y="183"/>
                  </a:lnTo>
                  <a:lnTo>
                    <a:pt x="693" y="187"/>
                  </a:lnTo>
                  <a:lnTo>
                    <a:pt x="690" y="189"/>
                  </a:lnTo>
                  <a:lnTo>
                    <a:pt x="685" y="190"/>
                  </a:lnTo>
                  <a:lnTo>
                    <a:pt x="679" y="190"/>
                  </a:lnTo>
                  <a:lnTo>
                    <a:pt x="679" y="190"/>
                  </a:lnTo>
                  <a:close/>
                  <a:moveTo>
                    <a:pt x="112" y="50"/>
                  </a:moveTo>
                  <a:lnTo>
                    <a:pt x="112" y="50"/>
                  </a:lnTo>
                  <a:lnTo>
                    <a:pt x="93" y="51"/>
                  </a:lnTo>
                  <a:lnTo>
                    <a:pt x="78" y="54"/>
                  </a:lnTo>
                  <a:lnTo>
                    <a:pt x="66" y="58"/>
                  </a:lnTo>
                  <a:lnTo>
                    <a:pt x="59" y="64"/>
                  </a:lnTo>
                  <a:lnTo>
                    <a:pt x="55" y="70"/>
                  </a:lnTo>
                  <a:lnTo>
                    <a:pt x="51" y="79"/>
                  </a:lnTo>
                  <a:lnTo>
                    <a:pt x="50" y="87"/>
                  </a:lnTo>
                  <a:lnTo>
                    <a:pt x="50" y="95"/>
                  </a:lnTo>
                  <a:lnTo>
                    <a:pt x="50" y="95"/>
                  </a:lnTo>
                  <a:lnTo>
                    <a:pt x="50" y="104"/>
                  </a:lnTo>
                  <a:lnTo>
                    <a:pt x="51" y="112"/>
                  </a:lnTo>
                  <a:lnTo>
                    <a:pt x="55" y="120"/>
                  </a:lnTo>
                  <a:lnTo>
                    <a:pt x="60" y="126"/>
                  </a:lnTo>
                  <a:lnTo>
                    <a:pt x="68" y="132"/>
                  </a:lnTo>
                  <a:lnTo>
                    <a:pt x="78" y="137"/>
                  </a:lnTo>
                  <a:lnTo>
                    <a:pt x="94" y="140"/>
                  </a:lnTo>
                  <a:lnTo>
                    <a:pt x="112" y="140"/>
                  </a:lnTo>
                  <a:lnTo>
                    <a:pt x="645" y="140"/>
                  </a:lnTo>
                  <a:lnTo>
                    <a:pt x="645" y="140"/>
                  </a:lnTo>
                  <a:lnTo>
                    <a:pt x="641" y="127"/>
                  </a:lnTo>
                  <a:lnTo>
                    <a:pt x="640" y="114"/>
                  </a:lnTo>
                  <a:lnTo>
                    <a:pt x="639" y="102"/>
                  </a:lnTo>
                  <a:lnTo>
                    <a:pt x="639" y="90"/>
                  </a:lnTo>
                  <a:lnTo>
                    <a:pt x="640" y="68"/>
                  </a:lnTo>
                  <a:lnTo>
                    <a:pt x="643" y="50"/>
                  </a:lnTo>
                  <a:lnTo>
                    <a:pt x="11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6" name="Freeform 131"/>
            <p:cNvSpPr/>
            <p:nvPr/>
          </p:nvSpPr>
          <p:spPr bwMode="auto">
            <a:xfrm>
              <a:off x="5549506" y="6129319"/>
              <a:ext cx="163513" cy="0"/>
            </a:xfrm>
            <a:custGeom>
              <a:avLst/>
              <a:gdLst>
                <a:gd name="T0" fmla="*/ 310 w 310"/>
                <a:gd name="T1" fmla="*/ 0 w 310"/>
                <a:gd name="T2" fmla="*/ 310 w 310"/>
              </a:gdLst>
              <a:ahLst/>
              <a:cxnLst>
                <a:cxn ang="0">
                  <a:pos x="T0" y="0"/>
                </a:cxn>
                <a:cxn ang="0">
                  <a:pos x="T1" y="0"/>
                </a:cxn>
                <a:cxn ang="0">
                  <a:pos x="T2" y="0"/>
                </a:cxn>
              </a:cxnLst>
              <a:rect l="0" t="0" r="r" b="b"/>
              <a:pathLst>
                <a:path w="310">
                  <a:moveTo>
                    <a:pt x="310" y="0"/>
                  </a:moveTo>
                  <a:lnTo>
                    <a:pt x="0" y="0"/>
                  </a:lnTo>
                  <a:lnTo>
                    <a:pt x="310"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7" name="Line 132"/>
            <p:cNvSpPr>
              <a:spLocks noChangeShapeType="1"/>
            </p:cNvSpPr>
            <p:nvPr/>
          </p:nvSpPr>
          <p:spPr bwMode="auto">
            <a:xfrm flipH="1">
              <a:off x="5549506" y="6129319"/>
              <a:ext cx="163513" cy="0"/>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18" name="Freeform 133"/>
            <p:cNvSpPr/>
            <p:nvPr/>
          </p:nvSpPr>
          <p:spPr bwMode="auto">
            <a:xfrm>
              <a:off x="5535219" y="6116619"/>
              <a:ext cx="190500" cy="26988"/>
            </a:xfrm>
            <a:custGeom>
              <a:avLst/>
              <a:gdLst>
                <a:gd name="T0" fmla="*/ 335 w 360"/>
                <a:gd name="T1" fmla="*/ 50 h 50"/>
                <a:gd name="T2" fmla="*/ 25 w 360"/>
                <a:gd name="T3" fmla="*/ 50 h 50"/>
                <a:gd name="T4" fmla="*/ 25 w 360"/>
                <a:gd name="T5" fmla="*/ 50 h 50"/>
                <a:gd name="T6" fmla="*/ 20 w 360"/>
                <a:gd name="T7" fmla="*/ 49 h 50"/>
                <a:gd name="T8" fmla="*/ 15 w 360"/>
                <a:gd name="T9" fmla="*/ 48 h 50"/>
                <a:gd name="T10" fmla="*/ 11 w 360"/>
                <a:gd name="T11" fmla="*/ 45 h 50"/>
                <a:gd name="T12" fmla="*/ 7 w 360"/>
                <a:gd name="T13" fmla="*/ 43 h 50"/>
                <a:gd name="T14" fmla="*/ 3 w 360"/>
                <a:gd name="T15" fmla="*/ 39 h 50"/>
                <a:gd name="T16" fmla="*/ 2 w 360"/>
                <a:gd name="T17" fmla="*/ 35 h 50"/>
                <a:gd name="T18" fmla="*/ 0 w 360"/>
                <a:gd name="T19" fmla="*/ 30 h 50"/>
                <a:gd name="T20" fmla="*/ 0 w 360"/>
                <a:gd name="T21" fmla="*/ 25 h 50"/>
                <a:gd name="T22" fmla="*/ 0 w 360"/>
                <a:gd name="T23" fmla="*/ 25 h 50"/>
                <a:gd name="T24" fmla="*/ 0 w 360"/>
                <a:gd name="T25" fmla="*/ 20 h 50"/>
                <a:gd name="T26" fmla="*/ 2 w 360"/>
                <a:gd name="T27" fmla="*/ 16 h 50"/>
                <a:gd name="T28" fmla="*/ 3 w 360"/>
                <a:gd name="T29" fmla="*/ 11 h 50"/>
                <a:gd name="T30" fmla="*/ 7 w 360"/>
                <a:gd name="T31" fmla="*/ 7 h 50"/>
                <a:gd name="T32" fmla="*/ 11 w 360"/>
                <a:gd name="T33" fmla="*/ 4 h 50"/>
                <a:gd name="T34" fmla="*/ 15 w 360"/>
                <a:gd name="T35" fmla="*/ 1 h 50"/>
                <a:gd name="T36" fmla="*/ 20 w 360"/>
                <a:gd name="T37" fmla="*/ 0 h 50"/>
                <a:gd name="T38" fmla="*/ 25 w 360"/>
                <a:gd name="T39" fmla="*/ 0 h 50"/>
                <a:gd name="T40" fmla="*/ 335 w 360"/>
                <a:gd name="T41" fmla="*/ 0 h 50"/>
                <a:gd name="T42" fmla="*/ 335 w 360"/>
                <a:gd name="T43" fmla="*/ 0 h 50"/>
                <a:gd name="T44" fmla="*/ 339 w 360"/>
                <a:gd name="T45" fmla="*/ 0 h 50"/>
                <a:gd name="T46" fmla="*/ 344 w 360"/>
                <a:gd name="T47" fmla="*/ 1 h 50"/>
                <a:gd name="T48" fmla="*/ 349 w 360"/>
                <a:gd name="T49" fmla="*/ 4 h 50"/>
                <a:gd name="T50" fmla="*/ 352 w 360"/>
                <a:gd name="T51" fmla="*/ 7 h 50"/>
                <a:gd name="T52" fmla="*/ 355 w 360"/>
                <a:gd name="T53" fmla="*/ 11 h 50"/>
                <a:gd name="T54" fmla="*/ 357 w 360"/>
                <a:gd name="T55" fmla="*/ 16 h 50"/>
                <a:gd name="T56" fmla="*/ 360 w 360"/>
                <a:gd name="T57" fmla="*/ 20 h 50"/>
                <a:gd name="T58" fmla="*/ 360 w 360"/>
                <a:gd name="T59" fmla="*/ 25 h 50"/>
                <a:gd name="T60" fmla="*/ 360 w 360"/>
                <a:gd name="T61" fmla="*/ 25 h 50"/>
                <a:gd name="T62" fmla="*/ 360 w 360"/>
                <a:gd name="T63" fmla="*/ 30 h 50"/>
                <a:gd name="T64" fmla="*/ 357 w 360"/>
                <a:gd name="T65" fmla="*/ 35 h 50"/>
                <a:gd name="T66" fmla="*/ 355 w 360"/>
                <a:gd name="T67" fmla="*/ 39 h 50"/>
                <a:gd name="T68" fmla="*/ 352 w 360"/>
                <a:gd name="T69" fmla="*/ 43 h 50"/>
                <a:gd name="T70" fmla="*/ 349 w 360"/>
                <a:gd name="T71" fmla="*/ 45 h 50"/>
                <a:gd name="T72" fmla="*/ 344 w 360"/>
                <a:gd name="T73" fmla="*/ 48 h 50"/>
                <a:gd name="T74" fmla="*/ 339 w 360"/>
                <a:gd name="T75" fmla="*/ 49 h 50"/>
                <a:gd name="T76" fmla="*/ 335 w 360"/>
                <a:gd name="T77" fmla="*/ 50 h 50"/>
                <a:gd name="T78" fmla="*/ 335 w 360"/>
                <a:gd name="T7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50">
                  <a:moveTo>
                    <a:pt x="335" y="50"/>
                  </a:moveTo>
                  <a:lnTo>
                    <a:pt x="25" y="50"/>
                  </a:lnTo>
                  <a:lnTo>
                    <a:pt x="25" y="50"/>
                  </a:lnTo>
                  <a:lnTo>
                    <a:pt x="20" y="49"/>
                  </a:lnTo>
                  <a:lnTo>
                    <a:pt x="15" y="48"/>
                  </a:lnTo>
                  <a:lnTo>
                    <a:pt x="11" y="45"/>
                  </a:lnTo>
                  <a:lnTo>
                    <a:pt x="7" y="43"/>
                  </a:lnTo>
                  <a:lnTo>
                    <a:pt x="3" y="39"/>
                  </a:lnTo>
                  <a:lnTo>
                    <a:pt x="2" y="35"/>
                  </a:lnTo>
                  <a:lnTo>
                    <a:pt x="0" y="30"/>
                  </a:lnTo>
                  <a:lnTo>
                    <a:pt x="0" y="25"/>
                  </a:lnTo>
                  <a:lnTo>
                    <a:pt x="0" y="25"/>
                  </a:lnTo>
                  <a:lnTo>
                    <a:pt x="0" y="20"/>
                  </a:lnTo>
                  <a:lnTo>
                    <a:pt x="2" y="16"/>
                  </a:lnTo>
                  <a:lnTo>
                    <a:pt x="3" y="11"/>
                  </a:lnTo>
                  <a:lnTo>
                    <a:pt x="7" y="7"/>
                  </a:lnTo>
                  <a:lnTo>
                    <a:pt x="11" y="4"/>
                  </a:lnTo>
                  <a:lnTo>
                    <a:pt x="15" y="1"/>
                  </a:lnTo>
                  <a:lnTo>
                    <a:pt x="20" y="0"/>
                  </a:lnTo>
                  <a:lnTo>
                    <a:pt x="25" y="0"/>
                  </a:lnTo>
                  <a:lnTo>
                    <a:pt x="335" y="0"/>
                  </a:lnTo>
                  <a:lnTo>
                    <a:pt x="335" y="0"/>
                  </a:lnTo>
                  <a:lnTo>
                    <a:pt x="339" y="0"/>
                  </a:lnTo>
                  <a:lnTo>
                    <a:pt x="344" y="1"/>
                  </a:lnTo>
                  <a:lnTo>
                    <a:pt x="349" y="4"/>
                  </a:lnTo>
                  <a:lnTo>
                    <a:pt x="352" y="7"/>
                  </a:lnTo>
                  <a:lnTo>
                    <a:pt x="355" y="11"/>
                  </a:lnTo>
                  <a:lnTo>
                    <a:pt x="357" y="16"/>
                  </a:lnTo>
                  <a:lnTo>
                    <a:pt x="360" y="20"/>
                  </a:lnTo>
                  <a:lnTo>
                    <a:pt x="360" y="25"/>
                  </a:lnTo>
                  <a:lnTo>
                    <a:pt x="360" y="25"/>
                  </a:lnTo>
                  <a:lnTo>
                    <a:pt x="360" y="30"/>
                  </a:lnTo>
                  <a:lnTo>
                    <a:pt x="357" y="35"/>
                  </a:lnTo>
                  <a:lnTo>
                    <a:pt x="355" y="39"/>
                  </a:lnTo>
                  <a:lnTo>
                    <a:pt x="352" y="43"/>
                  </a:lnTo>
                  <a:lnTo>
                    <a:pt x="349" y="45"/>
                  </a:lnTo>
                  <a:lnTo>
                    <a:pt x="344" y="48"/>
                  </a:lnTo>
                  <a:lnTo>
                    <a:pt x="339" y="49"/>
                  </a:lnTo>
                  <a:lnTo>
                    <a:pt x="335" y="50"/>
                  </a:lnTo>
                  <a:lnTo>
                    <a:pt x="335"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9" name="Rectangle 134"/>
            <p:cNvSpPr>
              <a:spLocks noChangeArrowheads="1"/>
            </p:cNvSpPr>
            <p:nvPr/>
          </p:nvSpPr>
          <p:spPr bwMode="auto">
            <a:xfrm>
              <a:off x="5366948" y="5729271"/>
              <a:ext cx="266701" cy="11112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0" name="Freeform 135"/>
            <p:cNvSpPr>
              <a:spLocks noEditPoints="1"/>
            </p:cNvSpPr>
            <p:nvPr/>
          </p:nvSpPr>
          <p:spPr bwMode="auto">
            <a:xfrm>
              <a:off x="5355831" y="5716568"/>
              <a:ext cx="288925" cy="134938"/>
            </a:xfrm>
            <a:custGeom>
              <a:avLst/>
              <a:gdLst>
                <a:gd name="T0" fmla="*/ 525 w 547"/>
                <a:gd name="T1" fmla="*/ 254 h 254"/>
                <a:gd name="T2" fmla="*/ 22 w 547"/>
                <a:gd name="T3" fmla="*/ 254 h 254"/>
                <a:gd name="T4" fmla="*/ 22 w 547"/>
                <a:gd name="T5" fmla="*/ 254 h 254"/>
                <a:gd name="T6" fmla="*/ 18 w 547"/>
                <a:gd name="T7" fmla="*/ 253 h 254"/>
                <a:gd name="T8" fmla="*/ 13 w 547"/>
                <a:gd name="T9" fmla="*/ 252 h 254"/>
                <a:gd name="T10" fmla="*/ 10 w 547"/>
                <a:gd name="T11" fmla="*/ 251 h 254"/>
                <a:gd name="T12" fmla="*/ 6 w 547"/>
                <a:gd name="T13" fmla="*/ 247 h 254"/>
                <a:gd name="T14" fmla="*/ 4 w 547"/>
                <a:gd name="T15" fmla="*/ 243 h 254"/>
                <a:gd name="T16" fmla="*/ 1 w 547"/>
                <a:gd name="T17" fmla="*/ 240 h 254"/>
                <a:gd name="T18" fmla="*/ 0 w 547"/>
                <a:gd name="T19" fmla="*/ 236 h 254"/>
                <a:gd name="T20" fmla="*/ 0 w 547"/>
                <a:gd name="T21" fmla="*/ 232 h 254"/>
                <a:gd name="T22" fmla="*/ 0 w 547"/>
                <a:gd name="T23" fmla="*/ 23 h 254"/>
                <a:gd name="T24" fmla="*/ 0 w 547"/>
                <a:gd name="T25" fmla="*/ 23 h 254"/>
                <a:gd name="T26" fmla="*/ 0 w 547"/>
                <a:gd name="T27" fmla="*/ 18 h 254"/>
                <a:gd name="T28" fmla="*/ 1 w 547"/>
                <a:gd name="T29" fmla="*/ 14 h 254"/>
                <a:gd name="T30" fmla="*/ 4 w 547"/>
                <a:gd name="T31" fmla="*/ 11 h 254"/>
                <a:gd name="T32" fmla="*/ 6 w 547"/>
                <a:gd name="T33" fmla="*/ 7 h 254"/>
                <a:gd name="T34" fmla="*/ 10 w 547"/>
                <a:gd name="T35" fmla="*/ 5 h 254"/>
                <a:gd name="T36" fmla="*/ 13 w 547"/>
                <a:gd name="T37" fmla="*/ 2 h 254"/>
                <a:gd name="T38" fmla="*/ 18 w 547"/>
                <a:gd name="T39" fmla="*/ 1 h 254"/>
                <a:gd name="T40" fmla="*/ 22 w 547"/>
                <a:gd name="T41" fmla="*/ 0 h 254"/>
                <a:gd name="T42" fmla="*/ 525 w 547"/>
                <a:gd name="T43" fmla="*/ 0 h 254"/>
                <a:gd name="T44" fmla="*/ 525 w 547"/>
                <a:gd name="T45" fmla="*/ 0 h 254"/>
                <a:gd name="T46" fmla="*/ 530 w 547"/>
                <a:gd name="T47" fmla="*/ 1 h 254"/>
                <a:gd name="T48" fmla="*/ 533 w 547"/>
                <a:gd name="T49" fmla="*/ 2 h 254"/>
                <a:gd name="T50" fmla="*/ 538 w 547"/>
                <a:gd name="T51" fmla="*/ 5 h 254"/>
                <a:gd name="T52" fmla="*/ 540 w 547"/>
                <a:gd name="T53" fmla="*/ 7 h 254"/>
                <a:gd name="T54" fmla="*/ 544 w 547"/>
                <a:gd name="T55" fmla="*/ 11 h 254"/>
                <a:gd name="T56" fmla="*/ 545 w 547"/>
                <a:gd name="T57" fmla="*/ 14 h 254"/>
                <a:gd name="T58" fmla="*/ 547 w 547"/>
                <a:gd name="T59" fmla="*/ 18 h 254"/>
                <a:gd name="T60" fmla="*/ 547 w 547"/>
                <a:gd name="T61" fmla="*/ 23 h 254"/>
                <a:gd name="T62" fmla="*/ 547 w 547"/>
                <a:gd name="T63" fmla="*/ 232 h 254"/>
                <a:gd name="T64" fmla="*/ 547 w 547"/>
                <a:gd name="T65" fmla="*/ 232 h 254"/>
                <a:gd name="T66" fmla="*/ 547 w 547"/>
                <a:gd name="T67" fmla="*/ 236 h 254"/>
                <a:gd name="T68" fmla="*/ 545 w 547"/>
                <a:gd name="T69" fmla="*/ 240 h 254"/>
                <a:gd name="T70" fmla="*/ 544 w 547"/>
                <a:gd name="T71" fmla="*/ 243 h 254"/>
                <a:gd name="T72" fmla="*/ 540 w 547"/>
                <a:gd name="T73" fmla="*/ 247 h 254"/>
                <a:gd name="T74" fmla="*/ 538 w 547"/>
                <a:gd name="T75" fmla="*/ 251 h 254"/>
                <a:gd name="T76" fmla="*/ 533 w 547"/>
                <a:gd name="T77" fmla="*/ 252 h 254"/>
                <a:gd name="T78" fmla="*/ 530 w 547"/>
                <a:gd name="T79" fmla="*/ 253 h 254"/>
                <a:gd name="T80" fmla="*/ 525 w 547"/>
                <a:gd name="T81" fmla="*/ 254 h 254"/>
                <a:gd name="T82" fmla="*/ 525 w 547"/>
                <a:gd name="T83" fmla="*/ 254 h 254"/>
                <a:gd name="T84" fmla="*/ 44 w 547"/>
                <a:gd name="T85" fmla="*/ 209 h 254"/>
                <a:gd name="T86" fmla="*/ 502 w 547"/>
                <a:gd name="T87" fmla="*/ 209 h 254"/>
                <a:gd name="T88" fmla="*/ 502 w 547"/>
                <a:gd name="T89" fmla="*/ 45 h 254"/>
                <a:gd name="T90" fmla="*/ 44 w 547"/>
                <a:gd name="T91" fmla="*/ 45 h 254"/>
                <a:gd name="T92" fmla="*/ 44 w 547"/>
                <a:gd name="T93" fmla="*/ 20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7" h="254">
                  <a:moveTo>
                    <a:pt x="525" y="254"/>
                  </a:moveTo>
                  <a:lnTo>
                    <a:pt x="22" y="254"/>
                  </a:lnTo>
                  <a:lnTo>
                    <a:pt x="22" y="254"/>
                  </a:lnTo>
                  <a:lnTo>
                    <a:pt x="18" y="253"/>
                  </a:lnTo>
                  <a:lnTo>
                    <a:pt x="13" y="252"/>
                  </a:lnTo>
                  <a:lnTo>
                    <a:pt x="10" y="251"/>
                  </a:lnTo>
                  <a:lnTo>
                    <a:pt x="6" y="247"/>
                  </a:lnTo>
                  <a:lnTo>
                    <a:pt x="4" y="243"/>
                  </a:lnTo>
                  <a:lnTo>
                    <a:pt x="1" y="240"/>
                  </a:lnTo>
                  <a:lnTo>
                    <a:pt x="0" y="236"/>
                  </a:lnTo>
                  <a:lnTo>
                    <a:pt x="0" y="232"/>
                  </a:lnTo>
                  <a:lnTo>
                    <a:pt x="0" y="23"/>
                  </a:lnTo>
                  <a:lnTo>
                    <a:pt x="0" y="23"/>
                  </a:lnTo>
                  <a:lnTo>
                    <a:pt x="0" y="18"/>
                  </a:lnTo>
                  <a:lnTo>
                    <a:pt x="1" y="14"/>
                  </a:lnTo>
                  <a:lnTo>
                    <a:pt x="4" y="11"/>
                  </a:lnTo>
                  <a:lnTo>
                    <a:pt x="6" y="7"/>
                  </a:lnTo>
                  <a:lnTo>
                    <a:pt x="10" y="5"/>
                  </a:lnTo>
                  <a:lnTo>
                    <a:pt x="13" y="2"/>
                  </a:lnTo>
                  <a:lnTo>
                    <a:pt x="18" y="1"/>
                  </a:lnTo>
                  <a:lnTo>
                    <a:pt x="22" y="0"/>
                  </a:lnTo>
                  <a:lnTo>
                    <a:pt x="525" y="0"/>
                  </a:lnTo>
                  <a:lnTo>
                    <a:pt x="525" y="0"/>
                  </a:lnTo>
                  <a:lnTo>
                    <a:pt x="530" y="1"/>
                  </a:lnTo>
                  <a:lnTo>
                    <a:pt x="533" y="2"/>
                  </a:lnTo>
                  <a:lnTo>
                    <a:pt x="538" y="5"/>
                  </a:lnTo>
                  <a:lnTo>
                    <a:pt x="540" y="7"/>
                  </a:lnTo>
                  <a:lnTo>
                    <a:pt x="544" y="11"/>
                  </a:lnTo>
                  <a:lnTo>
                    <a:pt x="545" y="14"/>
                  </a:lnTo>
                  <a:lnTo>
                    <a:pt x="547" y="18"/>
                  </a:lnTo>
                  <a:lnTo>
                    <a:pt x="547" y="23"/>
                  </a:lnTo>
                  <a:lnTo>
                    <a:pt x="547" y="232"/>
                  </a:lnTo>
                  <a:lnTo>
                    <a:pt x="547" y="232"/>
                  </a:lnTo>
                  <a:lnTo>
                    <a:pt x="547" y="236"/>
                  </a:lnTo>
                  <a:lnTo>
                    <a:pt x="545" y="240"/>
                  </a:lnTo>
                  <a:lnTo>
                    <a:pt x="544" y="243"/>
                  </a:lnTo>
                  <a:lnTo>
                    <a:pt x="540" y="247"/>
                  </a:lnTo>
                  <a:lnTo>
                    <a:pt x="538" y="251"/>
                  </a:lnTo>
                  <a:lnTo>
                    <a:pt x="533" y="252"/>
                  </a:lnTo>
                  <a:lnTo>
                    <a:pt x="530" y="253"/>
                  </a:lnTo>
                  <a:lnTo>
                    <a:pt x="525" y="254"/>
                  </a:lnTo>
                  <a:lnTo>
                    <a:pt x="525" y="254"/>
                  </a:lnTo>
                  <a:close/>
                  <a:moveTo>
                    <a:pt x="44" y="209"/>
                  </a:moveTo>
                  <a:lnTo>
                    <a:pt x="502" y="209"/>
                  </a:lnTo>
                  <a:lnTo>
                    <a:pt x="502" y="45"/>
                  </a:lnTo>
                  <a:lnTo>
                    <a:pt x="44" y="45"/>
                  </a:lnTo>
                  <a:lnTo>
                    <a:pt x="44" y="20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1" name="Freeform 136"/>
            <p:cNvSpPr/>
            <p:nvPr/>
          </p:nvSpPr>
          <p:spPr bwMode="auto">
            <a:xfrm>
              <a:off x="5509819" y="6178532"/>
              <a:ext cx="85725" cy="100013"/>
            </a:xfrm>
            <a:custGeom>
              <a:avLst/>
              <a:gdLst>
                <a:gd name="T0" fmla="*/ 81 w 162"/>
                <a:gd name="T1" fmla="*/ 164 h 189"/>
                <a:gd name="T2" fmla="*/ 162 w 162"/>
                <a:gd name="T3" fmla="*/ 189 h 189"/>
                <a:gd name="T4" fmla="*/ 162 w 162"/>
                <a:gd name="T5" fmla="*/ 0 h 189"/>
                <a:gd name="T6" fmla="*/ 0 w 162"/>
                <a:gd name="T7" fmla="*/ 0 h 189"/>
                <a:gd name="T8" fmla="*/ 0 w 162"/>
                <a:gd name="T9" fmla="*/ 189 h 189"/>
                <a:gd name="T10" fmla="*/ 81 w 162"/>
                <a:gd name="T11" fmla="*/ 164 h 189"/>
              </a:gdLst>
              <a:ahLst/>
              <a:cxnLst>
                <a:cxn ang="0">
                  <a:pos x="T0" y="T1"/>
                </a:cxn>
                <a:cxn ang="0">
                  <a:pos x="T2" y="T3"/>
                </a:cxn>
                <a:cxn ang="0">
                  <a:pos x="T4" y="T5"/>
                </a:cxn>
                <a:cxn ang="0">
                  <a:pos x="T6" y="T7"/>
                </a:cxn>
                <a:cxn ang="0">
                  <a:pos x="T8" y="T9"/>
                </a:cxn>
                <a:cxn ang="0">
                  <a:pos x="T10" y="T11"/>
                </a:cxn>
              </a:cxnLst>
              <a:rect l="0" t="0" r="r" b="b"/>
              <a:pathLst>
                <a:path w="162" h="189">
                  <a:moveTo>
                    <a:pt x="81" y="164"/>
                  </a:moveTo>
                  <a:lnTo>
                    <a:pt x="162" y="189"/>
                  </a:lnTo>
                  <a:lnTo>
                    <a:pt x="162" y="0"/>
                  </a:lnTo>
                  <a:lnTo>
                    <a:pt x="0" y="0"/>
                  </a:lnTo>
                  <a:lnTo>
                    <a:pt x="0" y="189"/>
                  </a:lnTo>
                  <a:lnTo>
                    <a:pt x="81" y="16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2" name="Freeform 137"/>
            <p:cNvSpPr>
              <a:spLocks noEditPoints="1"/>
            </p:cNvSpPr>
            <p:nvPr/>
          </p:nvSpPr>
          <p:spPr bwMode="auto">
            <a:xfrm>
              <a:off x="5498706" y="6167419"/>
              <a:ext cx="107950" cy="122238"/>
            </a:xfrm>
            <a:custGeom>
              <a:avLst/>
              <a:gdLst>
                <a:gd name="T0" fmla="*/ 184 w 206"/>
                <a:gd name="T1" fmla="*/ 0 h 233"/>
                <a:gd name="T2" fmla="*/ 22 w 206"/>
                <a:gd name="T3" fmla="*/ 0 h 233"/>
                <a:gd name="T4" fmla="*/ 0 w 206"/>
                <a:gd name="T5" fmla="*/ 0 h 233"/>
                <a:gd name="T6" fmla="*/ 0 w 206"/>
                <a:gd name="T7" fmla="*/ 23 h 233"/>
                <a:gd name="T8" fmla="*/ 0 w 206"/>
                <a:gd name="T9" fmla="*/ 45 h 233"/>
                <a:gd name="T10" fmla="*/ 0 w 206"/>
                <a:gd name="T11" fmla="*/ 212 h 233"/>
                <a:gd name="T12" fmla="*/ 0 w 206"/>
                <a:gd name="T13" fmla="*/ 212 h 233"/>
                <a:gd name="T14" fmla="*/ 0 w 206"/>
                <a:gd name="T15" fmla="*/ 216 h 233"/>
                <a:gd name="T16" fmla="*/ 2 w 206"/>
                <a:gd name="T17" fmla="*/ 221 h 233"/>
                <a:gd name="T18" fmla="*/ 4 w 206"/>
                <a:gd name="T19" fmla="*/ 226 h 233"/>
                <a:gd name="T20" fmla="*/ 8 w 206"/>
                <a:gd name="T21" fmla="*/ 229 h 233"/>
                <a:gd name="T22" fmla="*/ 8 w 206"/>
                <a:gd name="T23" fmla="*/ 229 h 233"/>
                <a:gd name="T24" fmla="*/ 13 w 206"/>
                <a:gd name="T25" fmla="*/ 232 h 233"/>
                <a:gd name="T26" fmla="*/ 17 w 206"/>
                <a:gd name="T27" fmla="*/ 233 h 233"/>
                <a:gd name="T28" fmla="*/ 22 w 206"/>
                <a:gd name="T29" fmla="*/ 233 h 233"/>
                <a:gd name="T30" fmla="*/ 28 w 206"/>
                <a:gd name="T31" fmla="*/ 233 h 233"/>
                <a:gd name="T32" fmla="*/ 103 w 206"/>
                <a:gd name="T33" fmla="*/ 210 h 233"/>
                <a:gd name="T34" fmla="*/ 178 w 206"/>
                <a:gd name="T35" fmla="*/ 233 h 233"/>
                <a:gd name="T36" fmla="*/ 178 w 206"/>
                <a:gd name="T37" fmla="*/ 233 h 233"/>
                <a:gd name="T38" fmla="*/ 184 w 206"/>
                <a:gd name="T39" fmla="*/ 233 h 233"/>
                <a:gd name="T40" fmla="*/ 184 w 206"/>
                <a:gd name="T41" fmla="*/ 233 h 233"/>
                <a:gd name="T42" fmla="*/ 191 w 206"/>
                <a:gd name="T43" fmla="*/ 232 h 233"/>
                <a:gd name="T44" fmla="*/ 197 w 206"/>
                <a:gd name="T45" fmla="*/ 229 h 233"/>
                <a:gd name="T46" fmla="*/ 197 w 206"/>
                <a:gd name="T47" fmla="*/ 229 h 233"/>
                <a:gd name="T48" fmla="*/ 201 w 206"/>
                <a:gd name="T49" fmla="*/ 226 h 233"/>
                <a:gd name="T50" fmla="*/ 204 w 206"/>
                <a:gd name="T51" fmla="*/ 221 h 233"/>
                <a:gd name="T52" fmla="*/ 205 w 206"/>
                <a:gd name="T53" fmla="*/ 216 h 233"/>
                <a:gd name="T54" fmla="*/ 206 w 206"/>
                <a:gd name="T55" fmla="*/ 212 h 233"/>
                <a:gd name="T56" fmla="*/ 206 w 206"/>
                <a:gd name="T57" fmla="*/ 45 h 233"/>
                <a:gd name="T58" fmla="*/ 206 w 206"/>
                <a:gd name="T59" fmla="*/ 23 h 233"/>
                <a:gd name="T60" fmla="*/ 206 w 206"/>
                <a:gd name="T61" fmla="*/ 0 h 233"/>
                <a:gd name="T62" fmla="*/ 184 w 206"/>
                <a:gd name="T63" fmla="*/ 0 h 233"/>
                <a:gd name="T64" fmla="*/ 161 w 206"/>
                <a:gd name="T65" fmla="*/ 181 h 233"/>
                <a:gd name="T66" fmla="*/ 109 w 206"/>
                <a:gd name="T67" fmla="*/ 165 h 233"/>
                <a:gd name="T68" fmla="*/ 109 w 206"/>
                <a:gd name="T69" fmla="*/ 165 h 233"/>
                <a:gd name="T70" fmla="*/ 103 w 206"/>
                <a:gd name="T71" fmla="*/ 165 h 233"/>
                <a:gd name="T72" fmla="*/ 103 w 206"/>
                <a:gd name="T73" fmla="*/ 165 h 233"/>
                <a:gd name="T74" fmla="*/ 96 w 206"/>
                <a:gd name="T75" fmla="*/ 165 h 233"/>
                <a:gd name="T76" fmla="*/ 44 w 206"/>
                <a:gd name="T77" fmla="*/ 181 h 233"/>
                <a:gd name="T78" fmla="*/ 44 w 206"/>
                <a:gd name="T79" fmla="*/ 45 h 233"/>
                <a:gd name="T80" fmla="*/ 161 w 206"/>
                <a:gd name="T81" fmla="*/ 45 h 233"/>
                <a:gd name="T82" fmla="*/ 161 w 206"/>
                <a:gd name="T83" fmla="*/ 18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33">
                  <a:moveTo>
                    <a:pt x="184" y="0"/>
                  </a:moveTo>
                  <a:lnTo>
                    <a:pt x="22" y="0"/>
                  </a:lnTo>
                  <a:lnTo>
                    <a:pt x="0" y="0"/>
                  </a:lnTo>
                  <a:lnTo>
                    <a:pt x="0" y="23"/>
                  </a:lnTo>
                  <a:lnTo>
                    <a:pt x="0" y="45"/>
                  </a:lnTo>
                  <a:lnTo>
                    <a:pt x="0" y="212"/>
                  </a:lnTo>
                  <a:lnTo>
                    <a:pt x="0" y="212"/>
                  </a:lnTo>
                  <a:lnTo>
                    <a:pt x="0" y="216"/>
                  </a:lnTo>
                  <a:lnTo>
                    <a:pt x="2" y="221"/>
                  </a:lnTo>
                  <a:lnTo>
                    <a:pt x="4" y="226"/>
                  </a:lnTo>
                  <a:lnTo>
                    <a:pt x="8" y="229"/>
                  </a:lnTo>
                  <a:lnTo>
                    <a:pt x="8" y="229"/>
                  </a:lnTo>
                  <a:lnTo>
                    <a:pt x="13" y="232"/>
                  </a:lnTo>
                  <a:lnTo>
                    <a:pt x="17" y="233"/>
                  </a:lnTo>
                  <a:lnTo>
                    <a:pt x="22" y="233"/>
                  </a:lnTo>
                  <a:lnTo>
                    <a:pt x="28" y="233"/>
                  </a:lnTo>
                  <a:lnTo>
                    <a:pt x="103" y="210"/>
                  </a:lnTo>
                  <a:lnTo>
                    <a:pt x="178" y="233"/>
                  </a:lnTo>
                  <a:lnTo>
                    <a:pt x="178" y="233"/>
                  </a:lnTo>
                  <a:lnTo>
                    <a:pt x="184" y="233"/>
                  </a:lnTo>
                  <a:lnTo>
                    <a:pt x="184" y="233"/>
                  </a:lnTo>
                  <a:lnTo>
                    <a:pt x="191" y="232"/>
                  </a:lnTo>
                  <a:lnTo>
                    <a:pt x="197" y="229"/>
                  </a:lnTo>
                  <a:lnTo>
                    <a:pt x="197" y="229"/>
                  </a:lnTo>
                  <a:lnTo>
                    <a:pt x="201" y="226"/>
                  </a:lnTo>
                  <a:lnTo>
                    <a:pt x="204" y="221"/>
                  </a:lnTo>
                  <a:lnTo>
                    <a:pt x="205" y="216"/>
                  </a:lnTo>
                  <a:lnTo>
                    <a:pt x="206" y="212"/>
                  </a:lnTo>
                  <a:lnTo>
                    <a:pt x="206" y="45"/>
                  </a:lnTo>
                  <a:lnTo>
                    <a:pt x="206" y="23"/>
                  </a:lnTo>
                  <a:lnTo>
                    <a:pt x="206" y="0"/>
                  </a:lnTo>
                  <a:lnTo>
                    <a:pt x="184" y="0"/>
                  </a:lnTo>
                  <a:close/>
                  <a:moveTo>
                    <a:pt x="161" y="181"/>
                  </a:moveTo>
                  <a:lnTo>
                    <a:pt x="109" y="165"/>
                  </a:lnTo>
                  <a:lnTo>
                    <a:pt x="109" y="165"/>
                  </a:lnTo>
                  <a:lnTo>
                    <a:pt x="103" y="165"/>
                  </a:lnTo>
                  <a:lnTo>
                    <a:pt x="103" y="165"/>
                  </a:lnTo>
                  <a:lnTo>
                    <a:pt x="96" y="165"/>
                  </a:lnTo>
                  <a:lnTo>
                    <a:pt x="44" y="181"/>
                  </a:lnTo>
                  <a:lnTo>
                    <a:pt x="44" y="45"/>
                  </a:lnTo>
                  <a:lnTo>
                    <a:pt x="161" y="45"/>
                  </a:lnTo>
                  <a:lnTo>
                    <a:pt x="161" y="18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123" name="그룹 459"/>
          <p:cNvGrpSpPr/>
          <p:nvPr/>
        </p:nvGrpSpPr>
        <p:grpSpPr>
          <a:xfrm>
            <a:off x="7937071" y="2115664"/>
            <a:ext cx="592595" cy="568667"/>
            <a:chOff x="6049569" y="5643544"/>
            <a:chExt cx="668337" cy="641350"/>
          </a:xfrm>
        </p:grpSpPr>
        <p:sp>
          <p:nvSpPr>
            <p:cNvPr id="124" name="Freeform 138"/>
            <p:cNvSpPr/>
            <p:nvPr/>
          </p:nvSpPr>
          <p:spPr bwMode="auto">
            <a:xfrm>
              <a:off x="6062269" y="5657831"/>
              <a:ext cx="506413" cy="506413"/>
            </a:xfrm>
            <a:custGeom>
              <a:avLst/>
              <a:gdLst>
                <a:gd name="T0" fmla="*/ 800 w 958"/>
                <a:gd name="T1" fmla="*/ 835 h 958"/>
                <a:gd name="T2" fmla="*/ 743 w 958"/>
                <a:gd name="T3" fmla="*/ 880 h 958"/>
                <a:gd name="T4" fmla="*/ 680 w 958"/>
                <a:gd name="T5" fmla="*/ 915 h 958"/>
                <a:gd name="T6" fmla="*/ 615 w 958"/>
                <a:gd name="T7" fmla="*/ 939 h 958"/>
                <a:gd name="T8" fmla="*/ 547 w 958"/>
                <a:gd name="T9" fmla="*/ 954 h 958"/>
                <a:gd name="T10" fmla="*/ 478 w 958"/>
                <a:gd name="T11" fmla="*/ 958 h 958"/>
                <a:gd name="T12" fmla="*/ 409 w 958"/>
                <a:gd name="T13" fmla="*/ 954 h 958"/>
                <a:gd name="T14" fmla="*/ 343 w 958"/>
                <a:gd name="T15" fmla="*/ 939 h 958"/>
                <a:gd name="T16" fmla="*/ 276 w 958"/>
                <a:gd name="T17" fmla="*/ 915 h 958"/>
                <a:gd name="T18" fmla="*/ 215 w 958"/>
                <a:gd name="T19" fmla="*/ 880 h 958"/>
                <a:gd name="T20" fmla="*/ 158 w 958"/>
                <a:gd name="T21" fmla="*/ 835 h 958"/>
                <a:gd name="T22" fmla="*/ 123 w 958"/>
                <a:gd name="T23" fmla="*/ 801 h 958"/>
                <a:gd name="T24" fmla="*/ 78 w 958"/>
                <a:gd name="T25" fmla="*/ 744 h 958"/>
                <a:gd name="T26" fmla="*/ 44 w 958"/>
                <a:gd name="T27" fmla="*/ 682 h 958"/>
                <a:gd name="T28" fmla="*/ 19 w 958"/>
                <a:gd name="T29" fmla="*/ 616 h 958"/>
                <a:gd name="T30" fmla="*/ 4 w 958"/>
                <a:gd name="T31" fmla="*/ 549 h 958"/>
                <a:gd name="T32" fmla="*/ 0 w 958"/>
                <a:gd name="T33" fmla="*/ 480 h 958"/>
                <a:gd name="T34" fmla="*/ 4 w 958"/>
                <a:gd name="T35" fmla="*/ 411 h 958"/>
                <a:gd name="T36" fmla="*/ 19 w 958"/>
                <a:gd name="T37" fmla="*/ 343 h 958"/>
                <a:gd name="T38" fmla="*/ 44 w 958"/>
                <a:gd name="T39" fmla="*/ 278 h 958"/>
                <a:gd name="T40" fmla="*/ 78 w 958"/>
                <a:gd name="T41" fmla="*/ 215 h 958"/>
                <a:gd name="T42" fmla="*/ 123 w 958"/>
                <a:gd name="T43" fmla="*/ 158 h 958"/>
                <a:gd name="T44" fmla="*/ 158 w 958"/>
                <a:gd name="T45" fmla="*/ 124 h 958"/>
                <a:gd name="T46" fmla="*/ 215 w 958"/>
                <a:gd name="T47" fmla="*/ 79 h 958"/>
                <a:gd name="T48" fmla="*/ 276 w 958"/>
                <a:gd name="T49" fmla="*/ 44 h 958"/>
                <a:gd name="T50" fmla="*/ 343 w 958"/>
                <a:gd name="T51" fmla="*/ 20 h 958"/>
                <a:gd name="T52" fmla="*/ 409 w 958"/>
                <a:gd name="T53" fmla="*/ 5 h 958"/>
                <a:gd name="T54" fmla="*/ 478 w 958"/>
                <a:gd name="T55" fmla="*/ 0 h 958"/>
                <a:gd name="T56" fmla="*/ 547 w 958"/>
                <a:gd name="T57" fmla="*/ 5 h 958"/>
                <a:gd name="T58" fmla="*/ 615 w 958"/>
                <a:gd name="T59" fmla="*/ 20 h 958"/>
                <a:gd name="T60" fmla="*/ 680 w 958"/>
                <a:gd name="T61" fmla="*/ 44 h 958"/>
                <a:gd name="T62" fmla="*/ 743 w 958"/>
                <a:gd name="T63" fmla="*/ 79 h 958"/>
                <a:gd name="T64" fmla="*/ 800 w 958"/>
                <a:gd name="T65" fmla="*/ 124 h 958"/>
                <a:gd name="T66" fmla="*/ 834 w 958"/>
                <a:gd name="T67" fmla="*/ 158 h 958"/>
                <a:gd name="T68" fmla="*/ 879 w 958"/>
                <a:gd name="T69" fmla="*/ 215 h 958"/>
                <a:gd name="T70" fmla="*/ 914 w 958"/>
                <a:gd name="T71" fmla="*/ 278 h 958"/>
                <a:gd name="T72" fmla="*/ 937 w 958"/>
                <a:gd name="T73" fmla="*/ 343 h 958"/>
                <a:gd name="T74" fmla="*/ 953 w 958"/>
                <a:gd name="T75" fmla="*/ 411 h 958"/>
                <a:gd name="T76" fmla="*/ 958 w 958"/>
                <a:gd name="T77" fmla="*/ 480 h 958"/>
                <a:gd name="T78" fmla="*/ 953 w 958"/>
                <a:gd name="T79" fmla="*/ 549 h 958"/>
                <a:gd name="T80" fmla="*/ 937 w 958"/>
                <a:gd name="T81" fmla="*/ 616 h 958"/>
                <a:gd name="T82" fmla="*/ 914 w 958"/>
                <a:gd name="T83" fmla="*/ 682 h 958"/>
                <a:gd name="T84" fmla="*/ 879 w 958"/>
                <a:gd name="T85" fmla="*/ 744 h 958"/>
                <a:gd name="T86" fmla="*/ 834 w 958"/>
                <a:gd name="T87" fmla="*/ 80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8" h="958">
                  <a:moveTo>
                    <a:pt x="818" y="818"/>
                  </a:moveTo>
                  <a:lnTo>
                    <a:pt x="818" y="818"/>
                  </a:lnTo>
                  <a:lnTo>
                    <a:pt x="800" y="835"/>
                  </a:lnTo>
                  <a:lnTo>
                    <a:pt x="781" y="852"/>
                  </a:lnTo>
                  <a:lnTo>
                    <a:pt x="762" y="866"/>
                  </a:lnTo>
                  <a:lnTo>
                    <a:pt x="743" y="880"/>
                  </a:lnTo>
                  <a:lnTo>
                    <a:pt x="723" y="892"/>
                  </a:lnTo>
                  <a:lnTo>
                    <a:pt x="701" y="904"/>
                  </a:lnTo>
                  <a:lnTo>
                    <a:pt x="680" y="915"/>
                  </a:lnTo>
                  <a:lnTo>
                    <a:pt x="658" y="924"/>
                  </a:lnTo>
                  <a:lnTo>
                    <a:pt x="637" y="932"/>
                  </a:lnTo>
                  <a:lnTo>
                    <a:pt x="615" y="939"/>
                  </a:lnTo>
                  <a:lnTo>
                    <a:pt x="593" y="945"/>
                  </a:lnTo>
                  <a:lnTo>
                    <a:pt x="571" y="950"/>
                  </a:lnTo>
                  <a:lnTo>
                    <a:pt x="547" y="954"/>
                  </a:lnTo>
                  <a:lnTo>
                    <a:pt x="524" y="956"/>
                  </a:lnTo>
                  <a:lnTo>
                    <a:pt x="502" y="958"/>
                  </a:lnTo>
                  <a:lnTo>
                    <a:pt x="478" y="958"/>
                  </a:lnTo>
                  <a:lnTo>
                    <a:pt x="455" y="958"/>
                  </a:lnTo>
                  <a:lnTo>
                    <a:pt x="433" y="956"/>
                  </a:lnTo>
                  <a:lnTo>
                    <a:pt x="409" y="954"/>
                  </a:lnTo>
                  <a:lnTo>
                    <a:pt x="387" y="950"/>
                  </a:lnTo>
                  <a:lnTo>
                    <a:pt x="364" y="945"/>
                  </a:lnTo>
                  <a:lnTo>
                    <a:pt x="343" y="939"/>
                  </a:lnTo>
                  <a:lnTo>
                    <a:pt x="320" y="932"/>
                  </a:lnTo>
                  <a:lnTo>
                    <a:pt x="299" y="924"/>
                  </a:lnTo>
                  <a:lnTo>
                    <a:pt x="276" y="915"/>
                  </a:lnTo>
                  <a:lnTo>
                    <a:pt x="256" y="904"/>
                  </a:lnTo>
                  <a:lnTo>
                    <a:pt x="235" y="892"/>
                  </a:lnTo>
                  <a:lnTo>
                    <a:pt x="215" y="880"/>
                  </a:lnTo>
                  <a:lnTo>
                    <a:pt x="196" y="866"/>
                  </a:lnTo>
                  <a:lnTo>
                    <a:pt x="177" y="852"/>
                  </a:lnTo>
                  <a:lnTo>
                    <a:pt x="158" y="835"/>
                  </a:lnTo>
                  <a:lnTo>
                    <a:pt x="140" y="818"/>
                  </a:lnTo>
                  <a:lnTo>
                    <a:pt x="140" y="818"/>
                  </a:lnTo>
                  <a:lnTo>
                    <a:pt x="123" y="801"/>
                  </a:lnTo>
                  <a:lnTo>
                    <a:pt x="106" y="782"/>
                  </a:lnTo>
                  <a:lnTo>
                    <a:pt x="92" y="763"/>
                  </a:lnTo>
                  <a:lnTo>
                    <a:pt x="78" y="744"/>
                  </a:lnTo>
                  <a:lnTo>
                    <a:pt x="66" y="723"/>
                  </a:lnTo>
                  <a:lnTo>
                    <a:pt x="54" y="702"/>
                  </a:lnTo>
                  <a:lnTo>
                    <a:pt x="44" y="682"/>
                  </a:lnTo>
                  <a:lnTo>
                    <a:pt x="34" y="659"/>
                  </a:lnTo>
                  <a:lnTo>
                    <a:pt x="26" y="638"/>
                  </a:lnTo>
                  <a:lnTo>
                    <a:pt x="19" y="616"/>
                  </a:lnTo>
                  <a:lnTo>
                    <a:pt x="13" y="594"/>
                  </a:lnTo>
                  <a:lnTo>
                    <a:pt x="8" y="571"/>
                  </a:lnTo>
                  <a:lnTo>
                    <a:pt x="4" y="549"/>
                  </a:lnTo>
                  <a:lnTo>
                    <a:pt x="2" y="525"/>
                  </a:lnTo>
                  <a:lnTo>
                    <a:pt x="0" y="502"/>
                  </a:lnTo>
                  <a:lnTo>
                    <a:pt x="0" y="480"/>
                  </a:lnTo>
                  <a:lnTo>
                    <a:pt x="0" y="456"/>
                  </a:lnTo>
                  <a:lnTo>
                    <a:pt x="2" y="434"/>
                  </a:lnTo>
                  <a:lnTo>
                    <a:pt x="4" y="411"/>
                  </a:lnTo>
                  <a:lnTo>
                    <a:pt x="8" y="387"/>
                  </a:lnTo>
                  <a:lnTo>
                    <a:pt x="13" y="365"/>
                  </a:lnTo>
                  <a:lnTo>
                    <a:pt x="19" y="343"/>
                  </a:lnTo>
                  <a:lnTo>
                    <a:pt x="26" y="321"/>
                  </a:lnTo>
                  <a:lnTo>
                    <a:pt x="34" y="299"/>
                  </a:lnTo>
                  <a:lnTo>
                    <a:pt x="44" y="278"/>
                  </a:lnTo>
                  <a:lnTo>
                    <a:pt x="54" y="257"/>
                  </a:lnTo>
                  <a:lnTo>
                    <a:pt x="66" y="235"/>
                  </a:lnTo>
                  <a:lnTo>
                    <a:pt x="78" y="215"/>
                  </a:lnTo>
                  <a:lnTo>
                    <a:pt x="92" y="196"/>
                  </a:lnTo>
                  <a:lnTo>
                    <a:pt x="106" y="177"/>
                  </a:lnTo>
                  <a:lnTo>
                    <a:pt x="123" y="158"/>
                  </a:lnTo>
                  <a:lnTo>
                    <a:pt x="140" y="140"/>
                  </a:lnTo>
                  <a:lnTo>
                    <a:pt x="140" y="140"/>
                  </a:lnTo>
                  <a:lnTo>
                    <a:pt x="158" y="124"/>
                  </a:lnTo>
                  <a:lnTo>
                    <a:pt x="177" y="107"/>
                  </a:lnTo>
                  <a:lnTo>
                    <a:pt x="196" y="93"/>
                  </a:lnTo>
                  <a:lnTo>
                    <a:pt x="215" y="79"/>
                  </a:lnTo>
                  <a:lnTo>
                    <a:pt x="235" y="67"/>
                  </a:lnTo>
                  <a:lnTo>
                    <a:pt x="256" y="55"/>
                  </a:lnTo>
                  <a:lnTo>
                    <a:pt x="276" y="44"/>
                  </a:lnTo>
                  <a:lnTo>
                    <a:pt x="299" y="35"/>
                  </a:lnTo>
                  <a:lnTo>
                    <a:pt x="320" y="28"/>
                  </a:lnTo>
                  <a:lnTo>
                    <a:pt x="343" y="20"/>
                  </a:lnTo>
                  <a:lnTo>
                    <a:pt x="364" y="13"/>
                  </a:lnTo>
                  <a:lnTo>
                    <a:pt x="387" y="9"/>
                  </a:lnTo>
                  <a:lnTo>
                    <a:pt x="409" y="5"/>
                  </a:lnTo>
                  <a:lnTo>
                    <a:pt x="433" y="3"/>
                  </a:lnTo>
                  <a:lnTo>
                    <a:pt x="455" y="0"/>
                  </a:lnTo>
                  <a:lnTo>
                    <a:pt x="478" y="0"/>
                  </a:lnTo>
                  <a:lnTo>
                    <a:pt x="502" y="0"/>
                  </a:lnTo>
                  <a:lnTo>
                    <a:pt x="524" y="3"/>
                  </a:lnTo>
                  <a:lnTo>
                    <a:pt x="547" y="5"/>
                  </a:lnTo>
                  <a:lnTo>
                    <a:pt x="571" y="9"/>
                  </a:lnTo>
                  <a:lnTo>
                    <a:pt x="593" y="13"/>
                  </a:lnTo>
                  <a:lnTo>
                    <a:pt x="615" y="20"/>
                  </a:lnTo>
                  <a:lnTo>
                    <a:pt x="637" y="28"/>
                  </a:lnTo>
                  <a:lnTo>
                    <a:pt x="658" y="35"/>
                  </a:lnTo>
                  <a:lnTo>
                    <a:pt x="680" y="44"/>
                  </a:lnTo>
                  <a:lnTo>
                    <a:pt x="701" y="55"/>
                  </a:lnTo>
                  <a:lnTo>
                    <a:pt x="723" y="67"/>
                  </a:lnTo>
                  <a:lnTo>
                    <a:pt x="743" y="79"/>
                  </a:lnTo>
                  <a:lnTo>
                    <a:pt x="762" y="93"/>
                  </a:lnTo>
                  <a:lnTo>
                    <a:pt x="781" y="107"/>
                  </a:lnTo>
                  <a:lnTo>
                    <a:pt x="800" y="124"/>
                  </a:lnTo>
                  <a:lnTo>
                    <a:pt x="818" y="140"/>
                  </a:lnTo>
                  <a:lnTo>
                    <a:pt x="818" y="140"/>
                  </a:lnTo>
                  <a:lnTo>
                    <a:pt x="834" y="158"/>
                  </a:lnTo>
                  <a:lnTo>
                    <a:pt x="851" y="177"/>
                  </a:lnTo>
                  <a:lnTo>
                    <a:pt x="865" y="196"/>
                  </a:lnTo>
                  <a:lnTo>
                    <a:pt x="879" y="215"/>
                  </a:lnTo>
                  <a:lnTo>
                    <a:pt x="891" y="235"/>
                  </a:lnTo>
                  <a:lnTo>
                    <a:pt x="903" y="257"/>
                  </a:lnTo>
                  <a:lnTo>
                    <a:pt x="914" y="278"/>
                  </a:lnTo>
                  <a:lnTo>
                    <a:pt x="923" y="299"/>
                  </a:lnTo>
                  <a:lnTo>
                    <a:pt x="930" y="321"/>
                  </a:lnTo>
                  <a:lnTo>
                    <a:pt x="937" y="343"/>
                  </a:lnTo>
                  <a:lnTo>
                    <a:pt x="945" y="365"/>
                  </a:lnTo>
                  <a:lnTo>
                    <a:pt x="949" y="387"/>
                  </a:lnTo>
                  <a:lnTo>
                    <a:pt x="953" y="411"/>
                  </a:lnTo>
                  <a:lnTo>
                    <a:pt x="955" y="434"/>
                  </a:lnTo>
                  <a:lnTo>
                    <a:pt x="958" y="456"/>
                  </a:lnTo>
                  <a:lnTo>
                    <a:pt x="958" y="480"/>
                  </a:lnTo>
                  <a:lnTo>
                    <a:pt x="958" y="502"/>
                  </a:lnTo>
                  <a:lnTo>
                    <a:pt x="955" y="525"/>
                  </a:lnTo>
                  <a:lnTo>
                    <a:pt x="953" y="549"/>
                  </a:lnTo>
                  <a:lnTo>
                    <a:pt x="949" y="571"/>
                  </a:lnTo>
                  <a:lnTo>
                    <a:pt x="945" y="594"/>
                  </a:lnTo>
                  <a:lnTo>
                    <a:pt x="937" y="616"/>
                  </a:lnTo>
                  <a:lnTo>
                    <a:pt x="930" y="638"/>
                  </a:lnTo>
                  <a:lnTo>
                    <a:pt x="923" y="659"/>
                  </a:lnTo>
                  <a:lnTo>
                    <a:pt x="914" y="682"/>
                  </a:lnTo>
                  <a:lnTo>
                    <a:pt x="903" y="702"/>
                  </a:lnTo>
                  <a:lnTo>
                    <a:pt x="891" y="723"/>
                  </a:lnTo>
                  <a:lnTo>
                    <a:pt x="879" y="744"/>
                  </a:lnTo>
                  <a:lnTo>
                    <a:pt x="865" y="763"/>
                  </a:lnTo>
                  <a:lnTo>
                    <a:pt x="851" y="782"/>
                  </a:lnTo>
                  <a:lnTo>
                    <a:pt x="834" y="801"/>
                  </a:lnTo>
                  <a:lnTo>
                    <a:pt x="818" y="818"/>
                  </a:lnTo>
                  <a:lnTo>
                    <a:pt x="818" y="81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5" name="Freeform 139"/>
            <p:cNvSpPr>
              <a:spLocks noEditPoints="1"/>
            </p:cNvSpPr>
            <p:nvPr/>
          </p:nvSpPr>
          <p:spPr bwMode="auto">
            <a:xfrm>
              <a:off x="6049569" y="5643544"/>
              <a:ext cx="533400" cy="533400"/>
            </a:xfrm>
            <a:custGeom>
              <a:avLst/>
              <a:gdLst>
                <a:gd name="T0" fmla="*/ 428 w 1008"/>
                <a:gd name="T1" fmla="*/ 1004 h 1008"/>
                <a:gd name="T2" fmla="*/ 311 w 1008"/>
                <a:gd name="T3" fmla="*/ 970 h 1008"/>
                <a:gd name="T4" fmla="*/ 204 w 1008"/>
                <a:gd name="T5" fmla="*/ 910 h 1008"/>
                <a:gd name="T6" fmla="*/ 129 w 1008"/>
                <a:gd name="T7" fmla="*/ 842 h 1008"/>
                <a:gd name="T8" fmla="*/ 57 w 1008"/>
                <a:gd name="T9" fmla="*/ 739 h 1008"/>
                <a:gd name="T10" fmla="*/ 14 w 1008"/>
                <a:gd name="T11" fmla="*/ 625 h 1008"/>
                <a:gd name="T12" fmla="*/ 0 w 1008"/>
                <a:gd name="T13" fmla="*/ 505 h 1008"/>
                <a:gd name="T14" fmla="*/ 14 w 1008"/>
                <a:gd name="T15" fmla="*/ 384 h 1008"/>
                <a:gd name="T16" fmla="*/ 57 w 1008"/>
                <a:gd name="T17" fmla="*/ 270 h 1008"/>
                <a:gd name="T18" fmla="*/ 129 w 1008"/>
                <a:gd name="T19" fmla="*/ 166 h 1008"/>
                <a:gd name="T20" fmla="*/ 204 w 1008"/>
                <a:gd name="T21" fmla="*/ 99 h 1008"/>
                <a:gd name="T22" fmla="*/ 311 w 1008"/>
                <a:gd name="T23" fmla="*/ 38 h 1008"/>
                <a:gd name="T24" fmla="*/ 428 w 1008"/>
                <a:gd name="T25" fmla="*/ 6 h 1008"/>
                <a:gd name="T26" fmla="*/ 529 w 1008"/>
                <a:gd name="T27" fmla="*/ 0 h 1008"/>
                <a:gd name="T28" fmla="*/ 650 w 1008"/>
                <a:gd name="T29" fmla="*/ 22 h 1008"/>
                <a:gd name="T30" fmla="*/ 762 w 1008"/>
                <a:gd name="T31" fmla="*/ 72 h 1008"/>
                <a:gd name="T32" fmla="*/ 860 w 1008"/>
                <a:gd name="T33" fmla="*/ 148 h 1008"/>
                <a:gd name="T34" fmla="*/ 924 w 1008"/>
                <a:gd name="T35" fmla="*/ 227 h 1008"/>
                <a:gd name="T36" fmla="*/ 979 w 1008"/>
                <a:gd name="T37" fmla="*/ 337 h 1008"/>
                <a:gd name="T38" fmla="*/ 1005 w 1008"/>
                <a:gd name="T39" fmla="*/ 456 h 1008"/>
                <a:gd name="T40" fmla="*/ 1003 w 1008"/>
                <a:gd name="T41" fmla="*/ 577 h 1008"/>
                <a:gd name="T42" fmla="*/ 971 w 1008"/>
                <a:gd name="T43" fmla="*/ 694 h 1008"/>
                <a:gd name="T44" fmla="*/ 910 w 1008"/>
                <a:gd name="T45" fmla="*/ 803 h 1008"/>
                <a:gd name="T46" fmla="*/ 841 w 1008"/>
                <a:gd name="T47" fmla="*/ 879 h 1008"/>
                <a:gd name="T48" fmla="*/ 740 w 1008"/>
                <a:gd name="T49" fmla="*/ 949 h 1008"/>
                <a:gd name="T50" fmla="*/ 627 w 1008"/>
                <a:gd name="T51" fmla="*/ 994 h 1008"/>
                <a:gd name="T52" fmla="*/ 503 w 1008"/>
                <a:gd name="T53" fmla="*/ 1008 h 1008"/>
                <a:gd name="T54" fmla="*/ 458 w 1008"/>
                <a:gd name="T55" fmla="*/ 53 h 1008"/>
                <a:gd name="T56" fmla="*/ 350 w 1008"/>
                <a:gd name="T57" fmla="*/ 76 h 1008"/>
                <a:gd name="T58" fmla="*/ 251 w 1008"/>
                <a:gd name="T59" fmla="*/ 126 h 1008"/>
                <a:gd name="T60" fmla="*/ 183 w 1008"/>
                <a:gd name="T61" fmla="*/ 183 h 1008"/>
                <a:gd name="T62" fmla="*/ 112 w 1008"/>
                <a:gd name="T63" fmla="*/ 273 h 1008"/>
                <a:gd name="T64" fmla="*/ 69 w 1008"/>
                <a:gd name="T65" fmla="*/ 375 h 1008"/>
                <a:gd name="T66" fmla="*/ 50 w 1008"/>
                <a:gd name="T67" fmla="*/ 482 h 1008"/>
                <a:gd name="T68" fmla="*/ 58 w 1008"/>
                <a:gd name="T69" fmla="*/ 592 h 1008"/>
                <a:gd name="T70" fmla="*/ 91 w 1008"/>
                <a:gd name="T71" fmla="*/ 696 h 1008"/>
                <a:gd name="T72" fmla="*/ 152 w 1008"/>
                <a:gd name="T73" fmla="*/ 791 h 1008"/>
                <a:gd name="T74" fmla="*/ 216 w 1008"/>
                <a:gd name="T75" fmla="*/ 856 h 1008"/>
                <a:gd name="T76" fmla="*/ 310 w 1008"/>
                <a:gd name="T77" fmla="*/ 916 h 1008"/>
                <a:gd name="T78" fmla="*/ 414 w 1008"/>
                <a:gd name="T79" fmla="*/ 950 h 1008"/>
                <a:gd name="T80" fmla="*/ 503 w 1008"/>
                <a:gd name="T81" fmla="*/ 959 h 1008"/>
                <a:gd name="T82" fmla="*/ 615 w 1008"/>
                <a:gd name="T83" fmla="*/ 945 h 1008"/>
                <a:gd name="T84" fmla="*/ 718 w 1008"/>
                <a:gd name="T85" fmla="*/ 905 h 1008"/>
                <a:gd name="T86" fmla="*/ 808 w 1008"/>
                <a:gd name="T87" fmla="*/ 841 h 1008"/>
                <a:gd name="T88" fmla="*/ 870 w 1008"/>
                <a:gd name="T89" fmla="*/ 773 h 1008"/>
                <a:gd name="T90" fmla="*/ 924 w 1008"/>
                <a:gd name="T91" fmla="*/ 676 h 1008"/>
                <a:gd name="T92" fmla="*/ 953 w 1008"/>
                <a:gd name="T93" fmla="*/ 570 h 1008"/>
                <a:gd name="T94" fmla="*/ 955 w 1008"/>
                <a:gd name="T95" fmla="*/ 461 h 1008"/>
                <a:gd name="T96" fmla="*/ 932 w 1008"/>
                <a:gd name="T97" fmla="*/ 354 h 1008"/>
                <a:gd name="T98" fmla="*/ 883 w 1008"/>
                <a:gd name="T99" fmla="*/ 254 h 1008"/>
                <a:gd name="T100" fmla="*/ 825 w 1008"/>
                <a:gd name="T101" fmla="*/ 183 h 1008"/>
                <a:gd name="T102" fmla="*/ 737 w 1008"/>
                <a:gd name="T103" fmla="*/ 114 h 1008"/>
                <a:gd name="T104" fmla="*/ 636 w 1008"/>
                <a:gd name="T105" fmla="*/ 69 h 1008"/>
                <a:gd name="T106" fmla="*/ 527 w 1008"/>
                <a:gd name="T107" fmla="*/ 5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8" h="1008">
                  <a:moveTo>
                    <a:pt x="503" y="1008"/>
                  </a:moveTo>
                  <a:lnTo>
                    <a:pt x="503" y="1008"/>
                  </a:lnTo>
                  <a:lnTo>
                    <a:pt x="478" y="1008"/>
                  </a:lnTo>
                  <a:lnTo>
                    <a:pt x="453" y="1006"/>
                  </a:lnTo>
                  <a:lnTo>
                    <a:pt x="428" y="1004"/>
                  </a:lnTo>
                  <a:lnTo>
                    <a:pt x="405" y="999"/>
                  </a:lnTo>
                  <a:lnTo>
                    <a:pt x="381" y="994"/>
                  </a:lnTo>
                  <a:lnTo>
                    <a:pt x="357" y="987"/>
                  </a:lnTo>
                  <a:lnTo>
                    <a:pt x="333" y="980"/>
                  </a:lnTo>
                  <a:lnTo>
                    <a:pt x="311" y="970"/>
                  </a:lnTo>
                  <a:lnTo>
                    <a:pt x="288" y="961"/>
                  </a:lnTo>
                  <a:lnTo>
                    <a:pt x="267" y="949"/>
                  </a:lnTo>
                  <a:lnTo>
                    <a:pt x="245" y="937"/>
                  </a:lnTo>
                  <a:lnTo>
                    <a:pt x="224" y="924"/>
                  </a:lnTo>
                  <a:lnTo>
                    <a:pt x="204" y="910"/>
                  </a:lnTo>
                  <a:lnTo>
                    <a:pt x="184" y="894"/>
                  </a:lnTo>
                  <a:lnTo>
                    <a:pt x="166" y="878"/>
                  </a:lnTo>
                  <a:lnTo>
                    <a:pt x="147" y="861"/>
                  </a:lnTo>
                  <a:lnTo>
                    <a:pt x="147" y="861"/>
                  </a:lnTo>
                  <a:lnTo>
                    <a:pt x="129" y="842"/>
                  </a:lnTo>
                  <a:lnTo>
                    <a:pt x="112" y="823"/>
                  </a:lnTo>
                  <a:lnTo>
                    <a:pt x="97" y="803"/>
                  </a:lnTo>
                  <a:lnTo>
                    <a:pt x="83" y="782"/>
                  </a:lnTo>
                  <a:lnTo>
                    <a:pt x="70" y="760"/>
                  </a:lnTo>
                  <a:lnTo>
                    <a:pt x="57" y="739"/>
                  </a:lnTo>
                  <a:lnTo>
                    <a:pt x="46" y="716"/>
                  </a:lnTo>
                  <a:lnTo>
                    <a:pt x="37" y="694"/>
                  </a:lnTo>
                  <a:lnTo>
                    <a:pt x="28" y="671"/>
                  </a:lnTo>
                  <a:lnTo>
                    <a:pt x="20" y="649"/>
                  </a:lnTo>
                  <a:lnTo>
                    <a:pt x="14" y="625"/>
                  </a:lnTo>
                  <a:lnTo>
                    <a:pt x="9" y="601"/>
                  </a:lnTo>
                  <a:lnTo>
                    <a:pt x="4" y="577"/>
                  </a:lnTo>
                  <a:lnTo>
                    <a:pt x="2" y="552"/>
                  </a:lnTo>
                  <a:lnTo>
                    <a:pt x="0" y="529"/>
                  </a:lnTo>
                  <a:lnTo>
                    <a:pt x="0" y="505"/>
                  </a:lnTo>
                  <a:lnTo>
                    <a:pt x="0" y="480"/>
                  </a:lnTo>
                  <a:lnTo>
                    <a:pt x="2" y="456"/>
                  </a:lnTo>
                  <a:lnTo>
                    <a:pt x="4" y="432"/>
                  </a:lnTo>
                  <a:lnTo>
                    <a:pt x="9" y="408"/>
                  </a:lnTo>
                  <a:lnTo>
                    <a:pt x="14" y="384"/>
                  </a:lnTo>
                  <a:lnTo>
                    <a:pt x="20" y="361"/>
                  </a:lnTo>
                  <a:lnTo>
                    <a:pt x="28" y="337"/>
                  </a:lnTo>
                  <a:lnTo>
                    <a:pt x="37" y="315"/>
                  </a:lnTo>
                  <a:lnTo>
                    <a:pt x="46" y="292"/>
                  </a:lnTo>
                  <a:lnTo>
                    <a:pt x="57" y="270"/>
                  </a:lnTo>
                  <a:lnTo>
                    <a:pt x="70" y="248"/>
                  </a:lnTo>
                  <a:lnTo>
                    <a:pt x="83" y="227"/>
                  </a:lnTo>
                  <a:lnTo>
                    <a:pt x="97" y="206"/>
                  </a:lnTo>
                  <a:lnTo>
                    <a:pt x="112" y="187"/>
                  </a:lnTo>
                  <a:lnTo>
                    <a:pt x="129" y="166"/>
                  </a:lnTo>
                  <a:lnTo>
                    <a:pt x="147" y="148"/>
                  </a:lnTo>
                  <a:lnTo>
                    <a:pt x="147" y="148"/>
                  </a:lnTo>
                  <a:lnTo>
                    <a:pt x="165" y="131"/>
                  </a:lnTo>
                  <a:lnTo>
                    <a:pt x="184" y="114"/>
                  </a:lnTo>
                  <a:lnTo>
                    <a:pt x="204" y="99"/>
                  </a:lnTo>
                  <a:lnTo>
                    <a:pt x="224" y="85"/>
                  </a:lnTo>
                  <a:lnTo>
                    <a:pt x="244" y="72"/>
                  </a:lnTo>
                  <a:lnTo>
                    <a:pt x="267" y="60"/>
                  </a:lnTo>
                  <a:lnTo>
                    <a:pt x="288" y="48"/>
                  </a:lnTo>
                  <a:lnTo>
                    <a:pt x="311" y="38"/>
                  </a:lnTo>
                  <a:lnTo>
                    <a:pt x="333" y="30"/>
                  </a:lnTo>
                  <a:lnTo>
                    <a:pt x="357" y="22"/>
                  </a:lnTo>
                  <a:lnTo>
                    <a:pt x="381" y="16"/>
                  </a:lnTo>
                  <a:lnTo>
                    <a:pt x="405" y="10"/>
                  </a:lnTo>
                  <a:lnTo>
                    <a:pt x="428" y="6"/>
                  </a:lnTo>
                  <a:lnTo>
                    <a:pt x="453" y="3"/>
                  </a:lnTo>
                  <a:lnTo>
                    <a:pt x="478" y="0"/>
                  </a:lnTo>
                  <a:lnTo>
                    <a:pt x="503" y="0"/>
                  </a:lnTo>
                  <a:lnTo>
                    <a:pt x="503" y="0"/>
                  </a:lnTo>
                  <a:lnTo>
                    <a:pt x="529" y="0"/>
                  </a:lnTo>
                  <a:lnTo>
                    <a:pt x="554" y="3"/>
                  </a:lnTo>
                  <a:lnTo>
                    <a:pt x="578" y="6"/>
                  </a:lnTo>
                  <a:lnTo>
                    <a:pt x="603" y="10"/>
                  </a:lnTo>
                  <a:lnTo>
                    <a:pt x="627" y="16"/>
                  </a:lnTo>
                  <a:lnTo>
                    <a:pt x="650" y="22"/>
                  </a:lnTo>
                  <a:lnTo>
                    <a:pt x="674" y="30"/>
                  </a:lnTo>
                  <a:lnTo>
                    <a:pt x="697" y="38"/>
                  </a:lnTo>
                  <a:lnTo>
                    <a:pt x="719" y="48"/>
                  </a:lnTo>
                  <a:lnTo>
                    <a:pt x="740" y="60"/>
                  </a:lnTo>
                  <a:lnTo>
                    <a:pt x="762" y="72"/>
                  </a:lnTo>
                  <a:lnTo>
                    <a:pt x="783" y="85"/>
                  </a:lnTo>
                  <a:lnTo>
                    <a:pt x="803" y="99"/>
                  </a:lnTo>
                  <a:lnTo>
                    <a:pt x="822" y="114"/>
                  </a:lnTo>
                  <a:lnTo>
                    <a:pt x="841" y="131"/>
                  </a:lnTo>
                  <a:lnTo>
                    <a:pt x="860" y="148"/>
                  </a:lnTo>
                  <a:lnTo>
                    <a:pt x="860" y="148"/>
                  </a:lnTo>
                  <a:lnTo>
                    <a:pt x="878" y="166"/>
                  </a:lnTo>
                  <a:lnTo>
                    <a:pt x="895" y="187"/>
                  </a:lnTo>
                  <a:lnTo>
                    <a:pt x="910" y="206"/>
                  </a:lnTo>
                  <a:lnTo>
                    <a:pt x="924" y="227"/>
                  </a:lnTo>
                  <a:lnTo>
                    <a:pt x="938" y="248"/>
                  </a:lnTo>
                  <a:lnTo>
                    <a:pt x="949" y="270"/>
                  </a:lnTo>
                  <a:lnTo>
                    <a:pt x="961" y="292"/>
                  </a:lnTo>
                  <a:lnTo>
                    <a:pt x="971" y="315"/>
                  </a:lnTo>
                  <a:lnTo>
                    <a:pt x="979" y="337"/>
                  </a:lnTo>
                  <a:lnTo>
                    <a:pt x="986" y="361"/>
                  </a:lnTo>
                  <a:lnTo>
                    <a:pt x="993" y="384"/>
                  </a:lnTo>
                  <a:lnTo>
                    <a:pt x="998" y="408"/>
                  </a:lnTo>
                  <a:lnTo>
                    <a:pt x="1003" y="432"/>
                  </a:lnTo>
                  <a:lnTo>
                    <a:pt x="1005" y="456"/>
                  </a:lnTo>
                  <a:lnTo>
                    <a:pt x="1006" y="480"/>
                  </a:lnTo>
                  <a:lnTo>
                    <a:pt x="1008" y="505"/>
                  </a:lnTo>
                  <a:lnTo>
                    <a:pt x="1006" y="529"/>
                  </a:lnTo>
                  <a:lnTo>
                    <a:pt x="1005" y="552"/>
                  </a:lnTo>
                  <a:lnTo>
                    <a:pt x="1003" y="577"/>
                  </a:lnTo>
                  <a:lnTo>
                    <a:pt x="998" y="601"/>
                  </a:lnTo>
                  <a:lnTo>
                    <a:pt x="993" y="625"/>
                  </a:lnTo>
                  <a:lnTo>
                    <a:pt x="986" y="649"/>
                  </a:lnTo>
                  <a:lnTo>
                    <a:pt x="979" y="671"/>
                  </a:lnTo>
                  <a:lnTo>
                    <a:pt x="971" y="694"/>
                  </a:lnTo>
                  <a:lnTo>
                    <a:pt x="961" y="716"/>
                  </a:lnTo>
                  <a:lnTo>
                    <a:pt x="949" y="739"/>
                  </a:lnTo>
                  <a:lnTo>
                    <a:pt x="938" y="760"/>
                  </a:lnTo>
                  <a:lnTo>
                    <a:pt x="924" y="782"/>
                  </a:lnTo>
                  <a:lnTo>
                    <a:pt x="910" y="803"/>
                  </a:lnTo>
                  <a:lnTo>
                    <a:pt x="895" y="823"/>
                  </a:lnTo>
                  <a:lnTo>
                    <a:pt x="878" y="842"/>
                  </a:lnTo>
                  <a:lnTo>
                    <a:pt x="860" y="861"/>
                  </a:lnTo>
                  <a:lnTo>
                    <a:pt x="860" y="861"/>
                  </a:lnTo>
                  <a:lnTo>
                    <a:pt x="841" y="879"/>
                  </a:lnTo>
                  <a:lnTo>
                    <a:pt x="822" y="894"/>
                  </a:lnTo>
                  <a:lnTo>
                    <a:pt x="803" y="910"/>
                  </a:lnTo>
                  <a:lnTo>
                    <a:pt x="783" y="924"/>
                  </a:lnTo>
                  <a:lnTo>
                    <a:pt x="762" y="937"/>
                  </a:lnTo>
                  <a:lnTo>
                    <a:pt x="740" y="949"/>
                  </a:lnTo>
                  <a:lnTo>
                    <a:pt x="719" y="961"/>
                  </a:lnTo>
                  <a:lnTo>
                    <a:pt x="697" y="970"/>
                  </a:lnTo>
                  <a:lnTo>
                    <a:pt x="674" y="980"/>
                  </a:lnTo>
                  <a:lnTo>
                    <a:pt x="650" y="987"/>
                  </a:lnTo>
                  <a:lnTo>
                    <a:pt x="627" y="994"/>
                  </a:lnTo>
                  <a:lnTo>
                    <a:pt x="603" y="999"/>
                  </a:lnTo>
                  <a:lnTo>
                    <a:pt x="578" y="1004"/>
                  </a:lnTo>
                  <a:lnTo>
                    <a:pt x="554" y="1006"/>
                  </a:lnTo>
                  <a:lnTo>
                    <a:pt x="529" y="1008"/>
                  </a:lnTo>
                  <a:lnTo>
                    <a:pt x="503" y="1008"/>
                  </a:lnTo>
                  <a:lnTo>
                    <a:pt x="503" y="1008"/>
                  </a:lnTo>
                  <a:close/>
                  <a:moveTo>
                    <a:pt x="503" y="50"/>
                  </a:moveTo>
                  <a:lnTo>
                    <a:pt x="503" y="50"/>
                  </a:lnTo>
                  <a:lnTo>
                    <a:pt x="480" y="50"/>
                  </a:lnTo>
                  <a:lnTo>
                    <a:pt x="458" y="53"/>
                  </a:lnTo>
                  <a:lnTo>
                    <a:pt x="437" y="55"/>
                  </a:lnTo>
                  <a:lnTo>
                    <a:pt x="414" y="58"/>
                  </a:lnTo>
                  <a:lnTo>
                    <a:pt x="393" y="63"/>
                  </a:lnTo>
                  <a:lnTo>
                    <a:pt x="371" y="69"/>
                  </a:lnTo>
                  <a:lnTo>
                    <a:pt x="350" y="76"/>
                  </a:lnTo>
                  <a:lnTo>
                    <a:pt x="330" y="85"/>
                  </a:lnTo>
                  <a:lnTo>
                    <a:pt x="310" y="93"/>
                  </a:lnTo>
                  <a:lnTo>
                    <a:pt x="289" y="104"/>
                  </a:lnTo>
                  <a:lnTo>
                    <a:pt x="270" y="114"/>
                  </a:lnTo>
                  <a:lnTo>
                    <a:pt x="251" y="126"/>
                  </a:lnTo>
                  <a:lnTo>
                    <a:pt x="234" y="139"/>
                  </a:lnTo>
                  <a:lnTo>
                    <a:pt x="216" y="152"/>
                  </a:lnTo>
                  <a:lnTo>
                    <a:pt x="199" y="168"/>
                  </a:lnTo>
                  <a:lnTo>
                    <a:pt x="183" y="183"/>
                  </a:lnTo>
                  <a:lnTo>
                    <a:pt x="183" y="183"/>
                  </a:lnTo>
                  <a:lnTo>
                    <a:pt x="166" y="200"/>
                  </a:lnTo>
                  <a:lnTo>
                    <a:pt x="152" y="218"/>
                  </a:lnTo>
                  <a:lnTo>
                    <a:pt x="137" y="235"/>
                  </a:lnTo>
                  <a:lnTo>
                    <a:pt x="124" y="254"/>
                  </a:lnTo>
                  <a:lnTo>
                    <a:pt x="112" y="273"/>
                  </a:lnTo>
                  <a:lnTo>
                    <a:pt x="102" y="294"/>
                  </a:lnTo>
                  <a:lnTo>
                    <a:pt x="91" y="313"/>
                  </a:lnTo>
                  <a:lnTo>
                    <a:pt x="83" y="334"/>
                  </a:lnTo>
                  <a:lnTo>
                    <a:pt x="74" y="354"/>
                  </a:lnTo>
                  <a:lnTo>
                    <a:pt x="69" y="375"/>
                  </a:lnTo>
                  <a:lnTo>
                    <a:pt x="63" y="396"/>
                  </a:lnTo>
                  <a:lnTo>
                    <a:pt x="58" y="417"/>
                  </a:lnTo>
                  <a:lnTo>
                    <a:pt x="54" y="440"/>
                  </a:lnTo>
                  <a:lnTo>
                    <a:pt x="52" y="461"/>
                  </a:lnTo>
                  <a:lnTo>
                    <a:pt x="50" y="482"/>
                  </a:lnTo>
                  <a:lnTo>
                    <a:pt x="50" y="505"/>
                  </a:lnTo>
                  <a:lnTo>
                    <a:pt x="50" y="526"/>
                  </a:lnTo>
                  <a:lnTo>
                    <a:pt x="52" y="548"/>
                  </a:lnTo>
                  <a:lnTo>
                    <a:pt x="54" y="570"/>
                  </a:lnTo>
                  <a:lnTo>
                    <a:pt x="58" y="592"/>
                  </a:lnTo>
                  <a:lnTo>
                    <a:pt x="63" y="613"/>
                  </a:lnTo>
                  <a:lnTo>
                    <a:pt x="69" y="634"/>
                  </a:lnTo>
                  <a:lnTo>
                    <a:pt x="74" y="655"/>
                  </a:lnTo>
                  <a:lnTo>
                    <a:pt x="83" y="676"/>
                  </a:lnTo>
                  <a:lnTo>
                    <a:pt x="91" y="696"/>
                  </a:lnTo>
                  <a:lnTo>
                    <a:pt x="102" y="716"/>
                  </a:lnTo>
                  <a:lnTo>
                    <a:pt x="112" y="735"/>
                  </a:lnTo>
                  <a:lnTo>
                    <a:pt x="124" y="754"/>
                  </a:lnTo>
                  <a:lnTo>
                    <a:pt x="137" y="773"/>
                  </a:lnTo>
                  <a:lnTo>
                    <a:pt x="152" y="791"/>
                  </a:lnTo>
                  <a:lnTo>
                    <a:pt x="166" y="809"/>
                  </a:lnTo>
                  <a:lnTo>
                    <a:pt x="183" y="826"/>
                  </a:lnTo>
                  <a:lnTo>
                    <a:pt x="183" y="826"/>
                  </a:lnTo>
                  <a:lnTo>
                    <a:pt x="199" y="841"/>
                  </a:lnTo>
                  <a:lnTo>
                    <a:pt x="216" y="856"/>
                  </a:lnTo>
                  <a:lnTo>
                    <a:pt x="234" y="869"/>
                  </a:lnTo>
                  <a:lnTo>
                    <a:pt x="251" y="883"/>
                  </a:lnTo>
                  <a:lnTo>
                    <a:pt x="270" y="894"/>
                  </a:lnTo>
                  <a:lnTo>
                    <a:pt x="289" y="905"/>
                  </a:lnTo>
                  <a:lnTo>
                    <a:pt x="310" y="916"/>
                  </a:lnTo>
                  <a:lnTo>
                    <a:pt x="330" y="924"/>
                  </a:lnTo>
                  <a:lnTo>
                    <a:pt x="350" y="932"/>
                  </a:lnTo>
                  <a:lnTo>
                    <a:pt x="371" y="940"/>
                  </a:lnTo>
                  <a:lnTo>
                    <a:pt x="393" y="945"/>
                  </a:lnTo>
                  <a:lnTo>
                    <a:pt x="414" y="950"/>
                  </a:lnTo>
                  <a:lnTo>
                    <a:pt x="437" y="954"/>
                  </a:lnTo>
                  <a:lnTo>
                    <a:pt x="458" y="956"/>
                  </a:lnTo>
                  <a:lnTo>
                    <a:pt x="480" y="959"/>
                  </a:lnTo>
                  <a:lnTo>
                    <a:pt x="503" y="959"/>
                  </a:lnTo>
                  <a:lnTo>
                    <a:pt x="503" y="959"/>
                  </a:lnTo>
                  <a:lnTo>
                    <a:pt x="527" y="959"/>
                  </a:lnTo>
                  <a:lnTo>
                    <a:pt x="548" y="956"/>
                  </a:lnTo>
                  <a:lnTo>
                    <a:pt x="571" y="954"/>
                  </a:lnTo>
                  <a:lnTo>
                    <a:pt x="593" y="950"/>
                  </a:lnTo>
                  <a:lnTo>
                    <a:pt x="615" y="945"/>
                  </a:lnTo>
                  <a:lnTo>
                    <a:pt x="636" y="940"/>
                  </a:lnTo>
                  <a:lnTo>
                    <a:pt x="657" y="932"/>
                  </a:lnTo>
                  <a:lnTo>
                    <a:pt x="678" y="924"/>
                  </a:lnTo>
                  <a:lnTo>
                    <a:pt x="698" y="916"/>
                  </a:lnTo>
                  <a:lnTo>
                    <a:pt x="718" y="905"/>
                  </a:lnTo>
                  <a:lnTo>
                    <a:pt x="737" y="894"/>
                  </a:lnTo>
                  <a:lnTo>
                    <a:pt x="756" y="883"/>
                  </a:lnTo>
                  <a:lnTo>
                    <a:pt x="774" y="869"/>
                  </a:lnTo>
                  <a:lnTo>
                    <a:pt x="792" y="856"/>
                  </a:lnTo>
                  <a:lnTo>
                    <a:pt x="808" y="841"/>
                  </a:lnTo>
                  <a:lnTo>
                    <a:pt x="825" y="826"/>
                  </a:lnTo>
                  <a:lnTo>
                    <a:pt x="825" y="826"/>
                  </a:lnTo>
                  <a:lnTo>
                    <a:pt x="841" y="809"/>
                  </a:lnTo>
                  <a:lnTo>
                    <a:pt x="856" y="791"/>
                  </a:lnTo>
                  <a:lnTo>
                    <a:pt x="870" y="773"/>
                  </a:lnTo>
                  <a:lnTo>
                    <a:pt x="883" y="754"/>
                  </a:lnTo>
                  <a:lnTo>
                    <a:pt x="895" y="735"/>
                  </a:lnTo>
                  <a:lnTo>
                    <a:pt x="905" y="716"/>
                  </a:lnTo>
                  <a:lnTo>
                    <a:pt x="915" y="696"/>
                  </a:lnTo>
                  <a:lnTo>
                    <a:pt x="924" y="676"/>
                  </a:lnTo>
                  <a:lnTo>
                    <a:pt x="932" y="655"/>
                  </a:lnTo>
                  <a:lnTo>
                    <a:pt x="939" y="634"/>
                  </a:lnTo>
                  <a:lnTo>
                    <a:pt x="945" y="613"/>
                  </a:lnTo>
                  <a:lnTo>
                    <a:pt x="949" y="592"/>
                  </a:lnTo>
                  <a:lnTo>
                    <a:pt x="953" y="570"/>
                  </a:lnTo>
                  <a:lnTo>
                    <a:pt x="955" y="548"/>
                  </a:lnTo>
                  <a:lnTo>
                    <a:pt x="957" y="526"/>
                  </a:lnTo>
                  <a:lnTo>
                    <a:pt x="958" y="505"/>
                  </a:lnTo>
                  <a:lnTo>
                    <a:pt x="957" y="482"/>
                  </a:lnTo>
                  <a:lnTo>
                    <a:pt x="955" y="461"/>
                  </a:lnTo>
                  <a:lnTo>
                    <a:pt x="953" y="440"/>
                  </a:lnTo>
                  <a:lnTo>
                    <a:pt x="949" y="417"/>
                  </a:lnTo>
                  <a:lnTo>
                    <a:pt x="945" y="396"/>
                  </a:lnTo>
                  <a:lnTo>
                    <a:pt x="939" y="375"/>
                  </a:lnTo>
                  <a:lnTo>
                    <a:pt x="932" y="354"/>
                  </a:lnTo>
                  <a:lnTo>
                    <a:pt x="924" y="334"/>
                  </a:lnTo>
                  <a:lnTo>
                    <a:pt x="916" y="313"/>
                  </a:lnTo>
                  <a:lnTo>
                    <a:pt x="905" y="294"/>
                  </a:lnTo>
                  <a:lnTo>
                    <a:pt x="895" y="273"/>
                  </a:lnTo>
                  <a:lnTo>
                    <a:pt x="883" y="254"/>
                  </a:lnTo>
                  <a:lnTo>
                    <a:pt x="870" y="235"/>
                  </a:lnTo>
                  <a:lnTo>
                    <a:pt x="856" y="218"/>
                  </a:lnTo>
                  <a:lnTo>
                    <a:pt x="841" y="200"/>
                  </a:lnTo>
                  <a:lnTo>
                    <a:pt x="825" y="183"/>
                  </a:lnTo>
                  <a:lnTo>
                    <a:pt x="825" y="183"/>
                  </a:lnTo>
                  <a:lnTo>
                    <a:pt x="808" y="168"/>
                  </a:lnTo>
                  <a:lnTo>
                    <a:pt x="792" y="152"/>
                  </a:lnTo>
                  <a:lnTo>
                    <a:pt x="774" y="139"/>
                  </a:lnTo>
                  <a:lnTo>
                    <a:pt x="756" y="126"/>
                  </a:lnTo>
                  <a:lnTo>
                    <a:pt x="737" y="114"/>
                  </a:lnTo>
                  <a:lnTo>
                    <a:pt x="718" y="104"/>
                  </a:lnTo>
                  <a:lnTo>
                    <a:pt x="698" y="93"/>
                  </a:lnTo>
                  <a:lnTo>
                    <a:pt x="678" y="85"/>
                  </a:lnTo>
                  <a:lnTo>
                    <a:pt x="657" y="76"/>
                  </a:lnTo>
                  <a:lnTo>
                    <a:pt x="636" y="69"/>
                  </a:lnTo>
                  <a:lnTo>
                    <a:pt x="615" y="63"/>
                  </a:lnTo>
                  <a:lnTo>
                    <a:pt x="593" y="58"/>
                  </a:lnTo>
                  <a:lnTo>
                    <a:pt x="571" y="55"/>
                  </a:lnTo>
                  <a:lnTo>
                    <a:pt x="548" y="53"/>
                  </a:lnTo>
                  <a:lnTo>
                    <a:pt x="527" y="50"/>
                  </a:lnTo>
                  <a:lnTo>
                    <a:pt x="503" y="50"/>
                  </a:lnTo>
                  <a:lnTo>
                    <a:pt x="503"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6" name="Freeform 140"/>
            <p:cNvSpPr/>
            <p:nvPr/>
          </p:nvSpPr>
          <p:spPr bwMode="auto">
            <a:xfrm>
              <a:off x="6143231" y="5702281"/>
              <a:ext cx="85725" cy="414338"/>
            </a:xfrm>
            <a:custGeom>
              <a:avLst/>
              <a:gdLst>
                <a:gd name="T0" fmla="*/ 5 w 162"/>
                <a:gd name="T1" fmla="*/ 751 h 782"/>
                <a:gd name="T2" fmla="*/ 16 w 162"/>
                <a:gd name="T3" fmla="*/ 735 h 782"/>
                <a:gd name="T4" fmla="*/ 40 w 162"/>
                <a:gd name="T5" fmla="*/ 700 h 782"/>
                <a:gd name="T6" fmla="*/ 59 w 162"/>
                <a:gd name="T7" fmla="*/ 661 h 782"/>
                <a:gd name="T8" fmla="*/ 77 w 162"/>
                <a:gd name="T9" fmla="*/ 618 h 782"/>
                <a:gd name="T10" fmla="*/ 90 w 162"/>
                <a:gd name="T11" fmla="*/ 572 h 782"/>
                <a:gd name="T12" fmla="*/ 101 w 162"/>
                <a:gd name="T13" fmla="*/ 523 h 782"/>
                <a:gd name="T14" fmla="*/ 109 w 162"/>
                <a:gd name="T15" fmla="*/ 473 h 782"/>
                <a:gd name="T16" fmla="*/ 113 w 162"/>
                <a:gd name="T17" fmla="*/ 421 h 782"/>
                <a:gd name="T18" fmla="*/ 113 w 162"/>
                <a:gd name="T19" fmla="*/ 395 h 782"/>
                <a:gd name="T20" fmla="*/ 110 w 162"/>
                <a:gd name="T21" fmla="*/ 340 h 782"/>
                <a:gd name="T22" fmla="*/ 105 w 162"/>
                <a:gd name="T23" fmla="*/ 288 h 782"/>
                <a:gd name="T24" fmla="*/ 96 w 162"/>
                <a:gd name="T25" fmla="*/ 237 h 782"/>
                <a:gd name="T26" fmla="*/ 83 w 162"/>
                <a:gd name="T27" fmla="*/ 189 h 782"/>
                <a:gd name="T28" fmla="*/ 66 w 162"/>
                <a:gd name="T29" fmla="*/ 144 h 782"/>
                <a:gd name="T30" fmla="*/ 47 w 162"/>
                <a:gd name="T31" fmla="*/ 103 h 782"/>
                <a:gd name="T32" fmla="*/ 25 w 162"/>
                <a:gd name="T33" fmla="*/ 65 h 782"/>
                <a:gd name="T34" fmla="*/ 0 w 162"/>
                <a:gd name="T35" fmla="*/ 33 h 782"/>
                <a:gd name="T36" fmla="*/ 37 w 162"/>
                <a:gd name="T37" fmla="*/ 0 h 782"/>
                <a:gd name="T38" fmla="*/ 65 w 162"/>
                <a:gd name="T39" fmla="*/ 36 h 782"/>
                <a:gd name="T40" fmla="*/ 90 w 162"/>
                <a:gd name="T41" fmla="*/ 77 h 782"/>
                <a:gd name="T42" fmla="*/ 111 w 162"/>
                <a:gd name="T43" fmla="*/ 122 h 782"/>
                <a:gd name="T44" fmla="*/ 129 w 162"/>
                <a:gd name="T45" fmla="*/ 172 h 782"/>
                <a:gd name="T46" fmla="*/ 143 w 162"/>
                <a:gd name="T47" fmla="*/ 224 h 782"/>
                <a:gd name="T48" fmla="*/ 154 w 162"/>
                <a:gd name="T49" fmla="*/ 279 h 782"/>
                <a:gd name="T50" fmla="*/ 160 w 162"/>
                <a:gd name="T51" fmla="*/ 336 h 782"/>
                <a:gd name="T52" fmla="*/ 162 w 162"/>
                <a:gd name="T53" fmla="*/ 395 h 782"/>
                <a:gd name="T54" fmla="*/ 162 w 162"/>
                <a:gd name="T55" fmla="*/ 423 h 782"/>
                <a:gd name="T56" fmla="*/ 158 w 162"/>
                <a:gd name="T57" fmla="*/ 479 h 782"/>
                <a:gd name="T58" fmla="*/ 149 w 162"/>
                <a:gd name="T59" fmla="*/ 534 h 782"/>
                <a:gd name="T60" fmla="*/ 137 w 162"/>
                <a:gd name="T61" fmla="*/ 587 h 782"/>
                <a:gd name="T62" fmla="*/ 122 w 162"/>
                <a:gd name="T63" fmla="*/ 637 h 782"/>
                <a:gd name="T64" fmla="*/ 104 w 162"/>
                <a:gd name="T65" fmla="*/ 683 h 782"/>
                <a:gd name="T66" fmla="*/ 82 w 162"/>
                <a:gd name="T67" fmla="*/ 726 h 782"/>
                <a:gd name="T68" fmla="*/ 57 w 162"/>
                <a:gd name="T69" fmla="*/ 765 h 782"/>
                <a:gd name="T70" fmla="*/ 43 w 162"/>
                <a:gd name="T71"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2" h="782">
                  <a:moveTo>
                    <a:pt x="43" y="782"/>
                  </a:moveTo>
                  <a:lnTo>
                    <a:pt x="5" y="751"/>
                  </a:lnTo>
                  <a:lnTo>
                    <a:pt x="5" y="751"/>
                  </a:lnTo>
                  <a:lnTo>
                    <a:pt x="16" y="735"/>
                  </a:lnTo>
                  <a:lnTo>
                    <a:pt x="28" y="718"/>
                  </a:lnTo>
                  <a:lnTo>
                    <a:pt x="40" y="700"/>
                  </a:lnTo>
                  <a:lnTo>
                    <a:pt x="50" y="681"/>
                  </a:lnTo>
                  <a:lnTo>
                    <a:pt x="59" y="661"/>
                  </a:lnTo>
                  <a:lnTo>
                    <a:pt x="69" y="640"/>
                  </a:lnTo>
                  <a:lnTo>
                    <a:pt x="77" y="618"/>
                  </a:lnTo>
                  <a:lnTo>
                    <a:pt x="84" y="596"/>
                  </a:lnTo>
                  <a:lnTo>
                    <a:pt x="90" y="572"/>
                  </a:lnTo>
                  <a:lnTo>
                    <a:pt x="96" y="548"/>
                  </a:lnTo>
                  <a:lnTo>
                    <a:pt x="101" y="523"/>
                  </a:lnTo>
                  <a:lnTo>
                    <a:pt x="105" y="498"/>
                  </a:lnTo>
                  <a:lnTo>
                    <a:pt x="109" y="473"/>
                  </a:lnTo>
                  <a:lnTo>
                    <a:pt x="111" y="447"/>
                  </a:lnTo>
                  <a:lnTo>
                    <a:pt x="113" y="421"/>
                  </a:lnTo>
                  <a:lnTo>
                    <a:pt x="113" y="395"/>
                  </a:lnTo>
                  <a:lnTo>
                    <a:pt x="113" y="395"/>
                  </a:lnTo>
                  <a:lnTo>
                    <a:pt x="113" y="368"/>
                  </a:lnTo>
                  <a:lnTo>
                    <a:pt x="110" y="340"/>
                  </a:lnTo>
                  <a:lnTo>
                    <a:pt x="108" y="314"/>
                  </a:lnTo>
                  <a:lnTo>
                    <a:pt x="105" y="288"/>
                  </a:lnTo>
                  <a:lnTo>
                    <a:pt x="101" y="262"/>
                  </a:lnTo>
                  <a:lnTo>
                    <a:pt x="96" y="237"/>
                  </a:lnTo>
                  <a:lnTo>
                    <a:pt x="90" y="213"/>
                  </a:lnTo>
                  <a:lnTo>
                    <a:pt x="83" y="189"/>
                  </a:lnTo>
                  <a:lnTo>
                    <a:pt x="75" y="166"/>
                  </a:lnTo>
                  <a:lnTo>
                    <a:pt x="66" y="144"/>
                  </a:lnTo>
                  <a:lnTo>
                    <a:pt x="57" y="123"/>
                  </a:lnTo>
                  <a:lnTo>
                    <a:pt x="47" y="103"/>
                  </a:lnTo>
                  <a:lnTo>
                    <a:pt x="37" y="84"/>
                  </a:lnTo>
                  <a:lnTo>
                    <a:pt x="25" y="65"/>
                  </a:lnTo>
                  <a:lnTo>
                    <a:pt x="13" y="48"/>
                  </a:lnTo>
                  <a:lnTo>
                    <a:pt x="0" y="33"/>
                  </a:lnTo>
                  <a:lnTo>
                    <a:pt x="37" y="0"/>
                  </a:lnTo>
                  <a:lnTo>
                    <a:pt x="37" y="0"/>
                  </a:lnTo>
                  <a:lnTo>
                    <a:pt x="52" y="17"/>
                  </a:lnTo>
                  <a:lnTo>
                    <a:pt x="65" y="36"/>
                  </a:lnTo>
                  <a:lnTo>
                    <a:pt x="78" y="55"/>
                  </a:lnTo>
                  <a:lnTo>
                    <a:pt x="90" y="77"/>
                  </a:lnTo>
                  <a:lnTo>
                    <a:pt x="101" y="99"/>
                  </a:lnTo>
                  <a:lnTo>
                    <a:pt x="111" y="122"/>
                  </a:lnTo>
                  <a:lnTo>
                    <a:pt x="121" y="147"/>
                  </a:lnTo>
                  <a:lnTo>
                    <a:pt x="129" y="172"/>
                  </a:lnTo>
                  <a:lnTo>
                    <a:pt x="136" y="198"/>
                  </a:lnTo>
                  <a:lnTo>
                    <a:pt x="143" y="224"/>
                  </a:lnTo>
                  <a:lnTo>
                    <a:pt x="149" y="251"/>
                  </a:lnTo>
                  <a:lnTo>
                    <a:pt x="154" y="279"/>
                  </a:lnTo>
                  <a:lnTo>
                    <a:pt x="158" y="307"/>
                  </a:lnTo>
                  <a:lnTo>
                    <a:pt x="160" y="336"/>
                  </a:lnTo>
                  <a:lnTo>
                    <a:pt x="162" y="365"/>
                  </a:lnTo>
                  <a:lnTo>
                    <a:pt x="162" y="395"/>
                  </a:lnTo>
                  <a:lnTo>
                    <a:pt x="162" y="395"/>
                  </a:lnTo>
                  <a:lnTo>
                    <a:pt x="162" y="423"/>
                  </a:lnTo>
                  <a:lnTo>
                    <a:pt x="160" y="452"/>
                  </a:lnTo>
                  <a:lnTo>
                    <a:pt x="158" y="479"/>
                  </a:lnTo>
                  <a:lnTo>
                    <a:pt x="154" y="507"/>
                  </a:lnTo>
                  <a:lnTo>
                    <a:pt x="149" y="534"/>
                  </a:lnTo>
                  <a:lnTo>
                    <a:pt x="145" y="561"/>
                  </a:lnTo>
                  <a:lnTo>
                    <a:pt x="137" y="587"/>
                  </a:lnTo>
                  <a:lnTo>
                    <a:pt x="130" y="612"/>
                  </a:lnTo>
                  <a:lnTo>
                    <a:pt x="122" y="637"/>
                  </a:lnTo>
                  <a:lnTo>
                    <a:pt x="114" y="661"/>
                  </a:lnTo>
                  <a:lnTo>
                    <a:pt x="104" y="683"/>
                  </a:lnTo>
                  <a:lnTo>
                    <a:pt x="94" y="706"/>
                  </a:lnTo>
                  <a:lnTo>
                    <a:pt x="82" y="726"/>
                  </a:lnTo>
                  <a:lnTo>
                    <a:pt x="70" y="746"/>
                  </a:lnTo>
                  <a:lnTo>
                    <a:pt x="57" y="765"/>
                  </a:lnTo>
                  <a:lnTo>
                    <a:pt x="43" y="782"/>
                  </a:lnTo>
                  <a:lnTo>
                    <a:pt x="43" y="78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7" name="Freeform 141"/>
            <p:cNvSpPr/>
            <p:nvPr/>
          </p:nvSpPr>
          <p:spPr bwMode="auto">
            <a:xfrm>
              <a:off x="6051156" y="5862619"/>
              <a:ext cx="528638" cy="93663"/>
            </a:xfrm>
            <a:custGeom>
              <a:avLst/>
              <a:gdLst>
                <a:gd name="T0" fmla="*/ 499 w 999"/>
                <a:gd name="T1" fmla="*/ 177 h 177"/>
                <a:gd name="T2" fmla="*/ 430 w 999"/>
                <a:gd name="T3" fmla="*/ 175 h 177"/>
                <a:gd name="T4" fmla="*/ 363 w 999"/>
                <a:gd name="T5" fmla="*/ 169 h 177"/>
                <a:gd name="T6" fmla="*/ 296 w 999"/>
                <a:gd name="T7" fmla="*/ 158 h 177"/>
                <a:gd name="T8" fmla="*/ 232 w 999"/>
                <a:gd name="T9" fmla="*/ 143 h 177"/>
                <a:gd name="T10" fmla="*/ 171 w 999"/>
                <a:gd name="T11" fmla="*/ 125 h 177"/>
                <a:gd name="T12" fmla="*/ 113 w 999"/>
                <a:gd name="T13" fmla="*/ 102 h 177"/>
                <a:gd name="T14" fmla="*/ 60 w 999"/>
                <a:gd name="T15" fmla="*/ 76 h 177"/>
                <a:gd name="T16" fmla="*/ 11 w 999"/>
                <a:gd name="T17" fmla="*/ 47 h 177"/>
                <a:gd name="T18" fmla="*/ 8 w 999"/>
                <a:gd name="T19" fmla="*/ 43 h 177"/>
                <a:gd name="T20" fmla="*/ 2 w 999"/>
                <a:gd name="T21" fmla="*/ 35 h 177"/>
                <a:gd name="T22" fmla="*/ 0 w 999"/>
                <a:gd name="T23" fmla="*/ 26 h 177"/>
                <a:gd name="T24" fmla="*/ 2 w 999"/>
                <a:gd name="T25" fmla="*/ 17 h 177"/>
                <a:gd name="T26" fmla="*/ 4 w 999"/>
                <a:gd name="T27" fmla="*/ 12 h 177"/>
                <a:gd name="T28" fmla="*/ 11 w 999"/>
                <a:gd name="T29" fmla="*/ 5 h 177"/>
                <a:gd name="T30" fmla="*/ 21 w 999"/>
                <a:gd name="T31" fmla="*/ 1 h 177"/>
                <a:gd name="T32" fmla="*/ 30 w 999"/>
                <a:gd name="T33" fmla="*/ 1 h 177"/>
                <a:gd name="T34" fmla="*/ 38 w 999"/>
                <a:gd name="T35" fmla="*/ 5 h 177"/>
                <a:gd name="T36" fmla="*/ 61 w 999"/>
                <a:gd name="T37" fmla="*/ 19 h 177"/>
                <a:gd name="T38" fmla="*/ 110 w 999"/>
                <a:gd name="T39" fmla="*/ 45 h 177"/>
                <a:gd name="T40" fmla="*/ 162 w 999"/>
                <a:gd name="T41" fmla="*/ 68 h 177"/>
                <a:gd name="T42" fmla="*/ 218 w 999"/>
                <a:gd name="T43" fmla="*/ 87 h 177"/>
                <a:gd name="T44" fmla="*/ 277 w 999"/>
                <a:gd name="T45" fmla="*/ 102 h 177"/>
                <a:gd name="T46" fmla="*/ 338 w 999"/>
                <a:gd name="T47" fmla="*/ 114 h 177"/>
                <a:gd name="T48" fmla="*/ 402 w 999"/>
                <a:gd name="T49" fmla="*/ 123 h 177"/>
                <a:gd name="T50" fmla="*/ 467 w 999"/>
                <a:gd name="T51" fmla="*/ 127 h 177"/>
                <a:gd name="T52" fmla="*/ 499 w 999"/>
                <a:gd name="T53" fmla="*/ 127 h 177"/>
                <a:gd name="T54" fmla="*/ 566 w 999"/>
                <a:gd name="T55" fmla="*/ 125 h 177"/>
                <a:gd name="T56" fmla="*/ 630 w 999"/>
                <a:gd name="T57" fmla="*/ 119 h 177"/>
                <a:gd name="T58" fmla="*/ 693 w 999"/>
                <a:gd name="T59" fmla="*/ 110 h 177"/>
                <a:gd name="T60" fmla="*/ 752 w 999"/>
                <a:gd name="T61" fmla="*/ 95 h 177"/>
                <a:gd name="T62" fmla="*/ 810 w 999"/>
                <a:gd name="T63" fmla="*/ 77 h 177"/>
                <a:gd name="T64" fmla="*/ 863 w 999"/>
                <a:gd name="T65" fmla="*/ 57 h 177"/>
                <a:gd name="T66" fmla="*/ 915 w 999"/>
                <a:gd name="T67" fmla="*/ 32 h 177"/>
                <a:gd name="T68" fmla="*/ 961 w 999"/>
                <a:gd name="T69" fmla="*/ 5 h 177"/>
                <a:gd name="T70" fmla="*/ 964 w 999"/>
                <a:gd name="T71" fmla="*/ 3 h 177"/>
                <a:gd name="T72" fmla="*/ 974 w 999"/>
                <a:gd name="T73" fmla="*/ 0 h 177"/>
                <a:gd name="T74" fmla="*/ 983 w 999"/>
                <a:gd name="T75" fmla="*/ 3 h 177"/>
                <a:gd name="T76" fmla="*/ 992 w 999"/>
                <a:gd name="T77" fmla="*/ 9 h 177"/>
                <a:gd name="T78" fmla="*/ 995 w 999"/>
                <a:gd name="T79" fmla="*/ 12 h 177"/>
                <a:gd name="T80" fmla="*/ 999 w 999"/>
                <a:gd name="T81" fmla="*/ 22 h 177"/>
                <a:gd name="T82" fmla="*/ 999 w 999"/>
                <a:gd name="T83" fmla="*/ 31 h 177"/>
                <a:gd name="T84" fmla="*/ 995 w 999"/>
                <a:gd name="T85" fmla="*/ 39 h 177"/>
                <a:gd name="T86" fmla="*/ 988 w 999"/>
                <a:gd name="T87" fmla="*/ 47 h 177"/>
                <a:gd name="T88" fmla="*/ 964 w 999"/>
                <a:gd name="T89" fmla="*/ 62 h 177"/>
                <a:gd name="T90" fmla="*/ 912 w 999"/>
                <a:gd name="T91" fmla="*/ 89 h 177"/>
                <a:gd name="T92" fmla="*/ 858 w 999"/>
                <a:gd name="T93" fmla="*/ 113 h 177"/>
                <a:gd name="T94" fmla="*/ 798 w 999"/>
                <a:gd name="T95" fmla="*/ 134 h 177"/>
                <a:gd name="T96" fmla="*/ 735 w 999"/>
                <a:gd name="T97" fmla="*/ 151 h 177"/>
                <a:gd name="T98" fmla="*/ 670 w 999"/>
                <a:gd name="T99" fmla="*/ 164 h 177"/>
                <a:gd name="T100" fmla="*/ 604 w 999"/>
                <a:gd name="T101" fmla="*/ 172 h 177"/>
                <a:gd name="T102" fmla="*/ 535 w 999"/>
                <a:gd name="T103" fmla="*/ 177 h 177"/>
                <a:gd name="T104" fmla="*/ 499 w 999"/>
                <a:gd name="T10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9" h="177">
                  <a:moveTo>
                    <a:pt x="499" y="177"/>
                  </a:moveTo>
                  <a:lnTo>
                    <a:pt x="499" y="177"/>
                  </a:lnTo>
                  <a:lnTo>
                    <a:pt x="465" y="177"/>
                  </a:lnTo>
                  <a:lnTo>
                    <a:pt x="430" y="175"/>
                  </a:lnTo>
                  <a:lnTo>
                    <a:pt x="396" y="172"/>
                  </a:lnTo>
                  <a:lnTo>
                    <a:pt x="363" y="169"/>
                  </a:lnTo>
                  <a:lnTo>
                    <a:pt x="329" y="164"/>
                  </a:lnTo>
                  <a:lnTo>
                    <a:pt x="296" y="158"/>
                  </a:lnTo>
                  <a:lnTo>
                    <a:pt x="264" y="151"/>
                  </a:lnTo>
                  <a:lnTo>
                    <a:pt x="232" y="143"/>
                  </a:lnTo>
                  <a:lnTo>
                    <a:pt x="201" y="134"/>
                  </a:lnTo>
                  <a:lnTo>
                    <a:pt x="171" y="125"/>
                  </a:lnTo>
                  <a:lnTo>
                    <a:pt x="142" y="113"/>
                  </a:lnTo>
                  <a:lnTo>
                    <a:pt x="113" y="102"/>
                  </a:lnTo>
                  <a:lnTo>
                    <a:pt x="86" y="89"/>
                  </a:lnTo>
                  <a:lnTo>
                    <a:pt x="60" y="76"/>
                  </a:lnTo>
                  <a:lnTo>
                    <a:pt x="35" y="62"/>
                  </a:lnTo>
                  <a:lnTo>
                    <a:pt x="11" y="47"/>
                  </a:lnTo>
                  <a:lnTo>
                    <a:pt x="11" y="47"/>
                  </a:lnTo>
                  <a:lnTo>
                    <a:pt x="8" y="43"/>
                  </a:lnTo>
                  <a:lnTo>
                    <a:pt x="4" y="39"/>
                  </a:lnTo>
                  <a:lnTo>
                    <a:pt x="2" y="35"/>
                  </a:lnTo>
                  <a:lnTo>
                    <a:pt x="0" y="31"/>
                  </a:lnTo>
                  <a:lnTo>
                    <a:pt x="0" y="26"/>
                  </a:lnTo>
                  <a:lnTo>
                    <a:pt x="0" y="22"/>
                  </a:lnTo>
                  <a:lnTo>
                    <a:pt x="2" y="17"/>
                  </a:lnTo>
                  <a:lnTo>
                    <a:pt x="4" y="12"/>
                  </a:lnTo>
                  <a:lnTo>
                    <a:pt x="4" y="12"/>
                  </a:lnTo>
                  <a:lnTo>
                    <a:pt x="8" y="9"/>
                  </a:lnTo>
                  <a:lnTo>
                    <a:pt x="11" y="5"/>
                  </a:lnTo>
                  <a:lnTo>
                    <a:pt x="16" y="3"/>
                  </a:lnTo>
                  <a:lnTo>
                    <a:pt x="21" y="1"/>
                  </a:lnTo>
                  <a:lnTo>
                    <a:pt x="25" y="0"/>
                  </a:lnTo>
                  <a:lnTo>
                    <a:pt x="30" y="1"/>
                  </a:lnTo>
                  <a:lnTo>
                    <a:pt x="35" y="3"/>
                  </a:lnTo>
                  <a:lnTo>
                    <a:pt x="38" y="5"/>
                  </a:lnTo>
                  <a:lnTo>
                    <a:pt x="38" y="5"/>
                  </a:lnTo>
                  <a:lnTo>
                    <a:pt x="61" y="19"/>
                  </a:lnTo>
                  <a:lnTo>
                    <a:pt x="85" y="32"/>
                  </a:lnTo>
                  <a:lnTo>
                    <a:pt x="110" y="45"/>
                  </a:lnTo>
                  <a:lnTo>
                    <a:pt x="135" y="57"/>
                  </a:lnTo>
                  <a:lnTo>
                    <a:pt x="162" y="68"/>
                  </a:lnTo>
                  <a:lnTo>
                    <a:pt x="189" y="77"/>
                  </a:lnTo>
                  <a:lnTo>
                    <a:pt x="218" y="87"/>
                  </a:lnTo>
                  <a:lnTo>
                    <a:pt x="246" y="95"/>
                  </a:lnTo>
                  <a:lnTo>
                    <a:pt x="277" y="102"/>
                  </a:lnTo>
                  <a:lnTo>
                    <a:pt x="307" y="110"/>
                  </a:lnTo>
                  <a:lnTo>
                    <a:pt x="338" y="114"/>
                  </a:lnTo>
                  <a:lnTo>
                    <a:pt x="370" y="119"/>
                  </a:lnTo>
                  <a:lnTo>
                    <a:pt x="402" y="123"/>
                  </a:lnTo>
                  <a:lnTo>
                    <a:pt x="434" y="125"/>
                  </a:lnTo>
                  <a:lnTo>
                    <a:pt x="467" y="127"/>
                  </a:lnTo>
                  <a:lnTo>
                    <a:pt x="499" y="127"/>
                  </a:lnTo>
                  <a:lnTo>
                    <a:pt x="499" y="127"/>
                  </a:lnTo>
                  <a:lnTo>
                    <a:pt x="532" y="127"/>
                  </a:lnTo>
                  <a:lnTo>
                    <a:pt x="566" y="125"/>
                  </a:lnTo>
                  <a:lnTo>
                    <a:pt x="598" y="123"/>
                  </a:lnTo>
                  <a:lnTo>
                    <a:pt x="630" y="119"/>
                  </a:lnTo>
                  <a:lnTo>
                    <a:pt x="662" y="114"/>
                  </a:lnTo>
                  <a:lnTo>
                    <a:pt x="693" y="110"/>
                  </a:lnTo>
                  <a:lnTo>
                    <a:pt x="722" y="102"/>
                  </a:lnTo>
                  <a:lnTo>
                    <a:pt x="752" y="95"/>
                  </a:lnTo>
                  <a:lnTo>
                    <a:pt x="782" y="87"/>
                  </a:lnTo>
                  <a:lnTo>
                    <a:pt x="810" y="77"/>
                  </a:lnTo>
                  <a:lnTo>
                    <a:pt x="837" y="68"/>
                  </a:lnTo>
                  <a:lnTo>
                    <a:pt x="863" y="57"/>
                  </a:lnTo>
                  <a:lnTo>
                    <a:pt x="890" y="45"/>
                  </a:lnTo>
                  <a:lnTo>
                    <a:pt x="915" y="32"/>
                  </a:lnTo>
                  <a:lnTo>
                    <a:pt x="938" y="19"/>
                  </a:lnTo>
                  <a:lnTo>
                    <a:pt x="961" y="5"/>
                  </a:lnTo>
                  <a:lnTo>
                    <a:pt x="961" y="5"/>
                  </a:lnTo>
                  <a:lnTo>
                    <a:pt x="964" y="3"/>
                  </a:lnTo>
                  <a:lnTo>
                    <a:pt x="969" y="1"/>
                  </a:lnTo>
                  <a:lnTo>
                    <a:pt x="974" y="0"/>
                  </a:lnTo>
                  <a:lnTo>
                    <a:pt x="979" y="1"/>
                  </a:lnTo>
                  <a:lnTo>
                    <a:pt x="983" y="3"/>
                  </a:lnTo>
                  <a:lnTo>
                    <a:pt x="988" y="5"/>
                  </a:lnTo>
                  <a:lnTo>
                    <a:pt x="992" y="9"/>
                  </a:lnTo>
                  <a:lnTo>
                    <a:pt x="995" y="12"/>
                  </a:lnTo>
                  <a:lnTo>
                    <a:pt x="995" y="12"/>
                  </a:lnTo>
                  <a:lnTo>
                    <a:pt x="998" y="17"/>
                  </a:lnTo>
                  <a:lnTo>
                    <a:pt x="999" y="22"/>
                  </a:lnTo>
                  <a:lnTo>
                    <a:pt x="999" y="26"/>
                  </a:lnTo>
                  <a:lnTo>
                    <a:pt x="999" y="31"/>
                  </a:lnTo>
                  <a:lnTo>
                    <a:pt x="998" y="35"/>
                  </a:lnTo>
                  <a:lnTo>
                    <a:pt x="995" y="39"/>
                  </a:lnTo>
                  <a:lnTo>
                    <a:pt x="992" y="43"/>
                  </a:lnTo>
                  <a:lnTo>
                    <a:pt x="988" y="47"/>
                  </a:lnTo>
                  <a:lnTo>
                    <a:pt x="988" y="47"/>
                  </a:lnTo>
                  <a:lnTo>
                    <a:pt x="964" y="62"/>
                  </a:lnTo>
                  <a:lnTo>
                    <a:pt x="939" y="76"/>
                  </a:lnTo>
                  <a:lnTo>
                    <a:pt x="912" y="89"/>
                  </a:lnTo>
                  <a:lnTo>
                    <a:pt x="885" y="102"/>
                  </a:lnTo>
                  <a:lnTo>
                    <a:pt x="858" y="113"/>
                  </a:lnTo>
                  <a:lnTo>
                    <a:pt x="828" y="125"/>
                  </a:lnTo>
                  <a:lnTo>
                    <a:pt x="798" y="134"/>
                  </a:lnTo>
                  <a:lnTo>
                    <a:pt x="767" y="143"/>
                  </a:lnTo>
                  <a:lnTo>
                    <a:pt x="735" y="151"/>
                  </a:lnTo>
                  <a:lnTo>
                    <a:pt x="703" y="158"/>
                  </a:lnTo>
                  <a:lnTo>
                    <a:pt x="670" y="164"/>
                  </a:lnTo>
                  <a:lnTo>
                    <a:pt x="637" y="169"/>
                  </a:lnTo>
                  <a:lnTo>
                    <a:pt x="604" y="172"/>
                  </a:lnTo>
                  <a:lnTo>
                    <a:pt x="569" y="175"/>
                  </a:lnTo>
                  <a:lnTo>
                    <a:pt x="535" y="177"/>
                  </a:lnTo>
                  <a:lnTo>
                    <a:pt x="499" y="177"/>
                  </a:lnTo>
                  <a:lnTo>
                    <a:pt x="499" y="17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8" name="Freeform 142"/>
            <p:cNvSpPr/>
            <p:nvPr/>
          </p:nvSpPr>
          <p:spPr bwMode="auto">
            <a:xfrm>
              <a:off x="6401994" y="5702281"/>
              <a:ext cx="85725" cy="414338"/>
            </a:xfrm>
            <a:custGeom>
              <a:avLst/>
              <a:gdLst>
                <a:gd name="T0" fmla="*/ 120 w 162"/>
                <a:gd name="T1" fmla="*/ 782 h 782"/>
                <a:gd name="T2" fmla="*/ 92 w 162"/>
                <a:gd name="T3" fmla="*/ 746 h 782"/>
                <a:gd name="T4" fmla="*/ 69 w 162"/>
                <a:gd name="T5" fmla="*/ 706 h 782"/>
                <a:gd name="T6" fmla="*/ 49 w 162"/>
                <a:gd name="T7" fmla="*/ 661 h 782"/>
                <a:gd name="T8" fmla="*/ 32 w 162"/>
                <a:gd name="T9" fmla="*/ 612 h 782"/>
                <a:gd name="T10" fmla="*/ 18 w 162"/>
                <a:gd name="T11" fmla="*/ 561 h 782"/>
                <a:gd name="T12" fmla="*/ 8 w 162"/>
                <a:gd name="T13" fmla="*/ 507 h 782"/>
                <a:gd name="T14" fmla="*/ 2 w 162"/>
                <a:gd name="T15" fmla="*/ 452 h 782"/>
                <a:gd name="T16" fmla="*/ 0 w 162"/>
                <a:gd name="T17" fmla="*/ 395 h 782"/>
                <a:gd name="T18" fmla="*/ 0 w 162"/>
                <a:gd name="T19" fmla="*/ 365 h 782"/>
                <a:gd name="T20" fmla="*/ 5 w 162"/>
                <a:gd name="T21" fmla="*/ 307 h 782"/>
                <a:gd name="T22" fmla="*/ 13 w 162"/>
                <a:gd name="T23" fmla="*/ 251 h 782"/>
                <a:gd name="T24" fmla="*/ 25 w 162"/>
                <a:gd name="T25" fmla="*/ 198 h 782"/>
                <a:gd name="T26" fmla="*/ 41 w 162"/>
                <a:gd name="T27" fmla="*/ 147 h 782"/>
                <a:gd name="T28" fmla="*/ 62 w 162"/>
                <a:gd name="T29" fmla="*/ 99 h 782"/>
                <a:gd name="T30" fmla="*/ 84 w 162"/>
                <a:gd name="T31" fmla="*/ 55 h 782"/>
                <a:gd name="T32" fmla="*/ 110 w 162"/>
                <a:gd name="T33" fmla="*/ 17 h 782"/>
                <a:gd name="T34" fmla="*/ 162 w 162"/>
                <a:gd name="T35" fmla="*/ 33 h 782"/>
                <a:gd name="T36" fmla="*/ 149 w 162"/>
                <a:gd name="T37" fmla="*/ 48 h 782"/>
                <a:gd name="T38" fmla="*/ 126 w 162"/>
                <a:gd name="T39" fmla="*/ 84 h 782"/>
                <a:gd name="T40" fmla="*/ 106 w 162"/>
                <a:gd name="T41" fmla="*/ 123 h 782"/>
                <a:gd name="T42" fmla="*/ 88 w 162"/>
                <a:gd name="T43" fmla="*/ 166 h 782"/>
                <a:gd name="T44" fmla="*/ 72 w 162"/>
                <a:gd name="T45" fmla="*/ 213 h 782"/>
                <a:gd name="T46" fmla="*/ 62 w 162"/>
                <a:gd name="T47" fmla="*/ 262 h 782"/>
                <a:gd name="T48" fmla="*/ 53 w 162"/>
                <a:gd name="T49" fmla="*/ 314 h 782"/>
                <a:gd name="T50" fmla="*/ 50 w 162"/>
                <a:gd name="T51" fmla="*/ 368 h 782"/>
                <a:gd name="T52" fmla="*/ 50 w 162"/>
                <a:gd name="T53" fmla="*/ 395 h 782"/>
                <a:gd name="T54" fmla="*/ 51 w 162"/>
                <a:gd name="T55" fmla="*/ 447 h 782"/>
                <a:gd name="T56" fmla="*/ 57 w 162"/>
                <a:gd name="T57" fmla="*/ 498 h 782"/>
                <a:gd name="T58" fmla="*/ 66 w 162"/>
                <a:gd name="T59" fmla="*/ 548 h 782"/>
                <a:gd name="T60" fmla="*/ 78 w 162"/>
                <a:gd name="T61" fmla="*/ 596 h 782"/>
                <a:gd name="T62" fmla="*/ 94 w 162"/>
                <a:gd name="T63" fmla="*/ 640 h 782"/>
                <a:gd name="T64" fmla="*/ 113 w 162"/>
                <a:gd name="T65" fmla="*/ 681 h 782"/>
                <a:gd name="T66" fmla="*/ 134 w 162"/>
                <a:gd name="T67" fmla="*/ 718 h 782"/>
                <a:gd name="T68" fmla="*/ 158 w 162"/>
                <a:gd name="T69" fmla="*/ 75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782">
                  <a:moveTo>
                    <a:pt x="120" y="782"/>
                  </a:moveTo>
                  <a:lnTo>
                    <a:pt x="120" y="782"/>
                  </a:lnTo>
                  <a:lnTo>
                    <a:pt x="106" y="765"/>
                  </a:lnTo>
                  <a:lnTo>
                    <a:pt x="92" y="746"/>
                  </a:lnTo>
                  <a:lnTo>
                    <a:pt x="81" y="726"/>
                  </a:lnTo>
                  <a:lnTo>
                    <a:pt x="69" y="706"/>
                  </a:lnTo>
                  <a:lnTo>
                    <a:pt x="58" y="683"/>
                  </a:lnTo>
                  <a:lnTo>
                    <a:pt x="49" y="661"/>
                  </a:lnTo>
                  <a:lnTo>
                    <a:pt x="39" y="637"/>
                  </a:lnTo>
                  <a:lnTo>
                    <a:pt x="32" y="612"/>
                  </a:lnTo>
                  <a:lnTo>
                    <a:pt x="24" y="587"/>
                  </a:lnTo>
                  <a:lnTo>
                    <a:pt x="18" y="561"/>
                  </a:lnTo>
                  <a:lnTo>
                    <a:pt x="12" y="534"/>
                  </a:lnTo>
                  <a:lnTo>
                    <a:pt x="8" y="507"/>
                  </a:lnTo>
                  <a:lnTo>
                    <a:pt x="5" y="479"/>
                  </a:lnTo>
                  <a:lnTo>
                    <a:pt x="2" y="452"/>
                  </a:lnTo>
                  <a:lnTo>
                    <a:pt x="0" y="423"/>
                  </a:lnTo>
                  <a:lnTo>
                    <a:pt x="0" y="395"/>
                  </a:lnTo>
                  <a:lnTo>
                    <a:pt x="0" y="395"/>
                  </a:lnTo>
                  <a:lnTo>
                    <a:pt x="0" y="365"/>
                  </a:lnTo>
                  <a:lnTo>
                    <a:pt x="2" y="336"/>
                  </a:lnTo>
                  <a:lnTo>
                    <a:pt x="5" y="307"/>
                  </a:lnTo>
                  <a:lnTo>
                    <a:pt x="8" y="279"/>
                  </a:lnTo>
                  <a:lnTo>
                    <a:pt x="13" y="251"/>
                  </a:lnTo>
                  <a:lnTo>
                    <a:pt x="19" y="224"/>
                  </a:lnTo>
                  <a:lnTo>
                    <a:pt x="25" y="198"/>
                  </a:lnTo>
                  <a:lnTo>
                    <a:pt x="33" y="172"/>
                  </a:lnTo>
                  <a:lnTo>
                    <a:pt x="41" y="147"/>
                  </a:lnTo>
                  <a:lnTo>
                    <a:pt x="51" y="122"/>
                  </a:lnTo>
                  <a:lnTo>
                    <a:pt x="62" y="99"/>
                  </a:lnTo>
                  <a:lnTo>
                    <a:pt x="72" y="77"/>
                  </a:lnTo>
                  <a:lnTo>
                    <a:pt x="84" y="55"/>
                  </a:lnTo>
                  <a:lnTo>
                    <a:pt x="97" y="36"/>
                  </a:lnTo>
                  <a:lnTo>
                    <a:pt x="110" y="17"/>
                  </a:lnTo>
                  <a:lnTo>
                    <a:pt x="125" y="0"/>
                  </a:lnTo>
                  <a:lnTo>
                    <a:pt x="162" y="33"/>
                  </a:lnTo>
                  <a:lnTo>
                    <a:pt x="162" y="33"/>
                  </a:lnTo>
                  <a:lnTo>
                    <a:pt x="149" y="48"/>
                  </a:lnTo>
                  <a:lnTo>
                    <a:pt x="138" y="65"/>
                  </a:lnTo>
                  <a:lnTo>
                    <a:pt x="126" y="84"/>
                  </a:lnTo>
                  <a:lnTo>
                    <a:pt x="115" y="103"/>
                  </a:lnTo>
                  <a:lnTo>
                    <a:pt x="106" y="123"/>
                  </a:lnTo>
                  <a:lnTo>
                    <a:pt x="96" y="144"/>
                  </a:lnTo>
                  <a:lnTo>
                    <a:pt x="88" y="166"/>
                  </a:lnTo>
                  <a:lnTo>
                    <a:pt x="79" y="189"/>
                  </a:lnTo>
                  <a:lnTo>
                    <a:pt x="72" y="213"/>
                  </a:lnTo>
                  <a:lnTo>
                    <a:pt x="66" y="237"/>
                  </a:lnTo>
                  <a:lnTo>
                    <a:pt x="62" y="262"/>
                  </a:lnTo>
                  <a:lnTo>
                    <a:pt x="57" y="288"/>
                  </a:lnTo>
                  <a:lnTo>
                    <a:pt x="53" y="314"/>
                  </a:lnTo>
                  <a:lnTo>
                    <a:pt x="51" y="340"/>
                  </a:lnTo>
                  <a:lnTo>
                    <a:pt x="50" y="368"/>
                  </a:lnTo>
                  <a:lnTo>
                    <a:pt x="50" y="395"/>
                  </a:lnTo>
                  <a:lnTo>
                    <a:pt x="50" y="395"/>
                  </a:lnTo>
                  <a:lnTo>
                    <a:pt x="50" y="421"/>
                  </a:lnTo>
                  <a:lnTo>
                    <a:pt x="51" y="447"/>
                  </a:lnTo>
                  <a:lnTo>
                    <a:pt x="53" y="473"/>
                  </a:lnTo>
                  <a:lnTo>
                    <a:pt x="57" y="498"/>
                  </a:lnTo>
                  <a:lnTo>
                    <a:pt x="60" y="523"/>
                  </a:lnTo>
                  <a:lnTo>
                    <a:pt x="66" y="548"/>
                  </a:lnTo>
                  <a:lnTo>
                    <a:pt x="71" y="572"/>
                  </a:lnTo>
                  <a:lnTo>
                    <a:pt x="78" y="596"/>
                  </a:lnTo>
                  <a:lnTo>
                    <a:pt x="85" y="618"/>
                  </a:lnTo>
                  <a:lnTo>
                    <a:pt x="94" y="640"/>
                  </a:lnTo>
                  <a:lnTo>
                    <a:pt x="103" y="661"/>
                  </a:lnTo>
                  <a:lnTo>
                    <a:pt x="113" y="681"/>
                  </a:lnTo>
                  <a:lnTo>
                    <a:pt x="122" y="700"/>
                  </a:lnTo>
                  <a:lnTo>
                    <a:pt x="134" y="718"/>
                  </a:lnTo>
                  <a:lnTo>
                    <a:pt x="146" y="735"/>
                  </a:lnTo>
                  <a:lnTo>
                    <a:pt x="158" y="751"/>
                  </a:lnTo>
                  <a:lnTo>
                    <a:pt x="120" y="78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9" name="Rectangle 143"/>
            <p:cNvSpPr>
              <a:spLocks noChangeArrowheads="1"/>
            </p:cNvSpPr>
            <p:nvPr/>
          </p:nvSpPr>
          <p:spPr bwMode="auto">
            <a:xfrm>
              <a:off x="6301981" y="5657831"/>
              <a:ext cx="26988" cy="506413"/>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0" name="Freeform 144"/>
            <p:cNvSpPr/>
            <p:nvPr/>
          </p:nvSpPr>
          <p:spPr bwMode="auto">
            <a:xfrm>
              <a:off x="6419456" y="5986444"/>
              <a:ext cx="285750" cy="284163"/>
            </a:xfrm>
            <a:custGeom>
              <a:avLst/>
              <a:gdLst>
                <a:gd name="T0" fmla="*/ 460 w 538"/>
                <a:gd name="T1" fmla="*/ 460 h 538"/>
                <a:gd name="T2" fmla="*/ 417 w 538"/>
                <a:gd name="T3" fmla="*/ 494 h 538"/>
                <a:gd name="T4" fmla="*/ 371 w 538"/>
                <a:gd name="T5" fmla="*/ 519 h 538"/>
                <a:gd name="T6" fmla="*/ 321 w 538"/>
                <a:gd name="T7" fmla="*/ 534 h 538"/>
                <a:gd name="T8" fmla="*/ 269 w 538"/>
                <a:gd name="T9" fmla="*/ 538 h 538"/>
                <a:gd name="T10" fmla="*/ 218 w 538"/>
                <a:gd name="T11" fmla="*/ 534 h 538"/>
                <a:gd name="T12" fmla="*/ 168 w 538"/>
                <a:gd name="T13" fmla="*/ 519 h 538"/>
                <a:gd name="T14" fmla="*/ 121 w 538"/>
                <a:gd name="T15" fmla="*/ 494 h 538"/>
                <a:gd name="T16" fmla="*/ 79 w 538"/>
                <a:gd name="T17" fmla="*/ 460 h 538"/>
                <a:gd name="T18" fmla="*/ 61 w 538"/>
                <a:gd name="T19" fmla="*/ 440 h 538"/>
                <a:gd name="T20" fmla="*/ 31 w 538"/>
                <a:gd name="T21" fmla="*/ 395 h 538"/>
                <a:gd name="T22" fmla="*/ 11 w 538"/>
                <a:gd name="T23" fmla="*/ 346 h 538"/>
                <a:gd name="T24" fmla="*/ 1 w 538"/>
                <a:gd name="T25" fmla="*/ 296 h 538"/>
                <a:gd name="T26" fmla="*/ 1 w 538"/>
                <a:gd name="T27" fmla="*/ 244 h 538"/>
                <a:gd name="T28" fmla="*/ 11 w 538"/>
                <a:gd name="T29" fmla="*/ 193 h 538"/>
                <a:gd name="T30" fmla="*/ 31 w 538"/>
                <a:gd name="T31" fmla="*/ 145 h 538"/>
                <a:gd name="T32" fmla="*/ 61 w 538"/>
                <a:gd name="T33" fmla="*/ 100 h 538"/>
                <a:gd name="T34" fmla="*/ 79 w 538"/>
                <a:gd name="T35" fmla="*/ 80 h 538"/>
                <a:gd name="T36" fmla="*/ 121 w 538"/>
                <a:gd name="T37" fmla="*/ 46 h 538"/>
                <a:gd name="T38" fmla="*/ 168 w 538"/>
                <a:gd name="T39" fmla="*/ 21 h 538"/>
                <a:gd name="T40" fmla="*/ 218 w 538"/>
                <a:gd name="T41" fmla="*/ 5 h 538"/>
                <a:gd name="T42" fmla="*/ 269 w 538"/>
                <a:gd name="T43" fmla="*/ 0 h 538"/>
                <a:gd name="T44" fmla="*/ 321 w 538"/>
                <a:gd name="T45" fmla="*/ 5 h 538"/>
                <a:gd name="T46" fmla="*/ 371 w 538"/>
                <a:gd name="T47" fmla="*/ 21 h 538"/>
                <a:gd name="T48" fmla="*/ 417 w 538"/>
                <a:gd name="T49" fmla="*/ 46 h 538"/>
                <a:gd name="T50" fmla="*/ 460 w 538"/>
                <a:gd name="T51" fmla="*/ 80 h 538"/>
                <a:gd name="T52" fmla="*/ 478 w 538"/>
                <a:gd name="T53" fmla="*/ 100 h 538"/>
                <a:gd name="T54" fmla="*/ 507 w 538"/>
                <a:gd name="T55" fmla="*/ 145 h 538"/>
                <a:gd name="T56" fmla="*/ 527 w 538"/>
                <a:gd name="T57" fmla="*/ 193 h 538"/>
                <a:gd name="T58" fmla="*/ 537 w 538"/>
                <a:gd name="T59" fmla="*/ 244 h 538"/>
                <a:gd name="T60" fmla="*/ 537 w 538"/>
                <a:gd name="T61" fmla="*/ 296 h 538"/>
                <a:gd name="T62" fmla="*/ 527 w 538"/>
                <a:gd name="T63" fmla="*/ 346 h 538"/>
                <a:gd name="T64" fmla="*/ 507 w 538"/>
                <a:gd name="T65" fmla="*/ 395 h 538"/>
                <a:gd name="T66" fmla="*/ 478 w 538"/>
                <a:gd name="T67" fmla="*/ 440 h 538"/>
                <a:gd name="T68" fmla="*/ 460 w 538"/>
                <a:gd name="T69" fmla="*/ 46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538">
                  <a:moveTo>
                    <a:pt x="460" y="460"/>
                  </a:moveTo>
                  <a:lnTo>
                    <a:pt x="460" y="460"/>
                  </a:lnTo>
                  <a:lnTo>
                    <a:pt x="438" y="479"/>
                  </a:lnTo>
                  <a:lnTo>
                    <a:pt x="417" y="494"/>
                  </a:lnTo>
                  <a:lnTo>
                    <a:pt x="394" y="507"/>
                  </a:lnTo>
                  <a:lnTo>
                    <a:pt x="371" y="519"/>
                  </a:lnTo>
                  <a:lnTo>
                    <a:pt x="346" y="528"/>
                  </a:lnTo>
                  <a:lnTo>
                    <a:pt x="321" y="534"/>
                  </a:lnTo>
                  <a:lnTo>
                    <a:pt x="295" y="537"/>
                  </a:lnTo>
                  <a:lnTo>
                    <a:pt x="269" y="538"/>
                  </a:lnTo>
                  <a:lnTo>
                    <a:pt x="244" y="537"/>
                  </a:lnTo>
                  <a:lnTo>
                    <a:pt x="218" y="534"/>
                  </a:lnTo>
                  <a:lnTo>
                    <a:pt x="193" y="528"/>
                  </a:lnTo>
                  <a:lnTo>
                    <a:pt x="168" y="519"/>
                  </a:lnTo>
                  <a:lnTo>
                    <a:pt x="144" y="507"/>
                  </a:lnTo>
                  <a:lnTo>
                    <a:pt x="121" y="494"/>
                  </a:lnTo>
                  <a:lnTo>
                    <a:pt x="99" y="479"/>
                  </a:lnTo>
                  <a:lnTo>
                    <a:pt x="79" y="460"/>
                  </a:lnTo>
                  <a:lnTo>
                    <a:pt x="79" y="460"/>
                  </a:lnTo>
                  <a:lnTo>
                    <a:pt x="61" y="440"/>
                  </a:lnTo>
                  <a:lnTo>
                    <a:pt x="44" y="417"/>
                  </a:lnTo>
                  <a:lnTo>
                    <a:pt x="31" y="395"/>
                  </a:lnTo>
                  <a:lnTo>
                    <a:pt x="19" y="371"/>
                  </a:lnTo>
                  <a:lnTo>
                    <a:pt x="11" y="346"/>
                  </a:lnTo>
                  <a:lnTo>
                    <a:pt x="5" y="321"/>
                  </a:lnTo>
                  <a:lnTo>
                    <a:pt x="1" y="296"/>
                  </a:lnTo>
                  <a:lnTo>
                    <a:pt x="0" y="270"/>
                  </a:lnTo>
                  <a:lnTo>
                    <a:pt x="1" y="244"/>
                  </a:lnTo>
                  <a:lnTo>
                    <a:pt x="5" y="219"/>
                  </a:lnTo>
                  <a:lnTo>
                    <a:pt x="11" y="193"/>
                  </a:lnTo>
                  <a:lnTo>
                    <a:pt x="19" y="169"/>
                  </a:lnTo>
                  <a:lnTo>
                    <a:pt x="31" y="145"/>
                  </a:lnTo>
                  <a:lnTo>
                    <a:pt x="44" y="122"/>
                  </a:lnTo>
                  <a:lnTo>
                    <a:pt x="61" y="100"/>
                  </a:lnTo>
                  <a:lnTo>
                    <a:pt x="79" y="80"/>
                  </a:lnTo>
                  <a:lnTo>
                    <a:pt x="79" y="80"/>
                  </a:lnTo>
                  <a:lnTo>
                    <a:pt x="99" y="61"/>
                  </a:lnTo>
                  <a:lnTo>
                    <a:pt x="121" y="46"/>
                  </a:lnTo>
                  <a:lnTo>
                    <a:pt x="144" y="31"/>
                  </a:lnTo>
                  <a:lnTo>
                    <a:pt x="168" y="21"/>
                  </a:lnTo>
                  <a:lnTo>
                    <a:pt x="193" y="12"/>
                  </a:lnTo>
                  <a:lnTo>
                    <a:pt x="218" y="5"/>
                  </a:lnTo>
                  <a:lnTo>
                    <a:pt x="244" y="2"/>
                  </a:lnTo>
                  <a:lnTo>
                    <a:pt x="269" y="0"/>
                  </a:lnTo>
                  <a:lnTo>
                    <a:pt x="295" y="2"/>
                  </a:lnTo>
                  <a:lnTo>
                    <a:pt x="321" y="5"/>
                  </a:lnTo>
                  <a:lnTo>
                    <a:pt x="346" y="12"/>
                  </a:lnTo>
                  <a:lnTo>
                    <a:pt x="371" y="21"/>
                  </a:lnTo>
                  <a:lnTo>
                    <a:pt x="394" y="31"/>
                  </a:lnTo>
                  <a:lnTo>
                    <a:pt x="417" y="46"/>
                  </a:lnTo>
                  <a:lnTo>
                    <a:pt x="438" y="61"/>
                  </a:lnTo>
                  <a:lnTo>
                    <a:pt x="460" y="80"/>
                  </a:lnTo>
                  <a:lnTo>
                    <a:pt x="460" y="80"/>
                  </a:lnTo>
                  <a:lnTo>
                    <a:pt x="478" y="100"/>
                  </a:lnTo>
                  <a:lnTo>
                    <a:pt x="494" y="122"/>
                  </a:lnTo>
                  <a:lnTo>
                    <a:pt x="507" y="145"/>
                  </a:lnTo>
                  <a:lnTo>
                    <a:pt x="518" y="169"/>
                  </a:lnTo>
                  <a:lnTo>
                    <a:pt x="527" y="193"/>
                  </a:lnTo>
                  <a:lnTo>
                    <a:pt x="533" y="219"/>
                  </a:lnTo>
                  <a:lnTo>
                    <a:pt x="537" y="244"/>
                  </a:lnTo>
                  <a:lnTo>
                    <a:pt x="538" y="270"/>
                  </a:lnTo>
                  <a:lnTo>
                    <a:pt x="537" y="296"/>
                  </a:lnTo>
                  <a:lnTo>
                    <a:pt x="533" y="321"/>
                  </a:lnTo>
                  <a:lnTo>
                    <a:pt x="527" y="346"/>
                  </a:lnTo>
                  <a:lnTo>
                    <a:pt x="518" y="371"/>
                  </a:lnTo>
                  <a:lnTo>
                    <a:pt x="507" y="395"/>
                  </a:lnTo>
                  <a:lnTo>
                    <a:pt x="494" y="417"/>
                  </a:lnTo>
                  <a:lnTo>
                    <a:pt x="478" y="440"/>
                  </a:lnTo>
                  <a:lnTo>
                    <a:pt x="460" y="460"/>
                  </a:lnTo>
                  <a:lnTo>
                    <a:pt x="460" y="46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1" name="Freeform 145"/>
            <p:cNvSpPr>
              <a:spLocks noEditPoints="1"/>
            </p:cNvSpPr>
            <p:nvPr/>
          </p:nvSpPr>
          <p:spPr bwMode="auto">
            <a:xfrm>
              <a:off x="6406756" y="5973744"/>
              <a:ext cx="311150" cy="311150"/>
            </a:xfrm>
            <a:custGeom>
              <a:avLst/>
              <a:gdLst>
                <a:gd name="T0" fmla="*/ 279 w 588"/>
                <a:gd name="T1" fmla="*/ 588 h 588"/>
                <a:gd name="T2" fmla="*/ 208 w 588"/>
                <a:gd name="T3" fmla="*/ 576 h 588"/>
                <a:gd name="T4" fmla="*/ 131 w 588"/>
                <a:gd name="T5" fmla="*/ 540 h 588"/>
                <a:gd name="T6" fmla="*/ 86 w 588"/>
                <a:gd name="T7" fmla="*/ 503 h 588"/>
                <a:gd name="T8" fmla="*/ 67 w 588"/>
                <a:gd name="T9" fmla="*/ 481 h 588"/>
                <a:gd name="T10" fmla="*/ 23 w 588"/>
                <a:gd name="T11" fmla="*/ 408 h 588"/>
                <a:gd name="T12" fmla="*/ 2 w 588"/>
                <a:gd name="T13" fmla="*/ 323 h 588"/>
                <a:gd name="T14" fmla="*/ 0 w 588"/>
                <a:gd name="T15" fmla="*/ 295 h 588"/>
                <a:gd name="T16" fmla="*/ 6 w 588"/>
                <a:gd name="T17" fmla="*/ 237 h 588"/>
                <a:gd name="T18" fmla="*/ 35 w 588"/>
                <a:gd name="T19" fmla="*/ 156 h 588"/>
                <a:gd name="T20" fmla="*/ 76 w 588"/>
                <a:gd name="T21" fmla="*/ 98 h 588"/>
                <a:gd name="T22" fmla="*/ 97 w 588"/>
                <a:gd name="T23" fmla="*/ 76 h 588"/>
                <a:gd name="T24" fmla="*/ 156 w 588"/>
                <a:gd name="T25" fmla="*/ 35 h 588"/>
                <a:gd name="T26" fmla="*/ 237 w 588"/>
                <a:gd name="T27" fmla="*/ 6 h 588"/>
                <a:gd name="T28" fmla="*/ 294 w 588"/>
                <a:gd name="T29" fmla="*/ 0 h 588"/>
                <a:gd name="T30" fmla="*/ 323 w 588"/>
                <a:gd name="T31" fmla="*/ 3 h 588"/>
                <a:gd name="T32" fmla="*/ 406 w 588"/>
                <a:gd name="T33" fmla="*/ 23 h 588"/>
                <a:gd name="T34" fmla="*/ 480 w 588"/>
                <a:gd name="T35" fmla="*/ 67 h 588"/>
                <a:gd name="T36" fmla="*/ 501 w 588"/>
                <a:gd name="T37" fmla="*/ 87 h 588"/>
                <a:gd name="T38" fmla="*/ 531 w 588"/>
                <a:gd name="T39" fmla="*/ 120 h 588"/>
                <a:gd name="T40" fmla="*/ 555 w 588"/>
                <a:gd name="T41" fmla="*/ 158 h 588"/>
                <a:gd name="T42" fmla="*/ 582 w 588"/>
                <a:gd name="T43" fmla="*/ 239 h 588"/>
                <a:gd name="T44" fmla="*/ 587 w 588"/>
                <a:gd name="T45" fmla="*/ 323 h 588"/>
                <a:gd name="T46" fmla="*/ 567 w 588"/>
                <a:gd name="T47" fmla="*/ 405 h 588"/>
                <a:gd name="T48" fmla="*/ 539 w 588"/>
                <a:gd name="T49" fmla="*/ 456 h 588"/>
                <a:gd name="T50" fmla="*/ 512 w 588"/>
                <a:gd name="T51" fmla="*/ 492 h 588"/>
                <a:gd name="T52" fmla="*/ 491 w 588"/>
                <a:gd name="T53" fmla="*/ 512 h 588"/>
                <a:gd name="T54" fmla="*/ 432 w 588"/>
                <a:gd name="T55" fmla="*/ 554 h 588"/>
                <a:gd name="T56" fmla="*/ 352 w 588"/>
                <a:gd name="T57" fmla="*/ 584 h 588"/>
                <a:gd name="T58" fmla="*/ 294 w 588"/>
                <a:gd name="T59" fmla="*/ 588 h 588"/>
                <a:gd name="T60" fmla="*/ 294 w 588"/>
                <a:gd name="T61" fmla="*/ 50 h 588"/>
                <a:gd name="T62" fmla="*/ 224 w 588"/>
                <a:gd name="T63" fmla="*/ 61 h 588"/>
                <a:gd name="T64" fmla="*/ 158 w 588"/>
                <a:gd name="T65" fmla="*/ 92 h 588"/>
                <a:gd name="T66" fmla="*/ 121 w 588"/>
                <a:gd name="T67" fmla="*/ 123 h 588"/>
                <a:gd name="T68" fmla="*/ 79 w 588"/>
                <a:gd name="T69" fmla="*/ 180 h 588"/>
                <a:gd name="T70" fmla="*/ 55 w 588"/>
                <a:gd name="T71" fmla="*/ 246 h 588"/>
                <a:gd name="T72" fmla="*/ 50 w 588"/>
                <a:gd name="T73" fmla="*/ 295 h 588"/>
                <a:gd name="T74" fmla="*/ 61 w 588"/>
                <a:gd name="T75" fmla="*/ 366 h 588"/>
                <a:gd name="T76" fmla="*/ 91 w 588"/>
                <a:gd name="T77" fmla="*/ 430 h 588"/>
                <a:gd name="T78" fmla="*/ 121 w 588"/>
                <a:gd name="T79" fmla="*/ 467 h 588"/>
                <a:gd name="T80" fmla="*/ 180 w 588"/>
                <a:gd name="T81" fmla="*/ 510 h 588"/>
                <a:gd name="T82" fmla="*/ 246 w 588"/>
                <a:gd name="T83" fmla="*/ 534 h 588"/>
                <a:gd name="T84" fmla="*/ 294 w 588"/>
                <a:gd name="T85" fmla="*/ 538 h 588"/>
                <a:gd name="T86" fmla="*/ 365 w 588"/>
                <a:gd name="T87" fmla="*/ 529 h 588"/>
                <a:gd name="T88" fmla="*/ 429 w 588"/>
                <a:gd name="T89" fmla="*/ 498 h 588"/>
                <a:gd name="T90" fmla="*/ 467 w 588"/>
                <a:gd name="T91" fmla="*/ 467 h 588"/>
                <a:gd name="T92" fmla="*/ 510 w 588"/>
                <a:gd name="T93" fmla="*/ 408 h 588"/>
                <a:gd name="T94" fmla="*/ 533 w 588"/>
                <a:gd name="T95" fmla="*/ 341 h 588"/>
                <a:gd name="T96" fmla="*/ 537 w 588"/>
                <a:gd name="T97" fmla="*/ 271 h 588"/>
                <a:gd name="T98" fmla="*/ 520 w 588"/>
                <a:gd name="T99" fmla="*/ 202 h 588"/>
                <a:gd name="T100" fmla="*/ 484 w 588"/>
                <a:gd name="T101" fmla="*/ 141 h 588"/>
                <a:gd name="T102" fmla="*/ 449 w 588"/>
                <a:gd name="T103" fmla="*/ 106 h 588"/>
                <a:gd name="T104" fmla="*/ 387 w 588"/>
                <a:gd name="T105" fmla="*/ 69 h 588"/>
                <a:gd name="T106" fmla="*/ 319 w 588"/>
                <a:gd name="T107" fmla="*/ 52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8" h="588">
                  <a:moveTo>
                    <a:pt x="294" y="588"/>
                  </a:moveTo>
                  <a:lnTo>
                    <a:pt x="294" y="588"/>
                  </a:lnTo>
                  <a:lnTo>
                    <a:pt x="279" y="588"/>
                  </a:lnTo>
                  <a:lnTo>
                    <a:pt x="265" y="587"/>
                  </a:lnTo>
                  <a:lnTo>
                    <a:pt x="237" y="584"/>
                  </a:lnTo>
                  <a:lnTo>
                    <a:pt x="208" y="576"/>
                  </a:lnTo>
                  <a:lnTo>
                    <a:pt x="182" y="567"/>
                  </a:lnTo>
                  <a:lnTo>
                    <a:pt x="156" y="554"/>
                  </a:lnTo>
                  <a:lnTo>
                    <a:pt x="131" y="540"/>
                  </a:lnTo>
                  <a:lnTo>
                    <a:pt x="108" y="522"/>
                  </a:lnTo>
                  <a:lnTo>
                    <a:pt x="97" y="512"/>
                  </a:lnTo>
                  <a:lnTo>
                    <a:pt x="86" y="503"/>
                  </a:lnTo>
                  <a:lnTo>
                    <a:pt x="86" y="503"/>
                  </a:lnTo>
                  <a:lnTo>
                    <a:pt x="76" y="492"/>
                  </a:lnTo>
                  <a:lnTo>
                    <a:pt x="67" y="481"/>
                  </a:lnTo>
                  <a:lnTo>
                    <a:pt x="49" y="458"/>
                  </a:lnTo>
                  <a:lnTo>
                    <a:pt x="35" y="433"/>
                  </a:lnTo>
                  <a:lnTo>
                    <a:pt x="23" y="408"/>
                  </a:lnTo>
                  <a:lnTo>
                    <a:pt x="12" y="380"/>
                  </a:lnTo>
                  <a:lnTo>
                    <a:pt x="6" y="353"/>
                  </a:lnTo>
                  <a:lnTo>
                    <a:pt x="2" y="323"/>
                  </a:lnTo>
                  <a:lnTo>
                    <a:pt x="0" y="309"/>
                  </a:lnTo>
                  <a:lnTo>
                    <a:pt x="0" y="295"/>
                  </a:lnTo>
                  <a:lnTo>
                    <a:pt x="0" y="295"/>
                  </a:lnTo>
                  <a:lnTo>
                    <a:pt x="0" y="281"/>
                  </a:lnTo>
                  <a:lnTo>
                    <a:pt x="2" y="265"/>
                  </a:lnTo>
                  <a:lnTo>
                    <a:pt x="6" y="237"/>
                  </a:lnTo>
                  <a:lnTo>
                    <a:pt x="12" y="209"/>
                  </a:lnTo>
                  <a:lnTo>
                    <a:pt x="23" y="182"/>
                  </a:lnTo>
                  <a:lnTo>
                    <a:pt x="35" y="156"/>
                  </a:lnTo>
                  <a:lnTo>
                    <a:pt x="49" y="132"/>
                  </a:lnTo>
                  <a:lnTo>
                    <a:pt x="67" y="109"/>
                  </a:lnTo>
                  <a:lnTo>
                    <a:pt x="76" y="98"/>
                  </a:lnTo>
                  <a:lnTo>
                    <a:pt x="86" y="87"/>
                  </a:lnTo>
                  <a:lnTo>
                    <a:pt x="86" y="87"/>
                  </a:lnTo>
                  <a:lnTo>
                    <a:pt x="97" y="76"/>
                  </a:lnTo>
                  <a:lnTo>
                    <a:pt x="108" y="67"/>
                  </a:lnTo>
                  <a:lnTo>
                    <a:pt x="131" y="50"/>
                  </a:lnTo>
                  <a:lnTo>
                    <a:pt x="156" y="35"/>
                  </a:lnTo>
                  <a:lnTo>
                    <a:pt x="182" y="23"/>
                  </a:lnTo>
                  <a:lnTo>
                    <a:pt x="208" y="14"/>
                  </a:lnTo>
                  <a:lnTo>
                    <a:pt x="237" y="6"/>
                  </a:lnTo>
                  <a:lnTo>
                    <a:pt x="265" y="3"/>
                  </a:lnTo>
                  <a:lnTo>
                    <a:pt x="279" y="2"/>
                  </a:lnTo>
                  <a:lnTo>
                    <a:pt x="294" y="0"/>
                  </a:lnTo>
                  <a:lnTo>
                    <a:pt x="294" y="0"/>
                  </a:lnTo>
                  <a:lnTo>
                    <a:pt x="309" y="2"/>
                  </a:lnTo>
                  <a:lnTo>
                    <a:pt x="323" y="3"/>
                  </a:lnTo>
                  <a:lnTo>
                    <a:pt x="352" y="6"/>
                  </a:lnTo>
                  <a:lnTo>
                    <a:pt x="380" y="14"/>
                  </a:lnTo>
                  <a:lnTo>
                    <a:pt x="406" y="23"/>
                  </a:lnTo>
                  <a:lnTo>
                    <a:pt x="432" y="35"/>
                  </a:lnTo>
                  <a:lnTo>
                    <a:pt x="457" y="50"/>
                  </a:lnTo>
                  <a:lnTo>
                    <a:pt x="480" y="67"/>
                  </a:lnTo>
                  <a:lnTo>
                    <a:pt x="491" y="76"/>
                  </a:lnTo>
                  <a:lnTo>
                    <a:pt x="501" y="87"/>
                  </a:lnTo>
                  <a:lnTo>
                    <a:pt x="501" y="87"/>
                  </a:lnTo>
                  <a:lnTo>
                    <a:pt x="512" y="98"/>
                  </a:lnTo>
                  <a:lnTo>
                    <a:pt x="522" y="110"/>
                  </a:lnTo>
                  <a:lnTo>
                    <a:pt x="531" y="120"/>
                  </a:lnTo>
                  <a:lnTo>
                    <a:pt x="539" y="133"/>
                  </a:lnTo>
                  <a:lnTo>
                    <a:pt x="548" y="145"/>
                  </a:lnTo>
                  <a:lnTo>
                    <a:pt x="555" y="158"/>
                  </a:lnTo>
                  <a:lnTo>
                    <a:pt x="567" y="185"/>
                  </a:lnTo>
                  <a:lnTo>
                    <a:pt x="576" y="211"/>
                  </a:lnTo>
                  <a:lnTo>
                    <a:pt x="582" y="239"/>
                  </a:lnTo>
                  <a:lnTo>
                    <a:pt x="587" y="266"/>
                  </a:lnTo>
                  <a:lnTo>
                    <a:pt x="588" y="295"/>
                  </a:lnTo>
                  <a:lnTo>
                    <a:pt x="587" y="323"/>
                  </a:lnTo>
                  <a:lnTo>
                    <a:pt x="582" y="351"/>
                  </a:lnTo>
                  <a:lnTo>
                    <a:pt x="576" y="378"/>
                  </a:lnTo>
                  <a:lnTo>
                    <a:pt x="567" y="405"/>
                  </a:lnTo>
                  <a:lnTo>
                    <a:pt x="555" y="432"/>
                  </a:lnTo>
                  <a:lnTo>
                    <a:pt x="548" y="445"/>
                  </a:lnTo>
                  <a:lnTo>
                    <a:pt x="539" y="456"/>
                  </a:lnTo>
                  <a:lnTo>
                    <a:pt x="531" y="468"/>
                  </a:lnTo>
                  <a:lnTo>
                    <a:pt x="522" y="480"/>
                  </a:lnTo>
                  <a:lnTo>
                    <a:pt x="512" y="492"/>
                  </a:lnTo>
                  <a:lnTo>
                    <a:pt x="501" y="503"/>
                  </a:lnTo>
                  <a:lnTo>
                    <a:pt x="501" y="503"/>
                  </a:lnTo>
                  <a:lnTo>
                    <a:pt x="491" y="512"/>
                  </a:lnTo>
                  <a:lnTo>
                    <a:pt x="480" y="522"/>
                  </a:lnTo>
                  <a:lnTo>
                    <a:pt x="457" y="540"/>
                  </a:lnTo>
                  <a:lnTo>
                    <a:pt x="432" y="554"/>
                  </a:lnTo>
                  <a:lnTo>
                    <a:pt x="406" y="567"/>
                  </a:lnTo>
                  <a:lnTo>
                    <a:pt x="380" y="576"/>
                  </a:lnTo>
                  <a:lnTo>
                    <a:pt x="352" y="584"/>
                  </a:lnTo>
                  <a:lnTo>
                    <a:pt x="323" y="587"/>
                  </a:lnTo>
                  <a:lnTo>
                    <a:pt x="309" y="588"/>
                  </a:lnTo>
                  <a:lnTo>
                    <a:pt x="294" y="588"/>
                  </a:lnTo>
                  <a:lnTo>
                    <a:pt x="294" y="588"/>
                  </a:lnTo>
                  <a:close/>
                  <a:moveTo>
                    <a:pt x="294" y="50"/>
                  </a:moveTo>
                  <a:lnTo>
                    <a:pt x="294" y="50"/>
                  </a:lnTo>
                  <a:lnTo>
                    <a:pt x="270" y="52"/>
                  </a:lnTo>
                  <a:lnTo>
                    <a:pt x="246" y="55"/>
                  </a:lnTo>
                  <a:lnTo>
                    <a:pt x="224" y="61"/>
                  </a:lnTo>
                  <a:lnTo>
                    <a:pt x="201" y="69"/>
                  </a:lnTo>
                  <a:lnTo>
                    <a:pt x="180" y="79"/>
                  </a:lnTo>
                  <a:lnTo>
                    <a:pt x="158" y="92"/>
                  </a:lnTo>
                  <a:lnTo>
                    <a:pt x="139" y="106"/>
                  </a:lnTo>
                  <a:lnTo>
                    <a:pt x="121" y="123"/>
                  </a:lnTo>
                  <a:lnTo>
                    <a:pt x="121" y="123"/>
                  </a:lnTo>
                  <a:lnTo>
                    <a:pt x="105" y="141"/>
                  </a:lnTo>
                  <a:lnTo>
                    <a:pt x="91" y="160"/>
                  </a:lnTo>
                  <a:lnTo>
                    <a:pt x="79" y="180"/>
                  </a:lnTo>
                  <a:lnTo>
                    <a:pt x="68" y="201"/>
                  </a:lnTo>
                  <a:lnTo>
                    <a:pt x="61" y="224"/>
                  </a:lnTo>
                  <a:lnTo>
                    <a:pt x="55" y="246"/>
                  </a:lnTo>
                  <a:lnTo>
                    <a:pt x="51" y="270"/>
                  </a:lnTo>
                  <a:lnTo>
                    <a:pt x="50" y="295"/>
                  </a:lnTo>
                  <a:lnTo>
                    <a:pt x="50" y="295"/>
                  </a:lnTo>
                  <a:lnTo>
                    <a:pt x="51" y="319"/>
                  </a:lnTo>
                  <a:lnTo>
                    <a:pt x="55" y="342"/>
                  </a:lnTo>
                  <a:lnTo>
                    <a:pt x="61" y="366"/>
                  </a:lnTo>
                  <a:lnTo>
                    <a:pt x="68" y="389"/>
                  </a:lnTo>
                  <a:lnTo>
                    <a:pt x="79" y="410"/>
                  </a:lnTo>
                  <a:lnTo>
                    <a:pt x="91" y="430"/>
                  </a:lnTo>
                  <a:lnTo>
                    <a:pt x="105" y="449"/>
                  </a:lnTo>
                  <a:lnTo>
                    <a:pt x="121" y="467"/>
                  </a:lnTo>
                  <a:lnTo>
                    <a:pt x="121" y="467"/>
                  </a:lnTo>
                  <a:lnTo>
                    <a:pt x="139" y="484"/>
                  </a:lnTo>
                  <a:lnTo>
                    <a:pt x="158" y="498"/>
                  </a:lnTo>
                  <a:lnTo>
                    <a:pt x="180" y="510"/>
                  </a:lnTo>
                  <a:lnTo>
                    <a:pt x="201" y="521"/>
                  </a:lnTo>
                  <a:lnTo>
                    <a:pt x="224" y="529"/>
                  </a:lnTo>
                  <a:lnTo>
                    <a:pt x="246" y="534"/>
                  </a:lnTo>
                  <a:lnTo>
                    <a:pt x="270" y="537"/>
                  </a:lnTo>
                  <a:lnTo>
                    <a:pt x="294" y="538"/>
                  </a:lnTo>
                  <a:lnTo>
                    <a:pt x="294" y="538"/>
                  </a:lnTo>
                  <a:lnTo>
                    <a:pt x="319" y="537"/>
                  </a:lnTo>
                  <a:lnTo>
                    <a:pt x="342" y="534"/>
                  </a:lnTo>
                  <a:lnTo>
                    <a:pt x="365" y="529"/>
                  </a:lnTo>
                  <a:lnTo>
                    <a:pt x="387" y="521"/>
                  </a:lnTo>
                  <a:lnTo>
                    <a:pt x="409" y="510"/>
                  </a:lnTo>
                  <a:lnTo>
                    <a:pt x="429" y="498"/>
                  </a:lnTo>
                  <a:lnTo>
                    <a:pt x="449" y="484"/>
                  </a:lnTo>
                  <a:lnTo>
                    <a:pt x="467" y="467"/>
                  </a:lnTo>
                  <a:lnTo>
                    <a:pt x="467" y="467"/>
                  </a:lnTo>
                  <a:lnTo>
                    <a:pt x="484" y="449"/>
                  </a:lnTo>
                  <a:lnTo>
                    <a:pt x="498" y="429"/>
                  </a:lnTo>
                  <a:lnTo>
                    <a:pt x="510" y="408"/>
                  </a:lnTo>
                  <a:lnTo>
                    <a:pt x="520" y="386"/>
                  </a:lnTo>
                  <a:lnTo>
                    <a:pt x="527" y="364"/>
                  </a:lnTo>
                  <a:lnTo>
                    <a:pt x="533" y="341"/>
                  </a:lnTo>
                  <a:lnTo>
                    <a:pt x="537" y="319"/>
                  </a:lnTo>
                  <a:lnTo>
                    <a:pt x="538" y="295"/>
                  </a:lnTo>
                  <a:lnTo>
                    <a:pt x="537" y="271"/>
                  </a:lnTo>
                  <a:lnTo>
                    <a:pt x="533" y="249"/>
                  </a:lnTo>
                  <a:lnTo>
                    <a:pt x="527" y="225"/>
                  </a:lnTo>
                  <a:lnTo>
                    <a:pt x="520" y="202"/>
                  </a:lnTo>
                  <a:lnTo>
                    <a:pt x="510" y="181"/>
                  </a:lnTo>
                  <a:lnTo>
                    <a:pt x="498" y="161"/>
                  </a:lnTo>
                  <a:lnTo>
                    <a:pt x="484" y="141"/>
                  </a:lnTo>
                  <a:lnTo>
                    <a:pt x="467" y="123"/>
                  </a:lnTo>
                  <a:lnTo>
                    <a:pt x="467" y="123"/>
                  </a:lnTo>
                  <a:lnTo>
                    <a:pt x="449" y="106"/>
                  </a:lnTo>
                  <a:lnTo>
                    <a:pt x="429" y="92"/>
                  </a:lnTo>
                  <a:lnTo>
                    <a:pt x="409" y="79"/>
                  </a:lnTo>
                  <a:lnTo>
                    <a:pt x="387" y="69"/>
                  </a:lnTo>
                  <a:lnTo>
                    <a:pt x="365" y="61"/>
                  </a:lnTo>
                  <a:lnTo>
                    <a:pt x="342" y="55"/>
                  </a:lnTo>
                  <a:lnTo>
                    <a:pt x="319" y="52"/>
                  </a:lnTo>
                  <a:lnTo>
                    <a:pt x="294" y="50"/>
                  </a:lnTo>
                  <a:lnTo>
                    <a:pt x="294"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2" name="Freeform 146"/>
            <p:cNvSpPr/>
            <p:nvPr/>
          </p:nvSpPr>
          <p:spPr bwMode="auto">
            <a:xfrm>
              <a:off x="6459144" y="6005494"/>
              <a:ext cx="30163" cy="30163"/>
            </a:xfrm>
            <a:custGeom>
              <a:avLst/>
              <a:gdLst>
                <a:gd name="T0" fmla="*/ 31 w 56"/>
                <a:gd name="T1" fmla="*/ 58 h 58"/>
                <a:gd name="T2" fmla="*/ 31 w 56"/>
                <a:gd name="T3" fmla="*/ 58 h 58"/>
                <a:gd name="T4" fmla="*/ 25 w 56"/>
                <a:gd name="T5" fmla="*/ 58 h 58"/>
                <a:gd name="T6" fmla="*/ 20 w 56"/>
                <a:gd name="T7" fmla="*/ 56 h 58"/>
                <a:gd name="T8" fmla="*/ 16 w 56"/>
                <a:gd name="T9" fmla="*/ 52 h 58"/>
                <a:gd name="T10" fmla="*/ 11 w 56"/>
                <a:gd name="T11" fmla="*/ 49 h 58"/>
                <a:gd name="T12" fmla="*/ 11 w 56"/>
                <a:gd name="T13" fmla="*/ 49 h 58"/>
                <a:gd name="T14" fmla="*/ 6 w 56"/>
                <a:gd name="T15" fmla="*/ 40 h 58"/>
                <a:gd name="T16" fmla="*/ 6 w 56"/>
                <a:gd name="T17" fmla="*/ 40 h 58"/>
                <a:gd name="T18" fmla="*/ 2 w 56"/>
                <a:gd name="T19" fmla="*/ 37 h 58"/>
                <a:gd name="T20" fmla="*/ 1 w 56"/>
                <a:gd name="T21" fmla="*/ 32 h 58"/>
                <a:gd name="T22" fmla="*/ 0 w 56"/>
                <a:gd name="T23" fmla="*/ 27 h 58"/>
                <a:gd name="T24" fmla="*/ 0 w 56"/>
                <a:gd name="T25" fmla="*/ 23 h 58"/>
                <a:gd name="T26" fmla="*/ 0 w 56"/>
                <a:gd name="T27" fmla="*/ 18 h 58"/>
                <a:gd name="T28" fmla="*/ 2 w 56"/>
                <a:gd name="T29" fmla="*/ 13 h 58"/>
                <a:gd name="T30" fmla="*/ 5 w 56"/>
                <a:gd name="T31" fmla="*/ 10 h 58"/>
                <a:gd name="T32" fmla="*/ 8 w 56"/>
                <a:gd name="T33" fmla="*/ 6 h 58"/>
                <a:gd name="T34" fmla="*/ 8 w 56"/>
                <a:gd name="T35" fmla="*/ 6 h 58"/>
                <a:gd name="T36" fmla="*/ 13 w 56"/>
                <a:gd name="T37" fmla="*/ 2 h 58"/>
                <a:gd name="T38" fmla="*/ 18 w 56"/>
                <a:gd name="T39" fmla="*/ 1 h 58"/>
                <a:gd name="T40" fmla="*/ 23 w 56"/>
                <a:gd name="T41" fmla="*/ 0 h 58"/>
                <a:gd name="T42" fmla="*/ 27 w 56"/>
                <a:gd name="T43" fmla="*/ 0 h 58"/>
                <a:gd name="T44" fmla="*/ 32 w 56"/>
                <a:gd name="T45" fmla="*/ 1 h 58"/>
                <a:gd name="T46" fmla="*/ 36 w 56"/>
                <a:gd name="T47" fmla="*/ 2 h 58"/>
                <a:gd name="T48" fmla="*/ 40 w 56"/>
                <a:gd name="T49" fmla="*/ 6 h 58"/>
                <a:gd name="T50" fmla="*/ 44 w 56"/>
                <a:gd name="T51" fmla="*/ 10 h 58"/>
                <a:gd name="T52" fmla="*/ 44 w 56"/>
                <a:gd name="T53" fmla="*/ 10 h 58"/>
                <a:gd name="T54" fmla="*/ 51 w 56"/>
                <a:gd name="T55" fmla="*/ 18 h 58"/>
                <a:gd name="T56" fmla="*/ 51 w 56"/>
                <a:gd name="T57" fmla="*/ 18 h 58"/>
                <a:gd name="T58" fmla="*/ 53 w 56"/>
                <a:gd name="T59" fmla="*/ 23 h 58"/>
                <a:gd name="T60" fmla="*/ 56 w 56"/>
                <a:gd name="T61" fmla="*/ 27 h 58"/>
                <a:gd name="T62" fmla="*/ 56 w 56"/>
                <a:gd name="T63" fmla="*/ 32 h 58"/>
                <a:gd name="T64" fmla="*/ 56 w 56"/>
                <a:gd name="T65" fmla="*/ 37 h 58"/>
                <a:gd name="T66" fmla="*/ 55 w 56"/>
                <a:gd name="T67" fmla="*/ 42 h 58"/>
                <a:gd name="T68" fmla="*/ 52 w 56"/>
                <a:gd name="T69" fmla="*/ 46 h 58"/>
                <a:gd name="T70" fmla="*/ 50 w 56"/>
                <a:gd name="T71" fmla="*/ 50 h 58"/>
                <a:gd name="T72" fmla="*/ 46 w 56"/>
                <a:gd name="T73" fmla="*/ 53 h 58"/>
                <a:gd name="T74" fmla="*/ 46 w 56"/>
                <a:gd name="T75" fmla="*/ 53 h 58"/>
                <a:gd name="T76" fmla="*/ 39 w 56"/>
                <a:gd name="T77" fmla="*/ 57 h 58"/>
                <a:gd name="T78" fmla="*/ 31 w 56"/>
                <a:gd name="T79" fmla="*/ 58 h 58"/>
                <a:gd name="T80" fmla="*/ 31 w 56"/>
                <a:gd name="T8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58">
                  <a:moveTo>
                    <a:pt x="31" y="58"/>
                  </a:moveTo>
                  <a:lnTo>
                    <a:pt x="31" y="58"/>
                  </a:lnTo>
                  <a:lnTo>
                    <a:pt x="25" y="58"/>
                  </a:lnTo>
                  <a:lnTo>
                    <a:pt x="20" y="56"/>
                  </a:lnTo>
                  <a:lnTo>
                    <a:pt x="16" y="52"/>
                  </a:lnTo>
                  <a:lnTo>
                    <a:pt x="11" y="49"/>
                  </a:lnTo>
                  <a:lnTo>
                    <a:pt x="11" y="49"/>
                  </a:lnTo>
                  <a:lnTo>
                    <a:pt x="6" y="40"/>
                  </a:lnTo>
                  <a:lnTo>
                    <a:pt x="6" y="40"/>
                  </a:lnTo>
                  <a:lnTo>
                    <a:pt x="2" y="37"/>
                  </a:lnTo>
                  <a:lnTo>
                    <a:pt x="1" y="32"/>
                  </a:lnTo>
                  <a:lnTo>
                    <a:pt x="0" y="27"/>
                  </a:lnTo>
                  <a:lnTo>
                    <a:pt x="0" y="23"/>
                  </a:lnTo>
                  <a:lnTo>
                    <a:pt x="0" y="18"/>
                  </a:lnTo>
                  <a:lnTo>
                    <a:pt x="2" y="13"/>
                  </a:lnTo>
                  <a:lnTo>
                    <a:pt x="5" y="10"/>
                  </a:lnTo>
                  <a:lnTo>
                    <a:pt x="8" y="6"/>
                  </a:lnTo>
                  <a:lnTo>
                    <a:pt x="8" y="6"/>
                  </a:lnTo>
                  <a:lnTo>
                    <a:pt x="13" y="2"/>
                  </a:lnTo>
                  <a:lnTo>
                    <a:pt x="18" y="1"/>
                  </a:lnTo>
                  <a:lnTo>
                    <a:pt x="23" y="0"/>
                  </a:lnTo>
                  <a:lnTo>
                    <a:pt x="27" y="0"/>
                  </a:lnTo>
                  <a:lnTo>
                    <a:pt x="32" y="1"/>
                  </a:lnTo>
                  <a:lnTo>
                    <a:pt x="36" y="2"/>
                  </a:lnTo>
                  <a:lnTo>
                    <a:pt x="40" y="6"/>
                  </a:lnTo>
                  <a:lnTo>
                    <a:pt x="44" y="10"/>
                  </a:lnTo>
                  <a:lnTo>
                    <a:pt x="44" y="10"/>
                  </a:lnTo>
                  <a:lnTo>
                    <a:pt x="51" y="18"/>
                  </a:lnTo>
                  <a:lnTo>
                    <a:pt x="51" y="18"/>
                  </a:lnTo>
                  <a:lnTo>
                    <a:pt x="53" y="23"/>
                  </a:lnTo>
                  <a:lnTo>
                    <a:pt x="56" y="27"/>
                  </a:lnTo>
                  <a:lnTo>
                    <a:pt x="56" y="32"/>
                  </a:lnTo>
                  <a:lnTo>
                    <a:pt x="56" y="37"/>
                  </a:lnTo>
                  <a:lnTo>
                    <a:pt x="55" y="42"/>
                  </a:lnTo>
                  <a:lnTo>
                    <a:pt x="52" y="46"/>
                  </a:lnTo>
                  <a:lnTo>
                    <a:pt x="50" y="50"/>
                  </a:lnTo>
                  <a:lnTo>
                    <a:pt x="46" y="53"/>
                  </a:lnTo>
                  <a:lnTo>
                    <a:pt x="46" y="53"/>
                  </a:lnTo>
                  <a:lnTo>
                    <a:pt x="39" y="57"/>
                  </a:lnTo>
                  <a:lnTo>
                    <a:pt x="31" y="58"/>
                  </a:lnTo>
                  <a:lnTo>
                    <a:pt x="31" y="5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3" name="Freeform 147"/>
            <p:cNvSpPr>
              <a:spLocks noEditPoints="1"/>
            </p:cNvSpPr>
            <p:nvPr/>
          </p:nvSpPr>
          <p:spPr bwMode="auto">
            <a:xfrm>
              <a:off x="6479781" y="6042007"/>
              <a:ext cx="39688" cy="174625"/>
            </a:xfrm>
            <a:custGeom>
              <a:avLst/>
              <a:gdLst>
                <a:gd name="T0" fmla="*/ 20 w 73"/>
                <a:gd name="T1" fmla="*/ 331 h 331"/>
                <a:gd name="T2" fmla="*/ 11 w 73"/>
                <a:gd name="T3" fmla="*/ 327 h 331"/>
                <a:gd name="T4" fmla="*/ 1 w 73"/>
                <a:gd name="T5" fmla="*/ 317 h 331"/>
                <a:gd name="T6" fmla="*/ 0 w 73"/>
                <a:gd name="T7" fmla="*/ 303 h 331"/>
                <a:gd name="T8" fmla="*/ 7 w 73"/>
                <a:gd name="T9" fmla="*/ 279 h 331"/>
                <a:gd name="T10" fmla="*/ 12 w 73"/>
                <a:gd name="T11" fmla="*/ 270 h 331"/>
                <a:gd name="T12" fmla="*/ 24 w 73"/>
                <a:gd name="T13" fmla="*/ 263 h 331"/>
                <a:gd name="T14" fmla="*/ 39 w 73"/>
                <a:gd name="T15" fmla="*/ 263 h 331"/>
                <a:gd name="T16" fmla="*/ 48 w 73"/>
                <a:gd name="T17" fmla="*/ 268 h 331"/>
                <a:gd name="T18" fmla="*/ 56 w 73"/>
                <a:gd name="T19" fmla="*/ 280 h 331"/>
                <a:gd name="T20" fmla="*/ 55 w 73"/>
                <a:gd name="T21" fmla="*/ 294 h 331"/>
                <a:gd name="T22" fmla="*/ 48 w 73"/>
                <a:gd name="T23" fmla="*/ 316 h 331"/>
                <a:gd name="T24" fmla="*/ 32 w 73"/>
                <a:gd name="T25" fmla="*/ 330 h 331"/>
                <a:gd name="T26" fmla="*/ 47 w 73"/>
                <a:gd name="T27" fmla="*/ 246 h 331"/>
                <a:gd name="T28" fmla="*/ 43 w 73"/>
                <a:gd name="T29" fmla="*/ 246 h 331"/>
                <a:gd name="T30" fmla="*/ 30 w 73"/>
                <a:gd name="T31" fmla="*/ 238 h 331"/>
                <a:gd name="T32" fmla="*/ 22 w 73"/>
                <a:gd name="T33" fmla="*/ 227 h 331"/>
                <a:gd name="T34" fmla="*/ 22 w 73"/>
                <a:gd name="T35" fmla="*/ 217 h 331"/>
                <a:gd name="T36" fmla="*/ 24 w 73"/>
                <a:gd name="T37" fmla="*/ 193 h 331"/>
                <a:gd name="T38" fmla="*/ 32 w 73"/>
                <a:gd name="T39" fmla="*/ 181 h 331"/>
                <a:gd name="T40" fmla="*/ 45 w 73"/>
                <a:gd name="T41" fmla="*/ 175 h 331"/>
                <a:gd name="T42" fmla="*/ 55 w 73"/>
                <a:gd name="T43" fmla="*/ 175 h 331"/>
                <a:gd name="T44" fmla="*/ 67 w 73"/>
                <a:gd name="T45" fmla="*/ 184 h 331"/>
                <a:gd name="T46" fmla="*/ 73 w 73"/>
                <a:gd name="T47" fmla="*/ 197 h 331"/>
                <a:gd name="T48" fmla="*/ 70 w 73"/>
                <a:gd name="T49" fmla="*/ 223 h 331"/>
                <a:gd name="T50" fmla="*/ 68 w 73"/>
                <a:gd name="T51" fmla="*/ 232 h 331"/>
                <a:gd name="T52" fmla="*/ 58 w 73"/>
                <a:gd name="T53" fmla="*/ 242 h 331"/>
                <a:gd name="T54" fmla="*/ 47 w 73"/>
                <a:gd name="T55" fmla="*/ 246 h 331"/>
                <a:gd name="T56" fmla="*/ 48 w 73"/>
                <a:gd name="T57" fmla="*/ 156 h 331"/>
                <a:gd name="T58" fmla="*/ 35 w 73"/>
                <a:gd name="T59" fmla="*/ 153 h 331"/>
                <a:gd name="T60" fmla="*/ 26 w 73"/>
                <a:gd name="T61" fmla="*/ 142 h 331"/>
                <a:gd name="T62" fmla="*/ 23 w 73"/>
                <a:gd name="T63" fmla="*/ 134 h 331"/>
                <a:gd name="T64" fmla="*/ 22 w 73"/>
                <a:gd name="T65" fmla="*/ 109 h 331"/>
                <a:gd name="T66" fmla="*/ 26 w 73"/>
                <a:gd name="T67" fmla="*/ 96 h 331"/>
                <a:gd name="T68" fmla="*/ 38 w 73"/>
                <a:gd name="T69" fmla="*/ 88 h 331"/>
                <a:gd name="T70" fmla="*/ 48 w 73"/>
                <a:gd name="T71" fmla="*/ 86 h 331"/>
                <a:gd name="T72" fmla="*/ 61 w 73"/>
                <a:gd name="T73" fmla="*/ 91 h 331"/>
                <a:gd name="T74" fmla="*/ 70 w 73"/>
                <a:gd name="T75" fmla="*/ 103 h 331"/>
                <a:gd name="T76" fmla="*/ 73 w 73"/>
                <a:gd name="T77" fmla="*/ 129 h 331"/>
                <a:gd name="T78" fmla="*/ 71 w 73"/>
                <a:gd name="T79" fmla="*/ 140 h 331"/>
                <a:gd name="T80" fmla="*/ 63 w 73"/>
                <a:gd name="T81" fmla="*/ 151 h 331"/>
                <a:gd name="T82" fmla="*/ 50 w 73"/>
                <a:gd name="T83" fmla="*/ 156 h 331"/>
                <a:gd name="T84" fmla="*/ 48 w 73"/>
                <a:gd name="T85" fmla="*/ 156 h 331"/>
                <a:gd name="T86" fmla="*/ 24 w 73"/>
                <a:gd name="T87" fmla="*/ 69 h 331"/>
                <a:gd name="T88" fmla="*/ 7 w 73"/>
                <a:gd name="T89" fmla="*/ 52 h 331"/>
                <a:gd name="T90" fmla="*/ 1 w 73"/>
                <a:gd name="T91" fmla="*/ 34 h 331"/>
                <a:gd name="T92" fmla="*/ 0 w 73"/>
                <a:gd name="T93" fmla="*/ 20 h 331"/>
                <a:gd name="T94" fmla="*/ 7 w 73"/>
                <a:gd name="T95" fmla="*/ 7 h 331"/>
                <a:gd name="T96" fmla="*/ 16 w 73"/>
                <a:gd name="T97" fmla="*/ 2 h 331"/>
                <a:gd name="T98" fmla="*/ 30 w 73"/>
                <a:gd name="T99" fmla="*/ 1 h 331"/>
                <a:gd name="T100" fmla="*/ 43 w 73"/>
                <a:gd name="T101" fmla="*/ 8 h 331"/>
                <a:gd name="T102" fmla="*/ 48 w 73"/>
                <a:gd name="T103" fmla="*/ 16 h 331"/>
                <a:gd name="T104" fmla="*/ 56 w 73"/>
                <a:gd name="T105" fmla="*/ 42 h 331"/>
                <a:gd name="T106" fmla="*/ 54 w 73"/>
                <a:gd name="T107" fmla="*/ 56 h 331"/>
                <a:gd name="T108" fmla="*/ 44 w 73"/>
                <a:gd name="T109" fmla="*/ 66 h 331"/>
                <a:gd name="T110" fmla="*/ 31 w 73"/>
                <a:gd name="T111" fmla="*/ 7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331">
                  <a:moveTo>
                    <a:pt x="25" y="331"/>
                  </a:moveTo>
                  <a:lnTo>
                    <a:pt x="25" y="331"/>
                  </a:lnTo>
                  <a:lnTo>
                    <a:pt x="20" y="331"/>
                  </a:lnTo>
                  <a:lnTo>
                    <a:pt x="16" y="330"/>
                  </a:lnTo>
                  <a:lnTo>
                    <a:pt x="16" y="330"/>
                  </a:lnTo>
                  <a:lnTo>
                    <a:pt x="11" y="327"/>
                  </a:lnTo>
                  <a:lnTo>
                    <a:pt x="7" y="324"/>
                  </a:lnTo>
                  <a:lnTo>
                    <a:pt x="4" y="320"/>
                  </a:lnTo>
                  <a:lnTo>
                    <a:pt x="1" y="317"/>
                  </a:lnTo>
                  <a:lnTo>
                    <a:pt x="0" y="312"/>
                  </a:lnTo>
                  <a:lnTo>
                    <a:pt x="0" y="307"/>
                  </a:lnTo>
                  <a:lnTo>
                    <a:pt x="0" y="303"/>
                  </a:lnTo>
                  <a:lnTo>
                    <a:pt x="1" y="297"/>
                  </a:lnTo>
                  <a:lnTo>
                    <a:pt x="1" y="297"/>
                  </a:lnTo>
                  <a:lnTo>
                    <a:pt x="7" y="279"/>
                  </a:lnTo>
                  <a:lnTo>
                    <a:pt x="7" y="279"/>
                  </a:lnTo>
                  <a:lnTo>
                    <a:pt x="10" y="275"/>
                  </a:lnTo>
                  <a:lnTo>
                    <a:pt x="12" y="270"/>
                  </a:lnTo>
                  <a:lnTo>
                    <a:pt x="16" y="267"/>
                  </a:lnTo>
                  <a:lnTo>
                    <a:pt x="20" y="265"/>
                  </a:lnTo>
                  <a:lnTo>
                    <a:pt x="24" y="263"/>
                  </a:lnTo>
                  <a:lnTo>
                    <a:pt x="29" y="262"/>
                  </a:lnTo>
                  <a:lnTo>
                    <a:pt x="35" y="262"/>
                  </a:lnTo>
                  <a:lnTo>
                    <a:pt x="39" y="263"/>
                  </a:lnTo>
                  <a:lnTo>
                    <a:pt x="39" y="263"/>
                  </a:lnTo>
                  <a:lnTo>
                    <a:pt x="44" y="266"/>
                  </a:lnTo>
                  <a:lnTo>
                    <a:pt x="48" y="268"/>
                  </a:lnTo>
                  <a:lnTo>
                    <a:pt x="51" y="272"/>
                  </a:lnTo>
                  <a:lnTo>
                    <a:pt x="54" y="275"/>
                  </a:lnTo>
                  <a:lnTo>
                    <a:pt x="56" y="280"/>
                  </a:lnTo>
                  <a:lnTo>
                    <a:pt x="56" y="285"/>
                  </a:lnTo>
                  <a:lnTo>
                    <a:pt x="56" y="289"/>
                  </a:lnTo>
                  <a:lnTo>
                    <a:pt x="55" y="294"/>
                  </a:lnTo>
                  <a:lnTo>
                    <a:pt x="55" y="294"/>
                  </a:lnTo>
                  <a:lnTo>
                    <a:pt x="48" y="316"/>
                  </a:lnTo>
                  <a:lnTo>
                    <a:pt x="48" y="316"/>
                  </a:lnTo>
                  <a:lnTo>
                    <a:pt x="44" y="322"/>
                  </a:lnTo>
                  <a:lnTo>
                    <a:pt x="38" y="327"/>
                  </a:lnTo>
                  <a:lnTo>
                    <a:pt x="32" y="330"/>
                  </a:lnTo>
                  <a:lnTo>
                    <a:pt x="25" y="331"/>
                  </a:lnTo>
                  <a:lnTo>
                    <a:pt x="25" y="331"/>
                  </a:lnTo>
                  <a:close/>
                  <a:moveTo>
                    <a:pt x="47" y="246"/>
                  </a:moveTo>
                  <a:lnTo>
                    <a:pt x="47" y="246"/>
                  </a:lnTo>
                  <a:lnTo>
                    <a:pt x="43" y="246"/>
                  </a:lnTo>
                  <a:lnTo>
                    <a:pt x="43" y="246"/>
                  </a:lnTo>
                  <a:lnTo>
                    <a:pt x="38" y="244"/>
                  </a:lnTo>
                  <a:lnTo>
                    <a:pt x="33" y="242"/>
                  </a:lnTo>
                  <a:lnTo>
                    <a:pt x="30" y="238"/>
                  </a:lnTo>
                  <a:lnTo>
                    <a:pt x="26" y="236"/>
                  </a:lnTo>
                  <a:lnTo>
                    <a:pt x="24" y="231"/>
                  </a:lnTo>
                  <a:lnTo>
                    <a:pt x="22" y="227"/>
                  </a:lnTo>
                  <a:lnTo>
                    <a:pt x="22" y="222"/>
                  </a:lnTo>
                  <a:lnTo>
                    <a:pt x="22" y="217"/>
                  </a:lnTo>
                  <a:lnTo>
                    <a:pt x="22" y="217"/>
                  </a:lnTo>
                  <a:lnTo>
                    <a:pt x="23" y="198"/>
                  </a:lnTo>
                  <a:lnTo>
                    <a:pt x="23" y="198"/>
                  </a:lnTo>
                  <a:lnTo>
                    <a:pt x="24" y="193"/>
                  </a:lnTo>
                  <a:lnTo>
                    <a:pt x="26" y="189"/>
                  </a:lnTo>
                  <a:lnTo>
                    <a:pt x="29" y="184"/>
                  </a:lnTo>
                  <a:lnTo>
                    <a:pt x="32" y="181"/>
                  </a:lnTo>
                  <a:lnTo>
                    <a:pt x="36" y="178"/>
                  </a:lnTo>
                  <a:lnTo>
                    <a:pt x="41" y="177"/>
                  </a:lnTo>
                  <a:lnTo>
                    <a:pt x="45" y="175"/>
                  </a:lnTo>
                  <a:lnTo>
                    <a:pt x="50" y="175"/>
                  </a:lnTo>
                  <a:lnTo>
                    <a:pt x="50" y="175"/>
                  </a:lnTo>
                  <a:lnTo>
                    <a:pt x="55" y="175"/>
                  </a:lnTo>
                  <a:lnTo>
                    <a:pt x="60" y="178"/>
                  </a:lnTo>
                  <a:lnTo>
                    <a:pt x="64" y="180"/>
                  </a:lnTo>
                  <a:lnTo>
                    <a:pt x="67" y="184"/>
                  </a:lnTo>
                  <a:lnTo>
                    <a:pt x="70" y="187"/>
                  </a:lnTo>
                  <a:lnTo>
                    <a:pt x="71" y="192"/>
                  </a:lnTo>
                  <a:lnTo>
                    <a:pt x="73" y="197"/>
                  </a:lnTo>
                  <a:lnTo>
                    <a:pt x="73" y="202"/>
                  </a:lnTo>
                  <a:lnTo>
                    <a:pt x="73" y="202"/>
                  </a:lnTo>
                  <a:lnTo>
                    <a:pt x="70" y="223"/>
                  </a:lnTo>
                  <a:lnTo>
                    <a:pt x="70" y="223"/>
                  </a:lnTo>
                  <a:lnTo>
                    <a:pt x="70" y="228"/>
                  </a:lnTo>
                  <a:lnTo>
                    <a:pt x="68" y="232"/>
                  </a:lnTo>
                  <a:lnTo>
                    <a:pt x="66" y="236"/>
                  </a:lnTo>
                  <a:lnTo>
                    <a:pt x="62" y="240"/>
                  </a:lnTo>
                  <a:lnTo>
                    <a:pt x="58" y="242"/>
                  </a:lnTo>
                  <a:lnTo>
                    <a:pt x="55" y="243"/>
                  </a:lnTo>
                  <a:lnTo>
                    <a:pt x="51" y="244"/>
                  </a:lnTo>
                  <a:lnTo>
                    <a:pt x="47" y="246"/>
                  </a:lnTo>
                  <a:lnTo>
                    <a:pt x="47" y="246"/>
                  </a:lnTo>
                  <a:close/>
                  <a:moveTo>
                    <a:pt x="48" y="156"/>
                  </a:moveTo>
                  <a:lnTo>
                    <a:pt x="48" y="156"/>
                  </a:lnTo>
                  <a:lnTo>
                    <a:pt x="43" y="156"/>
                  </a:lnTo>
                  <a:lnTo>
                    <a:pt x="39" y="155"/>
                  </a:lnTo>
                  <a:lnTo>
                    <a:pt x="35" y="153"/>
                  </a:lnTo>
                  <a:lnTo>
                    <a:pt x="31" y="151"/>
                  </a:lnTo>
                  <a:lnTo>
                    <a:pt x="29" y="147"/>
                  </a:lnTo>
                  <a:lnTo>
                    <a:pt x="26" y="142"/>
                  </a:lnTo>
                  <a:lnTo>
                    <a:pt x="24" y="139"/>
                  </a:lnTo>
                  <a:lnTo>
                    <a:pt x="23" y="134"/>
                  </a:lnTo>
                  <a:lnTo>
                    <a:pt x="23" y="134"/>
                  </a:lnTo>
                  <a:lnTo>
                    <a:pt x="22" y="115"/>
                  </a:lnTo>
                  <a:lnTo>
                    <a:pt x="22" y="115"/>
                  </a:lnTo>
                  <a:lnTo>
                    <a:pt x="22" y="109"/>
                  </a:lnTo>
                  <a:lnTo>
                    <a:pt x="22" y="104"/>
                  </a:lnTo>
                  <a:lnTo>
                    <a:pt x="24" y="99"/>
                  </a:lnTo>
                  <a:lnTo>
                    <a:pt x="26" y="96"/>
                  </a:lnTo>
                  <a:lnTo>
                    <a:pt x="30" y="92"/>
                  </a:lnTo>
                  <a:lnTo>
                    <a:pt x="33" y="90"/>
                  </a:lnTo>
                  <a:lnTo>
                    <a:pt x="38" y="88"/>
                  </a:lnTo>
                  <a:lnTo>
                    <a:pt x="43" y="86"/>
                  </a:lnTo>
                  <a:lnTo>
                    <a:pt x="43" y="86"/>
                  </a:lnTo>
                  <a:lnTo>
                    <a:pt x="48" y="86"/>
                  </a:lnTo>
                  <a:lnTo>
                    <a:pt x="52" y="88"/>
                  </a:lnTo>
                  <a:lnTo>
                    <a:pt x="57" y="89"/>
                  </a:lnTo>
                  <a:lnTo>
                    <a:pt x="61" y="91"/>
                  </a:lnTo>
                  <a:lnTo>
                    <a:pt x="64" y="95"/>
                  </a:lnTo>
                  <a:lnTo>
                    <a:pt x="68" y="98"/>
                  </a:lnTo>
                  <a:lnTo>
                    <a:pt x="70" y="103"/>
                  </a:lnTo>
                  <a:lnTo>
                    <a:pt x="70" y="108"/>
                  </a:lnTo>
                  <a:lnTo>
                    <a:pt x="70" y="108"/>
                  </a:lnTo>
                  <a:lnTo>
                    <a:pt x="73" y="129"/>
                  </a:lnTo>
                  <a:lnTo>
                    <a:pt x="73" y="129"/>
                  </a:lnTo>
                  <a:lnTo>
                    <a:pt x="73" y="135"/>
                  </a:lnTo>
                  <a:lnTo>
                    <a:pt x="71" y="140"/>
                  </a:lnTo>
                  <a:lnTo>
                    <a:pt x="70" y="143"/>
                  </a:lnTo>
                  <a:lnTo>
                    <a:pt x="67" y="148"/>
                  </a:lnTo>
                  <a:lnTo>
                    <a:pt x="63" y="151"/>
                  </a:lnTo>
                  <a:lnTo>
                    <a:pt x="60" y="154"/>
                  </a:lnTo>
                  <a:lnTo>
                    <a:pt x="55" y="155"/>
                  </a:lnTo>
                  <a:lnTo>
                    <a:pt x="50" y="156"/>
                  </a:lnTo>
                  <a:lnTo>
                    <a:pt x="50" y="156"/>
                  </a:lnTo>
                  <a:lnTo>
                    <a:pt x="48" y="156"/>
                  </a:lnTo>
                  <a:lnTo>
                    <a:pt x="48" y="156"/>
                  </a:lnTo>
                  <a:close/>
                  <a:moveTo>
                    <a:pt x="31" y="70"/>
                  </a:moveTo>
                  <a:lnTo>
                    <a:pt x="31" y="70"/>
                  </a:lnTo>
                  <a:lnTo>
                    <a:pt x="24" y="69"/>
                  </a:lnTo>
                  <a:lnTo>
                    <a:pt x="17" y="65"/>
                  </a:lnTo>
                  <a:lnTo>
                    <a:pt x="11" y="59"/>
                  </a:lnTo>
                  <a:lnTo>
                    <a:pt x="7" y="52"/>
                  </a:lnTo>
                  <a:lnTo>
                    <a:pt x="7" y="52"/>
                  </a:lnTo>
                  <a:lnTo>
                    <a:pt x="1" y="34"/>
                  </a:lnTo>
                  <a:lnTo>
                    <a:pt x="1" y="34"/>
                  </a:lnTo>
                  <a:lnTo>
                    <a:pt x="0" y="29"/>
                  </a:lnTo>
                  <a:lnTo>
                    <a:pt x="0" y="25"/>
                  </a:lnTo>
                  <a:lnTo>
                    <a:pt x="0" y="20"/>
                  </a:lnTo>
                  <a:lnTo>
                    <a:pt x="1" y="15"/>
                  </a:lnTo>
                  <a:lnTo>
                    <a:pt x="4" y="12"/>
                  </a:lnTo>
                  <a:lnTo>
                    <a:pt x="7" y="7"/>
                  </a:lnTo>
                  <a:lnTo>
                    <a:pt x="11" y="4"/>
                  </a:lnTo>
                  <a:lnTo>
                    <a:pt x="16" y="2"/>
                  </a:lnTo>
                  <a:lnTo>
                    <a:pt x="16" y="2"/>
                  </a:lnTo>
                  <a:lnTo>
                    <a:pt x="20" y="1"/>
                  </a:lnTo>
                  <a:lnTo>
                    <a:pt x="25" y="0"/>
                  </a:lnTo>
                  <a:lnTo>
                    <a:pt x="30" y="1"/>
                  </a:lnTo>
                  <a:lnTo>
                    <a:pt x="35" y="2"/>
                  </a:lnTo>
                  <a:lnTo>
                    <a:pt x="39" y="4"/>
                  </a:lnTo>
                  <a:lnTo>
                    <a:pt x="43" y="8"/>
                  </a:lnTo>
                  <a:lnTo>
                    <a:pt x="45" y="12"/>
                  </a:lnTo>
                  <a:lnTo>
                    <a:pt x="48" y="16"/>
                  </a:lnTo>
                  <a:lnTo>
                    <a:pt x="48" y="16"/>
                  </a:lnTo>
                  <a:lnTo>
                    <a:pt x="55" y="37"/>
                  </a:lnTo>
                  <a:lnTo>
                    <a:pt x="55" y="37"/>
                  </a:lnTo>
                  <a:lnTo>
                    <a:pt x="56" y="42"/>
                  </a:lnTo>
                  <a:lnTo>
                    <a:pt x="56" y="47"/>
                  </a:lnTo>
                  <a:lnTo>
                    <a:pt x="55" y="52"/>
                  </a:lnTo>
                  <a:lnTo>
                    <a:pt x="54" y="56"/>
                  </a:lnTo>
                  <a:lnTo>
                    <a:pt x="51" y="60"/>
                  </a:lnTo>
                  <a:lnTo>
                    <a:pt x="48" y="64"/>
                  </a:lnTo>
                  <a:lnTo>
                    <a:pt x="44" y="66"/>
                  </a:lnTo>
                  <a:lnTo>
                    <a:pt x="39" y="69"/>
                  </a:lnTo>
                  <a:lnTo>
                    <a:pt x="39" y="69"/>
                  </a:lnTo>
                  <a:lnTo>
                    <a:pt x="31" y="70"/>
                  </a:lnTo>
                  <a:lnTo>
                    <a:pt x="31" y="7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4" name="Freeform 148"/>
            <p:cNvSpPr/>
            <p:nvPr/>
          </p:nvSpPr>
          <p:spPr bwMode="auto">
            <a:xfrm>
              <a:off x="6459144" y="6222982"/>
              <a:ext cx="30163" cy="30163"/>
            </a:xfrm>
            <a:custGeom>
              <a:avLst/>
              <a:gdLst>
                <a:gd name="T0" fmla="*/ 25 w 56"/>
                <a:gd name="T1" fmla="*/ 58 h 58"/>
                <a:gd name="T2" fmla="*/ 25 w 56"/>
                <a:gd name="T3" fmla="*/ 58 h 58"/>
                <a:gd name="T4" fmla="*/ 20 w 56"/>
                <a:gd name="T5" fmla="*/ 57 h 58"/>
                <a:gd name="T6" fmla="*/ 17 w 56"/>
                <a:gd name="T7" fmla="*/ 57 h 58"/>
                <a:gd name="T8" fmla="*/ 12 w 56"/>
                <a:gd name="T9" fmla="*/ 54 h 58"/>
                <a:gd name="T10" fmla="*/ 8 w 56"/>
                <a:gd name="T11" fmla="*/ 52 h 58"/>
                <a:gd name="T12" fmla="*/ 8 w 56"/>
                <a:gd name="T13" fmla="*/ 52 h 58"/>
                <a:gd name="T14" fmla="*/ 5 w 56"/>
                <a:gd name="T15" fmla="*/ 48 h 58"/>
                <a:gd name="T16" fmla="*/ 2 w 56"/>
                <a:gd name="T17" fmla="*/ 44 h 58"/>
                <a:gd name="T18" fmla="*/ 0 w 56"/>
                <a:gd name="T19" fmla="*/ 40 h 58"/>
                <a:gd name="T20" fmla="*/ 0 w 56"/>
                <a:gd name="T21" fmla="*/ 35 h 58"/>
                <a:gd name="T22" fmla="*/ 0 w 56"/>
                <a:gd name="T23" fmla="*/ 31 h 58"/>
                <a:gd name="T24" fmla="*/ 1 w 56"/>
                <a:gd name="T25" fmla="*/ 26 h 58"/>
                <a:gd name="T26" fmla="*/ 2 w 56"/>
                <a:gd name="T27" fmla="*/ 21 h 58"/>
                <a:gd name="T28" fmla="*/ 6 w 56"/>
                <a:gd name="T29" fmla="*/ 16 h 58"/>
                <a:gd name="T30" fmla="*/ 6 w 56"/>
                <a:gd name="T31" fmla="*/ 16 h 58"/>
                <a:gd name="T32" fmla="*/ 11 w 56"/>
                <a:gd name="T33" fmla="*/ 9 h 58"/>
                <a:gd name="T34" fmla="*/ 11 w 56"/>
                <a:gd name="T35" fmla="*/ 9 h 58"/>
                <a:gd name="T36" fmla="*/ 14 w 56"/>
                <a:gd name="T37" fmla="*/ 6 h 58"/>
                <a:gd name="T38" fmla="*/ 19 w 56"/>
                <a:gd name="T39" fmla="*/ 3 h 58"/>
                <a:gd name="T40" fmla="*/ 23 w 56"/>
                <a:gd name="T41" fmla="*/ 1 h 58"/>
                <a:gd name="T42" fmla="*/ 27 w 56"/>
                <a:gd name="T43" fmla="*/ 0 h 58"/>
                <a:gd name="T44" fmla="*/ 32 w 56"/>
                <a:gd name="T45" fmla="*/ 0 h 58"/>
                <a:gd name="T46" fmla="*/ 37 w 56"/>
                <a:gd name="T47" fmla="*/ 0 h 58"/>
                <a:gd name="T48" fmla="*/ 42 w 56"/>
                <a:gd name="T49" fmla="*/ 2 h 58"/>
                <a:gd name="T50" fmla="*/ 46 w 56"/>
                <a:gd name="T51" fmla="*/ 4 h 58"/>
                <a:gd name="T52" fmla="*/ 46 w 56"/>
                <a:gd name="T53" fmla="*/ 4 h 58"/>
                <a:gd name="T54" fmla="*/ 50 w 56"/>
                <a:gd name="T55" fmla="*/ 8 h 58"/>
                <a:gd name="T56" fmla="*/ 52 w 56"/>
                <a:gd name="T57" fmla="*/ 12 h 58"/>
                <a:gd name="T58" fmla="*/ 55 w 56"/>
                <a:gd name="T59" fmla="*/ 16 h 58"/>
                <a:gd name="T60" fmla="*/ 56 w 56"/>
                <a:gd name="T61" fmla="*/ 21 h 58"/>
                <a:gd name="T62" fmla="*/ 56 w 56"/>
                <a:gd name="T63" fmla="*/ 26 h 58"/>
                <a:gd name="T64" fmla="*/ 56 w 56"/>
                <a:gd name="T65" fmla="*/ 31 h 58"/>
                <a:gd name="T66" fmla="*/ 53 w 56"/>
                <a:gd name="T67" fmla="*/ 35 h 58"/>
                <a:gd name="T68" fmla="*/ 51 w 56"/>
                <a:gd name="T69" fmla="*/ 39 h 58"/>
                <a:gd name="T70" fmla="*/ 51 w 56"/>
                <a:gd name="T71" fmla="*/ 39 h 58"/>
                <a:gd name="T72" fmla="*/ 44 w 56"/>
                <a:gd name="T73" fmla="*/ 48 h 58"/>
                <a:gd name="T74" fmla="*/ 44 w 56"/>
                <a:gd name="T75" fmla="*/ 48 h 58"/>
                <a:gd name="T76" fmla="*/ 39 w 56"/>
                <a:gd name="T77" fmla="*/ 52 h 58"/>
                <a:gd name="T78" fmla="*/ 35 w 56"/>
                <a:gd name="T79" fmla="*/ 56 h 58"/>
                <a:gd name="T80" fmla="*/ 30 w 56"/>
                <a:gd name="T81" fmla="*/ 57 h 58"/>
                <a:gd name="T82" fmla="*/ 25 w 56"/>
                <a:gd name="T83" fmla="*/ 58 h 58"/>
                <a:gd name="T84" fmla="*/ 25 w 56"/>
                <a:gd name="T8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8">
                  <a:moveTo>
                    <a:pt x="25" y="58"/>
                  </a:moveTo>
                  <a:lnTo>
                    <a:pt x="25" y="58"/>
                  </a:lnTo>
                  <a:lnTo>
                    <a:pt x="20" y="57"/>
                  </a:lnTo>
                  <a:lnTo>
                    <a:pt x="17" y="57"/>
                  </a:lnTo>
                  <a:lnTo>
                    <a:pt x="12" y="54"/>
                  </a:lnTo>
                  <a:lnTo>
                    <a:pt x="8" y="52"/>
                  </a:lnTo>
                  <a:lnTo>
                    <a:pt x="8" y="52"/>
                  </a:lnTo>
                  <a:lnTo>
                    <a:pt x="5" y="48"/>
                  </a:lnTo>
                  <a:lnTo>
                    <a:pt x="2" y="44"/>
                  </a:lnTo>
                  <a:lnTo>
                    <a:pt x="0" y="40"/>
                  </a:lnTo>
                  <a:lnTo>
                    <a:pt x="0" y="35"/>
                  </a:lnTo>
                  <a:lnTo>
                    <a:pt x="0" y="31"/>
                  </a:lnTo>
                  <a:lnTo>
                    <a:pt x="1" y="26"/>
                  </a:lnTo>
                  <a:lnTo>
                    <a:pt x="2" y="21"/>
                  </a:lnTo>
                  <a:lnTo>
                    <a:pt x="6" y="16"/>
                  </a:lnTo>
                  <a:lnTo>
                    <a:pt x="6" y="16"/>
                  </a:lnTo>
                  <a:lnTo>
                    <a:pt x="11" y="9"/>
                  </a:lnTo>
                  <a:lnTo>
                    <a:pt x="11" y="9"/>
                  </a:lnTo>
                  <a:lnTo>
                    <a:pt x="14" y="6"/>
                  </a:lnTo>
                  <a:lnTo>
                    <a:pt x="19" y="3"/>
                  </a:lnTo>
                  <a:lnTo>
                    <a:pt x="23" y="1"/>
                  </a:lnTo>
                  <a:lnTo>
                    <a:pt x="27" y="0"/>
                  </a:lnTo>
                  <a:lnTo>
                    <a:pt x="32" y="0"/>
                  </a:lnTo>
                  <a:lnTo>
                    <a:pt x="37" y="0"/>
                  </a:lnTo>
                  <a:lnTo>
                    <a:pt x="42" y="2"/>
                  </a:lnTo>
                  <a:lnTo>
                    <a:pt x="46" y="4"/>
                  </a:lnTo>
                  <a:lnTo>
                    <a:pt x="46" y="4"/>
                  </a:lnTo>
                  <a:lnTo>
                    <a:pt x="50" y="8"/>
                  </a:lnTo>
                  <a:lnTo>
                    <a:pt x="52" y="12"/>
                  </a:lnTo>
                  <a:lnTo>
                    <a:pt x="55" y="16"/>
                  </a:lnTo>
                  <a:lnTo>
                    <a:pt x="56" y="21"/>
                  </a:lnTo>
                  <a:lnTo>
                    <a:pt x="56" y="26"/>
                  </a:lnTo>
                  <a:lnTo>
                    <a:pt x="56" y="31"/>
                  </a:lnTo>
                  <a:lnTo>
                    <a:pt x="53" y="35"/>
                  </a:lnTo>
                  <a:lnTo>
                    <a:pt x="51" y="39"/>
                  </a:lnTo>
                  <a:lnTo>
                    <a:pt x="51" y="39"/>
                  </a:lnTo>
                  <a:lnTo>
                    <a:pt x="44" y="48"/>
                  </a:lnTo>
                  <a:lnTo>
                    <a:pt x="44" y="48"/>
                  </a:lnTo>
                  <a:lnTo>
                    <a:pt x="39" y="52"/>
                  </a:lnTo>
                  <a:lnTo>
                    <a:pt x="35" y="56"/>
                  </a:lnTo>
                  <a:lnTo>
                    <a:pt x="30" y="57"/>
                  </a:lnTo>
                  <a:lnTo>
                    <a:pt x="25" y="58"/>
                  </a:lnTo>
                  <a:lnTo>
                    <a:pt x="25" y="5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5" name="Freeform 149"/>
            <p:cNvSpPr/>
            <p:nvPr/>
          </p:nvSpPr>
          <p:spPr bwMode="auto">
            <a:xfrm>
              <a:off x="6635356" y="6005494"/>
              <a:ext cx="30163" cy="30163"/>
            </a:xfrm>
            <a:custGeom>
              <a:avLst/>
              <a:gdLst>
                <a:gd name="T0" fmla="*/ 25 w 56"/>
                <a:gd name="T1" fmla="*/ 58 h 58"/>
                <a:gd name="T2" fmla="*/ 25 w 56"/>
                <a:gd name="T3" fmla="*/ 58 h 58"/>
                <a:gd name="T4" fmla="*/ 17 w 56"/>
                <a:gd name="T5" fmla="*/ 57 h 58"/>
                <a:gd name="T6" fmla="*/ 10 w 56"/>
                <a:gd name="T7" fmla="*/ 53 h 58"/>
                <a:gd name="T8" fmla="*/ 10 w 56"/>
                <a:gd name="T9" fmla="*/ 53 h 58"/>
                <a:gd name="T10" fmla="*/ 6 w 56"/>
                <a:gd name="T11" fmla="*/ 50 h 58"/>
                <a:gd name="T12" fmla="*/ 3 w 56"/>
                <a:gd name="T13" fmla="*/ 46 h 58"/>
                <a:gd name="T14" fmla="*/ 2 w 56"/>
                <a:gd name="T15" fmla="*/ 42 h 58"/>
                <a:gd name="T16" fmla="*/ 0 w 56"/>
                <a:gd name="T17" fmla="*/ 37 h 58"/>
                <a:gd name="T18" fmla="*/ 0 w 56"/>
                <a:gd name="T19" fmla="*/ 32 h 58"/>
                <a:gd name="T20" fmla="*/ 0 w 56"/>
                <a:gd name="T21" fmla="*/ 27 h 58"/>
                <a:gd name="T22" fmla="*/ 3 w 56"/>
                <a:gd name="T23" fmla="*/ 23 h 58"/>
                <a:gd name="T24" fmla="*/ 5 w 56"/>
                <a:gd name="T25" fmla="*/ 18 h 58"/>
                <a:gd name="T26" fmla="*/ 5 w 56"/>
                <a:gd name="T27" fmla="*/ 18 h 58"/>
                <a:gd name="T28" fmla="*/ 12 w 56"/>
                <a:gd name="T29" fmla="*/ 8 h 58"/>
                <a:gd name="T30" fmla="*/ 12 w 56"/>
                <a:gd name="T31" fmla="*/ 8 h 58"/>
                <a:gd name="T32" fmla="*/ 16 w 56"/>
                <a:gd name="T33" fmla="*/ 6 h 58"/>
                <a:gd name="T34" fmla="*/ 21 w 56"/>
                <a:gd name="T35" fmla="*/ 2 h 58"/>
                <a:gd name="T36" fmla="*/ 24 w 56"/>
                <a:gd name="T37" fmla="*/ 1 h 58"/>
                <a:gd name="T38" fmla="*/ 29 w 56"/>
                <a:gd name="T39" fmla="*/ 0 h 58"/>
                <a:gd name="T40" fmla="*/ 34 w 56"/>
                <a:gd name="T41" fmla="*/ 0 h 58"/>
                <a:gd name="T42" fmla="*/ 38 w 56"/>
                <a:gd name="T43" fmla="*/ 1 h 58"/>
                <a:gd name="T44" fmla="*/ 43 w 56"/>
                <a:gd name="T45" fmla="*/ 2 h 58"/>
                <a:gd name="T46" fmla="*/ 48 w 56"/>
                <a:gd name="T47" fmla="*/ 6 h 58"/>
                <a:gd name="T48" fmla="*/ 48 w 56"/>
                <a:gd name="T49" fmla="*/ 6 h 58"/>
                <a:gd name="T50" fmla="*/ 52 w 56"/>
                <a:gd name="T51" fmla="*/ 10 h 58"/>
                <a:gd name="T52" fmla="*/ 54 w 56"/>
                <a:gd name="T53" fmla="*/ 13 h 58"/>
                <a:gd name="T54" fmla="*/ 55 w 56"/>
                <a:gd name="T55" fmla="*/ 18 h 58"/>
                <a:gd name="T56" fmla="*/ 56 w 56"/>
                <a:gd name="T57" fmla="*/ 23 h 58"/>
                <a:gd name="T58" fmla="*/ 56 w 56"/>
                <a:gd name="T59" fmla="*/ 27 h 58"/>
                <a:gd name="T60" fmla="*/ 55 w 56"/>
                <a:gd name="T61" fmla="*/ 32 h 58"/>
                <a:gd name="T62" fmla="*/ 54 w 56"/>
                <a:gd name="T63" fmla="*/ 37 h 58"/>
                <a:gd name="T64" fmla="*/ 50 w 56"/>
                <a:gd name="T65" fmla="*/ 40 h 58"/>
                <a:gd name="T66" fmla="*/ 50 w 56"/>
                <a:gd name="T67" fmla="*/ 40 h 58"/>
                <a:gd name="T68" fmla="*/ 44 w 56"/>
                <a:gd name="T69" fmla="*/ 49 h 58"/>
                <a:gd name="T70" fmla="*/ 44 w 56"/>
                <a:gd name="T71" fmla="*/ 49 h 58"/>
                <a:gd name="T72" fmla="*/ 41 w 56"/>
                <a:gd name="T73" fmla="*/ 52 h 58"/>
                <a:gd name="T74" fmla="*/ 36 w 56"/>
                <a:gd name="T75" fmla="*/ 56 h 58"/>
                <a:gd name="T76" fmla="*/ 30 w 56"/>
                <a:gd name="T77" fmla="*/ 57 h 58"/>
                <a:gd name="T78" fmla="*/ 25 w 56"/>
                <a:gd name="T79" fmla="*/ 58 h 58"/>
                <a:gd name="T80" fmla="*/ 25 w 56"/>
                <a:gd name="T8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58">
                  <a:moveTo>
                    <a:pt x="25" y="58"/>
                  </a:moveTo>
                  <a:lnTo>
                    <a:pt x="25" y="58"/>
                  </a:lnTo>
                  <a:lnTo>
                    <a:pt x="17" y="57"/>
                  </a:lnTo>
                  <a:lnTo>
                    <a:pt x="10" y="53"/>
                  </a:lnTo>
                  <a:lnTo>
                    <a:pt x="10" y="53"/>
                  </a:lnTo>
                  <a:lnTo>
                    <a:pt x="6" y="50"/>
                  </a:lnTo>
                  <a:lnTo>
                    <a:pt x="3" y="46"/>
                  </a:lnTo>
                  <a:lnTo>
                    <a:pt x="2" y="42"/>
                  </a:lnTo>
                  <a:lnTo>
                    <a:pt x="0" y="37"/>
                  </a:lnTo>
                  <a:lnTo>
                    <a:pt x="0" y="32"/>
                  </a:lnTo>
                  <a:lnTo>
                    <a:pt x="0" y="27"/>
                  </a:lnTo>
                  <a:lnTo>
                    <a:pt x="3" y="23"/>
                  </a:lnTo>
                  <a:lnTo>
                    <a:pt x="5" y="18"/>
                  </a:lnTo>
                  <a:lnTo>
                    <a:pt x="5" y="18"/>
                  </a:lnTo>
                  <a:lnTo>
                    <a:pt x="12" y="8"/>
                  </a:lnTo>
                  <a:lnTo>
                    <a:pt x="12" y="8"/>
                  </a:lnTo>
                  <a:lnTo>
                    <a:pt x="16" y="6"/>
                  </a:lnTo>
                  <a:lnTo>
                    <a:pt x="21" y="2"/>
                  </a:lnTo>
                  <a:lnTo>
                    <a:pt x="24" y="1"/>
                  </a:lnTo>
                  <a:lnTo>
                    <a:pt x="29" y="0"/>
                  </a:lnTo>
                  <a:lnTo>
                    <a:pt x="34" y="0"/>
                  </a:lnTo>
                  <a:lnTo>
                    <a:pt x="38" y="1"/>
                  </a:lnTo>
                  <a:lnTo>
                    <a:pt x="43" y="2"/>
                  </a:lnTo>
                  <a:lnTo>
                    <a:pt x="48" y="6"/>
                  </a:lnTo>
                  <a:lnTo>
                    <a:pt x="48" y="6"/>
                  </a:lnTo>
                  <a:lnTo>
                    <a:pt x="52" y="10"/>
                  </a:lnTo>
                  <a:lnTo>
                    <a:pt x="54" y="13"/>
                  </a:lnTo>
                  <a:lnTo>
                    <a:pt x="55" y="18"/>
                  </a:lnTo>
                  <a:lnTo>
                    <a:pt x="56" y="23"/>
                  </a:lnTo>
                  <a:lnTo>
                    <a:pt x="56" y="27"/>
                  </a:lnTo>
                  <a:lnTo>
                    <a:pt x="55" y="32"/>
                  </a:lnTo>
                  <a:lnTo>
                    <a:pt x="54" y="37"/>
                  </a:lnTo>
                  <a:lnTo>
                    <a:pt x="50" y="40"/>
                  </a:lnTo>
                  <a:lnTo>
                    <a:pt x="50" y="40"/>
                  </a:lnTo>
                  <a:lnTo>
                    <a:pt x="44" y="49"/>
                  </a:lnTo>
                  <a:lnTo>
                    <a:pt x="44" y="49"/>
                  </a:lnTo>
                  <a:lnTo>
                    <a:pt x="41" y="52"/>
                  </a:lnTo>
                  <a:lnTo>
                    <a:pt x="36" y="56"/>
                  </a:lnTo>
                  <a:lnTo>
                    <a:pt x="30" y="57"/>
                  </a:lnTo>
                  <a:lnTo>
                    <a:pt x="25" y="58"/>
                  </a:lnTo>
                  <a:lnTo>
                    <a:pt x="25" y="5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6" name="Freeform 150"/>
            <p:cNvSpPr>
              <a:spLocks noEditPoints="1"/>
            </p:cNvSpPr>
            <p:nvPr/>
          </p:nvSpPr>
          <p:spPr bwMode="auto">
            <a:xfrm>
              <a:off x="6605194" y="6042007"/>
              <a:ext cx="39688" cy="174625"/>
            </a:xfrm>
            <a:custGeom>
              <a:avLst/>
              <a:gdLst>
                <a:gd name="T0" fmla="*/ 42 w 74"/>
                <a:gd name="T1" fmla="*/ 330 h 331"/>
                <a:gd name="T2" fmla="*/ 27 w 74"/>
                <a:gd name="T3" fmla="*/ 316 h 331"/>
                <a:gd name="T4" fmla="*/ 18 w 74"/>
                <a:gd name="T5" fmla="*/ 294 h 331"/>
                <a:gd name="T6" fmla="*/ 18 w 74"/>
                <a:gd name="T7" fmla="*/ 280 h 331"/>
                <a:gd name="T8" fmla="*/ 27 w 74"/>
                <a:gd name="T9" fmla="*/ 268 h 331"/>
                <a:gd name="T10" fmla="*/ 35 w 74"/>
                <a:gd name="T11" fmla="*/ 263 h 331"/>
                <a:gd name="T12" fmla="*/ 49 w 74"/>
                <a:gd name="T13" fmla="*/ 263 h 331"/>
                <a:gd name="T14" fmla="*/ 61 w 74"/>
                <a:gd name="T15" fmla="*/ 270 h 331"/>
                <a:gd name="T16" fmla="*/ 66 w 74"/>
                <a:gd name="T17" fmla="*/ 279 h 331"/>
                <a:gd name="T18" fmla="*/ 74 w 74"/>
                <a:gd name="T19" fmla="*/ 303 h 331"/>
                <a:gd name="T20" fmla="*/ 72 w 74"/>
                <a:gd name="T21" fmla="*/ 317 h 331"/>
                <a:gd name="T22" fmla="*/ 63 w 74"/>
                <a:gd name="T23" fmla="*/ 327 h 331"/>
                <a:gd name="T24" fmla="*/ 54 w 74"/>
                <a:gd name="T25" fmla="*/ 331 h 331"/>
                <a:gd name="T26" fmla="*/ 28 w 74"/>
                <a:gd name="T27" fmla="*/ 246 h 331"/>
                <a:gd name="T28" fmla="*/ 19 w 74"/>
                <a:gd name="T29" fmla="*/ 243 h 331"/>
                <a:gd name="T30" fmla="*/ 9 w 74"/>
                <a:gd name="T31" fmla="*/ 236 h 331"/>
                <a:gd name="T32" fmla="*/ 3 w 74"/>
                <a:gd name="T33" fmla="*/ 223 h 331"/>
                <a:gd name="T34" fmla="*/ 0 w 74"/>
                <a:gd name="T35" fmla="*/ 202 h 331"/>
                <a:gd name="T36" fmla="*/ 4 w 74"/>
                <a:gd name="T37" fmla="*/ 187 h 331"/>
                <a:gd name="T38" fmla="*/ 15 w 74"/>
                <a:gd name="T39" fmla="*/ 178 h 331"/>
                <a:gd name="T40" fmla="*/ 24 w 74"/>
                <a:gd name="T41" fmla="*/ 175 h 331"/>
                <a:gd name="T42" fmla="*/ 38 w 74"/>
                <a:gd name="T43" fmla="*/ 178 h 331"/>
                <a:gd name="T44" fmla="*/ 48 w 74"/>
                <a:gd name="T45" fmla="*/ 189 h 331"/>
                <a:gd name="T46" fmla="*/ 50 w 74"/>
                <a:gd name="T47" fmla="*/ 198 h 331"/>
                <a:gd name="T48" fmla="*/ 53 w 74"/>
                <a:gd name="T49" fmla="*/ 222 h 331"/>
                <a:gd name="T50" fmla="*/ 48 w 74"/>
                <a:gd name="T51" fmla="*/ 236 h 331"/>
                <a:gd name="T52" fmla="*/ 36 w 74"/>
                <a:gd name="T53" fmla="*/ 244 h 331"/>
                <a:gd name="T54" fmla="*/ 28 w 74"/>
                <a:gd name="T55" fmla="*/ 246 h 331"/>
                <a:gd name="T56" fmla="*/ 25 w 74"/>
                <a:gd name="T57" fmla="*/ 156 h 331"/>
                <a:gd name="T58" fmla="*/ 19 w 74"/>
                <a:gd name="T59" fmla="*/ 155 h 331"/>
                <a:gd name="T60" fmla="*/ 6 w 74"/>
                <a:gd name="T61" fmla="*/ 148 h 331"/>
                <a:gd name="T62" fmla="*/ 2 w 74"/>
                <a:gd name="T63" fmla="*/ 135 h 331"/>
                <a:gd name="T64" fmla="*/ 3 w 74"/>
                <a:gd name="T65" fmla="*/ 108 h 331"/>
                <a:gd name="T66" fmla="*/ 6 w 74"/>
                <a:gd name="T67" fmla="*/ 98 h 331"/>
                <a:gd name="T68" fmla="*/ 17 w 74"/>
                <a:gd name="T69" fmla="*/ 89 h 331"/>
                <a:gd name="T70" fmla="*/ 31 w 74"/>
                <a:gd name="T71" fmla="*/ 86 h 331"/>
                <a:gd name="T72" fmla="*/ 41 w 74"/>
                <a:gd name="T73" fmla="*/ 90 h 331"/>
                <a:gd name="T74" fmla="*/ 50 w 74"/>
                <a:gd name="T75" fmla="*/ 99 h 331"/>
                <a:gd name="T76" fmla="*/ 53 w 74"/>
                <a:gd name="T77" fmla="*/ 115 h 331"/>
                <a:gd name="T78" fmla="*/ 50 w 74"/>
                <a:gd name="T79" fmla="*/ 134 h 331"/>
                <a:gd name="T80" fmla="*/ 46 w 74"/>
                <a:gd name="T81" fmla="*/ 147 h 331"/>
                <a:gd name="T82" fmla="*/ 35 w 74"/>
                <a:gd name="T83" fmla="*/ 155 h 331"/>
                <a:gd name="T84" fmla="*/ 25 w 74"/>
                <a:gd name="T85" fmla="*/ 156 h 331"/>
                <a:gd name="T86" fmla="*/ 35 w 74"/>
                <a:gd name="T87" fmla="*/ 69 h 331"/>
                <a:gd name="T88" fmla="*/ 27 w 74"/>
                <a:gd name="T89" fmla="*/ 64 h 331"/>
                <a:gd name="T90" fmla="*/ 18 w 74"/>
                <a:gd name="T91" fmla="*/ 52 h 331"/>
                <a:gd name="T92" fmla="*/ 18 w 74"/>
                <a:gd name="T93" fmla="*/ 37 h 331"/>
                <a:gd name="T94" fmla="*/ 27 w 74"/>
                <a:gd name="T95" fmla="*/ 16 h 331"/>
                <a:gd name="T96" fmla="*/ 35 w 74"/>
                <a:gd name="T97" fmla="*/ 4 h 331"/>
                <a:gd name="T98" fmla="*/ 49 w 74"/>
                <a:gd name="T99" fmla="*/ 0 h 331"/>
                <a:gd name="T100" fmla="*/ 59 w 74"/>
                <a:gd name="T101" fmla="*/ 2 h 331"/>
                <a:gd name="T102" fmla="*/ 71 w 74"/>
                <a:gd name="T103" fmla="*/ 12 h 331"/>
                <a:gd name="T104" fmla="*/ 74 w 74"/>
                <a:gd name="T105" fmla="*/ 25 h 331"/>
                <a:gd name="T106" fmla="*/ 73 w 74"/>
                <a:gd name="T107" fmla="*/ 34 h 331"/>
                <a:gd name="T108" fmla="*/ 62 w 74"/>
                <a:gd name="T109" fmla="*/ 59 h 331"/>
                <a:gd name="T110" fmla="*/ 42 w 74"/>
                <a:gd name="T111" fmla="*/ 7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331">
                  <a:moveTo>
                    <a:pt x="49" y="331"/>
                  </a:moveTo>
                  <a:lnTo>
                    <a:pt x="49" y="331"/>
                  </a:lnTo>
                  <a:lnTo>
                    <a:pt x="42" y="330"/>
                  </a:lnTo>
                  <a:lnTo>
                    <a:pt x="35" y="327"/>
                  </a:lnTo>
                  <a:lnTo>
                    <a:pt x="30" y="322"/>
                  </a:lnTo>
                  <a:lnTo>
                    <a:pt x="27" y="316"/>
                  </a:lnTo>
                  <a:lnTo>
                    <a:pt x="27" y="316"/>
                  </a:lnTo>
                  <a:lnTo>
                    <a:pt x="18" y="294"/>
                  </a:lnTo>
                  <a:lnTo>
                    <a:pt x="18" y="294"/>
                  </a:lnTo>
                  <a:lnTo>
                    <a:pt x="18" y="289"/>
                  </a:lnTo>
                  <a:lnTo>
                    <a:pt x="18" y="285"/>
                  </a:lnTo>
                  <a:lnTo>
                    <a:pt x="18" y="280"/>
                  </a:lnTo>
                  <a:lnTo>
                    <a:pt x="21" y="275"/>
                  </a:lnTo>
                  <a:lnTo>
                    <a:pt x="23" y="272"/>
                  </a:lnTo>
                  <a:lnTo>
                    <a:pt x="27" y="268"/>
                  </a:lnTo>
                  <a:lnTo>
                    <a:pt x="30" y="266"/>
                  </a:lnTo>
                  <a:lnTo>
                    <a:pt x="35" y="263"/>
                  </a:lnTo>
                  <a:lnTo>
                    <a:pt x="35" y="263"/>
                  </a:lnTo>
                  <a:lnTo>
                    <a:pt x="40" y="262"/>
                  </a:lnTo>
                  <a:lnTo>
                    <a:pt x="44" y="262"/>
                  </a:lnTo>
                  <a:lnTo>
                    <a:pt x="49" y="263"/>
                  </a:lnTo>
                  <a:lnTo>
                    <a:pt x="54" y="265"/>
                  </a:lnTo>
                  <a:lnTo>
                    <a:pt x="57" y="267"/>
                  </a:lnTo>
                  <a:lnTo>
                    <a:pt x="61" y="270"/>
                  </a:lnTo>
                  <a:lnTo>
                    <a:pt x="65" y="275"/>
                  </a:lnTo>
                  <a:lnTo>
                    <a:pt x="66" y="279"/>
                  </a:lnTo>
                  <a:lnTo>
                    <a:pt x="66" y="279"/>
                  </a:lnTo>
                  <a:lnTo>
                    <a:pt x="73" y="297"/>
                  </a:lnTo>
                  <a:lnTo>
                    <a:pt x="73" y="297"/>
                  </a:lnTo>
                  <a:lnTo>
                    <a:pt x="74" y="303"/>
                  </a:lnTo>
                  <a:lnTo>
                    <a:pt x="74" y="307"/>
                  </a:lnTo>
                  <a:lnTo>
                    <a:pt x="74" y="312"/>
                  </a:lnTo>
                  <a:lnTo>
                    <a:pt x="72" y="317"/>
                  </a:lnTo>
                  <a:lnTo>
                    <a:pt x="69" y="320"/>
                  </a:lnTo>
                  <a:lnTo>
                    <a:pt x="67" y="324"/>
                  </a:lnTo>
                  <a:lnTo>
                    <a:pt x="63" y="327"/>
                  </a:lnTo>
                  <a:lnTo>
                    <a:pt x="59" y="330"/>
                  </a:lnTo>
                  <a:lnTo>
                    <a:pt x="59" y="330"/>
                  </a:lnTo>
                  <a:lnTo>
                    <a:pt x="54" y="331"/>
                  </a:lnTo>
                  <a:lnTo>
                    <a:pt x="49" y="331"/>
                  </a:lnTo>
                  <a:lnTo>
                    <a:pt x="49" y="331"/>
                  </a:lnTo>
                  <a:close/>
                  <a:moveTo>
                    <a:pt x="28" y="246"/>
                  </a:moveTo>
                  <a:lnTo>
                    <a:pt x="28" y="246"/>
                  </a:lnTo>
                  <a:lnTo>
                    <a:pt x="23" y="244"/>
                  </a:lnTo>
                  <a:lnTo>
                    <a:pt x="19" y="243"/>
                  </a:lnTo>
                  <a:lnTo>
                    <a:pt x="15" y="242"/>
                  </a:lnTo>
                  <a:lnTo>
                    <a:pt x="11" y="240"/>
                  </a:lnTo>
                  <a:lnTo>
                    <a:pt x="9" y="236"/>
                  </a:lnTo>
                  <a:lnTo>
                    <a:pt x="6" y="232"/>
                  </a:lnTo>
                  <a:lnTo>
                    <a:pt x="4" y="228"/>
                  </a:lnTo>
                  <a:lnTo>
                    <a:pt x="3" y="223"/>
                  </a:lnTo>
                  <a:lnTo>
                    <a:pt x="3" y="223"/>
                  </a:lnTo>
                  <a:lnTo>
                    <a:pt x="0" y="202"/>
                  </a:lnTo>
                  <a:lnTo>
                    <a:pt x="0" y="202"/>
                  </a:lnTo>
                  <a:lnTo>
                    <a:pt x="2" y="197"/>
                  </a:lnTo>
                  <a:lnTo>
                    <a:pt x="2" y="192"/>
                  </a:lnTo>
                  <a:lnTo>
                    <a:pt x="4" y="187"/>
                  </a:lnTo>
                  <a:lnTo>
                    <a:pt x="6" y="184"/>
                  </a:lnTo>
                  <a:lnTo>
                    <a:pt x="10" y="180"/>
                  </a:lnTo>
                  <a:lnTo>
                    <a:pt x="15" y="178"/>
                  </a:lnTo>
                  <a:lnTo>
                    <a:pt x="19" y="175"/>
                  </a:lnTo>
                  <a:lnTo>
                    <a:pt x="24" y="175"/>
                  </a:lnTo>
                  <a:lnTo>
                    <a:pt x="24" y="175"/>
                  </a:lnTo>
                  <a:lnTo>
                    <a:pt x="29" y="175"/>
                  </a:lnTo>
                  <a:lnTo>
                    <a:pt x="34" y="177"/>
                  </a:lnTo>
                  <a:lnTo>
                    <a:pt x="38" y="178"/>
                  </a:lnTo>
                  <a:lnTo>
                    <a:pt x="42" y="181"/>
                  </a:lnTo>
                  <a:lnTo>
                    <a:pt x="46" y="184"/>
                  </a:lnTo>
                  <a:lnTo>
                    <a:pt x="48" y="189"/>
                  </a:lnTo>
                  <a:lnTo>
                    <a:pt x="50" y="193"/>
                  </a:lnTo>
                  <a:lnTo>
                    <a:pt x="50" y="198"/>
                  </a:lnTo>
                  <a:lnTo>
                    <a:pt x="50" y="198"/>
                  </a:lnTo>
                  <a:lnTo>
                    <a:pt x="53" y="217"/>
                  </a:lnTo>
                  <a:lnTo>
                    <a:pt x="53" y="217"/>
                  </a:lnTo>
                  <a:lnTo>
                    <a:pt x="53" y="222"/>
                  </a:lnTo>
                  <a:lnTo>
                    <a:pt x="52" y="227"/>
                  </a:lnTo>
                  <a:lnTo>
                    <a:pt x="50" y="231"/>
                  </a:lnTo>
                  <a:lnTo>
                    <a:pt x="48" y="236"/>
                  </a:lnTo>
                  <a:lnTo>
                    <a:pt x="44" y="238"/>
                  </a:lnTo>
                  <a:lnTo>
                    <a:pt x="41" y="242"/>
                  </a:lnTo>
                  <a:lnTo>
                    <a:pt x="36" y="244"/>
                  </a:lnTo>
                  <a:lnTo>
                    <a:pt x="31" y="246"/>
                  </a:lnTo>
                  <a:lnTo>
                    <a:pt x="31" y="246"/>
                  </a:lnTo>
                  <a:lnTo>
                    <a:pt x="28" y="246"/>
                  </a:lnTo>
                  <a:lnTo>
                    <a:pt x="28" y="246"/>
                  </a:lnTo>
                  <a:close/>
                  <a:moveTo>
                    <a:pt x="25" y="156"/>
                  </a:moveTo>
                  <a:lnTo>
                    <a:pt x="25" y="156"/>
                  </a:lnTo>
                  <a:lnTo>
                    <a:pt x="24" y="156"/>
                  </a:lnTo>
                  <a:lnTo>
                    <a:pt x="24" y="156"/>
                  </a:lnTo>
                  <a:lnTo>
                    <a:pt x="19" y="155"/>
                  </a:lnTo>
                  <a:lnTo>
                    <a:pt x="15" y="154"/>
                  </a:lnTo>
                  <a:lnTo>
                    <a:pt x="10" y="151"/>
                  </a:lnTo>
                  <a:lnTo>
                    <a:pt x="6" y="148"/>
                  </a:lnTo>
                  <a:lnTo>
                    <a:pt x="4" y="143"/>
                  </a:lnTo>
                  <a:lnTo>
                    <a:pt x="2" y="140"/>
                  </a:lnTo>
                  <a:lnTo>
                    <a:pt x="2" y="135"/>
                  </a:lnTo>
                  <a:lnTo>
                    <a:pt x="0" y="129"/>
                  </a:lnTo>
                  <a:lnTo>
                    <a:pt x="0" y="129"/>
                  </a:lnTo>
                  <a:lnTo>
                    <a:pt x="3" y="108"/>
                  </a:lnTo>
                  <a:lnTo>
                    <a:pt x="3" y="108"/>
                  </a:lnTo>
                  <a:lnTo>
                    <a:pt x="4" y="103"/>
                  </a:lnTo>
                  <a:lnTo>
                    <a:pt x="6" y="98"/>
                  </a:lnTo>
                  <a:lnTo>
                    <a:pt x="9" y="95"/>
                  </a:lnTo>
                  <a:lnTo>
                    <a:pt x="12" y="91"/>
                  </a:lnTo>
                  <a:lnTo>
                    <a:pt x="17" y="89"/>
                  </a:lnTo>
                  <a:lnTo>
                    <a:pt x="22" y="88"/>
                  </a:lnTo>
                  <a:lnTo>
                    <a:pt x="27" y="86"/>
                  </a:lnTo>
                  <a:lnTo>
                    <a:pt x="31" y="86"/>
                  </a:lnTo>
                  <a:lnTo>
                    <a:pt x="31" y="86"/>
                  </a:lnTo>
                  <a:lnTo>
                    <a:pt x="36" y="88"/>
                  </a:lnTo>
                  <a:lnTo>
                    <a:pt x="41" y="90"/>
                  </a:lnTo>
                  <a:lnTo>
                    <a:pt x="44" y="92"/>
                  </a:lnTo>
                  <a:lnTo>
                    <a:pt x="48" y="96"/>
                  </a:lnTo>
                  <a:lnTo>
                    <a:pt x="50" y="99"/>
                  </a:lnTo>
                  <a:lnTo>
                    <a:pt x="52" y="104"/>
                  </a:lnTo>
                  <a:lnTo>
                    <a:pt x="53" y="109"/>
                  </a:lnTo>
                  <a:lnTo>
                    <a:pt x="53" y="115"/>
                  </a:lnTo>
                  <a:lnTo>
                    <a:pt x="53" y="115"/>
                  </a:lnTo>
                  <a:lnTo>
                    <a:pt x="50" y="134"/>
                  </a:lnTo>
                  <a:lnTo>
                    <a:pt x="50" y="134"/>
                  </a:lnTo>
                  <a:lnTo>
                    <a:pt x="50" y="139"/>
                  </a:lnTo>
                  <a:lnTo>
                    <a:pt x="48" y="142"/>
                  </a:lnTo>
                  <a:lnTo>
                    <a:pt x="46" y="147"/>
                  </a:lnTo>
                  <a:lnTo>
                    <a:pt x="43" y="149"/>
                  </a:lnTo>
                  <a:lnTo>
                    <a:pt x="40" y="153"/>
                  </a:lnTo>
                  <a:lnTo>
                    <a:pt x="35" y="155"/>
                  </a:lnTo>
                  <a:lnTo>
                    <a:pt x="30" y="156"/>
                  </a:lnTo>
                  <a:lnTo>
                    <a:pt x="25" y="156"/>
                  </a:lnTo>
                  <a:lnTo>
                    <a:pt x="25" y="156"/>
                  </a:lnTo>
                  <a:close/>
                  <a:moveTo>
                    <a:pt x="42" y="70"/>
                  </a:moveTo>
                  <a:lnTo>
                    <a:pt x="42" y="70"/>
                  </a:lnTo>
                  <a:lnTo>
                    <a:pt x="35" y="69"/>
                  </a:lnTo>
                  <a:lnTo>
                    <a:pt x="35" y="69"/>
                  </a:lnTo>
                  <a:lnTo>
                    <a:pt x="30" y="66"/>
                  </a:lnTo>
                  <a:lnTo>
                    <a:pt x="27" y="64"/>
                  </a:lnTo>
                  <a:lnTo>
                    <a:pt x="23" y="60"/>
                  </a:lnTo>
                  <a:lnTo>
                    <a:pt x="21" y="56"/>
                  </a:lnTo>
                  <a:lnTo>
                    <a:pt x="18" y="52"/>
                  </a:lnTo>
                  <a:lnTo>
                    <a:pt x="18" y="47"/>
                  </a:lnTo>
                  <a:lnTo>
                    <a:pt x="18" y="41"/>
                  </a:lnTo>
                  <a:lnTo>
                    <a:pt x="18" y="37"/>
                  </a:lnTo>
                  <a:lnTo>
                    <a:pt x="18" y="37"/>
                  </a:lnTo>
                  <a:lnTo>
                    <a:pt x="27" y="16"/>
                  </a:lnTo>
                  <a:lnTo>
                    <a:pt x="27" y="16"/>
                  </a:lnTo>
                  <a:lnTo>
                    <a:pt x="29" y="12"/>
                  </a:lnTo>
                  <a:lnTo>
                    <a:pt x="31" y="8"/>
                  </a:lnTo>
                  <a:lnTo>
                    <a:pt x="35" y="4"/>
                  </a:lnTo>
                  <a:lnTo>
                    <a:pt x="40" y="2"/>
                  </a:lnTo>
                  <a:lnTo>
                    <a:pt x="44" y="1"/>
                  </a:lnTo>
                  <a:lnTo>
                    <a:pt x="49" y="0"/>
                  </a:lnTo>
                  <a:lnTo>
                    <a:pt x="54" y="1"/>
                  </a:lnTo>
                  <a:lnTo>
                    <a:pt x="59" y="2"/>
                  </a:lnTo>
                  <a:lnTo>
                    <a:pt x="59" y="2"/>
                  </a:lnTo>
                  <a:lnTo>
                    <a:pt x="63" y="4"/>
                  </a:lnTo>
                  <a:lnTo>
                    <a:pt x="67" y="7"/>
                  </a:lnTo>
                  <a:lnTo>
                    <a:pt x="71" y="12"/>
                  </a:lnTo>
                  <a:lnTo>
                    <a:pt x="72" y="15"/>
                  </a:lnTo>
                  <a:lnTo>
                    <a:pt x="74" y="20"/>
                  </a:lnTo>
                  <a:lnTo>
                    <a:pt x="74" y="25"/>
                  </a:lnTo>
                  <a:lnTo>
                    <a:pt x="74" y="29"/>
                  </a:lnTo>
                  <a:lnTo>
                    <a:pt x="73" y="34"/>
                  </a:lnTo>
                  <a:lnTo>
                    <a:pt x="73" y="34"/>
                  </a:lnTo>
                  <a:lnTo>
                    <a:pt x="66" y="52"/>
                  </a:lnTo>
                  <a:lnTo>
                    <a:pt x="66" y="52"/>
                  </a:lnTo>
                  <a:lnTo>
                    <a:pt x="62" y="59"/>
                  </a:lnTo>
                  <a:lnTo>
                    <a:pt x="57" y="65"/>
                  </a:lnTo>
                  <a:lnTo>
                    <a:pt x="50" y="69"/>
                  </a:lnTo>
                  <a:lnTo>
                    <a:pt x="42" y="70"/>
                  </a:lnTo>
                  <a:lnTo>
                    <a:pt x="42" y="7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7" name="Freeform 151"/>
            <p:cNvSpPr/>
            <p:nvPr/>
          </p:nvSpPr>
          <p:spPr bwMode="auto">
            <a:xfrm>
              <a:off x="6635356" y="6222982"/>
              <a:ext cx="30163" cy="30163"/>
            </a:xfrm>
            <a:custGeom>
              <a:avLst/>
              <a:gdLst>
                <a:gd name="T0" fmla="*/ 31 w 56"/>
                <a:gd name="T1" fmla="*/ 58 h 58"/>
                <a:gd name="T2" fmla="*/ 31 w 56"/>
                <a:gd name="T3" fmla="*/ 58 h 58"/>
                <a:gd name="T4" fmla="*/ 27 w 56"/>
                <a:gd name="T5" fmla="*/ 57 h 58"/>
                <a:gd name="T6" fmla="*/ 21 w 56"/>
                <a:gd name="T7" fmla="*/ 56 h 58"/>
                <a:gd name="T8" fmla="*/ 16 w 56"/>
                <a:gd name="T9" fmla="*/ 52 h 58"/>
                <a:gd name="T10" fmla="*/ 12 w 56"/>
                <a:gd name="T11" fmla="*/ 48 h 58"/>
                <a:gd name="T12" fmla="*/ 12 w 56"/>
                <a:gd name="T13" fmla="*/ 48 h 58"/>
                <a:gd name="T14" fmla="*/ 5 w 56"/>
                <a:gd name="T15" fmla="*/ 39 h 58"/>
                <a:gd name="T16" fmla="*/ 5 w 56"/>
                <a:gd name="T17" fmla="*/ 39 h 58"/>
                <a:gd name="T18" fmla="*/ 3 w 56"/>
                <a:gd name="T19" fmla="*/ 35 h 58"/>
                <a:gd name="T20" fmla="*/ 0 w 56"/>
                <a:gd name="T21" fmla="*/ 31 h 58"/>
                <a:gd name="T22" fmla="*/ 0 w 56"/>
                <a:gd name="T23" fmla="*/ 26 h 58"/>
                <a:gd name="T24" fmla="*/ 0 w 56"/>
                <a:gd name="T25" fmla="*/ 21 h 58"/>
                <a:gd name="T26" fmla="*/ 2 w 56"/>
                <a:gd name="T27" fmla="*/ 16 h 58"/>
                <a:gd name="T28" fmla="*/ 3 w 56"/>
                <a:gd name="T29" fmla="*/ 12 h 58"/>
                <a:gd name="T30" fmla="*/ 6 w 56"/>
                <a:gd name="T31" fmla="*/ 8 h 58"/>
                <a:gd name="T32" fmla="*/ 10 w 56"/>
                <a:gd name="T33" fmla="*/ 4 h 58"/>
                <a:gd name="T34" fmla="*/ 10 w 56"/>
                <a:gd name="T35" fmla="*/ 4 h 58"/>
                <a:gd name="T36" fmla="*/ 15 w 56"/>
                <a:gd name="T37" fmla="*/ 2 h 58"/>
                <a:gd name="T38" fmla="*/ 19 w 56"/>
                <a:gd name="T39" fmla="*/ 0 h 58"/>
                <a:gd name="T40" fmla="*/ 24 w 56"/>
                <a:gd name="T41" fmla="*/ 0 h 58"/>
                <a:gd name="T42" fmla="*/ 29 w 56"/>
                <a:gd name="T43" fmla="*/ 0 h 58"/>
                <a:gd name="T44" fmla="*/ 34 w 56"/>
                <a:gd name="T45" fmla="*/ 1 h 58"/>
                <a:gd name="T46" fmla="*/ 37 w 56"/>
                <a:gd name="T47" fmla="*/ 3 h 58"/>
                <a:gd name="T48" fmla="*/ 42 w 56"/>
                <a:gd name="T49" fmla="*/ 6 h 58"/>
                <a:gd name="T50" fmla="*/ 44 w 56"/>
                <a:gd name="T51" fmla="*/ 9 h 58"/>
                <a:gd name="T52" fmla="*/ 44 w 56"/>
                <a:gd name="T53" fmla="*/ 9 h 58"/>
                <a:gd name="T54" fmla="*/ 50 w 56"/>
                <a:gd name="T55" fmla="*/ 16 h 58"/>
                <a:gd name="T56" fmla="*/ 50 w 56"/>
                <a:gd name="T57" fmla="*/ 16 h 58"/>
                <a:gd name="T58" fmla="*/ 54 w 56"/>
                <a:gd name="T59" fmla="*/ 21 h 58"/>
                <a:gd name="T60" fmla="*/ 55 w 56"/>
                <a:gd name="T61" fmla="*/ 26 h 58"/>
                <a:gd name="T62" fmla="*/ 56 w 56"/>
                <a:gd name="T63" fmla="*/ 31 h 58"/>
                <a:gd name="T64" fmla="*/ 56 w 56"/>
                <a:gd name="T65" fmla="*/ 35 h 58"/>
                <a:gd name="T66" fmla="*/ 55 w 56"/>
                <a:gd name="T67" fmla="*/ 40 h 58"/>
                <a:gd name="T68" fmla="*/ 54 w 56"/>
                <a:gd name="T69" fmla="*/ 44 h 58"/>
                <a:gd name="T70" fmla="*/ 52 w 56"/>
                <a:gd name="T71" fmla="*/ 48 h 58"/>
                <a:gd name="T72" fmla="*/ 48 w 56"/>
                <a:gd name="T73" fmla="*/ 52 h 58"/>
                <a:gd name="T74" fmla="*/ 48 w 56"/>
                <a:gd name="T75" fmla="*/ 52 h 58"/>
                <a:gd name="T76" fmla="*/ 44 w 56"/>
                <a:gd name="T77" fmla="*/ 54 h 58"/>
                <a:gd name="T78" fmla="*/ 40 w 56"/>
                <a:gd name="T79" fmla="*/ 57 h 58"/>
                <a:gd name="T80" fmla="*/ 36 w 56"/>
                <a:gd name="T81" fmla="*/ 57 h 58"/>
                <a:gd name="T82" fmla="*/ 31 w 56"/>
                <a:gd name="T83" fmla="*/ 58 h 58"/>
                <a:gd name="T84" fmla="*/ 31 w 56"/>
                <a:gd name="T8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8">
                  <a:moveTo>
                    <a:pt x="31" y="58"/>
                  </a:moveTo>
                  <a:lnTo>
                    <a:pt x="31" y="58"/>
                  </a:lnTo>
                  <a:lnTo>
                    <a:pt x="27" y="57"/>
                  </a:lnTo>
                  <a:lnTo>
                    <a:pt x="21" y="56"/>
                  </a:lnTo>
                  <a:lnTo>
                    <a:pt x="16" y="52"/>
                  </a:lnTo>
                  <a:lnTo>
                    <a:pt x="12" y="48"/>
                  </a:lnTo>
                  <a:lnTo>
                    <a:pt x="12" y="48"/>
                  </a:lnTo>
                  <a:lnTo>
                    <a:pt x="5" y="39"/>
                  </a:lnTo>
                  <a:lnTo>
                    <a:pt x="5" y="39"/>
                  </a:lnTo>
                  <a:lnTo>
                    <a:pt x="3" y="35"/>
                  </a:lnTo>
                  <a:lnTo>
                    <a:pt x="0" y="31"/>
                  </a:lnTo>
                  <a:lnTo>
                    <a:pt x="0" y="26"/>
                  </a:lnTo>
                  <a:lnTo>
                    <a:pt x="0" y="21"/>
                  </a:lnTo>
                  <a:lnTo>
                    <a:pt x="2" y="16"/>
                  </a:lnTo>
                  <a:lnTo>
                    <a:pt x="3" y="12"/>
                  </a:lnTo>
                  <a:lnTo>
                    <a:pt x="6" y="8"/>
                  </a:lnTo>
                  <a:lnTo>
                    <a:pt x="10" y="4"/>
                  </a:lnTo>
                  <a:lnTo>
                    <a:pt x="10" y="4"/>
                  </a:lnTo>
                  <a:lnTo>
                    <a:pt x="15" y="2"/>
                  </a:lnTo>
                  <a:lnTo>
                    <a:pt x="19" y="0"/>
                  </a:lnTo>
                  <a:lnTo>
                    <a:pt x="24" y="0"/>
                  </a:lnTo>
                  <a:lnTo>
                    <a:pt x="29" y="0"/>
                  </a:lnTo>
                  <a:lnTo>
                    <a:pt x="34" y="1"/>
                  </a:lnTo>
                  <a:lnTo>
                    <a:pt x="37" y="3"/>
                  </a:lnTo>
                  <a:lnTo>
                    <a:pt x="42" y="6"/>
                  </a:lnTo>
                  <a:lnTo>
                    <a:pt x="44" y="9"/>
                  </a:lnTo>
                  <a:lnTo>
                    <a:pt x="44" y="9"/>
                  </a:lnTo>
                  <a:lnTo>
                    <a:pt x="50" y="16"/>
                  </a:lnTo>
                  <a:lnTo>
                    <a:pt x="50" y="16"/>
                  </a:lnTo>
                  <a:lnTo>
                    <a:pt x="54" y="21"/>
                  </a:lnTo>
                  <a:lnTo>
                    <a:pt x="55" y="26"/>
                  </a:lnTo>
                  <a:lnTo>
                    <a:pt x="56" y="31"/>
                  </a:lnTo>
                  <a:lnTo>
                    <a:pt x="56" y="35"/>
                  </a:lnTo>
                  <a:lnTo>
                    <a:pt x="55" y="40"/>
                  </a:lnTo>
                  <a:lnTo>
                    <a:pt x="54" y="44"/>
                  </a:lnTo>
                  <a:lnTo>
                    <a:pt x="52" y="48"/>
                  </a:lnTo>
                  <a:lnTo>
                    <a:pt x="48" y="52"/>
                  </a:lnTo>
                  <a:lnTo>
                    <a:pt x="48" y="52"/>
                  </a:lnTo>
                  <a:lnTo>
                    <a:pt x="44" y="54"/>
                  </a:lnTo>
                  <a:lnTo>
                    <a:pt x="40" y="57"/>
                  </a:lnTo>
                  <a:lnTo>
                    <a:pt x="36" y="57"/>
                  </a:lnTo>
                  <a:lnTo>
                    <a:pt x="31" y="58"/>
                  </a:lnTo>
                  <a:lnTo>
                    <a:pt x="31" y="5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138" name="그룹 492"/>
          <p:cNvGrpSpPr/>
          <p:nvPr/>
        </p:nvGrpSpPr>
        <p:grpSpPr>
          <a:xfrm>
            <a:off x="5820875" y="2148071"/>
            <a:ext cx="550251" cy="551664"/>
            <a:chOff x="8147051" y="5776913"/>
            <a:chExt cx="617538" cy="619125"/>
          </a:xfrm>
        </p:grpSpPr>
        <p:sp>
          <p:nvSpPr>
            <p:cNvPr id="139" name="Rectangle 179"/>
            <p:cNvSpPr>
              <a:spLocks noChangeArrowheads="1"/>
            </p:cNvSpPr>
            <p:nvPr/>
          </p:nvSpPr>
          <p:spPr bwMode="auto">
            <a:xfrm>
              <a:off x="8161338" y="6086476"/>
              <a:ext cx="295275" cy="29527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0" name="Freeform 180"/>
            <p:cNvSpPr>
              <a:spLocks noEditPoints="1"/>
            </p:cNvSpPr>
            <p:nvPr/>
          </p:nvSpPr>
          <p:spPr bwMode="auto">
            <a:xfrm>
              <a:off x="8147051" y="6072188"/>
              <a:ext cx="323850" cy="323850"/>
            </a:xfrm>
            <a:custGeom>
              <a:avLst/>
              <a:gdLst>
                <a:gd name="T0" fmla="*/ 388 w 406"/>
                <a:gd name="T1" fmla="*/ 408 h 408"/>
                <a:gd name="T2" fmla="*/ 17 w 406"/>
                <a:gd name="T3" fmla="*/ 408 h 408"/>
                <a:gd name="T4" fmla="*/ 17 w 406"/>
                <a:gd name="T5" fmla="*/ 408 h 408"/>
                <a:gd name="T6" fmla="*/ 10 w 406"/>
                <a:gd name="T7" fmla="*/ 406 h 408"/>
                <a:gd name="T8" fmla="*/ 5 w 406"/>
                <a:gd name="T9" fmla="*/ 403 h 408"/>
                <a:gd name="T10" fmla="*/ 1 w 406"/>
                <a:gd name="T11" fmla="*/ 396 h 408"/>
                <a:gd name="T12" fmla="*/ 0 w 406"/>
                <a:gd name="T13" fmla="*/ 390 h 408"/>
                <a:gd name="T14" fmla="*/ 0 w 406"/>
                <a:gd name="T15" fmla="*/ 18 h 408"/>
                <a:gd name="T16" fmla="*/ 0 w 406"/>
                <a:gd name="T17" fmla="*/ 18 h 408"/>
                <a:gd name="T18" fmla="*/ 1 w 406"/>
                <a:gd name="T19" fmla="*/ 11 h 408"/>
                <a:gd name="T20" fmla="*/ 5 w 406"/>
                <a:gd name="T21" fmla="*/ 6 h 408"/>
                <a:gd name="T22" fmla="*/ 10 w 406"/>
                <a:gd name="T23" fmla="*/ 2 h 408"/>
                <a:gd name="T24" fmla="*/ 17 w 406"/>
                <a:gd name="T25" fmla="*/ 0 h 408"/>
                <a:gd name="T26" fmla="*/ 388 w 406"/>
                <a:gd name="T27" fmla="*/ 0 h 408"/>
                <a:gd name="T28" fmla="*/ 388 w 406"/>
                <a:gd name="T29" fmla="*/ 0 h 408"/>
                <a:gd name="T30" fmla="*/ 395 w 406"/>
                <a:gd name="T31" fmla="*/ 2 h 408"/>
                <a:gd name="T32" fmla="*/ 401 w 406"/>
                <a:gd name="T33" fmla="*/ 6 h 408"/>
                <a:gd name="T34" fmla="*/ 405 w 406"/>
                <a:gd name="T35" fmla="*/ 11 h 408"/>
                <a:gd name="T36" fmla="*/ 406 w 406"/>
                <a:gd name="T37" fmla="*/ 18 h 408"/>
                <a:gd name="T38" fmla="*/ 406 w 406"/>
                <a:gd name="T39" fmla="*/ 390 h 408"/>
                <a:gd name="T40" fmla="*/ 406 w 406"/>
                <a:gd name="T41" fmla="*/ 390 h 408"/>
                <a:gd name="T42" fmla="*/ 405 w 406"/>
                <a:gd name="T43" fmla="*/ 396 h 408"/>
                <a:gd name="T44" fmla="*/ 401 w 406"/>
                <a:gd name="T45" fmla="*/ 403 h 408"/>
                <a:gd name="T46" fmla="*/ 395 w 406"/>
                <a:gd name="T47" fmla="*/ 406 h 408"/>
                <a:gd name="T48" fmla="*/ 388 w 406"/>
                <a:gd name="T49" fmla="*/ 408 h 408"/>
                <a:gd name="T50" fmla="*/ 388 w 406"/>
                <a:gd name="T51" fmla="*/ 408 h 408"/>
                <a:gd name="T52" fmla="*/ 35 w 406"/>
                <a:gd name="T53" fmla="*/ 372 h 408"/>
                <a:gd name="T54" fmla="*/ 370 w 406"/>
                <a:gd name="T55" fmla="*/ 372 h 408"/>
                <a:gd name="T56" fmla="*/ 370 w 406"/>
                <a:gd name="T57" fmla="*/ 35 h 408"/>
                <a:gd name="T58" fmla="*/ 35 w 406"/>
                <a:gd name="T59" fmla="*/ 35 h 408"/>
                <a:gd name="T60" fmla="*/ 35 w 406"/>
                <a:gd name="T61" fmla="*/ 3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6" h="408">
                  <a:moveTo>
                    <a:pt x="388" y="408"/>
                  </a:moveTo>
                  <a:lnTo>
                    <a:pt x="17" y="408"/>
                  </a:lnTo>
                  <a:lnTo>
                    <a:pt x="17" y="408"/>
                  </a:lnTo>
                  <a:lnTo>
                    <a:pt x="10" y="406"/>
                  </a:lnTo>
                  <a:lnTo>
                    <a:pt x="5" y="403"/>
                  </a:lnTo>
                  <a:lnTo>
                    <a:pt x="1" y="396"/>
                  </a:lnTo>
                  <a:lnTo>
                    <a:pt x="0" y="390"/>
                  </a:lnTo>
                  <a:lnTo>
                    <a:pt x="0" y="18"/>
                  </a:lnTo>
                  <a:lnTo>
                    <a:pt x="0" y="18"/>
                  </a:lnTo>
                  <a:lnTo>
                    <a:pt x="1" y="11"/>
                  </a:lnTo>
                  <a:lnTo>
                    <a:pt x="5" y="6"/>
                  </a:lnTo>
                  <a:lnTo>
                    <a:pt x="10" y="2"/>
                  </a:lnTo>
                  <a:lnTo>
                    <a:pt x="17" y="0"/>
                  </a:lnTo>
                  <a:lnTo>
                    <a:pt x="388" y="0"/>
                  </a:lnTo>
                  <a:lnTo>
                    <a:pt x="388" y="0"/>
                  </a:lnTo>
                  <a:lnTo>
                    <a:pt x="395" y="2"/>
                  </a:lnTo>
                  <a:lnTo>
                    <a:pt x="401" y="6"/>
                  </a:lnTo>
                  <a:lnTo>
                    <a:pt x="405" y="11"/>
                  </a:lnTo>
                  <a:lnTo>
                    <a:pt x="406" y="18"/>
                  </a:lnTo>
                  <a:lnTo>
                    <a:pt x="406" y="390"/>
                  </a:lnTo>
                  <a:lnTo>
                    <a:pt x="406" y="390"/>
                  </a:lnTo>
                  <a:lnTo>
                    <a:pt x="405" y="396"/>
                  </a:lnTo>
                  <a:lnTo>
                    <a:pt x="401" y="403"/>
                  </a:lnTo>
                  <a:lnTo>
                    <a:pt x="395" y="406"/>
                  </a:lnTo>
                  <a:lnTo>
                    <a:pt x="388" y="408"/>
                  </a:lnTo>
                  <a:lnTo>
                    <a:pt x="388" y="408"/>
                  </a:lnTo>
                  <a:close/>
                  <a:moveTo>
                    <a:pt x="35" y="372"/>
                  </a:moveTo>
                  <a:lnTo>
                    <a:pt x="370" y="372"/>
                  </a:lnTo>
                  <a:lnTo>
                    <a:pt x="370" y="35"/>
                  </a:lnTo>
                  <a:lnTo>
                    <a:pt x="35" y="35"/>
                  </a:lnTo>
                  <a:lnTo>
                    <a:pt x="35" y="37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1" name="Freeform 181"/>
            <p:cNvSpPr>
              <a:spLocks noEditPoints="1"/>
            </p:cNvSpPr>
            <p:nvPr/>
          </p:nvSpPr>
          <p:spPr bwMode="auto">
            <a:xfrm>
              <a:off x="8250238" y="6153151"/>
              <a:ext cx="128588" cy="160338"/>
            </a:xfrm>
            <a:custGeom>
              <a:avLst/>
              <a:gdLst>
                <a:gd name="T0" fmla="*/ 162 w 162"/>
                <a:gd name="T1" fmla="*/ 140 h 202"/>
                <a:gd name="T2" fmla="*/ 158 w 162"/>
                <a:gd name="T3" fmla="*/ 160 h 202"/>
                <a:gd name="T4" fmla="*/ 156 w 162"/>
                <a:gd name="T5" fmla="*/ 167 h 202"/>
                <a:gd name="T6" fmla="*/ 140 w 162"/>
                <a:gd name="T7" fmla="*/ 186 h 202"/>
                <a:gd name="T8" fmla="*/ 129 w 162"/>
                <a:gd name="T9" fmla="*/ 193 h 202"/>
                <a:gd name="T10" fmla="*/ 116 w 162"/>
                <a:gd name="T11" fmla="*/ 199 h 202"/>
                <a:gd name="T12" fmla="*/ 81 w 162"/>
                <a:gd name="T13" fmla="*/ 202 h 202"/>
                <a:gd name="T14" fmla="*/ 0 w 162"/>
                <a:gd name="T15" fmla="*/ 0 h 202"/>
                <a:gd name="T16" fmla="*/ 72 w 162"/>
                <a:gd name="T17" fmla="*/ 0 h 202"/>
                <a:gd name="T18" fmla="*/ 105 w 162"/>
                <a:gd name="T19" fmla="*/ 1 h 202"/>
                <a:gd name="T20" fmla="*/ 116 w 162"/>
                <a:gd name="T21" fmla="*/ 4 h 202"/>
                <a:gd name="T22" fmla="*/ 126 w 162"/>
                <a:gd name="T23" fmla="*/ 9 h 202"/>
                <a:gd name="T24" fmla="*/ 137 w 162"/>
                <a:gd name="T25" fmla="*/ 15 h 202"/>
                <a:gd name="T26" fmla="*/ 143 w 162"/>
                <a:gd name="T27" fmla="*/ 24 h 202"/>
                <a:gd name="T28" fmla="*/ 147 w 162"/>
                <a:gd name="T29" fmla="*/ 35 h 202"/>
                <a:gd name="T30" fmla="*/ 148 w 162"/>
                <a:gd name="T31" fmla="*/ 47 h 202"/>
                <a:gd name="T32" fmla="*/ 147 w 162"/>
                <a:gd name="T33" fmla="*/ 61 h 202"/>
                <a:gd name="T34" fmla="*/ 140 w 162"/>
                <a:gd name="T35" fmla="*/ 74 h 202"/>
                <a:gd name="T36" fmla="*/ 137 w 162"/>
                <a:gd name="T37" fmla="*/ 79 h 202"/>
                <a:gd name="T38" fmla="*/ 126 w 162"/>
                <a:gd name="T39" fmla="*/ 88 h 202"/>
                <a:gd name="T40" fmla="*/ 120 w 162"/>
                <a:gd name="T41" fmla="*/ 91 h 202"/>
                <a:gd name="T42" fmla="*/ 129 w 162"/>
                <a:gd name="T43" fmla="*/ 94 h 202"/>
                <a:gd name="T44" fmla="*/ 144 w 162"/>
                <a:gd name="T45" fmla="*/ 102 h 202"/>
                <a:gd name="T46" fmla="*/ 151 w 162"/>
                <a:gd name="T47" fmla="*/ 107 h 202"/>
                <a:gd name="T48" fmla="*/ 160 w 162"/>
                <a:gd name="T49" fmla="*/ 122 h 202"/>
                <a:gd name="T50" fmla="*/ 162 w 162"/>
                <a:gd name="T51" fmla="*/ 140 h 202"/>
                <a:gd name="T52" fmla="*/ 97 w 162"/>
                <a:gd name="T53" fmla="*/ 57 h 202"/>
                <a:gd name="T54" fmla="*/ 96 w 162"/>
                <a:gd name="T55" fmla="*/ 52 h 202"/>
                <a:gd name="T56" fmla="*/ 95 w 162"/>
                <a:gd name="T57" fmla="*/ 47 h 202"/>
                <a:gd name="T58" fmla="*/ 87 w 162"/>
                <a:gd name="T59" fmla="*/ 39 h 202"/>
                <a:gd name="T60" fmla="*/ 81 w 162"/>
                <a:gd name="T61" fmla="*/ 38 h 202"/>
                <a:gd name="T62" fmla="*/ 74 w 162"/>
                <a:gd name="T63" fmla="*/ 37 h 202"/>
                <a:gd name="T64" fmla="*/ 50 w 162"/>
                <a:gd name="T65" fmla="*/ 37 h 202"/>
                <a:gd name="T66" fmla="*/ 56 w 162"/>
                <a:gd name="T67" fmla="*/ 80 h 202"/>
                <a:gd name="T68" fmla="*/ 75 w 162"/>
                <a:gd name="T69" fmla="*/ 80 h 202"/>
                <a:gd name="T70" fmla="*/ 81 w 162"/>
                <a:gd name="T71" fmla="*/ 79 h 202"/>
                <a:gd name="T72" fmla="*/ 86 w 162"/>
                <a:gd name="T73" fmla="*/ 76 h 202"/>
                <a:gd name="T74" fmla="*/ 95 w 162"/>
                <a:gd name="T75" fmla="*/ 69 h 202"/>
                <a:gd name="T76" fmla="*/ 96 w 162"/>
                <a:gd name="T77" fmla="*/ 63 h 202"/>
                <a:gd name="T78" fmla="*/ 97 w 162"/>
                <a:gd name="T79" fmla="*/ 57 h 202"/>
                <a:gd name="T80" fmla="*/ 110 w 162"/>
                <a:gd name="T81" fmla="*/ 139 h 202"/>
                <a:gd name="T82" fmla="*/ 106 w 162"/>
                <a:gd name="T83" fmla="*/ 125 h 202"/>
                <a:gd name="T84" fmla="*/ 101 w 162"/>
                <a:gd name="T85" fmla="*/ 120 h 202"/>
                <a:gd name="T86" fmla="*/ 95 w 162"/>
                <a:gd name="T87" fmla="*/ 117 h 202"/>
                <a:gd name="T88" fmla="*/ 82 w 162"/>
                <a:gd name="T89" fmla="*/ 114 h 202"/>
                <a:gd name="T90" fmla="*/ 60 w 162"/>
                <a:gd name="T91" fmla="*/ 114 h 202"/>
                <a:gd name="T92" fmla="*/ 50 w 162"/>
                <a:gd name="T93" fmla="*/ 165 h 202"/>
                <a:gd name="T94" fmla="*/ 54 w 162"/>
                <a:gd name="T95" fmla="*/ 165 h 202"/>
                <a:gd name="T96" fmla="*/ 81 w 162"/>
                <a:gd name="T97" fmla="*/ 164 h 202"/>
                <a:gd name="T98" fmla="*/ 96 w 162"/>
                <a:gd name="T99" fmla="*/ 162 h 202"/>
                <a:gd name="T100" fmla="*/ 102 w 162"/>
                <a:gd name="T101" fmla="*/ 158 h 202"/>
                <a:gd name="T102" fmla="*/ 106 w 162"/>
                <a:gd name="T103" fmla="*/ 153 h 202"/>
                <a:gd name="T104" fmla="*/ 110 w 162"/>
                <a:gd name="T105" fmla="*/ 13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202">
                  <a:moveTo>
                    <a:pt x="162" y="140"/>
                  </a:moveTo>
                  <a:lnTo>
                    <a:pt x="162" y="140"/>
                  </a:lnTo>
                  <a:lnTo>
                    <a:pt x="161" y="154"/>
                  </a:lnTo>
                  <a:lnTo>
                    <a:pt x="158" y="160"/>
                  </a:lnTo>
                  <a:lnTo>
                    <a:pt x="156" y="167"/>
                  </a:lnTo>
                  <a:lnTo>
                    <a:pt x="156" y="167"/>
                  </a:lnTo>
                  <a:lnTo>
                    <a:pt x="149" y="177"/>
                  </a:lnTo>
                  <a:lnTo>
                    <a:pt x="140" y="186"/>
                  </a:lnTo>
                  <a:lnTo>
                    <a:pt x="140" y="186"/>
                  </a:lnTo>
                  <a:lnTo>
                    <a:pt x="129" y="193"/>
                  </a:lnTo>
                  <a:lnTo>
                    <a:pt x="116" y="199"/>
                  </a:lnTo>
                  <a:lnTo>
                    <a:pt x="116" y="199"/>
                  </a:lnTo>
                  <a:lnTo>
                    <a:pt x="100" y="201"/>
                  </a:lnTo>
                  <a:lnTo>
                    <a:pt x="81" y="202"/>
                  </a:lnTo>
                  <a:lnTo>
                    <a:pt x="0" y="202"/>
                  </a:lnTo>
                  <a:lnTo>
                    <a:pt x="0" y="0"/>
                  </a:lnTo>
                  <a:lnTo>
                    <a:pt x="72" y="0"/>
                  </a:lnTo>
                  <a:lnTo>
                    <a:pt x="72" y="0"/>
                  </a:lnTo>
                  <a:lnTo>
                    <a:pt x="91" y="0"/>
                  </a:lnTo>
                  <a:lnTo>
                    <a:pt x="105" y="1"/>
                  </a:lnTo>
                  <a:lnTo>
                    <a:pt x="105" y="1"/>
                  </a:lnTo>
                  <a:lnTo>
                    <a:pt x="116" y="4"/>
                  </a:lnTo>
                  <a:lnTo>
                    <a:pt x="126" y="9"/>
                  </a:lnTo>
                  <a:lnTo>
                    <a:pt x="126" y="9"/>
                  </a:lnTo>
                  <a:lnTo>
                    <a:pt x="132" y="11"/>
                  </a:lnTo>
                  <a:lnTo>
                    <a:pt x="137" y="15"/>
                  </a:lnTo>
                  <a:lnTo>
                    <a:pt x="140" y="20"/>
                  </a:lnTo>
                  <a:lnTo>
                    <a:pt x="143" y="24"/>
                  </a:lnTo>
                  <a:lnTo>
                    <a:pt x="143" y="24"/>
                  </a:lnTo>
                  <a:lnTo>
                    <a:pt x="147" y="35"/>
                  </a:lnTo>
                  <a:lnTo>
                    <a:pt x="148" y="47"/>
                  </a:lnTo>
                  <a:lnTo>
                    <a:pt x="148" y="47"/>
                  </a:lnTo>
                  <a:lnTo>
                    <a:pt x="148" y="55"/>
                  </a:lnTo>
                  <a:lnTo>
                    <a:pt x="147" y="61"/>
                  </a:lnTo>
                  <a:lnTo>
                    <a:pt x="144" y="67"/>
                  </a:lnTo>
                  <a:lnTo>
                    <a:pt x="140" y="74"/>
                  </a:lnTo>
                  <a:lnTo>
                    <a:pt x="140" y="74"/>
                  </a:lnTo>
                  <a:lnTo>
                    <a:pt x="137" y="79"/>
                  </a:lnTo>
                  <a:lnTo>
                    <a:pt x="132" y="83"/>
                  </a:lnTo>
                  <a:lnTo>
                    <a:pt x="126" y="88"/>
                  </a:lnTo>
                  <a:lnTo>
                    <a:pt x="120" y="90"/>
                  </a:lnTo>
                  <a:lnTo>
                    <a:pt x="120" y="91"/>
                  </a:lnTo>
                  <a:lnTo>
                    <a:pt x="120" y="91"/>
                  </a:lnTo>
                  <a:lnTo>
                    <a:pt x="129" y="94"/>
                  </a:lnTo>
                  <a:lnTo>
                    <a:pt x="138" y="98"/>
                  </a:lnTo>
                  <a:lnTo>
                    <a:pt x="144" y="102"/>
                  </a:lnTo>
                  <a:lnTo>
                    <a:pt x="151" y="107"/>
                  </a:lnTo>
                  <a:lnTo>
                    <a:pt x="151" y="107"/>
                  </a:lnTo>
                  <a:lnTo>
                    <a:pt x="156" y="114"/>
                  </a:lnTo>
                  <a:lnTo>
                    <a:pt x="160" y="122"/>
                  </a:lnTo>
                  <a:lnTo>
                    <a:pt x="161" y="130"/>
                  </a:lnTo>
                  <a:lnTo>
                    <a:pt x="162" y="140"/>
                  </a:lnTo>
                  <a:lnTo>
                    <a:pt x="162" y="140"/>
                  </a:lnTo>
                  <a:close/>
                  <a:moveTo>
                    <a:pt x="97" y="57"/>
                  </a:moveTo>
                  <a:lnTo>
                    <a:pt x="97" y="57"/>
                  </a:lnTo>
                  <a:lnTo>
                    <a:pt x="96" y="52"/>
                  </a:lnTo>
                  <a:lnTo>
                    <a:pt x="95" y="47"/>
                  </a:lnTo>
                  <a:lnTo>
                    <a:pt x="95" y="47"/>
                  </a:lnTo>
                  <a:lnTo>
                    <a:pt x="91" y="43"/>
                  </a:lnTo>
                  <a:lnTo>
                    <a:pt x="87" y="39"/>
                  </a:lnTo>
                  <a:lnTo>
                    <a:pt x="87" y="39"/>
                  </a:lnTo>
                  <a:lnTo>
                    <a:pt x="81" y="38"/>
                  </a:lnTo>
                  <a:lnTo>
                    <a:pt x="74" y="37"/>
                  </a:lnTo>
                  <a:lnTo>
                    <a:pt x="74" y="37"/>
                  </a:lnTo>
                  <a:lnTo>
                    <a:pt x="54" y="37"/>
                  </a:lnTo>
                  <a:lnTo>
                    <a:pt x="50" y="37"/>
                  </a:lnTo>
                  <a:lnTo>
                    <a:pt x="50" y="80"/>
                  </a:lnTo>
                  <a:lnTo>
                    <a:pt x="56" y="80"/>
                  </a:lnTo>
                  <a:lnTo>
                    <a:pt x="56" y="80"/>
                  </a:lnTo>
                  <a:lnTo>
                    <a:pt x="75" y="80"/>
                  </a:lnTo>
                  <a:lnTo>
                    <a:pt x="75" y="80"/>
                  </a:lnTo>
                  <a:lnTo>
                    <a:pt x="81" y="79"/>
                  </a:lnTo>
                  <a:lnTo>
                    <a:pt x="86" y="76"/>
                  </a:lnTo>
                  <a:lnTo>
                    <a:pt x="86" y="76"/>
                  </a:lnTo>
                  <a:lnTo>
                    <a:pt x="91" y="74"/>
                  </a:lnTo>
                  <a:lnTo>
                    <a:pt x="95" y="69"/>
                  </a:lnTo>
                  <a:lnTo>
                    <a:pt x="95" y="69"/>
                  </a:lnTo>
                  <a:lnTo>
                    <a:pt x="96" y="63"/>
                  </a:lnTo>
                  <a:lnTo>
                    <a:pt x="97" y="57"/>
                  </a:lnTo>
                  <a:lnTo>
                    <a:pt x="97" y="57"/>
                  </a:lnTo>
                  <a:close/>
                  <a:moveTo>
                    <a:pt x="110" y="139"/>
                  </a:moveTo>
                  <a:lnTo>
                    <a:pt x="110" y="139"/>
                  </a:lnTo>
                  <a:lnTo>
                    <a:pt x="109" y="131"/>
                  </a:lnTo>
                  <a:lnTo>
                    <a:pt x="106" y="125"/>
                  </a:lnTo>
                  <a:lnTo>
                    <a:pt x="106" y="125"/>
                  </a:lnTo>
                  <a:lnTo>
                    <a:pt x="101" y="120"/>
                  </a:lnTo>
                  <a:lnTo>
                    <a:pt x="95" y="117"/>
                  </a:lnTo>
                  <a:lnTo>
                    <a:pt x="95" y="117"/>
                  </a:lnTo>
                  <a:lnTo>
                    <a:pt x="88" y="116"/>
                  </a:lnTo>
                  <a:lnTo>
                    <a:pt x="82" y="114"/>
                  </a:lnTo>
                  <a:lnTo>
                    <a:pt x="82" y="114"/>
                  </a:lnTo>
                  <a:lnTo>
                    <a:pt x="60" y="114"/>
                  </a:lnTo>
                  <a:lnTo>
                    <a:pt x="50" y="114"/>
                  </a:lnTo>
                  <a:lnTo>
                    <a:pt x="50" y="165"/>
                  </a:lnTo>
                  <a:lnTo>
                    <a:pt x="54" y="165"/>
                  </a:lnTo>
                  <a:lnTo>
                    <a:pt x="54" y="165"/>
                  </a:lnTo>
                  <a:lnTo>
                    <a:pt x="81" y="164"/>
                  </a:lnTo>
                  <a:lnTo>
                    <a:pt x="81" y="164"/>
                  </a:lnTo>
                  <a:lnTo>
                    <a:pt x="88" y="164"/>
                  </a:lnTo>
                  <a:lnTo>
                    <a:pt x="96" y="162"/>
                  </a:lnTo>
                  <a:lnTo>
                    <a:pt x="96" y="162"/>
                  </a:lnTo>
                  <a:lnTo>
                    <a:pt x="102" y="158"/>
                  </a:lnTo>
                  <a:lnTo>
                    <a:pt x="106" y="153"/>
                  </a:lnTo>
                  <a:lnTo>
                    <a:pt x="106" y="153"/>
                  </a:lnTo>
                  <a:lnTo>
                    <a:pt x="109" y="146"/>
                  </a:lnTo>
                  <a:lnTo>
                    <a:pt x="110" y="139"/>
                  </a:lnTo>
                  <a:lnTo>
                    <a:pt x="110" y="13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2" name="Rectangle 182"/>
            <p:cNvSpPr>
              <a:spLocks noChangeArrowheads="1"/>
            </p:cNvSpPr>
            <p:nvPr/>
          </p:nvSpPr>
          <p:spPr bwMode="auto">
            <a:xfrm>
              <a:off x="8456613" y="6086476"/>
              <a:ext cx="293688" cy="29527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3" name="Freeform 183"/>
            <p:cNvSpPr>
              <a:spLocks noEditPoints="1"/>
            </p:cNvSpPr>
            <p:nvPr/>
          </p:nvSpPr>
          <p:spPr bwMode="auto">
            <a:xfrm>
              <a:off x="8442326" y="6072188"/>
              <a:ext cx="322263" cy="323850"/>
            </a:xfrm>
            <a:custGeom>
              <a:avLst/>
              <a:gdLst>
                <a:gd name="T0" fmla="*/ 389 w 407"/>
                <a:gd name="T1" fmla="*/ 408 h 408"/>
                <a:gd name="T2" fmla="*/ 18 w 407"/>
                <a:gd name="T3" fmla="*/ 408 h 408"/>
                <a:gd name="T4" fmla="*/ 18 w 407"/>
                <a:gd name="T5" fmla="*/ 408 h 408"/>
                <a:gd name="T6" fmla="*/ 11 w 407"/>
                <a:gd name="T7" fmla="*/ 406 h 408"/>
                <a:gd name="T8" fmla="*/ 6 w 407"/>
                <a:gd name="T9" fmla="*/ 403 h 408"/>
                <a:gd name="T10" fmla="*/ 2 w 407"/>
                <a:gd name="T11" fmla="*/ 396 h 408"/>
                <a:gd name="T12" fmla="*/ 0 w 407"/>
                <a:gd name="T13" fmla="*/ 390 h 408"/>
                <a:gd name="T14" fmla="*/ 0 w 407"/>
                <a:gd name="T15" fmla="*/ 18 h 408"/>
                <a:gd name="T16" fmla="*/ 0 w 407"/>
                <a:gd name="T17" fmla="*/ 18 h 408"/>
                <a:gd name="T18" fmla="*/ 2 w 407"/>
                <a:gd name="T19" fmla="*/ 11 h 408"/>
                <a:gd name="T20" fmla="*/ 6 w 407"/>
                <a:gd name="T21" fmla="*/ 6 h 408"/>
                <a:gd name="T22" fmla="*/ 11 w 407"/>
                <a:gd name="T23" fmla="*/ 2 h 408"/>
                <a:gd name="T24" fmla="*/ 18 w 407"/>
                <a:gd name="T25" fmla="*/ 0 h 408"/>
                <a:gd name="T26" fmla="*/ 389 w 407"/>
                <a:gd name="T27" fmla="*/ 0 h 408"/>
                <a:gd name="T28" fmla="*/ 389 w 407"/>
                <a:gd name="T29" fmla="*/ 0 h 408"/>
                <a:gd name="T30" fmla="*/ 397 w 407"/>
                <a:gd name="T31" fmla="*/ 2 h 408"/>
                <a:gd name="T32" fmla="*/ 402 w 407"/>
                <a:gd name="T33" fmla="*/ 6 h 408"/>
                <a:gd name="T34" fmla="*/ 406 w 407"/>
                <a:gd name="T35" fmla="*/ 11 h 408"/>
                <a:gd name="T36" fmla="*/ 407 w 407"/>
                <a:gd name="T37" fmla="*/ 18 h 408"/>
                <a:gd name="T38" fmla="*/ 407 w 407"/>
                <a:gd name="T39" fmla="*/ 390 h 408"/>
                <a:gd name="T40" fmla="*/ 407 w 407"/>
                <a:gd name="T41" fmla="*/ 390 h 408"/>
                <a:gd name="T42" fmla="*/ 406 w 407"/>
                <a:gd name="T43" fmla="*/ 396 h 408"/>
                <a:gd name="T44" fmla="*/ 402 w 407"/>
                <a:gd name="T45" fmla="*/ 403 h 408"/>
                <a:gd name="T46" fmla="*/ 397 w 407"/>
                <a:gd name="T47" fmla="*/ 406 h 408"/>
                <a:gd name="T48" fmla="*/ 389 w 407"/>
                <a:gd name="T49" fmla="*/ 408 h 408"/>
                <a:gd name="T50" fmla="*/ 389 w 407"/>
                <a:gd name="T51" fmla="*/ 408 h 408"/>
                <a:gd name="T52" fmla="*/ 36 w 407"/>
                <a:gd name="T53" fmla="*/ 372 h 408"/>
                <a:gd name="T54" fmla="*/ 371 w 407"/>
                <a:gd name="T55" fmla="*/ 372 h 408"/>
                <a:gd name="T56" fmla="*/ 371 w 407"/>
                <a:gd name="T57" fmla="*/ 35 h 408"/>
                <a:gd name="T58" fmla="*/ 36 w 407"/>
                <a:gd name="T59" fmla="*/ 35 h 408"/>
                <a:gd name="T60" fmla="*/ 36 w 407"/>
                <a:gd name="T61" fmla="*/ 3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7" h="408">
                  <a:moveTo>
                    <a:pt x="389" y="408"/>
                  </a:moveTo>
                  <a:lnTo>
                    <a:pt x="18" y="408"/>
                  </a:lnTo>
                  <a:lnTo>
                    <a:pt x="18" y="408"/>
                  </a:lnTo>
                  <a:lnTo>
                    <a:pt x="11" y="406"/>
                  </a:lnTo>
                  <a:lnTo>
                    <a:pt x="6" y="403"/>
                  </a:lnTo>
                  <a:lnTo>
                    <a:pt x="2" y="396"/>
                  </a:lnTo>
                  <a:lnTo>
                    <a:pt x="0" y="390"/>
                  </a:lnTo>
                  <a:lnTo>
                    <a:pt x="0" y="18"/>
                  </a:lnTo>
                  <a:lnTo>
                    <a:pt x="0" y="18"/>
                  </a:lnTo>
                  <a:lnTo>
                    <a:pt x="2" y="11"/>
                  </a:lnTo>
                  <a:lnTo>
                    <a:pt x="6" y="6"/>
                  </a:lnTo>
                  <a:lnTo>
                    <a:pt x="11" y="2"/>
                  </a:lnTo>
                  <a:lnTo>
                    <a:pt x="18" y="0"/>
                  </a:lnTo>
                  <a:lnTo>
                    <a:pt x="389" y="0"/>
                  </a:lnTo>
                  <a:lnTo>
                    <a:pt x="389" y="0"/>
                  </a:lnTo>
                  <a:lnTo>
                    <a:pt x="397" y="2"/>
                  </a:lnTo>
                  <a:lnTo>
                    <a:pt x="402" y="6"/>
                  </a:lnTo>
                  <a:lnTo>
                    <a:pt x="406" y="11"/>
                  </a:lnTo>
                  <a:lnTo>
                    <a:pt x="407" y="18"/>
                  </a:lnTo>
                  <a:lnTo>
                    <a:pt x="407" y="390"/>
                  </a:lnTo>
                  <a:lnTo>
                    <a:pt x="407" y="390"/>
                  </a:lnTo>
                  <a:lnTo>
                    <a:pt x="406" y="396"/>
                  </a:lnTo>
                  <a:lnTo>
                    <a:pt x="402" y="403"/>
                  </a:lnTo>
                  <a:lnTo>
                    <a:pt x="397" y="406"/>
                  </a:lnTo>
                  <a:lnTo>
                    <a:pt x="389" y="408"/>
                  </a:lnTo>
                  <a:lnTo>
                    <a:pt x="389" y="408"/>
                  </a:lnTo>
                  <a:close/>
                  <a:moveTo>
                    <a:pt x="36" y="372"/>
                  </a:moveTo>
                  <a:lnTo>
                    <a:pt x="371" y="372"/>
                  </a:lnTo>
                  <a:lnTo>
                    <a:pt x="371" y="35"/>
                  </a:lnTo>
                  <a:lnTo>
                    <a:pt x="36" y="35"/>
                  </a:lnTo>
                  <a:lnTo>
                    <a:pt x="36" y="37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4" name="Freeform 184"/>
            <p:cNvSpPr/>
            <p:nvPr/>
          </p:nvSpPr>
          <p:spPr bwMode="auto">
            <a:xfrm>
              <a:off x="8537576" y="6149976"/>
              <a:ext cx="131763" cy="166688"/>
            </a:xfrm>
            <a:custGeom>
              <a:avLst/>
              <a:gdLst>
                <a:gd name="T0" fmla="*/ 100 w 167"/>
                <a:gd name="T1" fmla="*/ 210 h 210"/>
                <a:gd name="T2" fmla="*/ 78 w 167"/>
                <a:gd name="T3" fmla="*/ 209 h 210"/>
                <a:gd name="T4" fmla="*/ 59 w 167"/>
                <a:gd name="T5" fmla="*/ 203 h 210"/>
                <a:gd name="T6" fmla="*/ 41 w 167"/>
                <a:gd name="T7" fmla="*/ 195 h 210"/>
                <a:gd name="T8" fmla="*/ 27 w 167"/>
                <a:gd name="T9" fmla="*/ 182 h 210"/>
                <a:gd name="T10" fmla="*/ 21 w 167"/>
                <a:gd name="T11" fmla="*/ 176 h 210"/>
                <a:gd name="T12" fmla="*/ 10 w 167"/>
                <a:gd name="T13" fmla="*/ 159 h 210"/>
                <a:gd name="T14" fmla="*/ 4 w 167"/>
                <a:gd name="T15" fmla="*/ 139 h 210"/>
                <a:gd name="T16" fmla="*/ 0 w 167"/>
                <a:gd name="T17" fmla="*/ 117 h 210"/>
                <a:gd name="T18" fmla="*/ 0 w 167"/>
                <a:gd name="T19" fmla="*/ 106 h 210"/>
                <a:gd name="T20" fmla="*/ 1 w 167"/>
                <a:gd name="T21" fmla="*/ 83 h 210"/>
                <a:gd name="T22" fmla="*/ 7 w 167"/>
                <a:gd name="T23" fmla="*/ 62 h 210"/>
                <a:gd name="T24" fmla="*/ 16 w 167"/>
                <a:gd name="T25" fmla="*/ 44 h 210"/>
                <a:gd name="T26" fmla="*/ 27 w 167"/>
                <a:gd name="T27" fmla="*/ 28 h 210"/>
                <a:gd name="T28" fmla="*/ 33 w 167"/>
                <a:gd name="T29" fmla="*/ 22 h 210"/>
                <a:gd name="T30" fmla="*/ 50 w 167"/>
                <a:gd name="T31" fmla="*/ 11 h 210"/>
                <a:gd name="T32" fmla="*/ 68 w 167"/>
                <a:gd name="T33" fmla="*/ 4 h 210"/>
                <a:gd name="T34" fmla="*/ 88 w 167"/>
                <a:gd name="T35" fmla="*/ 0 h 210"/>
                <a:gd name="T36" fmla="*/ 100 w 167"/>
                <a:gd name="T37" fmla="*/ 0 h 210"/>
                <a:gd name="T38" fmla="*/ 121 w 167"/>
                <a:gd name="T39" fmla="*/ 1 h 210"/>
                <a:gd name="T40" fmla="*/ 139 w 167"/>
                <a:gd name="T41" fmla="*/ 5 h 210"/>
                <a:gd name="T42" fmla="*/ 154 w 167"/>
                <a:gd name="T43" fmla="*/ 10 h 210"/>
                <a:gd name="T44" fmla="*/ 167 w 167"/>
                <a:gd name="T45" fmla="*/ 65 h 210"/>
                <a:gd name="T46" fmla="*/ 162 w 167"/>
                <a:gd name="T47" fmla="*/ 65 h 210"/>
                <a:gd name="T48" fmla="*/ 153 w 167"/>
                <a:gd name="T49" fmla="*/ 57 h 210"/>
                <a:gd name="T50" fmla="*/ 140 w 167"/>
                <a:gd name="T51" fmla="*/ 48 h 210"/>
                <a:gd name="T52" fmla="*/ 125 w 167"/>
                <a:gd name="T53" fmla="*/ 41 h 210"/>
                <a:gd name="T54" fmla="*/ 116 w 167"/>
                <a:gd name="T55" fmla="*/ 38 h 210"/>
                <a:gd name="T56" fmla="*/ 107 w 167"/>
                <a:gd name="T57" fmla="*/ 38 h 210"/>
                <a:gd name="T58" fmla="*/ 87 w 167"/>
                <a:gd name="T59" fmla="*/ 41 h 210"/>
                <a:gd name="T60" fmla="*/ 78 w 167"/>
                <a:gd name="T61" fmla="*/ 46 h 210"/>
                <a:gd name="T62" fmla="*/ 70 w 167"/>
                <a:gd name="T63" fmla="*/ 53 h 210"/>
                <a:gd name="T64" fmla="*/ 58 w 167"/>
                <a:gd name="T65" fmla="*/ 74 h 210"/>
                <a:gd name="T66" fmla="*/ 54 w 167"/>
                <a:gd name="T67" fmla="*/ 89 h 210"/>
                <a:gd name="T68" fmla="*/ 52 w 167"/>
                <a:gd name="T69" fmla="*/ 106 h 210"/>
                <a:gd name="T70" fmla="*/ 55 w 167"/>
                <a:gd name="T71" fmla="*/ 130 h 210"/>
                <a:gd name="T72" fmla="*/ 58 w 167"/>
                <a:gd name="T73" fmla="*/ 138 h 210"/>
                <a:gd name="T74" fmla="*/ 70 w 167"/>
                <a:gd name="T75" fmla="*/ 158 h 210"/>
                <a:gd name="T76" fmla="*/ 79 w 167"/>
                <a:gd name="T77" fmla="*/ 164 h 210"/>
                <a:gd name="T78" fmla="*/ 88 w 167"/>
                <a:gd name="T79" fmla="*/ 168 h 210"/>
                <a:gd name="T80" fmla="*/ 107 w 167"/>
                <a:gd name="T81" fmla="*/ 172 h 210"/>
                <a:gd name="T82" fmla="*/ 117 w 167"/>
                <a:gd name="T83" fmla="*/ 171 h 210"/>
                <a:gd name="T84" fmla="*/ 126 w 167"/>
                <a:gd name="T85" fmla="*/ 169 h 210"/>
                <a:gd name="T86" fmla="*/ 142 w 167"/>
                <a:gd name="T87" fmla="*/ 162 h 210"/>
                <a:gd name="T88" fmla="*/ 154 w 167"/>
                <a:gd name="T89" fmla="*/ 153 h 210"/>
                <a:gd name="T90" fmla="*/ 163 w 167"/>
                <a:gd name="T91" fmla="*/ 145 h 210"/>
                <a:gd name="T92" fmla="*/ 167 w 167"/>
                <a:gd name="T93" fmla="*/ 192 h 210"/>
                <a:gd name="T94" fmla="*/ 154 w 167"/>
                <a:gd name="T95" fmla="*/ 199 h 210"/>
                <a:gd name="T96" fmla="*/ 139 w 167"/>
                <a:gd name="T97" fmla="*/ 204 h 210"/>
                <a:gd name="T98" fmla="*/ 121 w 167"/>
                <a:gd name="T99" fmla="*/ 209 h 210"/>
                <a:gd name="T100" fmla="*/ 112 w 167"/>
                <a:gd name="T101" fmla="*/ 210 h 210"/>
                <a:gd name="T102" fmla="*/ 100 w 167"/>
                <a:gd name="T10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10">
                  <a:moveTo>
                    <a:pt x="100" y="210"/>
                  </a:moveTo>
                  <a:lnTo>
                    <a:pt x="100" y="210"/>
                  </a:lnTo>
                  <a:lnTo>
                    <a:pt x="88" y="210"/>
                  </a:lnTo>
                  <a:lnTo>
                    <a:pt x="78" y="209"/>
                  </a:lnTo>
                  <a:lnTo>
                    <a:pt x="68" y="206"/>
                  </a:lnTo>
                  <a:lnTo>
                    <a:pt x="59" y="203"/>
                  </a:lnTo>
                  <a:lnTo>
                    <a:pt x="50" y="199"/>
                  </a:lnTo>
                  <a:lnTo>
                    <a:pt x="41" y="195"/>
                  </a:lnTo>
                  <a:lnTo>
                    <a:pt x="33" y="189"/>
                  </a:lnTo>
                  <a:lnTo>
                    <a:pt x="27" y="182"/>
                  </a:lnTo>
                  <a:lnTo>
                    <a:pt x="27" y="182"/>
                  </a:lnTo>
                  <a:lnTo>
                    <a:pt x="21" y="176"/>
                  </a:lnTo>
                  <a:lnTo>
                    <a:pt x="16" y="167"/>
                  </a:lnTo>
                  <a:lnTo>
                    <a:pt x="10" y="159"/>
                  </a:lnTo>
                  <a:lnTo>
                    <a:pt x="7" y="149"/>
                  </a:lnTo>
                  <a:lnTo>
                    <a:pt x="4" y="139"/>
                  </a:lnTo>
                  <a:lnTo>
                    <a:pt x="1" y="129"/>
                  </a:lnTo>
                  <a:lnTo>
                    <a:pt x="0" y="117"/>
                  </a:lnTo>
                  <a:lnTo>
                    <a:pt x="0" y="106"/>
                  </a:lnTo>
                  <a:lnTo>
                    <a:pt x="0" y="106"/>
                  </a:lnTo>
                  <a:lnTo>
                    <a:pt x="0" y="93"/>
                  </a:lnTo>
                  <a:lnTo>
                    <a:pt x="1" y="83"/>
                  </a:lnTo>
                  <a:lnTo>
                    <a:pt x="4" y="71"/>
                  </a:lnTo>
                  <a:lnTo>
                    <a:pt x="7" y="62"/>
                  </a:lnTo>
                  <a:lnTo>
                    <a:pt x="10" y="52"/>
                  </a:lnTo>
                  <a:lnTo>
                    <a:pt x="16" y="44"/>
                  </a:lnTo>
                  <a:lnTo>
                    <a:pt x="21" y="36"/>
                  </a:lnTo>
                  <a:lnTo>
                    <a:pt x="27" y="28"/>
                  </a:lnTo>
                  <a:lnTo>
                    <a:pt x="27" y="28"/>
                  </a:lnTo>
                  <a:lnTo>
                    <a:pt x="33" y="22"/>
                  </a:lnTo>
                  <a:lnTo>
                    <a:pt x="41" y="16"/>
                  </a:lnTo>
                  <a:lnTo>
                    <a:pt x="50" y="11"/>
                  </a:lnTo>
                  <a:lnTo>
                    <a:pt x="59" y="8"/>
                  </a:lnTo>
                  <a:lnTo>
                    <a:pt x="68" y="4"/>
                  </a:lnTo>
                  <a:lnTo>
                    <a:pt x="78" y="1"/>
                  </a:lnTo>
                  <a:lnTo>
                    <a:pt x="88" y="0"/>
                  </a:lnTo>
                  <a:lnTo>
                    <a:pt x="100" y="0"/>
                  </a:lnTo>
                  <a:lnTo>
                    <a:pt x="100" y="0"/>
                  </a:lnTo>
                  <a:lnTo>
                    <a:pt x="121" y="1"/>
                  </a:lnTo>
                  <a:lnTo>
                    <a:pt x="121" y="1"/>
                  </a:lnTo>
                  <a:lnTo>
                    <a:pt x="139" y="5"/>
                  </a:lnTo>
                  <a:lnTo>
                    <a:pt x="139" y="5"/>
                  </a:lnTo>
                  <a:lnTo>
                    <a:pt x="154" y="10"/>
                  </a:lnTo>
                  <a:lnTo>
                    <a:pt x="154" y="10"/>
                  </a:lnTo>
                  <a:lnTo>
                    <a:pt x="167" y="16"/>
                  </a:lnTo>
                  <a:lnTo>
                    <a:pt x="167" y="65"/>
                  </a:lnTo>
                  <a:lnTo>
                    <a:pt x="162" y="65"/>
                  </a:lnTo>
                  <a:lnTo>
                    <a:pt x="162" y="65"/>
                  </a:lnTo>
                  <a:lnTo>
                    <a:pt x="153" y="57"/>
                  </a:lnTo>
                  <a:lnTo>
                    <a:pt x="153" y="57"/>
                  </a:lnTo>
                  <a:lnTo>
                    <a:pt x="140" y="48"/>
                  </a:lnTo>
                  <a:lnTo>
                    <a:pt x="140" y="48"/>
                  </a:lnTo>
                  <a:lnTo>
                    <a:pt x="133" y="44"/>
                  </a:lnTo>
                  <a:lnTo>
                    <a:pt x="125" y="41"/>
                  </a:lnTo>
                  <a:lnTo>
                    <a:pt x="125" y="41"/>
                  </a:lnTo>
                  <a:lnTo>
                    <a:pt x="116" y="38"/>
                  </a:lnTo>
                  <a:lnTo>
                    <a:pt x="107" y="38"/>
                  </a:lnTo>
                  <a:lnTo>
                    <a:pt x="107" y="38"/>
                  </a:lnTo>
                  <a:lnTo>
                    <a:pt x="97" y="38"/>
                  </a:lnTo>
                  <a:lnTo>
                    <a:pt x="87" y="41"/>
                  </a:lnTo>
                  <a:lnTo>
                    <a:pt x="87" y="41"/>
                  </a:lnTo>
                  <a:lnTo>
                    <a:pt x="78" y="46"/>
                  </a:lnTo>
                  <a:lnTo>
                    <a:pt x="70" y="53"/>
                  </a:lnTo>
                  <a:lnTo>
                    <a:pt x="70" y="53"/>
                  </a:lnTo>
                  <a:lnTo>
                    <a:pt x="63" y="62"/>
                  </a:lnTo>
                  <a:lnTo>
                    <a:pt x="58" y="74"/>
                  </a:lnTo>
                  <a:lnTo>
                    <a:pt x="58" y="74"/>
                  </a:lnTo>
                  <a:lnTo>
                    <a:pt x="54" y="89"/>
                  </a:lnTo>
                  <a:lnTo>
                    <a:pt x="52" y="106"/>
                  </a:lnTo>
                  <a:lnTo>
                    <a:pt x="52" y="106"/>
                  </a:lnTo>
                  <a:lnTo>
                    <a:pt x="54" y="122"/>
                  </a:lnTo>
                  <a:lnTo>
                    <a:pt x="55" y="130"/>
                  </a:lnTo>
                  <a:lnTo>
                    <a:pt x="58" y="138"/>
                  </a:lnTo>
                  <a:lnTo>
                    <a:pt x="58" y="138"/>
                  </a:lnTo>
                  <a:lnTo>
                    <a:pt x="63" y="149"/>
                  </a:lnTo>
                  <a:lnTo>
                    <a:pt x="70" y="158"/>
                  </a:lnTo>
                  <a:lnTo>
                    <a:pt x="70" y="158"/>
                  </a:lnTo>
                  <a:lnTo>
                    <a:pt x="79" y="164"/>
                  </a:lnTo>
                  <a:lnTo>
                    <a:pt x="88" y="168"/>
                  </a:lnTo>
                  <a:lnTo>
                    <a:pt x="88" y="168"/>
                  </a:lnTo>
                  <a:lnTo>
                    <a:pt x="98" y="171"/>
                  </a:lnTo>
                  <a:lnTo>
                    <a:pt x="107" y="172"/>
                  </a:lnTo>
                  <a:lnTo>
                    <a:pt x="107" y="172"/>
                  </a:lnTo>
                  <a:lnTo>
                    <a:pt x="117" y="171"/>
                  </a:lnTo>
                  <a:lnTo>
                    <a:pt x="126" y="169"/>
                  </a:lnTo>
                  <a:lnTo>
                    <a:pt x="126" y="169"/>
                  </a:lnTo>
                  <a:lnTo>
                    <a:pt x="135" y="166"/>
                  </a:lnTo>
                  <a:lnTo>
                    <a:pt x="142" y="162"/>
                  </a:lnTo>
                  <a:lnTo>
                    <a:pt x="142" y="162"/>
                  </a:lnTo>
                  <a:lnTo>
                    <a:pt x="154" y="153"/>
                  </a:lnTo>
                  <a:lnTo>
                    <a:pt x="154" y="153"/>
                  </a:lnTo>
                  <a:lnTo>
                    <a:pt x="163" y="145"/>
                  </a:lnTo>
                  <a:lnTo>
                    <a:pt x="167" y="145"/>
                  </a:lnTo>
                  <a:lnTo>
                    <a:pt x="167" y="192"/>
                  </a:lnTo>
                  <a:lnTo>
                    <a:pt x="167" y="192"/>
                  </a:lnTo>
                  <a:lnTo>
                    <a:pt x="154" y="199"/>
                  </a:lnTo>
                  <a:lnTo>
                    <a:pt x="154" y="199"/>
                  </a:lnTo>
                  <a:lnTo>
                    <a:pt x="139" y="204"/>
                  </a:lnTo>
                  <a:lnTo>
                    <a:pt x="139" y="204"/>
                  </a:lnTo>
                  <a:lnTo>
                    <a:pt x="121" y="209"/>
                  </a:lnTo>
                  <a:lnTo>
                    <a:pt x="121" y="209"/>
                  </a:lnTo>
                  <a:lnTo>
                    <a:pt x="112" y="210"/>
                  </a:lnTo>
                  <a:lnTo>
                    <a:pt x="100" y="210"/>
                  </a:lnTo>
                  <a:lnTo>
                    <a:pt x="100" y="21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5" name="Rectangle 185"/>
            <p:cNvSpPr>
              <a:spLocks noChangeArrowheads="1"/>
            </p:cNvSpPr>
            <p:nvPr/>
          </p:nvSpPr>
          <p:spPr bwMode="auto">
            <a:xfrm>
              <a:off x="8308976" y="5791201"/>
              <a:ext cx="295275" cy="29527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6" name="Freeform 186"/>
            <p:cNvSpPr>
              <a:spLocks noEditPoints="1"/>
            </p:cNvSpPr>
            <p:nvPr/>
          </p:nvSpPr>
          <p:spPr bwMode="auto">
            <a:xfrm>
              <a:off x="8294688" y="5776913"/>
              <a:ext cx="323850" cy="323850"/>
            </a:xfrm>
            <a:custGeom>
              <a:avLst/>
              <a:gdLst>
                <a:gd name="T0" fmla="*/ 390 w 408"/>
                <a:gd name="T1" fmla="*/ 406 h 406"/>
                <a:gd name="T2" fmla="*/ 18 w 408"/>
                <a:gd name="T3" fmla="*/ 406 h 406"/>
                <a:gd name="T4" fmla="*/ 18 w 408"/>
                <a:gd name="T5" fmla="*/ 406 h 406"/>
                <a:gd name="T6" fmla="*/ 12 w 408"/>
                <a:gd name="T7" fmla="*/ 405 h 406"/>
                <a:gd name="T8" fmla="*/ 5 w 408"/>
                <a:gd name="T9" fmla="*/ 401 h 406"/>
                <a:gd name="T10" fmla="*/ 2 w 408"/>
                <a:gd name="T11" fmla="*/ 396 h 406"/>
                <a:gd name="T12" fmla="*/ 0 w 408"/>
                <a:gd name="T13" fmla="*/ 389 h 406"/>
                <a:gd name="T14" fmla="*/ 0 w 408"/>
                <a:gd name="T15" fmla="*/ 18 h 406"/>
                <a:gd name="T16" fmla="*/ 0 w 408"/>
                <a:gd name="T17" fmla="*/ 18 h 406"/>
                <a:gd name="T18" fmla="*/ 2 w 408"/>
                <a:gd name="T19" fmla="*/ 11 h 406"/>
                <a:gd name="T20" fmla="*/ 5 w 408"/>
                <a:gd name="T21" fmla="*/ 5 h 406"/>
                <a:gd name="T22" fmla="*/ 12 w 408"/>
                <a:gd name="T23" fmla="*/ 1 h 406"/>
                <a:gd name="T24" fmla="*/ 18 w 408"/>
                <a:gd name="T25" fmla="*/ 0 h 406"/>
                <a:gd name="T26" fmla="*/ 390 w 408"/>
                <a:gd name="T27" fmla="*/ 0 h 406"/>
                <a:gd name="T28" fmla="*/ 390 w 408"/>
                <a:gd name="T29" fmla="*/ 0 h 406"/>
                <a:gd name="T30" fmla="*/ 397 w 408"/>
                <a:gd name="T31" fmla="*/ 1 h 406"/>
                <a:gd name="T32" fmla="*/ 402 w 408"/>
                <a:gd name="T33" fmla="*/ 5 h 406"/>
                <a:gd name="T34" fmla="*/ 406 w 408"/>
                <a:gd name="T35" fmla="*/ 11 h 406"/>
                <a:gd name="T36" fmla="*/ 408 w 408"/>
                <a:gd name="T37" fmla="*/ 18 h 406"/>
                <a:gd name="T38" fmla="*/ 408 w 408"/>
                <a:gd name="T39" fmla="*/ 389 h 406"/>
                <a:gd name="T40" fmla="*/ 408 w 408"/>
                <a:gd name="T41" fmla="*/ 389 h 406"/>
                <a:gd name="T42" fmla="*/ 406 w 408"/>
                <a:gd name="T43" fmla="*/ 396 h 406"/>
                <a:gd name="T44" fmla="*/ 402 w 408"/>
                <a:gd name="T45" fmla="*/ 401 h 406"/>
                <a:gd name="T46" fmla="*/ 397 w 408"/>
                <a:gd name="T47" fmla="*/ 405 h 406"/>
                <a:gd name="T48" fmla="*/ 390 w 408"/>
                <a:gd name="T49" fmla="*/ 406 h 406"/>
                <a:gd name="T50" fmla="*/ 390 w 408"/>
                <a:gd name="T51" fmla="*/ 406 h 406"/>
                <a:gd name="T52" fmla="*/ 36 w 408"/>
                <a:gd name="T53" fmla="*/ 371 h 406"/>
                <a:gd name="T54" fmla="*/ 372 w 408"/>
                <a:gd name="T55" fmla="*/ 371 h 406"/>
                <a:gd name="T56" fmla="*/ 372 w 408"/>
                <a:gd name="T57" fmla="*/ 35 h 406"/>
                <a:gd name="T58" fmla="*/ 36 w 408"/>
                <a:gd name="T59" fmla="*/ 35 h 406"/>
                <a:gd name="T60" fmla="*/ 36 w 408"/>
                <a:gd name="T61" fmla="*/ 37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8" h="406">
                  <a:moveTo>
                    <a:pt x="390" y="406"/>
                  </a:moveTo>
                  <a:lnTo>
                    <a:pt x="18" y="406"/>
                  </a:lnTo>
                  <a:lnTo>
                    <a:pt x="18" y="406"/>
                  </a:lnTo>
                  <a:lnTo>
                    <a:pt x="12" y="405"/>
                  </a:lnTo>
                  <a:lnTo>
                    <a:pt x="5" y="401"/>
                  </a:lnTo>
                  <a:lnTo>
                    <a:pt x="2" y="396"/>
                  </a:lnTo>
                  <a:lnTo>
                    <a:pt x="0" y="389"/>
                  </a:lnTo>
                  <a:lnTo>
                    <a:pt x="0" y="18"/>
                  </a:lnTo>
                  <a:lnTo>
                    <a:pt x="0" y="18"/>
                  </a:lnTo>
                  <a:lnTo>
                    <a:pt x="2" y="11"/>
                  </a:lnTo>
                  <a:lnTo>
                    <a:pt x="5" y="5"/>
                  </a:lnTo>
                  <a:lnTo>
                    <a:pt x="12" y="1"/>
                  </a:lnTo>
                  <a:lnTo>
                    <a:pt x="18" y="0"/>
                  </a:lnTo>
                  <a:lnTo>
                    <a:pt x="390" y="0"/>
                  </a:lnTo>
                  <a:lnTo>
                    <a:pt x="390" y="0"/>
                  </a:lnTo>
                  <a:lnTo>
                    <a:pt x="397" y="1"/>
                  </a:lnTo>
                  <a:lnTo>
                    <a:pt x="402" y="5"/>
                  </a:lnTo>
                  <a:lnTo>
                    <a:pt x="406" y="11"/>
                  </a:lnTo>
                  <a:lnTo>
                    <a:pt x="408" y="18"/>
                  </a:lnTo>
                  <a:lnTo>
                    <a:pt x="408" y="389"/>
                  </a:lnTo>
                  <a:lnTo>
                    <a:pt x="408" y="389"/>
                  </a:lnTo>
                  <a:lnTo>
                    <a:pt x="406" y="396"/>
                  </a:lnTo>
                  <a:lnTo>
                    <a:pt x="402" y="401"/>
                  </a:lnTo>
                  <a:lnTo>
                    <a:pt x="397" y="405"/>
                  </a:lnTo>
                  <a:lnTo>
                    <a:pt x="390" y="406"/>
                  </a:lnTo>
                  <a:lnTo>
                    <a:pt x="390" y="406"/>
                  </a:lnTo>
                  <a:close/>
                  <a:moveTo>
                    <a:pt x="36" y="371"/>
                  </a:moveTo>
                  <a:lnTo>
                    <a:pt x="372" y="371"/>
                  </a:lnTo>
                  <a:lnTo>
                    <a:pt x="372" y="35"/>
                  </a:lnTo>
                  <a:lnTo>
                    <a:pt x="36" y="35"/>
                  </a:lnTo>
                  <a:lnTo>
                    <a:pt x="36" y="37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7" name="Freeform 187"/>
            <p:cNvSpPr>
              <a:spLocks noEditPoints="1"/>
            </p:cNvSpPr>
            <p:nvPr/>
          </p:nvSpPr>
          <p:spPr bwMode="auto">
            <a:xfrm>
              <a:off x="8380413" y="5857876"/>
              <a:ext cx="150813" cy="160338"/>
            </a:xfrm>
            <a:custGeom>
              <a:avLst/>
              <a:gdLst>
                <a:gd name="T0" fmla="*/ 0 w 191"/>
                <a:gd name="T1" fmla="*/ 201 h 201"/>
                <a:gd name="T2" fmla="*/ 67 w 191"/>
                <a:gd name="T3" fmla="*/ 0 h 201"/>
                <a:gd name="T4" fmla="*/ 123 w 191"/>
                <a:gd name="T5" fmla="*/ 0 h 201"/>
                <a:gd name="T6" fmla="*/ 191 w 191"/>
                <a:gd name="T7" fmla="*/ 201 h 201"/>
                <a:gd name="T8" fmla="*/ 139 w 191"/>
                <a:gd name="T9" fmla="*/ 201 h 201"/>
                <a:gd name="T10" fmla="*/ 126 w 191"/>
                <a:gd name="T11" fmla="*/ 160 h 201"/>
                <a:gd name="T12" fmla="*/ 62 w 191"/>
                <a:gd name="T13" fmla="*/ 160 h 201"/>
                <a:gd name="T14" fmla="*/ 51 w 191"/>
                <a:gd name="T15" fmla="*/ 201 h 201"/>
                <a:gd name="T16" fmla="*/ 0 w 191"/>
                <a:gd name="T17" fmla="*/ 201 h 201"/>
                <a:gd name="T18" fmla="*/ 116 w 191"/>
                <a:gd name="T19" fmla="*/ 123 h 201"/>
                <a:gd name="T20" fmla="*/ 94 w 191"/>
                <a:gd name="T21" fmla="*/ 57 h 201"/>
                <a:gd name="T22" fmla="*/ 74 w 191"/>
                <a:gd name="T23" fmla="*/ 123 h 201"/>
                <a:gd name="T24" fmla="*/ 116 w 191"/>
                <a:gd name="T25" fmla="*/ 12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201">
                  <a:moveTo>
                    <a:pt x="0" y="201"/>
                  </a:moveTo>
                  <a:lnTo>
                    <a:pt x="67" y="0"/>
                  </a:lnTo>
                  <a:lnTo>
                    <a:pt x="123" y="0"/>
                  </a:lnTo>
                  <a:lnTo>
                    <a:pt x="191" y="201"/>
                  </a:lnTo>
                  <a:lnTo>
                    <a:pt x="139" y="201"/>
                  </a:lnTo>
                  <a:lnTo>
                    <a:pt x="126" y="160"/>
                  </a:lnTo>
                  <a:lnTo>
                    <a:pt x="62" y="160"/>
                  </a:lnTo>
                  <a:lnTo>
                    <a:pt x="51" y="201"/>
                  </a:lnTo>
                  <a:lnTo>
                    <a:pt x="0" y="201"/>
                  </a:lnTo>
                  <a:close/>
                  <a:moveTo>
                    <a:pt x="116" y="123"/>
                  </a:moveTo>
                  <a:lnTo>
                    <a:pt x="94" y="57"/>
                  </a:lnTo>
                  <a:lnTo>
                    <a:pt x="74" y="123"/>
                  </a:lnTo>
                  <a:lnTo>
                    <a:pt x="116" y="12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sp>
        <p:nvSpPr>
          <p:cNvPr id="148" name="Rectangle 30"/>
          <p:cNvSpPr>
            <a:spLocks noChangeArrowheads="1"/>
          </p:cNvSpPr>
          <p:nvPr/>
        </p:nvSpPr>
        <p:spPr bwMode="auto">
          <a:xfrm>
            <a:off x="1044472" y="3319547"/>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01</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0" name="Rectangle 30"/>
          <p:cNvSpPr>
            <a:spLocks noChangeArrowheads="1"/>
          </p:cNvSpPr>
          <p:nvPr/>
        </p:nvSpPr>
        <p:spPr bwMode="auto">
          <a:xfrm>
            <a:off x="3171896" y="3319547"/>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02</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1" name="Rectangle 30"/>
          <p:cNvSpPr>
            <a:spLocks noChangeArrowheads="1"/>
          </p:cNvSpPr>
          <p:nvPr/>
        </p:nvSpPr>
        <p:spPr bwMode="auto">
          <a:xfrm>
            <a:off x="5298427" y="3319547"/>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03</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2" name="Rectangle 30"/>
          <p:cNvSpPr>
            <a:spLocks noChangeArrowheads="1"/>
          </p:cNvSpPr>
          <p:nvPr/>
        </p:nvSpPr>
        <p:spPr bwMode="auto">
          <a:xfrm>
            <a:off x="7425851" y="3319547"/>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04</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3" name="Rectangle 30"/>
          <p:cNvSpPr>
            <a:spLocks noChangeArrowheads="1"/>
          </p:cNvSpPr>
          <p:nvPr/>
        </p:nvSpPr>
        <p:spPr bwMode="auto">
          <a:xfrm>
            <a:off x="9583012" y="3319547"/>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05</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4" name="Subtitle 2"/>
          <p:cNvSpPr txBox="1"/>
          <p:nvPr/>
        </p:nvSpPr>
        <p:spPr>
          <a:xfrm>
            <a:off x="797232" y="5262824"/>
            <a:ext cx="10597538" cy="650499"/>
          </a:xfrm>
          <a:prstGeom prst="rect">
            <a:avLst/>
          </a:prstGeom>
          <a:noFill/>
          <a:ln>
            <a:noFill/>
          </a:ln>
        </p:spPr>
        <p:txBody>
          <a:bodyPr wrap="square" lIns="0" tIns="0" rIns="0" bIns="0">
            <a:spAutoFit/>
          </a:bodyPr>
          <a:lstStyle>
            <a:defPPr>
              <a:defRPr lang="zh-CN"/>
            </a:defPPr>
            <a:lvl1pPr>
              <a:lnSpc>
                <a:spcPct val="120000"/>
              </a:lnSpc>
              <a:buFont typeface="Arial" panose="020B0604020202020204" pitchFamily="34" charset="0"/>
              <a:buNone/>
              <a:defRPr sz="1100">
                <a:solidFill>
                  <a:schemeClr val="accent1">
                    <a:lumMod val="90000"/>
                  </a:schemeClr>
                </a:solidFill>
              </a:defRPr>
            </a:lvl1pPr>
          </a:lstStyle>
          <a:p>
            <a:r>
              <a:rPr lang="en-US" sz="12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49"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55" name="Rounded Rectangle 71"/>
          <p:cNvSpPr/>
          <p:nvPr/>
        </p:nvSpPr>
        <p:spPr>
          <a:xfrm>
            <a:off x="7819217" y="2954497"/>
            <a:ext cx="828297" cy="21709"/>
          </a:xfrm>
          <a:prstGeom prst="roundRect">
            <a:avLst>
              <a:gd name="adj" fmla="val 50000"/>
            </a:avLst>
          </a:prstGeom>
          <a:noFill/>
          <a:ln w="6350">
            <a:solidFill>
              <a:schemeClr val="bg1"/>
            </a:solidFill>
          </a:ln>
        </p:spPr>
        <p:txBody>
          <a:bodyPr vert="horz" wrap="square" lIns="121920" tIns="60960" rIns="121920" bIns="60960" numCol="1" anchor="t" anchorCtr="0" compatLnSpc="1"/>
          <a:lstStyle/>
          <a:p>
            <a:endParaRPr lang="bg-BG" sz="2135" dirty="0">
              <a:solidFill>
                <a:schemeClr val="tx1"/>
              </a:solidFill>
            </a:endParaRPr>
          </a:p>
        </p:txBody>
      </p:sp>
      <p:sp>
        <p:nvSpPr>
          <p:cNvPr id="156" name="Rounded Rectangle 71"/>
          <p:cNvSpPr/>
          <p:nvPr/>
        </p:nvSpPr>
        <p:spPr>
          <a:xfrm>
            <a:off x="5681851" y="2954497"/>
            <a:ext cx="828297" cy="21709"/>
          </a:xfrm>
          <a:prstGeom prst="roundRect">
            <a:avLst>
              <a:gd name="adj" fmla="val 50000"/>
            </a:avLst>
          </a:prstGeom>
          <a:noFill/>
          <a:ln w="6350">
            <a:solidFill>
              <a:schemeClr val="bg1"/>
            </a:solidFill>
          </a:ln>
        </p:spPr>
        <p:txBody>
          <a:bodyPr vert="horz" wrap="square" lIns="121920" tIns="60960" rIns="121920" bIns="60960" numCol="1" anchor="t" anchorCtr="0" compatLnSpc="1"/>
          <a:lstStyle/>
          <a:p>
            <a:endParaRPr lang="bg-BG" sz="2135" dirty="0">
              <a:solidFill>
                <a:schemeClr val="tx1"/>
              </a:solidFill>
            </a:endParaRPr>
          </a:p>
        </p:txBody>
      </p:sp>
      <p:sp>
        <p:nvSpPr>
          <p:cNvPr id="157" name="Rounded Rectangle 71"/>
          <p:cNvSpPr/>
          <p:nvPr/>
        </p:nvSpPr>
        <p:spPr>
          <a:xfrm>
            <a:off x="3544059" y="2954497"/>
            <a:ext cx="828297" cy="21709"/>
          </a:xfrm>
          <a:prstGeom prst="roundRect">
            <a:avLst>
              <a:gd name="adj" fmla="val 50000"/>
            </a:avLst>
          </a:prstGeom>
          <a:noFill/>
          <a:ln w="6350">
            <a:solidFill>
              <a:schemeClr val="bg1"/>
            </a:solidFill>
          </a:ln>
        </p:spPr>
        <p:txBody>
          <a:bodyPr vert="horz" wrap="square" lIns="121920" tIns="60960" rIns="121920" bIns="60960" numCol="1" anchor="t" anchorCtr="0" compatLnSpc="1"/>
          <a:lstStyle/>
          <a:p>
            <a:endParaRPr lang="bg-BG" sz="2135" dirty="0">
              <a:solidFill>
                <a:schemeClr val="tx1"/>
              </a:solidFill>
            </a:endParaRPr>
          </a:p>
        </p:txBody>
      </p:sp>
      <p:sp>
        <p:nvSpPr>
          <p:cNvPr id="158" name="Rounded Rectangle 71"/>
          <p:cNvSpPr/>
          <p:nvPr/>
        </p:nvSpPr>
        <p:spPr>
          <a:xfrm>
            <a:off x="1402229" y="2954497"/>
            <a:ext cx="828297" cy="21709"/>
          </a:xfrm>
          <a:prstGeom prst="roundRect">
            <a:avLst>
              <a:gd name="adj" fmla="val 50000"/>
            </a:avLst>
          </a:prstGeom>
          <a:noFill/>
          <a:ln w="6350">
            <a:solidFill>
              <a:schemeClr val="bg1"/>
            </a:solidFill>
          </a:ln>
        </p:spPr>
        <p:txBody>
          <a:bodyPr vert="horz" wrap="square" lIns="121920" tIns="60960" rIns="121920" bIns="60960" numCol="1" anchor="t" anchorCtr="0" compatLnSpc="1"/>
          <a:lstStyle/>
          <a:p>
            <a:endParaRPr lang="bg-BG" sz="2135"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1136" y="2728634"/>
            <a:ext cx="1821580" cy="1556054"/>
            <a:chOff x="869411" y="3058200"/>
            <a:chExt cx="2647333" cy="2261439"/>
          </a:xfrm>
        </p:grpSpPr>
        <p:sp>
          <p:nvSpPr>
            <p:cNvPr id="3" name="Line 57"/>
            <p:cNvSpPr>
              <a:spLocks noChangeShapeType="1"/>
            </p:cNvSpPr>
            <p:nvPr/>
          </p:nvSpPr>
          <p:spPr bwMode="auto">
            <a:xfrm flipV="1">
              <a:off x="2675915" y="3744860"/>
              <a:ext cx="125793" cy="1494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58"/>
            <p:cNvSpPr>
              <a:spLocks noChangeShapeType="1"/>
            </p:cNvSpPr>
            <p:nvPr/>
          </p:nvSpPr>
          <p:spPr bwMode="auto">
            <a:xfrm flipV="1">
              <a:off x="2569984" y="3992663"/>
              <a:ext cx="22700" cy="255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59"/>
            <p:cNvSpPr>
              <a:spLocks noChangeShapeType="1"/>
            </p:cNvSpPr>
            <p:nvPr/>
          </p:nvSpPr>
          <p:spPr bwMode="auto">
            <a:xfrm flipV="1">
              <a:off x="2675915" y="3773234"/>
              <a:ext cx="146601" cy="17403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60"/>
            <p:cNvSpPr>
              <a:spLocks noChangeShapeType="1"/>
            </p:cNvSpPr>
            <p:nvPr/>
          </p:nvSpPr>
          <p:spPr bwMode="auto">
            <a:xfrm flipV="1">
              <a:off x="2569984" y="4010633"/>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61"/>
            <p:cNvSpPr>
              <a:spLocks noChangeShapeType="1"/>
            </p:cNvSpPr>
            <p:nvPr/>
          </p:nvSpPr>
          <p:spPr bwMode="auto">
            <a:xfrm flipV="1">
              <a:off x="2675915" y="3800663"/>
              <a:ext cx="166463"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62"/>
            <p:cNvSpPr>
              <a:spLocks noChangeShapeType="1"/>
            </p:cNvSpPr>
            <p:nvPr/>
          </p:nvSpPr>
          <p:spPr bwMode="auto">
            <a:xfrm flipV="1">
              <a:off x="2569984" y="4027658"/>
              <a:ext cx="83232" cy="99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63"/>
            <p:cNvSpPr>
              <a:spLocks noChangeShapeType="1"/>
            </p:cNvSpPr>
            <p:nvPr/>
          </p:nvSpPr>
          <p:spPr bwMode="auto">
            <a:xfrm flipV="1">
              <a:off x="2569984" y="3830929"/>
              <a:ext cx="295094" cy="3490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64"/>
            <p:cNvSpPr>
              <a:spLocks noChangeShapeType="1"/>
            </p:cNvSpPr>
            <p:nvPr/>
          </p:nvSpPr>
          <p:spPr bwMode="auto">
            <a:xfrm flipV="1">
              <a:off x="2569984" y="3858358"/>
              <a:ext cx="314956" cy="37737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65"/>
            <p:cNvSpPr>
              <a:spLocks noChangeShapeType="1"/>
            </p:cNvSpPr>
            <p:nvPr/>
          </p:nvSpPr>
          <p:spPr bwMode="auto">
            <a:xfrm flipV="1">
              <a:off x="2569984" y="3886732"/>
              <a:ext cx="337655" cy="40197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66"/>
            <p:cNvSpPr>
              <a:spLocks noChangeShapeType="1"/>
            </p:cNvSpPr>
            <p:nvPr/>
          </p:nvSpPr>
          <p:spPr bwMode="auto">
            <a:xfrm flipV="1">
              <a:off x="2569984" y="3914161"/>
              <a:ext cx="358463" cy="4275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67"/>
            <p:cNvSpPr>
              <a:spLocks noChangeShapeType="1"/>
            </p:cNvSpPr>
            <p:nvPr/>
          </p:nvSpPr>
          <p:spPr bwMode="auto">
            <a:xfrm flipV="1">
              <a:off x="2569984" y="3944427"/>
              <a:ext cx="378325" cy="4502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68"/>
            <p:cNvSpPr>
              <a:spLocks noChangeShapeType="1"/>
            </p:cNvSpPr>
            <p:nvPr/>
          </p:nvSpPr>
          <p:spPr bwMode="auto">
            <a:xfrm flipV="1">
              <a:off x="2569984" y="3972801"/>
              <a:ext cx="401025" cy="47763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Line 69"/>
            <p:cNvSpPr>
              <a:spLocks noChangeShapeType="1"/>
            </p:cNvSpPr>
            <p:nvPr/>
          </p:nvSpPr>
          <p:spPr bwMode="auto">
            <a:xfrm flipV="1">
              <a:off x="2569984" y="4000230"/>
              <a:ext cx="421833" cy="5031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Line 70"/>
            <p:cNvSpPr>
              <a:spLocks noChangeShapeType="1"/>
            </p:cNvSpPr>
            <p:nvPr/>
          </p:nvSpPr>
          <p:spPr bwMode="auto">
            <a:xfrm flipV="1">
              <a:off x="2569984" y="4027658"/>
              <a:ext cx="444532" cy="5287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71"/>
            <p:cNvSpPr>
              <a:spLocks noChangeShapeType="1"/>
            </p:cNvSpPr>
            <p:nvPr/>
          </p:nvSpPr>
          <p:spPr bwMode="auto">
            <a:xfrm flipV="1">
              <a:off x="2569984" y="4058870"/>
              <a:ext cx="464394" cy="5504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72"/>
            <p:cNvSpPr>
              <a:spLocks noChangeShapeType="1"/>
            </p:cNvSpPr>
            <p:nvPr/>
          </p:nvSpPr>
          <p:spPr bwMode="auto">
            <a:xfrm flipV="1">
              <a:off x="2804545" y="4086299"/>
              <a:ext cx="249695" cy="3007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73"/>
            <p:cNvSpPr>
              <a:spLocks noChangeShapeType="1"/>
            </p:cNvSpPr>
            <p:nvPr/>
          </p:nvSpPr>
          <p:spPr bwMode="auto">
            <a:xfrm flipV="1">
              <a:off x="2569984" y="4412604"/>
              <a:ext cx="211862" cy="252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74"/>
            <p:cNvSpPr>
              <a:spLocks noChangeShapeType="1"/>
            </p:cNvSpPr>
            <p:nvPr/>
          </p:nvSpPr>
          <p:spPr bwMode="auto">
            <a:xfrm flipV="1">
              <a:off x="2834812" y="4113727"/>
              <a:ext cx="242128" cy="291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75"/>
            <p:cNvSpPr>
              <a:spLocks noChangeShapeType="1"/>
            </p:cNvSpPr>
            <p:nvPr/>
          </p:nvSpPr>
          <p:spPr bwMode="auto">
            <a:xfrm flipV="1">
              <a:off x="2569984" y="4467461"/>
              <a:ext cx="211862" cy="2506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76"/>
            <p:cNvSpPr>
              <a:spLocks noChangeShapeType="1"/>
            </p:cNvSpPr>
            <p:nvPr/>
          </p:nvSpPr>
          <p:spPr bwMode="auto">
            <a:xfrm flipV="1">
              <a:off x="2865078" y="4142102"/>
              <a:ext cx="232670" cy="2799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77"/>
            <p:cNvSpPr>
              <a:spLocks noChangeShapeType="1"/>
            </p:cNvSpPr>
            <p:nvPr/>
          </p:nvSpPr>
          <p:spPr bwMode="auto">
            <a:xfrm flipV="1">
              <a:off x="2579442" y="4520427"/>
              <a:ext cx="202404" cy="2402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78"/>
            <p:cNvSpPr>
              <a:spLocks noChangeShapeType="1"/>
            </p:cNvSpPr>
            <p:nvPr/>
          </p:nvSpPr>
          <p:spPr bwMode="auto">
            <a:xfrm flipV="1">
              <a:off x="2895344" y="4172368"/>
              <a:ext cx="225104" cy="2676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79"/>
            <p:cNvSpPr>
              <a:spLocks noChangeShapeType="1"/>
            </p:cNvSpPr>
            <p:nvPr/>
          </p:nvSpPr>
          <p:spPr bwMode="auto">
            <a:xfrm flipV="1">
              <a:off x="2607816" y="4576230"/>
              <a:ext cx="171192" cy="2052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80"/>
            <p:cNvSpPr>
              <a:spLocks noChangeShapeType="1"/>
            </p:cNvSpPr>
            <p:nvPr/>
          </p:nvSpPr>
          <p:spPr bwMode="auto">
            <a:xfrm flipV="1">
              <a:off x="2922772" y="4353964"/>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81"/>
            <p:cNvSpPr>
              <a:spLocks noChangeShapeType="1"/>
            </p:cNvSpPr>
            <p:nvPr/>
          </p:nvSpPr>
          <p:spPr bwMode="auto">
            <a:xfrm flipV="1">
              <a:off x="2638082" y="4629195"/>
              <a:ext cx="140926" cy="169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82"/>
            <p:cNvSpPr>
              <a:spLocks noChangeShapeType="1"/>
            </p:cNvSpPr>
            <p:nvPr/>
          </p:nvSpPr>
          <p:spPr bwMode="auto">
            <a:xfrm flipV="1">
              <a:off x="2953038" y="4409767"/>
              <a:ext cx="55803" cy="65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83"/>
            <p:cNvSpPr>
              <a:spLocks noChangeShapeType="1"/>
            </p:cNvSpPr>
            <p:nvPr/>
          </p:nvSpPr>
          <p:spPr bwMode="auto">
            <a:xfrm flipV="1">
              <a:off x="2665511" y="4684998"/>
              <a:ext cx="113498" cy="1343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84"/>
            <p:cNvSpPr>
              <a:spLocks noChangeShapeType="1"/>
            </p:cNvSpPr>
            <p:nvPr/>
          </p:nvSpPr>
          <p:spPr bwMode="auto">
            <a:xfrm flipV="1">
              <a:off x="2984250" y="4465570"/>
              <a:ext cx="24591"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85"/>
            <p:cNvSpPr>
              <a:spLocks noChangeShapeType="1"/>
            </p:cNvSpPr>
            <p:nvPr/>
          </p:nvSpPr>
          <p:spPr bwMode="auto">
            <a:xfrm flipV="1">
              <a:off x="2695777" y="4740801"/>
              <a:ext cx="81340" cy="955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86"/>
            <p:cNvSpPr>
              <a:spLocks noChangeShapeType="1"/>
            </p:cNvSpPr>
            <p:nvPr/>
          </p:nvSpPr>
          <p:spPr bwMode="auto">
            <a:xfrm flipV="1">
              <a:off x="2726043" y="4793767"/>
              <a:ext cx="51074"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87"/>
            <p:cNvSpPr>
              <a:spLocks noChangeShapeType="1"/>
            </p:cNvSpPr>
            <p:nvPr/>
          </p:nvSpPr>
          <p:spPr bwMode="auto">
            <a:xfrm flipV="1">
              <a:off x="2754417" y="4849570"/>
              <a:ext cx="22700" cy="245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Line 88"/>
            <p:cNvSpPr>
              <a:spLocks noChangeShapeType="1"/>
            </p:cNvSpPr>
            <p:nvPr/>
          </p:nvSpPr>
          <p:spPr bwMode="auto">
            <a:xfrm>
              <a:off x="1743343" y="3967126"/>
              <a:ext cx="28374" cy="331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Line 89"/>
            <p:cNvSpPr>
              <a:spLocks noChangeShapeType="1"/>
            </p:cNvSpPr>
            <p:nvPr/>
          </p:nvSpPr>
          <p:spPr bwMode="auto">
            <a:xfrm>
              <a:off x="1710239" y="3982259"/>
              <a:ext cx="63370"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90"/>
            <p:cNvSpPr>
              <a:spLocks noChangeShapeType="1"/>
            </p:cNvSpPr>
            <p:nvPr/>
          </p:nvSpPr>
          <p:spPr bwMode="auto">
            <a:xfrm>
              <a:off x="1561746" y="3805392"/>
              <a:ext cx="75665" cy="8890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Line 91"/>
            <p:cNvSpPr>
              <a:spLocks noChangeShapeType="1"/>
            </p:cNvSpPr>
            <p:nvPr/>
          </p:nvSpPr>
          <p:spPr bwMode="auto">
            <a:xfrm>
              <a:off x="1678082" y="3995500"/>
              <a:ext cx="98365" cy="11633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Line 92"/>
            <p:cNvSpPr>
              <a:spLocks noChangeShapeType="1"/>
            </p:cNvSpPr>
            <p:nvPr/>
          </p:nvSpPr>
          <p:spPr bwMode="auto">
            <a:xfrm>
              <a:off x="1541884" y="3833766"/>
              <a:ext cx="98365" cy="1182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93"/>
            <p:cNvSpPr>
              <a:spLocks noChangeShapeType="1"/>
            </p:cNvSpPr>
            <p:nvPr/>
          </p:nvSpPr>
          <p:spPr bwMode="auto">
            <a:xfrm>
              <a:off x="1644978" y="4010633"/>
              <a:ext cx="134306" cy="15889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94"/>
            <p:cNvSpPr>
              <a:spLocks noChangeShapeType="1"/>
            </p:cNvSpPr>
            <p:nvPr/>
          </p:nvSpPr>
          <p:spPr bwMode="auto">
            <a:xfrm>
              <a:off x="1521077" y="3864032"/>
              <a:ext cx="121064" cy="143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95"/>
            <p:cNvSpPr>
              <a:spLocks noChangeShapeType="1"/>
            </p:cNvSpPr>
            <p:nvPr/>
          </p:nvSpPr>
          <p:spPr bwMode="auto">
            <a:xfrm>
              <a:off x="1501214" y="3891461"/>
              <a:ext cx="279961" cy="3338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96"/>
            <p:cNvSpPr>
              <a:spLocks noChangeShapeType="1"/>
            </p:cNvSpPr>
            <p:nvPr/>
          </p:nvSpPr>
          <p:spPr bwMode="auto">
            <a:xfrm>
              <a:off x="1480407" y="3921727"/>
              <a:ext cx="303606"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97"/>
            <p:cNvSpPr>
              <a:spLocks noChangeShapeType="1"/>
            </p:cNvSpPr>
            <p:nvPr/>
          </p:nvSpPr>
          <p:spPr bwMode="auto">
            <a:xfrm>
              <a:off x="1457707" y="3950101"/>
              <a:ext cx="329143" cy="388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98"/>
            <p:cNvSpPr>
              <a:spLocks noChangeShapeType="1"/>
            </p:cNvSpPr>
            <p:nvPr/>
          </p:nvSpPr>
          <p:spPr bwMode="auto">
            <a:xfrm>
              <a:off x="1437845" y="3980367"/>
              <a:ext cx="350897" cy="41710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99"/>
            <p:cNvSpPr>
              <a:spLocks noChangeShapeType="1"/>
            </p:cNvSpPr>
            <p:nvPr/>
          </p:nvSpPr>
          <p:spPr bwMode="auto">
            <a:xfrm>
              <a:off x="1417983" y="4010633"/>
              <a:ext cx="373596" cy="441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00"/>
            <p:cNvSpPr>
              <a:spLocks noChangeShapeType="1"/>
            </p:cNvSpPr>
            <p:nvPr/>
          </p:nvSpPr>
          <p:spPr bwMode="auto">
            <a:xfrm>
              <a:off x="1397175" y="4038062"/>
              <a:ext cx="397242" cy="4729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101"/>
            <p:cNvSpPr>
              <a:spLocks noChangeShapeType="1"/>
            </p:cNvSpPr>
            <p:nvPr/>
          </p:nvSpPr>
          <p:spPr bwMode="auto">
            <a:xfrm>
              <a:off x="1377313" y="4068328"/>
              <a:ext cx="418995" cy="498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02"/>
            <p:cNvSpPr>
              <a:spLocks noChangeShapeType="1"/>
            </p:cNvSpPr>
            <p:nvPr/>
          </p:nvSpPr>
          <p:spPr bwMode="auto">
            <a:xfrm>
              <a:off x="1357451" y="4096703"/>
              <a:ext cx="441695" cy="527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03"/>
            <p:cNvSpPr>
              <a:spLocks noChangeShapeType="1"/>
            </p:cNvSpPr>
            <p:nvPr/>
          </p:nvSpPr>
          <p:spPr bwMode="auto">
            <a:xfrm>
              <a:off x="1528643" y="4358693"/>
              <a:ext cx="273340" cy="32157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104"/>
            <p:cNvSpPr>
              <a:spLocks noChangeShapeType="1"/>
            </p:cNvSpPr>
            <p:nvPr/>
          </p:nvSpPr>
          <p:spPr bwMode="auto">
            <a:xfrm>
              <a:off x="1334751" y="4126969"/>
              <a:ext cx="181596" cy="2118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05"/>
            <p:cNvSpPr>
              <a:spLocks noChangeShapeType="1"/>
            </p:cNvSpPr>
            <p:nvPr/>
          </p:nvSpPr>
          <p:spPr bwMode="auto">
            <a:xfrm>
              <a:off x="1534318" y="4414496"/>
              <a:ext cx="264828" cy="3187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106"/>
            <p:cNvSpPr>
              <a:spLocks noChangeShapeType="1"/>
            </p:cNvSpPr>
            <p:nvPr/>
          </p:nvSpPr>
          <p:spPr bwMode="auto">
            <a:xfrm>
              <a:off x="1313943" y="4154397"/>
              <a:ext cx="169301"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107"/>
            <p:cNvSpPr>
              <a:spLocks noChangeShapeType="1"/>
            </p:cNvSpPr>
            <p:nvPr/>
          </p:nvSpPr>
          <p:spPr bwMode="auto">
            <a:xfrm>
              <a:off x="1536210" y="4473136"/>
              <a:ext cx="229833" cy="2752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108"/>
            <p:cNvSpPr>
              <a:spLocks noChangeShapeType="1"/>
            </p:cNvSpPr>
            <p:nvPr/>
          </p:nvSpPr>
          <p:spPr bwMode="auto">
            <a:xfrm>
              <a:off x="1294081" y="4184663"/>
              <a:ext cx="156059" cy="18443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Line 109"/>
            <p:cNvSpPr>
              <a:spLocks noChangeShapeType="1"/>
            </p:cNvSpPr>
            <p:nvPr/>
          </p:nvSpPr>
          <p:spPr bwMode="auto">
            <a:xfrm>
              <a:off x="1541884" y="4530831"/>
              <a:ext cx="193892" cy="23267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110"/>
            <p:cNvSpPr>
              <a:spLocks noChangeShapeType="1"/>
            </p:cNvSpPr>
            <p:nvPr/>
          </p:nvSpPr>
          <p:spPr bwMode="auto">
            <a:xfrm>
              <a:off x="1273273" y="4212092"/>
              <a:ext cx="141872" cy="1721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111"/>
            <p:cNvSpPr>
              <a:spLocks noChangeShapeType="1"/>
            </p:cNvSpPr>
            <p:nvPr/>
          </p:nvSpPr>
          <p:spPr bwMode="auto">
            <a:xfrm>
              <a:off x="1543776" y="4589471"/>
              <a:ext cx="158897" cy="1891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Line 112"/>
            <p:cNvSpPr>
              <a:spLocks noChangeShapeType="1"/>
            </p:cNvSpPr>
            <p:nvPr/>
          </p:nvSpPr>
          <p:spPr bwMode="auto">
            <a:xfrm>
              <a:off x="1253411" y="4243304"/>
              <a:ext cx="128631" cy="15416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Line 113"/>
            <p:cNvSpPr>
              <a:spLocks noChangeShapeType="1"/>
            </p:cNvSpPr>
            <p:nvPr/>
          </p:nvSpPr>
          <p:spPr bwMode="auto">
            <a:xfrm>
              <a:off x="1546613" y="4647166"/>
              <a:ext cx="123902"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Line 114"/>
            <p:cNvSpPr>
              <a:spLocks noChangeShapeType="1"/>
            </p:cNvSpPr>
            <p:nvPr/>
          </p:nvSpPr>
          <p:spPr bwMode="auto">
            <a:xfrm>
              <a:off x="1250574" y="4293432"/>
              <a:ext cx="99310" cy="1191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115"/>
            <p:cNvSpPr>
              <a:spLocks noChangeShapeType="1"/>
            </p:cNvSpPr>
            <p:nvPr/>
          </p:nvSpPr>
          <p:spPr bwMode="auto">
            <a:xfrm>
              <a:off x="1551343" y="4704860"/>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Line 116"/>
            <p:cNvSpPr>
              <a:spLocks noChangeShapeType="1"/>
            </p:cNvSpPr>
            <p:nvPr/>
          </p:nvSpPr>
          <p:spPr bwMode="auto">
            <a:xfrm>
              <a:off x="1256249" y="4353964"/>
              <a:ext cx="60532"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117"/>
            <p:cNvSpPr>
              <a:spLocks noChangeShapeType="1"/>
            </p:cNvSpPr>
            <p:nvPr/>
          </p:nvSpPr>
          <p:spPr bwMode="auto">
            <a:xfrm>
              <a:off x="1554180" y="4763501"/>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118"/>
            <p:cNvSpPr>
              <a:spLocks noChangeShapeType="1"/>
            </p:cNvSpPr>
            <p:nvPr/>
          </p:nvSpPr>
          <p:spPr bwMode="auto">
            <a:xfrm>
              <a:off x="1260978" y="4412604"/>
              <a:ext cx="22700" cy="302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Line 119"/>
            <p:cNvSpPr>
              <a:spLocks noChangeShapeType="1"/>
            </p:cNvSpPr>
            <p:nvPr/>
          </p:nvSpPr>
          <p:spPr bwMode="auto">
            <a:xfrm>
              <a:off x="1557017" y="4821195"/>
              <a:ext cx="17025" cy="208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Line 121"/>
            <p:cNvSpPr>
              <a:spLocks noChangeShapeType="1"/>
            </p:cNvSpPr>
            <p:nvPr/>
          </p:nvSpPr>
          <p:spPr bwMode="auto">
            <a:xfrm>
              <a:off x="1614712" y="3812959"/>
              <a:ext cx="19862" cy="2270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 name="Freeform 122"/>
            <p:cNvSpPr/>
            <p:nvPr/>
          </p:nvSpPr>
          <p:spPr bwMode="auto">
            <a:xfrm>
              <a:off x="3271777" y="4078732"/>
              <a:ext cx="33103" cy="33103"/>
            </a:xfrm>
            <a:custGeom>
              <a:avLst/>
              <a:gdLst>
                <a:gd name="T0" fmla="*/ 35 w 35"/>
                <a:gd name="T1" fmla="*/ 0 h 35"/>
                <a:gd name="T2" fmla="*/ 35 w 35"/>
                <a:gd name="T3" fmla="*/ 3 h 35"/>
                <a:gd name="T4" fmla="*/ 0 w 35"/>
                <a:gd name="T5" fmla="*/ 35 h 35"/>
                <a:gd name="T6" fmla="*/ 0 w 35"/>
                <a:gd name="T7" fmla="*/ 35 h 35"/>
              </a:gdLst>
              <a:ahLst/>
              <a:cxnLst>
                <a:cxn ang="0">
                  <a:pos x="T0" y="T1"/>
                </a:cxn>
                <a:cxn ang="0">
                  <a:pos x="T2" y="T3"/>
                </a:cxn>
                <a:cxn ang="0">
                  <a:pos x="T4" y="T5"/>
                </a:cxn>
                <a:cxn ang="0">
                  <a:pos x="T6" y="T7"/>
                </a:cxn>
              </a:cxnLst>
              <a:rect l="0" t="0" r="r" b="b"/>
              <a:pathLst>
                <a:path w="35" h="35">
                  <a:moveTo>
                    <a:pt x="35" y="0"/>
                  </a:moveTo>
                  <a:lnTo>
                    <a:pt x="35" y="3"/>
                  </a:lnTo>
                  <a:lnTo>
                    <a:pt x="0" y="35"/>
                  </a:lnTo>
                  <a:lnTo>
                    <a:pt x="0" y="35"/>
                  </a:ln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23"/>
            <p:cNvSpPr/>
            <p:nvPr/>
          </p:nvSpPr>
          <p:spPr bwMode="auto">
            <a:xfrm>
              <a:off x="2958713" y="3512190"/>
              <a:ext cx="90798" cy="108769"/>
            </a:xfrm>
            <a:custGeom>
              <a:avLst/>
              <a:gdLst>
                <a:gd name="T0" fmla="*/ 1 w 36"/>
                <a:gd name="T1" fmla="*/ 43 h 43"/>
                <a:gd name="T2" fmla="*/ 31 w 36"/>
                <a:gd name="T3" fmla="*/ 9 h 43"/>
                <a:gd name="T4" fmla="*/ 36 w 36"/>
                <a:gd name="T5" fmla="*/ 0 h 43"/>
                <a:gd name="T6" fmla="*/ 32 w 36"/>
                <a:gd name="T7" fmla="*/ 3 h 43"/>
                <a:gd name="T8" fmla="*/ 28 w 36"/>
                <a:gd name="T9" fmla="*/ 6 h 43"/>
                <a:gd name="T10" fmla="*/ 21 w 36"/>
                <a:gd name="T11" fmla="*/ 13 h 43"/>
                <a:gd name="T12" fmla="*/ 14 w 36"/>
                <a:gd name="T13" fmla="*/ 19 h 43"/>
                <a:gd name="T14" fmla="*/ 11 w 36"/>
                <a:gd name="T15" fmla="*/ 22 h 43"/>
                <a:gd name="T16" fmla="*/ 9 w 36"/>
                <a:gd name="T17" fmla="*/ 24 h 43"/>
                <a:gd name="T18" fmla="*/ 0 w 36"/>
                <a:gd name="T19" fmla="*/ 34 h 43"/>
                <a:gd name="T20" fmla="*/ 3 w 36"/>
                <a:gd name="T21" fmla="*/ 18 h 43"/>
                <a:gd name="T22" fmla="*/ 10 w 36"/>
                <a:gd name="T23"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 y="43"/>
                  </a:moveTo>
                  <a:cubicBezTo>
                    <a:pt x="11" y="32"/>
                    <a:pt x="21" y="21"/>
                    <a:pt x="31" y="9"/>
                  </a:cubicBezTo>
                  <a:cubicBezTo>
                    <a:pt x="33" y="6"/>
                    <a:pt x="34" y="3"/>
                    <a:pt x="36" y="0"/>
                  </a:cubicBezTo>
                  <a:cubicBezTo>
                    <a:pt x="34" y="1"/>
                    <a:pt x="33" y="2"/>
                    <a:pt x="32" y="3"/>
                  </a:cubicBezTo>
                  <a:cubicBezTo>
                    <a:pt x="31" y="4"/>
                    <a:pt x="29" y="5"/>
                    <a:pt x="28" y="6"/>
                  </a:cubicBezTo>
                  <a:cubicBezTo>
                    <a:pt x="26" y="8"/>
                    <a:pt x="23" y="10"/>
                    <a:pt x="21" y="13"/>
                  </a:cubicBezTo>
                  <a:cubicBezTo>
                    <a:pt x="18" y="15"/>
                    <a:pt x="16" y="17"/>
                    <a:pt x="14" y="19"/>
                  </a:cubicBezTo>
                  <a:cubicBezTo>
                    <a:pt x="13" y="20"/>
                    <a:pt x="12" y="21"/>
                    <a:pt x="11" y="22"/>
                  </a:cubicBezTo>
                  <a:cubicBezTo>
                    <a:pt x="11" y="23"/>
                    <a:pt x="10" y="23"/>
                    <a:pt x="9" y="24"/>
                  </a:cubicBezTo>
                  <a:cubicBezTo>
                    <a:pt x="6" y="27"/>
                    <a:pt x="3" y="31"/>
                    <a:pt x="0" y="34"/>
                  </a:cubicBezTo>
                  <a:cubicBezTo>
                    <a:pt x="2" y="29"/>
                    <a:pt x="3" y="23"/>
                    <a:pt x="3" y="18"/>
                  </a:cubicBezTo>
                  <a:cubicBezTo>
                    <a:pt x="6" y="20"/>
                    <a:pt x="8" y="22"/>
                    <a:pt x="10" y="2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24"/>
            <p:cNvSpPr/>
            <p:nvPr/>
          </p:nvSpPr>
          <p:spPr bwMode="auto">
            <a:xfrm>
              <a:off x="2830082" y="3643658"/>
              <a:ext cx="517360" cy="560867"/>
            </a:xfrm>
            <a:custGeom>
              <a:avLst/>
              <a:gdLst>
                <a:gd name="T0" fmla="*/ 0 w 205"/>
                <a:gd name="T1" fmla="*/ 41 h 222"/>
                <a:gd name="T2" fmla="*/ 5 w 205"/>
                <a:gd name="T3" fmla="*/ 35 h 222"/>
                <a:gd name="T4" fmla="*/ 8 w 205"/>
                <a:gd name="T5" fmla="*/ 33 h 222"/>
                <a:gd name="T6" fmla="*/ 10 w 205"/>
                <a:gd name="T7" fmla="*/ 31 h 222"/>
                <a:gd name="T8" fmla="*/ 17 w 205"/>
                <a:gd name="T9" fmla="*/ 24 h 222"/>
                <a:gd name="T10" fmla="*/ 26 w 205"/>
                <a:gd name="T11" fmla="*/ 15 h 222"/>
                <a:gd name="T12" fmla="*/ 42 w 205"/>
                <a:gd name="T13" fmla="*/ 0 h 222"/>
                <a:gd name="T14" fmla="*/ 205 w 205"/>
                <a:gd name="T15" fmla="*/ 156 h 222"/>
                <a:gd name="T16" fmla="*/ 147 w 205"/>
                <a:gd name="T17" fmla="*/ 211 h 222"/>
                <a:gd name="T18" fmla="*/ 135 w 205"/>
                <a:gd name="T19" fmla="*/ 222 h 222"/>
                <a:gd name="T20" fmla="*/ 127 w 205"/>
                <a:gd name="T2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22">
                  <a:moveTo>
                    <a:pt x="0" y="41"/>
                  </a:moveTo>
                  <a:cubicBezTo>
                    <a:pt x="2" y="39"/>
                    <a:pt x="4" y="37"/>
                    <a:pt x="5" y="35"/>
                  </a:cubicBezTo>
                  <a:cubicBezTo>
                    <a:pt x="6" y="35"/>
                    <a:pt x="7" y="34"/>
                    <a:pt x="8" y="33"/>
                  </a:cubicBezTo>
                  <a:cubicBezTo>
                    <a:pt x="8" y="32"/>
                    <a:pt x="9" y="32"/>
                    <a:pt x="10" y="31"/>
                  </a:cubicBezTo>
                  <a:cubicBezTo>
                    <a:pt x="12" y="28"/>
                    <a:pt x="15" y="26"/>
                    <a:pt x="17" y="24"/>
                  </a:cubicBezTo>
                  <a:cubicBezTo>
                    <a:pt x="20" y="21"/>
                    <a:pt x="23" y="18"/>
                    <a:pt x="26" y="15"/>
                  </a:cubicBezTo>
                  <a:cubicBezTo>
                    <a:pt x="31" y="10"/>
                    <a:pt x="37" y="5"/>
                    <a:pt x="42" y="0"/>
                  </a:cubicBezTo>
                  <a:cubicBezTo>
                    <a:pt x="96" y="52"/>
                    <a:pt x="151" y="104"/>
                    <a:pt x="205" y="156"/>
                  </a:cubicBezTo>
                  <a:cubicBezTo>
                    <a:pt x="186" y="174"/>
                    <a:pt x="166" y="192"/>
                    <a:pt x="147" y="211"/>
                  </a:cubicBezTo>
                  <a:cubicBezTo>
                    <a:pt x="143" y="215"/>
                    <a:pt x="139" y="218"/>
                    <a:pt x="135" y="222"/>
                  </a:cubicBezTo>
                  <a:cubicBezTo>
                    <a:pt x="133" y="219"/>
                    <a:pt x="130" y="216"/>
                    <a:pt x="127" y="21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25"/>
            <p:cNvSpPr/>
            <p:nvPr/>
          </p:nvSpPr>
          <p:spPr bwMode="auto">
            <a:xfrm>
              <a:off x="3049511" y="3512190"/>
              <a:ext cx="454936" cy="349005"/>
            </a:xfrm>
            <a:custGeom>
              <a:avLst/>
              <a:gdLst>
                <a:gd name="T0" fmla="*/ 174 w 180"/>
                <a:gd name="T1" fmla="*/ 138 h 138"/>
                <a:gd name="T2" fmla="*/ 180 w 180"/>
                <a:gd name="T3" fmla="*/ 123 h 138"/>
                <a:gd name="T4" fmla="*/ 0 w 180"/>
                <a:gd name="T5" fmla="*/ 0 h 138"/>
              </a:gdLst>
              <a:ahLst/>
              <a:cxnLst>
                <a:cxn ang="0">
                  <a:pos x="T0" y="T1"/>
                </a:cxn>
                <a:cxn ang="0">
                  <a:pos x="T2" y="T3"/>
                </a:cxn>
                <a:cxn ang="0">
                  <a:pos x="T4" y="T5"/>
                </a:cxn>
              </a:cxnLst>
              <a:rect l="0" t="0" r="r" b="b"/>
              <a:pathLst>
                <a:path w="180" h="138">
                  <a:moveTo>
                    <a:pt x="174" y="138"/>
                  </a:moveTo>
                  <a:cubicBezTo>
                    <a:pt x="176" y="133"/>
                    <a:pt x="178" y="128"/>
                    <a:pt x="180" y="123"/>
                  </a:cubicBezTo>
                  <a:cubicBezTo>
                    <a:pt x="120" y="82"/>
                    <a:pt x="60" y="41"/>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26"/>
            <p:cNvSpPr/>
            <p:nvPr/>
          </p:nvSpPr>
          <p:spPr bwMode="auto">
            <a:xfrm>
              <a:off x="884544" y="3522594"/>
              <a:ext cx="462503" cy="356572"/>
            </a:xfrm>
            <a:custGeom>
              <a:avLst/>
              <a:gdLst>
                <a:gd name="T0" fmla="*/ 4 w 183"/>
                <a:gd name="T1" fmla="*/ 141 h 141"/>
                <a:gd name="T2" fmla="*/ 0 w 183"/>
                <a:gd name="T3" fmla="*/ 126 h 141"/>
                <a:gd name="T4" fmla="*/ 179 w 183"/>
                <a:gd name="T5" fmla="*/ 0 h 141"/>
                <a:gd name="T6" fmla="*/ 183 w 183"/>
                <a:gd name="T7" fmla="*/ 9 h 141"/>
              </a:gdLst>
              <a:ahLst/>
              <a:cxnLst>
                <a:cxn ang="0">
                  <a:pos x="T0" y="T1"/>
                </a:cxn>
                <a:cxn ang="0">
                  <a:pos x="T2" y="T3"/>
                </a:cxn>
                <a:cxn ang="0">
                  <a:pos x="T4" y="T5"/>
                </a:cxn>
                <a:cxn ang="0">
                  <a:pos x="T6" y="T7"/>
                </a:cxn>
              </a:cxnLst>
              <a:rect l="0" t="0" r="r" b="b"/>
              <a:pathLst>
                <a:path w="183" h="141">
                  <a:moveTo>
                    <a:pt x="4" y="141"/>
                  </a:moveTo>
                  <a:cubicBezTo>
                    <a:pt x="3" y="136"/>
                    <a:pt x="1" y="131"/>
                    <a:pt x="0" y="126"/>
                  </a:cubicBezTo>
                  <a:cubicBezTo>
                    <a:pt x="60" y="84"/>
                    <a:pt x="119" y="42"/>
                    <a:pt x="179" y="0"/>
                  </a:cubicBezTo>
                  <a:cubicBezTo>
                    <a:pt x="180" y="3"/>
                    <a:pt x="181" y="6"/>
                    <a:pt x="183"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27"/>
            <p:cNvSpPr/>
            <p:nvPr/>
          </p:nvSpPr>
          <p:spPr bwMode="auto">
            <a:xfrm>
              <a:off x="1720643" y="3060091"/>
              <a:ext cx="356572" cy="161734"/>
            </a:xfrm>
            <a:custGeom>
              <a:avLst/>
              <a:gdLst>
                <a:gd name="T0" fmla="*/ 108 w 141"/>
                <a:gd name="T1" fmla="*/ 63 h 64"/>
                <a:gd name="T2" fmla="*/ 121 w 141"/>
                <a:gd name="T3" fmla="*/ 25 h 64"/>
                <a:gd name="T4" fmla="*/ 141 w 141"/>
                <a:gd name="T5" fmla="*/ 0 h 64"/>
                <a:gd name="T6" fmla="*/ 139 w 141"/>
                <a:gd name="T7" fmla="*/ 6 h 64"/>
                <a:gd name="T8" fmla="*/ 136 w 141"/>
                <a:gd name="T9" fmla="*/ 13 h 64"/>
                <a:gd name="T10" fmla="*/ 132 w 141"/>
                <a:gd name="T11" fmla="*/ 26 h 64"/>
                <a:gd name="T12" fmla="*/ 130 w 141"/>
                <a:gd name="T13" fmla="*/ 38 h 64"/>
                <a:gd name="T14" fmla="*/ 130 w 141"/>
                <a:gd name="T15" fmla="*/ 40 h 64"/>
                <a:gd name="T16" fmla="*/ 129 w 141"/>
                <a:gd name="T17" fmla="*/ 42 h 64"/>
                <a:gd name="T18" fmla="*/ 129 w 141"/>
                <a:gd name="T19" fmla="*/ 47 h 64"/>
                <a:gd name="T20" fmla="*/ 131 w 141"/>
                <a:gd name="T21" fmla="*/ 60 h 64"/>
                <a:gd name="T22" fmla="*/ 100 w 141"/>
                <a:gd name="T23" fmla="*/ 64 h 64"/>
                <a:gd name="T24" fmla="*/ 97 w 141"/>
                <a:gd name="T25" fmla="*/ 51 h 64"/>
                <a:gd name="T26" fmla="*/ 96 w 141"/>
                <a:gd name="T27" fmla="*/ 47 h 64"/>
                <a:gd name="T28" fmla="*/ 95 w 141"/>
                <a:gd name="T29" fmla="*/ 45 h 64"/>
                <a:gd name="T30" fmla="*/ 94 w 141"/>
                <a:gd name="T31" fmla="*/ 42 h 64"/>
                <a:gd name="T32" fmla="*/ 88 w 141"/>
                <a:gd name="T33" fmla="*/ 32 h 64"/>
                <a:gd name="T34" fmla="*/ 80 w 141"/>
                <a:gd name="T35" fmla="*/ 20 h 64"/>
                <a:gd name="T36" fmla="*/ 71 w 141"/>
                <a:gd name="T37" fmla="*/ 9 h 64"/>
                <a:gd name="T38" fmla="*/ 54 w 141"/>
                <a:gd name="T39" fmla="*/ 13 h 64"/>
                <a:gd name="T40" fmla="*/ 0 w 141"/>
                <a:gd name="T41"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4">
                  <a:moveTo>
                    <a:pt x="108" y="63"/>
                  </a:moveTo>
                  <a:cubicBezTo>
                    <a:pt x="111" y="50"/>
                    <a:pt x="115" y="37"/>
                    <a:pt x="121" y="25"/>
                  </a:cubicBezTo>
                  <a:cubicBezTo>
                    <a:pt x="128" y="17"/>
                    <a:pt x="135" y="9"/>
                    <a:pt x="141" y="0"/>
                  </a:cubicBezTo>
                  <a:cubicBezTo>
                    <a:pt x="140" y="2"/>
                    <a:pt x="139" y="4"/>
                    <a:pt x="139" y="6"/>
                  </a:cubicBezTo>
                  <a:cubicBezTo>
                    <a:pt x="138" y="9"/>
                    <a:pt x="137" y="11"/>
                    <a:pt x="136" y="13"/>
                  </a:cubicBezTo>
                  <a:cubicBezTo>
                    <a:pt x="135" y="17"/>
                    <a:pt x="133" y="21"/>
                    <a:pt x="132" y="26"/>
                  </a:cubicBezTo>
                  <a:cubicBezTo>
                    <a:pt x="131" y="30"/>
                    <a:pt x="130" y="34"/>
                    <a:pt x="130" y="38"/>
                  </a:cubicBezTo>
                  <a:cubicBezTo>
                    <a:pt x="130" y="38"/>
                    <a:pt x="130" y="39"/>
                    <a:pt x="130" y="40"/>
                  </a:cubicBezTo>
                  <a:cubicBezTo>
                    <a:pt x="129" y="41"/>
                    <a:pt x="129" y="42"/>
                    <a:pt x="129" y="42"/>
                  </a:cubicBezTo>
                  <a:cubicBezTo>
                    <a:pt x="129" y="44"/>
                    <a:pt x="129" y="45"/>
                    <a:pt x="129" y="47"/>
                  </a:cubicBezTo>
                  <a:cubicBezTo>
                    <a:pt x="130" y="51"/>
                    <a:pt x="131" y="55"/>
                    <a:pt x="131" y="60"/>
                  </a:cubicBezTo>
                  <a:cubicBezTo>
                    <a:pt x="121" y="61"/>
                    <a:pt x="111" y="62"/>
                    <a:pt x="100" y="64"/>
                  </a:cubicBezTo>
                  <a:cubicBezTo>
                    <a:pt x="99" y="59"/>
                    <a:pt x="98" y="55"/>
                    <a:pt x="97" y="51"/>
                  </a:cubicBezTo>
                  <a:cubicBezTo>
                    <a:pt x="97" y="49"/>
                    <a:pt x="97" y="48"/>
                    <a:pt x="96" y="47"/>
                  </a:cubicBezTo>
                  <a:cubicBezTo>
                    <a:pt x="96" y="46"/>
                    <a:pt x="96" y="46"/>
                    <a:pt x="95" y="45"/>
                  </a:cubicBezTo>
                  <a:cubicBezTo>
                    <a:pt x="95" y="44"/>
                    <a:pt x="95" y="43"/>
                    <a:pt x="94" y="42"/>
                  </a:cubicBezTo>
                  <a:cubicBezTo>
                    <a:pt x="93" y="39"/>
                    <a:pt x="91" y="35"/>
                    <a:pt x="88" y="32"/>
                  </a:cubicBezTo>
                  <a:cubicBezTo>
                    <a:pt x="86" y="28"/>
                    <a:pt x="83" y="24"/>
                    <a:pt x="80" y="20"/>
                  </a:cubicBezTo>
                  <a:cubicBezTo>
                    <a:pt x="77" y="16"/>
                    <a:pt x="74" y="13"/>
                    <a:pt x="71" y="9"/>
                  </a:cubicBezTo>
                  <a:cubicBezTo>
                    <a:pt x="65" y="10"/>
                    <a:pt x="60" y="11"/>
                    <a:pt x="54" y="13"/>
                  </a:cubicBezTo>
                  <a:cubicBezTo>
                    <a:pt x="36" y="22"/>
                    <a:pt x="18" y="31"/>
                    <a:pt x="0" y="4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28"/>
            <p:cNvSpPr/>
            <p:nvPr/>
          </p:nvSpPr>
          <p:spPr bwMode="auto">
            <a:xfrm>
              <a:off x="2862240" y="3201963"/>
              <a:ext cx="60532" cy="166463"/>
            </a:xfrm>
            <a:custGeom>
              <a:avLst/>
              <a:gdLst>
                <a:gd name="T0" fmla="*/ 0 w 24"/>
                <a:gd name="T1" fmla="*/ 66 h 66"/>
                <a:gd name="T2" fmla="*/ 8 w 24"/>
                <a:gd name="T3" fmla="*/ 54 h 66"/>
                <a:gd name="T4" fmla="*/ 10 w 24"/>
                <a:gd name="T5" fmla="*/ 50 h 66"/>
                <a:gd name="T6" fmla="*/ 12 w 24"/>
                <a:gd name="T7" fmla="*/ 46 h 66"/>
                <a:gd name="T8" fmla="*/ 16 w 24"/>
                <a:gd name="T9" fmla="*/ 34 h 66"/>
                <a:gd name="T10" fmla="*/ 20 w 24"/>
                <a:gd name="T11" fmla="*/ 20 h 66"/>
                <a:gd name="T12" fmla="*/ 22 w 24"/>
                <a:gd name="T13" fmla="*/ 7 h 66"/>
                <a:gd name="T14" fmla="*/ 11 w 24"/>
                <a:gd name="T15" fmla="*/ 0 h 66"/>
                <a:gd name="T16" fmla="*/ 24 w 24"/>
                <a:gd name="T1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6">
                  <a:moveTo>
                    <a:pt x="0" y="66"/>
                  </a:moveTo>
                  <a:cubicBezTo>
                    <a:pt x="3" y="62"/>
                    <a:pt x="5" y="58"/>
                    <a:pt x="8" y="54"/>
                  </a:cubicBezTo>
                  <a:cubicBezTo>
                    <a:pt x="8" y="53"/>
                    <a:pt x="9" y="52"/>
                    <a:pt x="10" y="50"/>
                  </a:cubicBezTo>
                  <a:cubicBezTo>
                    <a:pt x="10" y="49"/>
                    <a:pt x="11" y="47"/>
                    <a:pt x="12" y="46"/>
                  </a:cubicBezTo>
                  <a:cubicBezTo>
                    <a:pt x="13" y="42"/>
                    <a:pt x="15" y="38"/>
                    <a:pt x="16" y="34"/>
                  </a:cubicBezTo>
                  <a:cubicBezTo>
                    <a:pt x="17" y="29"/>
                    <a:pt x="19" y="25"/>
                    <a:pt x="20" y="20"/>
                  </a:cubicBezTo>
                  <a:cubicBezTo>
                    <a:pt x="21" y="16"/>
                    <a:pt x="22" y="11"/>
                    <a:pt x="22" y="7"/>
                  </a:cubicBezTo>
                  <a:cubicBezTo>
                    <a:pt x="19" y="4"/>
                    <a:pt x="15" y="2"/>
                    <a:pt x="11" y="0"/>
                  </a:cubicBezTo>
                  <a:cubicBezTo>
                    <a:pt x="15" y="2"/>
                    <a:pt x="20" y="3"/>
                    <a:pt x="24"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29"/>
            <p:cNvSpPr/>
            <p:nvPr/>
          </p:nvSpPr>
          <p:spPr bwMode="auto">
            <a:xfrm>
              <a:off x="978180" y="3303165"/>
              <a:ext cx="573163" cy="222266"/>
            </a:xfrm>
            <a:custGeom>
              <a:avLst/>
              <a:gdLst>
                <a:gd name="T0" fmla="*/ 227 w 227"/>
                <a:gd name="T1" fmla="*/ 29 h 88"/>
                <a:gd name="T2" fmla="*/ 210 w 227"/>
                <a:gd name="T3" fmla="*/ 43 h 88"/>
                <a:gd name="T4" fmla="*/ 202 w 227"/>
                <a:gd name="T5" fmla="*/ 31 h 88"/>
                <a:gd name="T6" fmla="*/ 200 w 227"/>
                <a:gd name="T7" fmla="*/ 28 h 88"/>
                <a:gd name="T8" fmla="*/ 196 w 227"/>
                <a:gd name="T9" fmla="*/ 25 h 88"/>
                <a:gd name="T10" fmla="*/ 188 w 227"/>
                <a:gd name="T11" fmla="*/ 16 h 88"/>
                <a:gd name="T12" fmla="*/ 177 w 227"/>
                <a:gd name="T13" fmla="*/ 8 h 88"/>
                <a:gd name="T14" fmla="*/ 167 w 227"/>
                <a:gd name="T15" fmla="*/ 0 h 88"/>
                <a:gd name="T16" fmla="*/ 12 w 227"/>
                <a:gd name="T17" fmla="*/ 75 h 88"/>
                <a:gd name="T18" fmla="*/ 0 w 227"/>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88">
                  <a:moveTo>
                    <a:pt x="227" y="29"/>
                  </a:moveTo>
                  <a:cubicBezTo>
                    <a:pt x="221" y="34"/>
                    <a:pt x="216" y="38"/>
                    <a:pt x="210" y="43"/>
                  </a:cubicBezTo>
                  <a:cubicBezTo>
                    <a:pt x="208" y="39"/>
                    <a:pt x="205" y="35"/>
                    <a:pt x="202" y="31"/>
                  </a:cubicBezTo>
                  <a:cubicBezTo>
                    <a:pt x="201" y="30"/>
                    <a:pt x="201" y="29"/>
                    <a:pt x="200" y="28"/>
                  </a:cubicBezTo>
                  <a:cubicBezTo>
                    <a:pt x="199" y="27"/>
                    <a:pt x="197" y="26"/>
                    <a:pt x="196" y="25"/>
                  </a:cubicBezTo>
                  <a:cubicBezTo>
                    <a:pt x="194" y="22"/>
                    <a:pt x="191" y="19"/>
                    <a:pt x="188" y="16"/>
                  </a:cubicBezTo>
                  <a:cubicBezTo>
                    <a:pt x="184" y="13"/>
                    <a:pt x="181" y="11"/>
                    <a:pt x="177" y="8"/>
                  </a:cubicBezTo>
                  <a:cubicBezTo>
                    <a:pt x="174" y="5"/>
                    <a:pt x="170" y="3"/>
                    <a:pt x="167" y="0"/>
                  </a:cubicBezTo>
                  <a:cubicBezTo>
                    <a:pt x="115" y="25"/>
                    <a:pt x="64" y="50"/>
                    <a:pt x="12" y="75"/>
                  </a:cubicBezTo>
                  <a:cubicBezTo>
                    <a:pt x="8" y="79"/>
                    <a:pt x="4" y="83"/>
                    <a:pt x="0" y="88"/>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30"/>
            <p:cNvSpPr/>
            <p:nvPr/>
          </p:nvSpPr>
          <p:spPr bwMode="auto">
            <a:xfrm>
              <a:off x="3037216" y="3534889"/>
              <a:ext cx="452099" cy="457774"/>
            </a:xfrm>
            <a:custGeom>
              <a:avLst/>
              <a:gdLst>
                <a:gd name="T0" fmla="*/ 133 w 179"/>
                <a:gd name="T1" fmla="*/ 181 h 181"/>
                <a:gd name="T2" fmla="*/ 179 w 179"/>
                <a:gd name="T3" fmla="*/ 129 h 181"/>
                <a:gd name="T4" fmla="*/ 0 w 179"/>
                <a:gd name="T5" fmla="*/ 0 h 181"/>
              </a:gdLst>
              <a:ahLst/>
              <a:cxnLst>
                <a:cxn ang="0">
                  <a:pos x="T0" y="T1"/>
                </a:cxn>
                <a:cxn ang="0">
                  <a:pos x="T2" y="T3"/>
                </a:cxn>
                <a:cxn ang="0">
                  <a:pos x="T4" y="T5"/>
                </a:cxn>
              </a:cxnLst>
              <a:rect l="0" t="0" r="r" b="b"/>
              <a:pathLst>
                <a:path w="179" h="181">
                  <a:moveTo>
                    <a:pt x="133" y="181"/>
                  </a:moveTo>
                  <a:cubicBezTo>
                    <a:pt x="149" y="164"/>
                    <a:pt x="164" y="147"/>
                    <a:pt x="179" y="129"/>
                  </a:cubicBezTo>
                  <a:cubicBezTo>
                    <a:pt x="119" y="86"/>
                    <a:pt x="60" y="4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31"/>
            <p:cNvSpPr/>
            <p:nvPr/>
          </p:nvSpPr>
          <p:spPr bwMode="auto">
            <a:xfrm>
              <a:off x="2569984" y="3088466"/>
              <a:ext cx="193892" cy="171192"/>
            </a:xfrm>
            <a:custGeom>
              <a:avLst/>
              <a:gdLst>
                <a:gd name="T0" fmla="*/ 77 w 77"/>
                <a:gd name="T1" fmla="*/ 22 h 68"/>
                <a:gd name="T2" fmla="*/ 62 w 77"/>
                <a:gd name="T3" fmla="*/ 16 h 68"/>
                <a:gd name="T4" fmla="*/ 57 w 77"/>
                <a:gd name="T5" fmla="*/ 21 h 68"/>
                <a:gd name="T6" fmla="*/ 52 w 77"/>
                <a:gd name="T7" fmla="*/ 26 h 68"/>
                <a:gd name="T8" fmla="*/ 43 w 77"/>
                <a:gd name="T9" fmla="*/ 37 h 68"/>
                <a:gd name="T10" fmla="*/ 36 w 77"/>
                <a:gd name="T11" fmla="*/ 47 h 68"/>
                <a:gd name="T12" fmla="*/ 33 w 77"/>
                <a:gd name="T13" fmla="*/ 51 h 68"/>
                <a:gd name="T14" fmla="*/ 32 w 77"/>
                <a:gd name="T15" fmla="*/ 55 h 68"/>
                <a:gd name="T16" fmla="*/ 27 w 77"/>
                <a:gd name="T17" fmla="*/ 68 h 68"/>
                <a:gd name="T18" fmla="*/ 0 w 77"/>
                <a:gd name="T19" fmla="*/ 60 h 68"/>
                <a:gd name="T20" fmla="*/ 4 w 77"/>
                <a:gd name="T21" fmla="*/ 47 h 68"/>
                <a:gd name="T22" fmla="*/ 4 w 77"/>
                <a:gd name="T23" fmla="*/ 43 h 68"/>
                <a:gd name="T24" fmla="*/ 5 w 77"/>
                <a:gd name="T25" fmla="*/ 41 h 68"/>
                <a:gd name="T26" fmla="*/ 5 w 77"/>
                <a:gd name="T27" fmla="*/ 38 h 68"/>
                <a:gd name="T28" fmla="*/ 5 w 77"/>
                <a:gd name="T29" fmla="*/ 26 h 68"/>
                <a:gd name="T30" fmla="*/ 3 w 77"/>
                <a:gd name="T31" fmla="*/ 13 h 68"/>
                <a:gd name="T32" fmla="*/ 0 w 77"/>
                <a:gd name="T33" fmla="*/ 0 h 68"/>
                <a:gd name="T34" fmla="*/ 17 w 77"/>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8">
                  <a:moveTo>
                    <a:pt x="77" y="22"/>
                  </a:moveTo>
                  <a:cubicBezTo>
                    <a:pt x="72" y="20"/>
                    <a:pt x="67" y="18"/>
                    <a:pt x="62" y="16"/>
                  </a:cubicBezTo>
                  <a:cubicBezTo>
                    <a:pt x="61" y="18"/>
                    <a:pt x="59" y="19"/>
                    <a:pt x="57" y="21"/>
                  </a:cubicBezTo>
                  <a:cubicBezTo>
                    <a:pt x="56" y="23"/>
                    <a:pt x="54" y="24"/>
                    <a:pt x="52" y="26"/>
                  </a:cubicBezTo>
                  <a:cubicBezTo>
                    <a:pt x="49" y="30"/>
                    <a:pt x="46" y="33"/>
                    <a:pt x="43" y="37"/>
                  </a:cubicBezTo>
                  <a:cubicBezTo>
                    <a:pt x="41" y="40"/>
                    <a:pt x="38" y="44"/>
                    <a:pt x="36" y="47"/>
                  </a:cubicBezTo>
                  <a:cubicBezTo>
                    <a:pt x="35" y="48"/>
                    <a:pt x="34" y="50"/>
                    <a:pt x="33" y="51"/>
                  </a:cubicBezTo>
                  <a:cubicBezTo>
                    <a:pt x="33" y="52"/>
                    <a:pt x="32" y="54"/>
                    <a:pt x="32" y="55"/>
                  </a:cubicBezTo>
                  <a:cubicBezTo>
                    <a:pt x="30" y="59"/>
                    <a:pt x="29" y="63"/>
                    <a:pt x="27" y="68"/>
                  </a:cubicBezTo>
                  <a:cubicBezTo>
                    <a:pt x="18" y="65"/>
                    <a:pt x="9" y="62"/>
                    <a:pt x="0" y="60"/>
                  </a:cubicBezTo>
                  <a:cubicBezTo>
                    <a:pt x="1" y="56"/>
                    <a:pt x="2" y="52"/>
                    <a:pt x="4" y="47"/>
                  </a:cubicBezTo>
                  <a:cubicBezTo>
                    <a:pt x="4" y="46"/>
                    <a:pt x="4" y="45"/>
                    <a:pt x="4" y="43"/>
                  </a:cubicBezTo>
                  <a:cubicBezTo>
                    <a:pt x="4" y="42"/>
                    <a:pt x="4" y="42"/>
                    <a:pt x="5" y="41"/>
                  </a:cubicBezTo>
                  <a:cubicBezTo>
                    <a:pt x="5" y="40"/>
                    <a:pt x="5" y="39"/>
                    <a:pt x="5" y="38"/>
                  </a:cubicBezTo>
                  <a:cubicBezTo>
                    <a:pt x="5" y="34"/>
                    <a:pt x="5" y="30"/>
                    <a:pt x="5" y="26"/>
                  </a:cubicBezTo>
                  <a:cubicBezTo>
                    <a:pt x="4" y="22"/>
                    <a:pt x="4" y="18"/>
                    <a:pt x="3" y="13"/>
                  </a:cubicBezTo>
                  <a:cubicBezTo>
                    <a:pt x="2" y="9"/>
                    <a:pt x="1" y="4"/>
                    <a:pt x="0" y="0"/>
                  </a:cubicBezTo>
                  <a:cubicBezTo>
                    <a:pt x="6" y="2"/>
                    <a:pt x="12" y="5"/>
                    <a:pt x="17"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32"/>
            <p:cNvSpPr/>
            <p:nvPr/>
          </p:nvSpPr>
          <p:spPr bwMode="auto">
            <a:xfrm>
              <a:off x="2352447" y="3060091"/>
              <a:ext cx="217537" cy="159842"/>
            </a:xfrm>
            <a:custGeom>
              <a:avLst/>
              <a:gdLst>
                <a:gd name="T0" fmla="*/ 86 w 86"/>
                <a:gd name="T1" fmla="*/ 11 h 63"/>
                <a:gd name="T2" fmla="*/ 69 w 86"/>
                <a:gd name="T3" fmla="*/ 8 h 63"/>
                <a:gd name="T4" fmla="*/ 65 w 86"/>
                <a:gd name="T5" fmla="*/ 13 h 63"/>
                <a:gd name="T6" fmla="*/ 60 w 86"/>
                <a:gd name="T7" fmla="*/ 19 h 63"/>
                <a:gd name="T8" fmla="*/ 52 w 86"/>
                <a:gd name="T9" fmla="*/ 31 h 63"/>
                <a:gd name="T10" fmla="*/ 47 w 86"/>
                <a:gd name="T11" fmla="*/ 41 h 63"/>
                <a:gd name="T12" fmla="*/ 45 w 86"/>
                <a:gd name="T13" fmla="*/ 44 h 63"/>
                <a:gd name="T14" fmla="*/ 45 w 86"/>
                <a:gd name="T15" fmla="*/ 46 h 63"/>
                <a:gd name="T16" fmla="*/ 43 w 86"/>
                <a:gd name="T17" fmla="*/ 50 h 63"/>
                <a:gd name="T18" fmla="*/ 41 w 86"/>
                <a:gd name="T19" fmla="*/ 63 h 63"/>
                <a:gd name="T20" fmla="*/ 10 w 86"/>
                <a:gd name="T21" fmla="*/ 59 h 63"/>
                <a:gd name="T22" fmla="*/ 12 w 86"/>
                <a:gd name="T23" fmla="*/ 46 h 63"/>
                <a:gd name="T24" fmla="*/ 12 w 86"/>
                <a:gd name="T25" fmla="*/ 42 h 63"/>
                <a:gd name="T26" fmla="*/ 12 w 86"/>
                <a:gd name="T27" fmla="*/ 39 h 63"/>
                <a:gd name="T28" fmla="*/ 11 w 86"/>
                <a:gd name="T29" fmla="*/ 37 h 63"/>
                <a:gd name="T30" fmla="*/ 9 w 86"/>
                <a:gd name="T31" fmla="*/ 25 h 63"/>
                <a:gd name="T32" fmla="*/ 5 w 86"/>
                <a:gd name="T33" fmla="*/ 12 h 63"/>
                <a:gd name="T34" fmla="*/ 0 w 86"/>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63">
                  <a:moveTo>
                    <a:pt x="86" y="11"/>
                  </a:moveTo>
                  <a:cubicBezTo>
                    <a:pt x="81" y="10"/>
                    <a:pt x="75" y="9"/>
                    <a:pt x="69" y="8"/>
                  </a:cubicBezTo>
                  <a:cubicBezTo>
                    <a:pt x="68" y="10"/>
                    <a:pt x="66" y="11"/>
                    <a:pt x="65" y="13"/>
                  </a:cubicBezTo>
                  <a:cubicBezTo>
                    <a:pt x="63" y="15"/>
                    <a:pt x="62" y="17"/>
                    <a:pt x="60" y="19"/>
                  </a:cubicBezTo>
                  <a:cubicBezTo>
                    <a:pt x="57" y="23"/>
                    <a:pt x="55" y="27"/>
                    <a:pt x="52" y="31"/>
                  </a:cubicBezTo>
                  <a:cubicBezTo>
                    <a:pt x="50" y="34"/>
                    <a:pt x="48" y="38"/>
                    <a:pt x="47" y="41"/>
                  </a:cubicBezTo>
                  <a:cubicBezTo>
                    <a:pt x="46" y="42"/>
                    <a:pt x="46" y="43"/>
                    <a:pt x="45" y="44"/>
                  </a:cubicBezTo>
                  <a:cubicBezTo>
                    <a:pt x="45" y="44"/>
                    <a:pt x="45" y="45"/>
                    <a:pt x="45" y="46"/>
                  </a:cubicBezTo>
                  <a:cubicBezTo>
                    <a:pt x="44" y="47"/>
                    <a:pt x="44" y="48"/>
                    <a:pt x="43" y="50"/>
                  </a:cubicBezTo>
                  <a:cubicBezTo>
                    <a:pt x="43" y="54"/>
                    <a:pt x="42" y="58"/>
                    <a:pt x="41" y="63"/>
                  </a:cubicBezTo>
                  <a:cubicBezTo>
                    <a:pt x="31" y="61"/>
                    <a:pt x="20" y="60"/>
                    <a:pt x="10" y="59"/>
                  </a:cubicBezTo>
                  <a:cubicBezTo>
                    <a:pt x="11" y="55"/>
                    <a:pt x="11" y="50"/>
                    <a:pt x="12" y="46"/>
                  </a:cubicBezTo>
                  <a:cubicBezTo>
                    <a:pt x="12" y="44"/>
                    <a:pt x="12" y="43"/>
                    <a:pt x="12" y="42"/>
                  </a:cubicBezTo>
                  <a:cubicBezTo>
                    <a:pt x="12" y="41"/>
                    <a:pt x="12" y="40"/>
                    <a:pt x="12" y="39"/>
                  </a:cubicBezTo>
                  <a:cubicBezTo>
                    <a:pt x="12" y="39"/>
                    <a:pt x="12" y="38"/>
                    <a:pt x="11" y="37"/>
                  </a:cubicBezTo>
                  <a:cubicBezTo>
                    <a:pt x="11" y="33"/>
                    <a:pt x="10" y="29"/>
                    <a:pt x="9" y="25"/>
                  </a:cubicBezTo>
                  <a:cubicBezTo>
                    <a:pt x="8" y="21"/>
                    <a:pt x="7" y="17"/>
                    <a:pt x="5" y="12"/>
                  </a:cubicBezTo>
                  <a:cubicBezTo>
                    <a:pt x="4" y="8"/>
                    <a:pt x="2" y="4"/>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33"/>
            <p:cNvSpPr/>
            <p:nvPr/>
          </p:nvSpPr>
          <p:spPr bwMode="auto">
            <a:xfrm>
              <a:off x="2862240" y="3292761"/>
              <a:ext cx="576000" cy="214700"/>
            </a:xfrm>
            <a:custGeom>
              <a:avLst/>
              <a:gdLst>
                <a:gd name="T0" fmla="*/ 44 w 228"/>
                <a:gd name="T1" fmla="*/ 74 h 85"/>
                <a:gd name="T2" fmla="*/ 32 w 228"/>
                <a:gd name="T3" fmla="*/ 66 h 85"/>
                <a:gd name="T4" fmla="*/ 41 w 228"/>
                <a:gd name="T5" fmla="*/ 55 h 85"/>
                <a:gd name="T6" fmla="*/ 43 w 228"/>
                <a:gd name="T7" fmla="*/ 51 h 85"/>
                <a:gd name="T8" fmla="*/ 46 w 228"/>
                <a:gd name="T9" fmla="*/ 46 h 85"/>
                <a:gd name="T10" fmla="*/ 52 w 228"/>
                <a:gd name="T11" fmla="*/ 34 h 85"/>
                <a:gd name="T12" fmla="*/ 58 w 228"/>
                <a:gd name="T13" fmla="*/ 22 h 85"/>
                <a:gd name="T14" fmla="*/ 64 w 228"/>
                <a:gd name="T15" fmla="*/ 9 h 85"/>
                <a:gd name="T16" fmla="*/ 228 w 228"/>
                <a:gd name="T17" fmla="*/ 85 h 85"/>
                <a:gd name="T18" fmla="*/ 217 w 228"/>
                <a:gd name="T19" fmla="*/ 73 h 85"/>
                <a:gd name="T20" fmla="*/ 57 w 228"/>
                <a:gd name="T21" fmla="*/ 0 h 85"/>
                <a:gd name="T22" fmla="*/ 52 w 228"/>
                <a:gd name="T23" fmla="*/ 4 h 85"/>
                <a:gd name="T24" fmla="*/ 47 w 228"/>
                <a:gd name="T25" fmla="*/ 8 h 85"/>
                <a:gd name="T26" fmla="*/ 37 w 228"/>
                <a:gd name="T27" fmla="*/ 17 h 85"/>
                <a:gd name="T28" fmla="*/ 29 w 228"/>
                <a:gd name="T29" fmla="*/ 25 h 85"/>
                <a:gd name="T30" fmla="*/ 26 w 228"/>
                <a:gd name="T31" fmla="*/ 29 h 85"/>
                <a:gd name="T32" fmla="*/ 23 w 228"/>
                <a:gd name="T33" fmla="*/ 32 h 85"/>
                <a:gd name="T34" fmla="*/ 16 w 228"/>
                <a:gd name="T35" fmla="*/ 44 h 85"/>
                <a:gd name="T36" fmla="*/ 0 w 228"/>
                <a:gd name="T37" fmla="*/ 30 h 85"/>
                <a:gd name="T38" fmla="*/ 17 w 228"/>
                <a:gd name="T39"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85">
                  <a:moveTo>
                    <a:pt x="44" y="74"/>
                  </a:moveTo>
                  <a:cubicBezTo>
                    <a:pt x="40" y="71"/>
                    <a:pt x="36" y="68"/>
                    <a:pt x="32" y="66"/>
                  </a:cubicBezTo>
                  <a:cubicBezTo>
                    <a:pt x="35" y="62"/>
                    <a:pt x="38" y="58"/>
                    <a:pt x="41" y="55"/>
                  </a:cubicBezTo>
                  <a:cubicBezTo>
                    <a:pt x="41" y="53"/>
                    <a:pt x="42" y="52"/>
                    <a:pt x="43" y="51"/>
                  </a:cubicBezTo>
                  <a:cubicBezTo>
                    <a:pt x="44" y="49"/>
                    <a:pt x="45" y="48"/>
                    <a:pt x="46" y="46"/>
                  </a:cubicBezTo>
                  <a:cubicBezTo>
                    <a:pt x="48" y="42"/>
                    <a:pt x="50" y="38"/>
                    <a:pt x="52" y="34"/>
                  </a:cubicBezTo>
                  <a:cubicBezTo>
                    <a:pt x="54" y="30"/>
                    <a:pt x="56" y="26"/>
                    <a:pt x="58" y="22"/>
                  </a:cubicBezTo>
                  <a:cubicBezTo>
                    <a:pt x="60" y="17"/>
                    <a:pt x="62" y="13"/>
                    <a:pt x="64" y="9"/>
                  </a:cubicBezTo>
                  <a:cubicBezTo>
                    <a:pt x="118" y="34"/>
                    <a:pt x="173" y="60"/>
                    <a:pt x="228" y="85"/>
                  </a:cubicBezTo>
                  <a:cubicBezTo>
                    <a:pt x="224" y="81"/>
                    <a:pt x="221" y="77"/>
                    <a:pt x="217" y="73"/>
                  </a:cubicBezTo>
                  <a:cubicBezTo>
                    <a:pt x="164" y="49"/>
                    <a:pt x="110" y="24"/>
                    <a:pt x="57" y="0"/>
                  </a:cubicBezTo>
                  <a:cubicBezTo>
                    <a:pt x="55" y="2"/>
                    <a:pt x="54" y="3"/>
                    <a:pt x="52" y="4"/>
                  </a:cubicBezTo>
                  <a:cubicBezTo>
                    <a:pt x="50" y="5"/>
                    <a:pt x="49" y="7"/>
                    <a:pt x="47" y="8"/>
                  </a:cubicBezTo>
                  <a:cubicBezTo>
                    <a:pt x="44" y="11"/>
                    <a:pt x="40" y="14"/>
                    <a:pt x="37" y="17"/>
                  </a:cubicBezTo>
                  <a:cubicBezTo>
                    <a:pt x="34" y="19"/>
                    <a:pt x="32" y="22"/>
                    <a:pt x="29" y="25"/>
                  </a:cubicBezTo>
                  <a:cubicBezTo>
                    <a:pt x="28" y="26"/>
                    <a:pt x="27" y="27"/>
                    <a:pt x="26" y="29"/>
                  </a:cubicBezTo>
                  <a:cubicBezTo>
                    <a:pt x="25" y="30"/>
                    <a:pt x="24" y="31"/>
                    <a:pt x="23" y="32"/>
                  </a:cubicBezTo>
                  <a:cubicBezTo>
                    <a:pt x="21" y="36"/>
                    <a:pt x="18" y="40"/>
                    <a:pt x="16" y="44"/>
                  </a:cubicBezTo>
                  <a:cubicBezTo>
                    <a:pt x="11" y="39"/>
                    <a:pt x="6" y="34"/>
                    <a:pt x="0" y="30"/>
                  </a:cubicBezTo>
                  <a:cubicBezTo>
                    <a:pt x="6" y="34"/>
                    <a:pt x="12" y="37"/>
                    <a:pt x="17" y="4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34"/>
            <p:cNvSpPr/>
            <p:nvPr/>
          </p:nvSpPr>
          <p:spPr bwMode="auto">
            <a:xfrm>
              <a:off x="978180" y="3303165"/>
              <a:ext cx="421833" cy="293202"/>
            </a:xfrm>
            <a:custGeom>
              <a:avLst/>
              <a:gdLst>
                <a:gd name="T0" fmla="*/ 167 w 167"/>
                <a:gd name="T1" fmla="*/ 0 h 116"/>
                <a:gd name="T2" fmla="*/ 159 w 167"/>
                <a:gd name="T3" fmla="*/ 9 h 116"/>
                <a:gd name="T4" fmla="*/ 0 w 167"/>
                <a:gd name="T5" fmla="*/ 88 h 116"/>
                <a:gd name="T6" fmla="*/ 12 w 167"/>
                <a:gd name="T7" fmla="*/ 116 h 116"/>
              </a:gdLst>
              <a:ahLst/>
              <a:cxnLst>
                <a:cxn ang="0">
                  <a:pos x="T0" y="T1"/>
                </a:cxn>
                <a:cxn ang="0">
                  <a:pos x="T2" y="T3"/>
                </a:cxn>
                <a:cxn ang="0">
                  <a:pos x="T4" y="T5"/>
                </a:cxn>
                <a:cxn ang="0">
                  <a:pos x="T6" y="T7"/>
                </a:cxn>
              </a:cxnLst>
              <a:rect l="0" t="0" r="r" b="b"/>
              <a:pathLst>
                <a:path w="167" h="116">
                  <a:moveTo>
                    <a:pt x="167" y="0"/>
                  </a:moveTo>
                  <a:cubicBezTo>
                    <a:pt x="164" y="3"/>
                    <a:pt x="162" y="6"/>
                    <a:pt x="159" y="9"/>
                  </a:cubicBezTo>
                  <a:cubicBezTo>
                    <a:pt x="106" y="35"/>
                    <a:pt x="53" y="61"/>
                    <a:pt x="0" y="88"/>
                  </a:cubicBezTo>
                  <a:cubicBezTo>
                    <a:pt x="3" y="97"/>
                    <a:pt x="7" y="107"/>
                    <a:pt x="12" y="1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35"/>
            <p:cNvSpPr/>
            <p:nvPr/>
          </p:nvSpPr>
          <p:spPr bwMode="auto">
            <a:xfrm>
              <a:off x="2733609" y="3141431"/>
              <a:ext cx="157005" cy="178759"/>
            </a:xfrm>
            <a:custGeom>
              <a:avLst/>
              <a:gdLst>
                <a:gd name="T0" fmla="*/ 62 w 62"/>
                <a:gd name="T1" fmla="*/ 24 h 71"/>
                <a:gd name="T2" fmla="*/ 57 w 62"/>
                <a:gd name="T3" fmla="*/ 28 h 71"/>
                <a:gd name="T4" fmla="*/ 52 w 62"/>
                <a:gd name="T5" fmla="*/ 33 h 71"/>
                <a:gd name="T6" fmla="*/ 42 w 62"/>
                <a:gd name="T7" fmla="*/ 43 h 71"/>
                <a:gd name="T8" fmla="*/ 34 w 62"/>
                <a:gd name="T9" fmla="*/ 52 h 71"/>
                <a:gd name="T10" fmla="*/ 31 w 62"/>
                <a:gd name="T11" fmla="*/ 56 h 71"/>
                <a:gd name="T12" fmla="*/ 29 w 62"/>
                <a:gd name="T13" fmla="*/ 59 h 71"/>
                <a:gd name="T14" fmla="*/ 23 w 62"/>
                <a:gd name="T15" fmla="*/ 71 h 71"/>
                <a:gd name="T16" fmla="*/ 12 w 62"/>
                <a:gd name="T17" fmla="*/ 66 h 71"/>
                <a:gd name="T18" fmla="*/ 0 w 62"/>
                <a:gd name="T19" fmla="*/ 61 h 71"/>
                <a:gd name="T20" fmla="*/ 6 w 62"/>
                <a:gd name="T21" fmla="*/ 48 h 71"/>
                <a:gd name="T22" fmla="*/ 8 w 62"/>
                <a:gd name="T23" fmla="*/ 44 h 71"/>
                <a:gd name="T24" fmla="*/ 9 w 62"/>
                <a:gd name="T25" fmla="*/ 39 h 71"/>
                <a:gd name="T26" fmla="*/ 11 w 62"/>
                <a:gd name="T27" fmla="*/ 27 h 71"/>
                <a:gd name="T28" fmla="*/ 12 w 62"/>
                <a:gd name="T29" fmla="*/ 13 h 71"/>
                <a:gd name="T30" fmla="*/ 12 w 62"/>
                <a:gd name="T31" fmla="*/ 0 h 71"/>
                <a:gd name="T32" fmla="*/ 22 w 62"/>
                <a:gd name="T3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62" y="24"/>
                  </a:moveTo>
                  <a:cubicBezTo>
                    <a:pt x="61" y="25"/>
                    <a:pt x="59" y="27"/>
                    <a:pt x="57" y="28"/>
                  </a:cubicBezTo>
                  <a:cubicBezTo>
                    <a:pt x="55" y="30"/>
                    <a:pt x="54" y="31"/>
                    <a:pt x="52" y="33"/>
                  </a:cubicBezTo>
                  <a:cubicBezTo>
                    <a:pt x="49" y="36"/>
                    <a:pt x="45" y="39"/>
                    <a:pt x="42" y="43"/>
                  </a:cubicBezTo>
                  <a:cubicBezTo>
                    <a:pt x="39" y="45"/>
                    <a:pt x="37" y="49"/>
                    <a:pt x="34" y="52"/>
                  </a:cubicBezTo>
                  <a:cubicBezTo>
                    <a:pt x="33" y="53"/>
                    <a:pt x="32" y="54"/>
                    <a:pt x="31" y="56"/>
                  </a:cubicBezTo>
                  <a:cubicBezTo>
                    <a:pt x="30" y="57"/>
                    <a:pt x="30" y="58"/>
                    <a:pt x="29" y="59"/>
                  </a:cubicBezTo>
                  <a:cubicBezTo>
                    <a:pt x="27" y="63"/>
                    <a:pt x="25" y="67"/>
                    <a:pt x="23" y="71"/>
                  </a:cubicBezTo>
                  <a:cubicBezTo>
                    <a:pt x="19" y="70"/>
                    <a:pt x="15" y="68"/>
                    <a:pt x="12" y="66"/>
                  </a:cubicBezTo>
                  <a:cubicBezTo>
                    <a:pt x="8" y="64"/>
                    <a:pt x="4" y="62"/>
                    <a:pt x="0" y="61"/>
                  </a:cubicBezTo>
                  <a:cubicBezTo>
                    <a:pt x="2" y="57"/>
                    <a:pt x="4" y="52"/>
                    <a:pt x="6" y="48"/>
                  </a:cubicBezTo>
                  <a:cubicBezTo>
                    <a:pt x="7" y="47"/>
                    <a:pt x="7" y="45"/>
                    <a:pt x="8" y="44"/>
                  </a:cubicBezTo>
                  <a:cubicBezTo>
                    <a:pt x="8" y="42"/>
                    <a:pt x="8" y="41"/>
                    <a:pt x="9" y="39"/>
                  </a:cubicBezTo>
                  <a:cubicBezTo>
                    <a:pt x="10" y="35"/>
                    <a:pt x="10" y="31"/>
                    <a:pt x="11" y="27"/>
                  </a:cubicBezTo>
                  <a:cubicBezTo>
                    <a:pt x="11" y="23"/>
                    <a:pt x="12" y="18"/>
                    <a:pt x="12" y="13"/>
                  </a:cubicBezTo>
                  <a:cubicBezTo>
                    <a:pt x="12" y="9"/>
                    <a:pt x="12" y="5"/>
                    <a:pt x="12" y="0"/>
                  </a:cubicBezTo>
                  <a:cubicBezTo>
                    <a:pt x="15" y="2"/>
                    <a:pt x="19" y="3"/>
                    <a:pt x="22"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36"/>
            <p:cNvSpPr/>
            <p:nvPr/>
          </p:nvSpPr>
          <p:spPr bwMode="auto">
            <a:xfrm>
              <a:off x="1440682" y="3274791"/>
              <a:ext cx="1480198" cy="454936"/>
            </a:xfrm>
            <a:custGeom>
              <a:avLst/>
              <a:gdLst>
                <a:gd name="T0" fmla="*/ 574 w 586"/>
                <a:gd name="T1" fmla="*/ 163 h 180"/>
                <a:gd name="T2" fmla="*/ 566 w 586"/>
                <a:gd name="T3" fmla="*/ 92 h 180"/>
                <a:gd name="T4" fmla="*/ 507 w 586"/>
                <a:gd name="T5" fmla="*/ 47 h 180"/>
                <a:gd name="T6" fmla="*/ 220 w 586"/>
                <a:gd name="T7" fmla="*/ 14 h 180"/>
                <a:gd name="T8" fmla="*/ 82 w 586"/>
                <a:gd name="T9" fmla="*/ 61 h 180"/>
                <a:gd name="T10" fmla="*/ 32 w 586"/>
                <a:gd name="T11" fmla="*/ 180 h 180"/>
              </a:gdLst>
              <a:ahLst/>
              <a:cxnLst>
                <a:cxn ang="0">
                  <a:pos x="T0" y="T1"/>
                </a:cxn>
                <a:cxn ang="0">
                  <a:pos x="T2" y="T3"/>
                </a:cxn>
                <a:cxn ang="0">
                  <a:pos x="T4" y="T5"/>
                </a:cxn>
                <a:cxn ang="0">
                  <a:pos x="T6" y="T7"/>
                </a:cxn>
                <a:cxn ang="0">
                  <a:pos x="T8" y="T9"/>
                </a:cxn>
                <a:cxn ang="0">
                  <a:pos x="T10" y="T11"/>
                </a:cxn>
              </a:cxnLst>
              <a:rect l="0" t="0" r="r" b="b"/>
              <a:pathLst>
                <a:path w="586" h="180">
                  <a:moveTo>
                    <a:pt x="574" y="163"/>
                  </a:moveTo>
                  <a:cubicBezTo>
                    <a:pt x="586" y="138"/>
                    <a:pt x="582" y="114"/>
                    <a:pt x="566" y="92"/>
                  </a:cubicBezTo>
                  <a:cubicBezTo>
                    <a:pt x="550" y="71"/>
                    <a:pt x="530" y="58"/>
                    <a:pt x="507" y="47"/>
                  </a:cubicBezTo>
                  <a:cubicBezTo>
                    <a:pt x="424" y="5"/>
                    <a:pt x="308" y="0"/>
                    <a:pt x="220" y="14"/>
                  </a:cubicBezTo>
                  <a:cubicBezTo>
                    <a:pt x="174" y="22"/>
                    <a:pt x="122" y="36"/>
                    <a:pt x="82" y="61"/>
                  </a:cubicBezTo>
                  <a:cubicBezTo>
                    <a:pt x="40" y="86"/>
                    <a:pt x="0" y="129"/>
                    <a:pt x="32" y="18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37"/>
            <p:cNvSpPr/>
            <p:nvPr/>
          </p:nvSpPr>
          <p:spPr bwMode="auto">
            <a:xfrm>
              <a:off x="1329076" y="3434633"/>
              <a:ext cx="105931" cy="174030"/>
            </a:xfrm>
            <a:custGeom>
              <a:avLst/>
              <a:gdLst>
                <a:gd name="T0" fmla="*/ 0 w 42"/>
                <a:gd name="T1" fmla="*/ 0 h 69"/>
                <a:gd name="T2" fmla="*/ 4 w 42"/>
                <a:gd name="T3" fmla="*/ 6 h 69"/>
                <a:gd name="T4" fmla="*/ 8 w 42"/>
                <a:gd name="T5" fmla="*/ 12 h 69"/>
                <a:gd name="T6" fmla="*/ 16 w 42"/>
                <a:gd name="T7" fmla="*/ 24 h 69"/>
                <a:gd name="T8" fmla="*/ 24 w 42"/>
                <a:gd name="T9" fmla="*/ 35 h 69"/>
                <a:gd name="T10" fmla="*/ 28 w 42"/>
                <a:gd name="T11" fmla="*/ 39 h 69"/>
                <a:gd name="T12" fmla="*/ 30 w 42"/>
                <a:gd name="T13" fmla="*/ 43 h 69"/>
                <a:gd name="T14" fmla="*/ 40 w 42"/>
                <a:gd name="T15" fmla="*/ 53 h 69"/>
                <a:gd name="T16" fmla="*/ 42 w 42"/>
                <a:gd name="T17" fmla="*/ 69 h 69"/>
                <a:gd name="T18" fmla="*/ 32 w 42"/>
                <a:gd name="T19" fmla="*/ 59 h 69"/>
                <a:gd name="T20" fmla="*/ 30 w 42"/>
                <a:gd name="T21" fmla="*/ 57 h 69"/>
                <a:gd name="T22" fmla="*/ 27 w 42"/>
                <a:gd name="T23" fmla="*/ 54 h 69"/>
                <a:gd name="T24" fmla="*/ 20 w 42"/>
                <a:gd name="T25" fmla="*/ 48 h 69"/>
                <a:gd name="T26" fmla="*/ 11 w 42"/>
                <a:gd name="T27" fmla="*/ 41 h 69"/>
                <a:gd name="T28" fmla="*/ 3 w 42"/>
                <a:gd name="T2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0" y="0"/>
                  </a:moveTo>
                  <a:cubicBezTo>
                    <a:pt x="1" y="2"/>
                    <a:pt x="2" y="4"/>
                    <a:pt x="4" y="6"/>
                  </a:cubicBezTo>
                  <a:cubicBezTo>
                    <a:pt x="5" y="8"/>
                    <a:pt x="6" y="10"/>
                    <a:pt x="8" y="12"/>
                  </a:cubicBezTo>
                  <a:cubicBezTo>
                    <a:pt x="10" y="16"/>
                    <a:pt x="13" y="20"/>
                    <a:pt x="16" y="24"/>
                  </a:cubicBezTo>
                  <a:cubicBezTo>
                    <a:pt x="18" y="28"/>
                    <a:pt x="21" y="31"/>
                    <a:pt x="24" y="35"/>
                  </a:cubicBezTo>
                  <a:cubicBezTo>
                    <a:pt x="25" y="36"/>
                    <a:pt x="26" y="38"/>
                    <a:pt x="28" y="39"/>
                  </a:cubicBezTo>
                  <a:cubicBezTo>
                    <a:pt x="29" y="41"/>
                    <a:pt x="29" y="42"/>
                    <a:pt x="30" y="43"/>
                  </a:cubicBezTo>
                  <a:cubicBezTo>
                    <a:pt x="34" y="46"/>
                    <a:pt x="37" y="50"/>
                    <a:pt x="40" y="53"/>
                  </a:cubicBezTo>
                  <a:cubicBezTo>
                    <a:pt x="40" y="58"/>
                    <a:pt x="40" y="64"/>
                    <a:pt x="42" y="69"/>
                  </a:cubicBezTo>
                  <a:cubicBezTo>
                    <a:pt x="38" y="66"/>
                    <a:pt x="35" y="62"/>
                    <a:pt x="32" y="59"/>
                  </a:cubicBezTo>
                  <a:cubicBezTo>
                    <a:pt x="31" y="58"/>
                    <a:pt x="31" y="58"/>
                    <a:pt x="30" y="57"/>
                  </a:cubicBezTo>
                  <a:cubicBezTo>
                    <a:pt x="29" y="56"/>
                    <a:pt x="28" y="55"/>
                    <a:pt x="27" y="54"/>
                  </a:cubicBezTo>
                  <a:cubicBezTo>
                    <a:pt x="24" y="52"/>
                    <a:pt x="22" y="50"/>
                    <a:pt x="20" y="48"/>
                  </a:cubicBezTo>
                  <a:cubicBezTo>
                    <a:pt x="17" y="46"/>
                    <a:pt x="14" y="43"/>
                    <a:pt x="11" y="41"/>
                  </a:cubicBezTo>
                  <a:cubicBezTo>
                    <a:pt x="9" y="39"/>
                    <a:pt x="6" y="37"/>
                    <a:pt x="3" y="3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38"/>
            <p:cNvSpPr/>
            <p:nvPr/>
          </p:nvSpPr>
          <p:spPr bwMode="auto">
            <a:xfrm>
              <a:off x="985746" y="3631362"/>
              <a:ext cx="568434" cy="424670"/>
            </a:xfrm>
            <a:custGeom>
              <a:avLst/>
              <a:gdLst>
                <a:gd name="T0" fmla="*/ 179 w 225"/>
                <a:gd name="T1" fmla="*/ 8 h 168"/>
                <a:gd name="T2" fmla="*/ 169 w 225"/>
                <a:gd name="T3" fmla="*/ 0 h 168"/>
                <a:gd name="T4" fmla="*/ 0 w 225"/>
                <a:gd name="T5" fmla="*/ 154 h 168"/>
                <a:gd name="T6" fmla="*/ 14 w 225"/>
                <a:gd name="T7" fmla="*/ 168 h 168"/>
                <a:gd name="T8" fmla="*/ 179 w 225"/>
                <a:gd name="T9" fmla="*/ 8 h 168"/>
                <a:gd name="T10" fmla="*/ 186 w 225"/>
                <a:gd name="T11" fmla="*/ 15 h 168"/>
                <a:gd name="T12" fmla="*/ 201 w 225"/>
                <a:gd name="T13" fmla="*/ 29 h 168"/>
                <a:gd name="T14" fmla="*/ 207 w 225"/>
                <a:gd name="T15" fmla="*/ 34 h 168"/>
                <a:gd name="T16" fmla="*/ 213 w 225"/>
                <a:gd name="T17" fmla="*/ 40 h 168"/>
                <a:gd name="T18" fmla="*/ 217 w 225"/>
                <a:gd name="T19" fmla="*/ 44 h 168"/>
                <a:gd name="T20" fmla="*/ 225 w 225"/>
                <a:gd name="T21"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68">
                  <a:moveTo>
                    <a:pt x="179" y="8"/>
                  </a:moveTo>
                  <a:cubicBezTo>
                    <a:pt x="175" y="6"/>
                    <a:pt x="172" y="3"/>
                    <a:pt x="169" y="0"/>
                  </a:cubicBezTo>
                  <a:cubicBezTo>
                    <a:pt x="113" y="51"/>
                    <a:pt x="57" y="103"/>
                    <a:pt x="0" y="154"/>
                  </a:cubicBezTo>
                  <a:cubicBezTo>
                    <a:pt x="5" y="159"/>
                    <a:pt x="10" y="163"/>
                    <a:pt x="14" y="168"/>
                  </a:cubicBezTo>
                  <a:cubicBezTo>
                    <a:pt x="69" y="115"/>
                    <a:pt x="124" y="62"/>
                    <a:pt x="179" y="8"/>
                  </a:cubicBezTo>
                  <a:cubicBezTo>
                    <a:pt x="181" y="11"/>
                    <a:pt x="184" y="13"/>
                    <a:pt x="186" y="15"/>
                  </a:cubicBezTo>
                  <a:cubicBezTo>
                    <a:pt x="191" y="20"/>
                    <a:pt x="196" y="24"/>
                    <a:pt x="201" y="29"/>
                  </a:cubicBezTo>
                  <a:cubicBezTo>
                    <a:pt x="203" y="30"/>
                    <a:pt x="205" y="32"/>
                    <a:pt x="207" y="34"/>
                  </a:cubicBezTo>
                  <a:cubicBezTo>
                    <a:pt x="209" y="36"/>
                    <a:pt x="211" y="38"/>
                    <a:pt x="213" y="40"/>
                  </a:cubicBezTo>
                  <a:cubicBezTo>
                    <a:pt x="215" y="41"/>
                    <a:pt x="216" y="43"/>
                    <a:pt x="217" y="44"/>
                  </a:cubicBezTo>
                  <a:cubicBezTo>
                    <a:pt x="220" y="47"/>
                    <a:pt x="223" y="49"/>
                    <a:pt x="225" y="5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39"/>
            <p:cNvSpPr/>
            <p:nvPr/>
          </p:nvSpPr>
          <p:spPr bwMode="auto">
            <a:xfrm>
              <a:off x="2936014" y="3620958"/>
              <a:ext cx="449261" cy="417104"/>
            </a:xfrm>
            <a:custGeom>
              <a:avLst/>
              <a:gdLst>
                <a:gd name="T0" fmla="*/ 163 w 178"/>
                <a:gd name="T1" fmla="*/ 165 h 165"/>
                <a:gd name="T2" fmla="*/ 178 w 178"/>
                <a:gd name="T3" fmla="*/ 151 h 165"/>
                <a:gd name="T4" fmla="*/ 11 w 178"/>
                <a:gd name="T5" fmla="*/ 0 h 165"/>
                <a:gd name="T6" fmla="*/ 0 w 178"/>
                <a:gd name="T7" fmla="*/ 9 h 165"/>
              </a:gdLst>
              <a:ahLst/>
              <a:cxnLst>
                <a:cxn ang="0">
                  <a:pos x="T0" y="T1"/>
                </a:cxn>
                <a:cxn ang="0">
                  <a:pos x="T2" y="T3"/>
                </a:cxn>
                <a:cxn ang="0">
                  <a:pos x="T4" y="T5"/>
                </a:cxn>
                <a:cxn ang="0">
                  <a:pos x="T6" y="T7"/>
                </a:cxn>
              </a:cxnLst>
              <a:rect l="0" t="0" r="r" b="b"/>
              <a:pathLst>
                <a:path w="178" h="165">
                  <a:moveTo>
                    <a:pt x="163" y="165"/>
                  </a:moveTo>
                  <a:cubicBezTo>
                    <a:pt x="169" y="161"/>
                    <a:pt x="174" y="156"/>
                    <a:pt x="178" y="151"/>
                  </a:cubicBezTo>
                  <a:cubicBezTo>
                    <a:pt x="123" y="101"/>
                    <a:pt x="67" y="51"/>
                    <a:pt x="11" y="0"/>
                  </a:cubicBezTo>
                  <a:cubicBezTo>
                    <a:pt x="7" y="3"/>
                    <a:pt x="4" y="6"/>
                    <a:pt x="0"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0"/>
            <p:cNvSpPr/>
            <p:nvPr/>
          </p:nvSpPr>
          <p:spPr bwMode="auto">
            <a:xfrm>
              <a:off x="1157884" y="3227500"/>
              <a:ext cx="393458" cy="189163"/>
            </a:xfrm>
            <a:custGeom>
              <a:avLst/>
              <a:gdLst>
                <a:gd name="T0" fmla="*/ 3 w 156"/>
                <a:gd name="T1" fmla="*/ 75 h 75"/>
                <a:gd name="T2" fmla="*/ 0 w 156"/>
                <a:gd name="T3" fmla="*/ 58 h 75"/>
                <a:gd name="T4" fmla="*/ 133 w 156"/>
                <a:gd name="T5" fmla="*/ 0 h 75"/>
                <a:gd name="T6" fmla="*/ 135 w 156"/>
                <a:gd name="T7" fmla="*/ 7 h 75"/>
                <a:gd name="T8" fmla="*/ 136 w 156"/>
                <a:gd name="T9" fmla="*/ 13 h 75"/>
                <a:gd name="T10" fmla="*/ 140 w 156"/>
                <a:gd name="T11" fmla="*/ 27 h 75"/>
                <a:gd name="T12" fmla="*/ 144 w 156"/>
                <a:gd name="T13" fmla="*/ 39 h 75"/>
                <a:gd name="T14" fmla="*/ 146 w 156"/>
                <a:gd name="T15" fmla="*/ 43 h 75"/>
                <a:gd name="T16" fmla="*/ 148 w 156"/>
                <a:gd name="T17" fmla="*/ 47 h 75"/>
                <a:gd name="T18" fmla="*/ 156 w 156"/>
                <a:gd name="T19" fmla="*/ 59 h 75"/>
                <a:gd name="T20" fmla="*/ 138 w 156"/>
                <a:gd name="T2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3" y="75"/>
                  </a:moveTo>
                  <a:cubicBezTo>
                    <a:pt x="2" y="69"/>
                    <a:pt x="1" y="64"/>
                    <a:pt x="0" y="58"/>
                  </a:cubicBezTo>
                  <a:cubicBezTo>
                    <a:pt x="45" y="39"/>
                    <a:pt x="89" y="20"/>
                    <a:pt x="133" y="0"/>
                  </a:cubicBezTo>
                  <a:cubicBezTo>
                    <a:pt x="134" y="2"/>
                    <a:pt x="134" y="5"/>
                    <a:pt x="135" y="7"/>
                  </a:cubicBezTo>
                  <a:cubicBezTo>
                    <a:pt x="135" y="9"/>
                    <a:pt x="135" y="11"/>
                    <a:pt x="136" y="13"/>
                  </a:cubicBezTo>
                  <a:cubicBezTo>
                    <a:pt x="137" y="18"/>
                    <a:pt x="138" y="22"/>
                    <a:pt x="140" y="27"/>
                  </a:cubicBezTo>
                  <a:cubicBezTo>
                    <a:pt x="141" y="31"/>
                    <a:pt x="142" y="35"/>
                    <a:pt x="144" y="39"/>
                  </a:cubicBezTo>
                  <a:cubicBezTo>
                    <a:pt x="145" y="40"/>
                    <a:pt x="145" y="42"/>
                    <a:pt x="146" y="43"/>
                  </a:cubicBezTo>
                  <a:cubicBezTo>
                    <a:pt x="147" y="45"/>
                    <a:pt x="147" y="46"/>
                    <a:pt x="148" y="47"/>
                  </a:cubicBezTo>
                  <a:cubicBezTo>
                    <a:pt x="151" y="51"/>
                    <a:pt x="153" y="55"/>
                    <a:pt x="156" y="59"/>
                  </a:cubicBezTo>
                  <a:cubicBezTo>
                    <a:pt x="150" y="63"/>
                    <a:pt x="144" y="67"/>
                    <a:pt x="138" y="7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1"/>
            <p:cNvSpPr/>
            <p:nvPr/>
          </p:nvSpPr>
          <p:spPr bwMode="auto">
            <a:xfrm>
              <a:off x="3087344" y="4111836"/>
              <a:ext cx="184434" cy="151330"/>
            </a:xfrm>
            <a:custGeom>
              <a:avLst/>
              <a:gdLst>
                <a:gd name="T0" fmla="*/ 0 w 73"/>
                <a:gd name="T1" fmla="*/ 60 h 60"/>
                <a:gd name="T2" fmla="*/ 33 w 73"/>
                <a:gd name="T3" fmla="*/ 37 h 60"/>
                <a:gd name="T4" fmla="*/ 73 w 73"/>
                <a:gd name="T5" fmla="*/ 0 h 60"/>
              </a:gdLst>
              <a:ahLst/>
              <a:cxnLst>
                <a:cxn ang="0">
                  <a:pos x="T0" y="T1"/>
                </a:cxn>
                <a:cxn ang="0">
                  <a:pos x="T2" y="T3"/>
                </a:cxn>
                <a:cxn ang="0">
                  <a:pos x="T4" y="T5"/>
                </a:cxn>
              </a:cxnLst>
              <a:rect l="0" t="0" r="r" b="b"/>
              <a:pathLst>
                <a:path w="73" h="60">
                  <a:moveTo>
                    <a:pt x="0" y="60"/>
                  </a:moveTo>
                  <a:cubicBezTo>
                    <a:pt x="11" y="53"/>
                    <a:pt x="22" y="46"/>
                    <a:pt x="33" y="37"/>
                  </a:cubicBezTo>
                  <a:cubicBezTo>
                    <a:pt x="48" y="26"/>
                    <a:pt x="61" y="14"/>
                    <a:pt x="7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2"/>
            <p:cNvSpPr/>
            <p:nvPr/>
          </p:nvSpPr>
          <p:spPr bwMode="auto">
            <a:xfrm>
              <a:off x="884544" y="3411934"/>
              <a:ext cx="578838" cy="284690"/>
            </a:xfrm>
            <a:custGeom>
              <a:avLst/>
              <a:gdLst>
                <a:gd name="T0" fmla="*/ 229 w 229"/>
                <a:gd name="T1" fmla="*/ 22 h 113"/>
                <a:gd name="T2" fmla="*/ 221 w 229"/>
                <a:gd name="T3" fmla="*/ 38 h 113"/>
                <a:gd name="T4" fmla="*/ 212 w 229"/>
                <a:gd name="T5" fmla="*/ 27 h 113"/>
                <a:gd name="T6" fmla="*/ 209 w 229"/>
                <a:gd name="T7" fmla="*/ 24 h 113"/>
                <a:gd name="T8" fmla="*/ 205 w 229"/>
                <a:gd name="T9" fmla="*/ 21 h 113"/>
                <a:gd name="T10" fmla="*/ 197 w 229"/>
                <a:gd name="T11" fmla="*/ 14 h 113"/>
                <a:gd name="T12" fmla="*/ 187 w 229"/>
                <a:gd name="T13" fmla="*/ 6 h 113"/>
                <a:gd name="T14" fmla="*/ 178 w 229"/>
                <a:gd name="T15" fmla="*/ 0 h 113"/>
                <a:gd name="T16" fmla="*/ 176 w 229"/>
                <a:gd name="T17" fmla="*/ 9 h 113"/>
                <a:gd name="T18" fmla="*/ 0 w 229"/>
                <a:gd name="T19" fmla="*/ 113 h 113"/>
                <a:gd name="T20" fmla="*/ 4 w 229"/>
                <a:gd name="T21" fmla="*/ 98 h 113"/>
                <a:gd name="T22" fmla="*/ 178 w 229"/>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113">
                  <a:moveTo>
                    <a:pt x="229" y="22"/>
                  </a:moveTo>
                  <a:cubicBezTo>
                    <a:pt x="225" y="27"/>
                    <a:pt x="223" y="32"/>
                    <a:pt x="221" y="38"/>
                  </a:cubicBezTo>
                  <a:cubicBezTo>
                    <a:pt x="218" y="34"/>
                    <a:pt x="215" y="31"/>
                    <a:pt x="212" y="27"/>
                  </a:cubicBezTo>
                  <a:cubicBezTo>
                    <a:pt x="211" y="26"/>
                    <a:pt x="210" y="25"/>
                    <a:pt x="209" y="24"/>
                  </a:cubicBezTo>
                  <a:cubicBezTo>
                    <a:pt x="208" y="23"/>
                    <a:pt x="207" y="22"/>
                    <a:pt x="205" y="21"/>
                  </a:cubicBezTo>
                  <a:cubicBezTo>
                    <a:pt x="203" y="18"/>
                    <a:pt x="200" y="16"/>
                    <a:pt x="197" y="14"/>
                  </a:cubicBezTo>
                  <a:cubicBezTo>
                    <a:pt x="194" y="11"/>
                    <a:pt x="191" y="9"/>
                    <a:pt x="187" y="6"/>
                  </a:cubicBezTo>
                  <a:cubicBezTo>
                    <a:pt x="184" y="4"/>
                    <a:pt x="181" y="2"/>
                    <a:pt x="178" y="0"/>
                  </a:cubicBezTo>
                  <a:cubicBezTo>
                    <a:pt x="177" y="3"/>
                    <a:pt x="176" y="6"/>
                    <a:pt x="176" y="9"/>
                  </a:cubicBezTo>
                  <a:cubicBezTo>
                    <a:pt x="117" y="43"/>
                    <a:pt x="59" y="78"/>
                    <a:pt x="0" y="113"/>
                  </a:cubicBezTo>
                  <a:cubicBezTo>
                    <a:pt x="1" y="108"/>
                    <a:pt x="3" y="103"/>
                    <a:pt x="4" y="98"/>
                  </a:cubicBezTo>
                  <a:cubicBezTo>
                    <a:pt x="62" y="65"/>
                    <a:pt x="120" y="32"/>
                    <a:pt x="178"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3"/>
            <p:cNvSpPr/>
            <p:nvPr/>
          </p:nvSpPr>
          <p:spPr bwMode="auto">
            <a:xfrm>
              <a:off x="1380150" y="3325865"/>
              <a:ext cx="83232" cy="166463"/>
            </a:xfrm>
            <a:custGeom>
              <a:avLst/>
              <a:gdLst>
                <a:gd name="T0" fmla="*/ 0 w 33"/>
                <a:gd name="T1" fmla="*/ 0 h 66"/>
                <a:gd name="T2" fmla="*/ 3 w 33"/>
                <a:gd name="T3" fmla="*/ 6 h 66"/>
                <a:gd name="T4" fmla="*/ 6 w 33"/>
                <a:gd name="T5" fmla="*/ 12 h 66"/>
                <a:gd name="T6" fmla="*/ 12 w 33"/>
                <a:gd name="T7" fmla="*/ 25 h 66"/>
                <a:gd name="T8" fmla="*/ 18 w 33"/>
                <a:gd name="T9" fmla="*/ 37 h 66"/>
                <a:gd name="T10" fmla="*/ 21 w 33"/>
                <a:gd name="T11" fmla="*/ 42 h 66"/>
                <a:gd name="T12" fmla="*/ 24 w 33"/>
                <a:gd name="T13" fmla="*/ 45 h 66"/>
                <a:gd name="T14" fmla="*/ 33 w 33"/>
                <a:gd name="T15" fmla="*/ 56 h 66"/>
                <a:gd name="T16" fmla="*/ 20 w 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6">
                  <a:moveTo>
                    <a:pt x="0" y="0"/>
                  </a:moveTo>
                  <a:cubicBezTo>
                    <a:pt x="1" y="2"/>
                    <a:pt x="2" y="4"/>
                    <a:pt x="3" y="6"/>
                  </a:cubicBezTo>
                  <a:cubicBezTo>
                    <a:pt x="4" y="8"/>
                    <a:pt x="5" y="10"/>
                    <a:pt x="6" y="12"/>
                  </a:cubicBezTo>
                  <a:cubicBezTo>
                    <a:pt x="8" y="17"/>
                    <a:pt x="10" y="21"/>
                    <a:pt x="12" y="25"/>
                  </a:cubicBezTo>
                  <a:cubicBezTo>
                    <a:pt x="14" y="29"/>
                    <a:pt x="16" y="33"/>
                    <a:pt x="18" y="37"/>
                  </a:cubicBezTo>
                  <a:cubicBezTo>
                    <a:pt x="19" y="38"/>
                    <a:pt x="20" y="40"/>
                    <a:pt x="21" y="42"/>
                  </a:cubicBezTo>
                  <a:cubicBezTo>
                    <a:pt x="22" y="43"/>
                    <a:pt x="23" y="44"/>
                    <a:pt x="24" y="45"/>
                  </a:cubicBezTo>
                  <a:cubicBezTo>
                    <a:pt x="27" y="49"/>
                    <a:pt x="30" y="53"/>
                    <a:pt x="33" y="56"/>
                  </a:cubicBezTo>
                  <a:cubicBezTo>
                    <a:pt x="28" y="60"/>
                    <a:pt x="24" y="63"/>
                    <a:pt x="2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
            <p:cNvSpPr/>
            <p:nvPr/>
          </p:nvSpPr>
          <p:spPr bwMode="auto">
            <a:xfrm>
              <a:off x="1157884" y="3148998"/>
              <a:ext cx="529656" cy="224158"/>
            </a:xfrm>
            <a:custGeom>
              <a:avLst/>
              <a:gdLst>
                <a:gd name="T0" fmla="*/ 198 w 210"/>
                <a:gd name="T1" fmla="*/ 0 h 89"/>
                <a:gd name="T2" fmla="*/ 198 w 210"/>
                <a:gd name="T3" fmla="*/ 6 h 89"/>
                <a:gd name="T4" fmla="*/ 198 w 210"/>
                <a:gd name="T5" fmla="*/ 13 h 89"/>
                <a:gd name="T6" fmla="*/ 199 w 210"/>
                <a:gd name="T7" fmla="*/ 27 h 89"/>
                <a:gd name="T8" fmla="*/ 201 w 210"/>
                <a:gd name="T9" fmla="*/ 39 h 89"/>
                <a:gd name="T10" fmla="*/ 202 w 210"/>
                <a:gd name="T11" fmla="*/ 42 h 89"/>
                <a:gd name="T12" fmla="*/ 202 w 210"/>
                <a:gd name="T13" fmla="*/ 44 h 89"/>
                <a:gd name="T14" fmla="*/ 204 w 210"/>
                <a:gd name="T15" fmla="*/ 48 h 89"/>
                <a:gd name="T16" fmla="*/ 210 w 210"/>
                <a:gd name="T17" fmla="*/ 60 h 89"/>
                <a:gd name="T18" fmla="*/ 186 w 210"/>
                <a:gd name="T19" fmla="*/ 71 h 89"/>
                <a:gd name="T20" fmla="*/ 180 w 210"/>
                <a:gd name="T21" fmla="*/ 59 h 89"/>
                <a:gd name="T22" fmla="*/ 178 w 210"/>
                <a:gd name="T23" fmla="*/ 56 h 89"/>
                <a:gd name="T24" fmla="*/ 174 w 210"/>
                <a:gd name="T25" fmla="*/ 52 h 89"/>
                <a:gd name="T26" fmla="*/ 166 w 210"/>
                <a:gd name="T27" fmla="*/ 43 h 89"/>
                <a:gd name="T28" fmla="*/ 156 w 210"/>
                <a:gd name="T29" fmla="*/ 33 h 89"/>
                <a:gd name="T30" fmla="*/ 145 w 210"/>
                <a:gd name="T31" fmla="*/ 24 h 89"/>
                <a:gd name="T32" fmla="*/ 19 w 210"/>
                <a:gd name="T33" fmla="*/ 78 h 89"/>
                <a:gd name="T34" fmla="*/ 0 w 210"/>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9">
                  <a:moveTo>
                    <a:pt x="198" y="0"/>
                  </a:moveTo>
                  <a:cubicBezTo>
                    <a:pt x="198" y="2"/>
                    <a:pt x="198" y="4"/>
                    <a:pt x="198" y="6"/>
                  </a:cubicBezTo>
                  <a:cubicBezTo>
                    <a:pt x="198" y="9"/>
                    <a:pt x="198" y="11"/>
                    <a:pt x="198" y="13"/>
                  </a:cubicBezTo>
                  <a:cubicBezTo>
                    <a:pt x="198" y="18"/>
                    <a:pt x="198" y="22"/>
                    <a:pt x="199" y="27"/>
                  </a:cubicBezTo>
                  <a:cubicBezTo>
                    <a:pt x="199" y="31"/>
                    <a:pt x="200" y="35"/>
                    <a:pt x="201" y="39"/>
                  </a:cubicBezTo>
                  <a:cubicBezTo>
                    <a:pt x="201" y="40"/>
                    <a:pt x="201" y="41"/>
                    <a:pt x="202" y="42"/>
                  </a:cubicBezTo>
                  <a:cubicBezTo>
                    <a:pt x="202" y="42"/>
                    <a:pt x="202" y="43"/>
                    <a:pt x="202" y="44"/>
                  </a:cubicBezTo>
                  <a:cubicBezTo>
                    <a:pt x="203" y="45"/>
                    <a:pt x="203" y="46"/>
                    <a:pt x="204" y="48"/>
                  </a:cubicBezTo>
                  <a:cubicBezTo>
                    <a:pt x="206" y="52"/>
                    <a:pt x="208" y="56"/>
                    <a:pt x="210" y="60"/>
                  </a:cubicBezTo>
                  <a:cubicBezTo>
                    <a:pt x="202" y="64"/>
                    <a:pt x="194" y="67"/>
                    <a:pt x="186" y="71"/>
                  </a:cubicBezTo>
                  <a:cubicBezTo>
                    <a:pt x="184" y="67"/>
                    <a:pt x="182" y="63"/>
                    <a:pt x="180" y="59"/>
                  </a:cubicBezTo>
                  <a:cubicBezTo>
                    <a:pt x="179" y="58"/>
                    <a:pt x="178" y="57"/>
                    <a:pt x="178" y="56"/>
                  </a:cubicBezTo>
                  <a:cubicBezTo>
                    <a:pt x="177" y="54"/>
                    <a:pt x="175" y="53"/>
                    <a:pt x="174" y="52"/>
                  </a:cubicBezTo>
                  <a:cubicBezTo>
                    <a:pt x="172" y="48"/>
                    <a:pt x="169" y="45"/>
                    <a:pt x="166" y="43"/>
                  </a:cubicBezTo>
                  <a:cubicBezTo>
                    <a:pt x="163" y="39"/>
                    <a:pt x="159" y="36"/>
                    <a:pt x="156" y="33"/>
                  </a:cubicBezTo>
                  <a:cubicBezTo>
                    <a:pt x="152" y="30"/>
                    <a:pt x="149" y="27"/>
                    <a:pt x="145" y="24"/>
                  </a:cubicBezTo>
                  <a:cubicBezTo>
                    <a:pt x="103" y="42"/>
                    <a:pt x="61" y="60"/>
                    <a:pt x="19" y="78"/>
                  </a:cubicBezTo>
                  <a:cubicBezTo>
                    <a:pt x="13" y="82"/>
                    <a:pt x="6" y="86"/>
                    <a:pt x="0" y="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5"/>
            <p:cNvSpPr/>
            <p:nvPr/>
          </p:nvSpPr>
          <p:spPr bwMode="auto">
            <a:xfrm>
              <a:off x="1521077" y="3444091"/>
              <a:ext cx="1359134" cy="285636"/>
            </a:xfrm>
            <a:custGeom>
              <a:avLst/>
              <a:gdLst>
                <a:gd name="T0" fmla="*/ 538 w 538"/>
                <a:gd name="T1" fmla="*/ 100 h 113"/>
                <a:gd name="T2" fmla="*/ 475 w 538"/>
                <a:gd name="T3" fmla="*/ 45 h 113"/>
                <a:gd name="T4" fmla="*/ 224 w 538"/>
                <a:gd name="T5" fmla="*/ 8 h 113"/>
                <a:gd name="T6" fmla="*/ 0 w 538"/>
                <a:gd name="T7" fmla="*/ 113 h 113"/>
              </a:gdLst>
              <a:ahLst/>
              <a:cxnLst>
                <a:cxn ang="0">
                  <a:pos x="T0" y="T1"/>
                </a:cxn>
                <a:cxn ang="0">
                  <a:pos x="T2" y="T3"/>
                </a:cxn>
                <a:cxn ang="0">
                  <a:pos x="T4" y="T5"/>
                </a:cxn>
                <a:cxn ang="0">
                  <a:pos x="T6" y="T7"/>
                </a:cxn>
              </a:cxnLst>
              <a:rect l="0" t="0" r="r" b="b"/>
              <a:pathLst>
                <a:path w="538" h="113">
                  <a:moveTo>
                    <a:pt x="538" y="100"/>
                  </a:moveTo>
                  <a:cubicBezTo>
                    <a:pt x="524" y="76"/>
                    <a:pt x="498" y="58"/>
                    <a:pt x="475" y="45"/>
                  </a:cubicBezTo>
                  <a:cubicBezTo>
                    <a:pt x="402" y="8"/>
                    <a:pt x="303" y="0"/>
                    <a:pt x="224" y="8"/>
                  </a:cubicBezTo>
                  <a:cubicBezTo>
                    <a:pt x="161" y="14"/>
                    <a:pt x="35" y="41"/>
                    <a:pt x="0" y="11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6"/>
            <p:cNvSpPr/>
            <p:nvPr/>
          </p:nvSpPr>
          <p:spPr bwMode="auto">
            <a:xfrm>
              <a:off x="1020741" y="3762830"/>
              <a:ext cx="560867" cy="456828"/>
            </a:xfrm>
            <a:custGeom>
              <a:avLst/>
              <a:gdLst>
                <a:gd name="T0" fmla="*/ 0 w 222"/>
                <a:gd name="T1" fmla="*/ 116 h 181"/>
                <a:gd name="T2" fmla="*/ 61 w 222"/>
                <a:gd name="T3" fmla="*/ 169 h 181"/>
                <a:gd name="T4" fmla="*/ 75 w 222"/>
                <a:gd name="T5" fmla="*/ 181 h 181"/>
                <a:gd name="T6" fmla="*/ 211 w 222"/>
                <a:gd name="T7" fmla="*/ 0 h 181"/>
                <a:gd name="T8" fmla="*/ 222 w 222"/>
                <a:gd name="T9" fmla="*/ 7 h 181"/>
              </a:gdLst>
              <a:ahLst/>
              <a:cxnLst>
                <a:cxn ang="0">
                  <a:pos x="T0" y="T1"/>
                </a:cxn>
                <a:cxn ang="0">
                  <a:pos x="T2" y="T3"/>
                </a:cxn>
                <a:cxn ang="0">
                  <a:pos x="T4" y="T5"/>
                </a:cxn>
                <a:cxn ang="0">
                  <a:pos x="T6" y="T7"/>
                </a:cxn>
                <a:cxn ang="0">
                  <a:pos x="T8" y="T9"/>
                </a:cxn>
              </a:cxnLst>
              <a:rect l="0" t="0" r="r" b="b"/>
              <a:pathLst>
                <a:path w="222" h="181">
                  <a:moveTo>
                    <a:pt x="0" y="116"/>
                  </a:moveTo>
                  <a:cubicBezTo>
                    <a:pt x="21" y="134"/>
                    <a:pt x="41" y="151"/>
                    <a:pt x="61" y="169"/>
                  </a:cubicBezTo>
                  <a:cubicBezTo>
                    <a:pt x="66" y="173"/>
                    <a:pt x="70" y="177"/>
                    <a:pt x="75" y="181"/>
                  </a:cubicBezTo>
                  <a:cubicBezTo>
                    <a:pt x="120" y="121"/>
                    <a:pt x="166" y="60"/>
                    <a:pt x="211" y="0"/>
                  </a:cubicBezTo>
                  <a:cubicBezTo>
                    <a:pt x="215" y="2"/>
                    <a:pt x="218" y="5"/>
                    <a:pt x="222"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7"/>
            <p:cNvSpPr/>
            <p:nvPr/>
          </p:nvSpPr>
          <p:spPr bwMode="auto">
            <a:xfrm>
              <a:off x="894948" y="3545293"/>
              <a:ext cx="565596" cy="454936"/>
            </a:xfrm>
            <a:custGeom>
              <a:avLst/>
              <a:gdLst>
                <a:gd name="T0" fmla="*/ 45 w 224"/>
                <a:gd name="T1" fmla="*/ 180 h 180"/>
                <a:gd name="T2" fmla="*/ 0 w 224"/>
                <a:gd name="T3" fmla="*/ 132 h 180"/>
                <a:gd name="T4" fmla="*/ 179 w 224"/>
                <a:gd name="T5" fmla="*/ 0 h 180"/>
                <a:gd name="T6" fmla="*/ 183 w 224"/>
                <a:gd name="T7" fmla="*/ 5 h 180"/>
                <a:gd name="T8" fmla="*/ 188 w 224"/>
                <a:gd name="T9" fmla="*/ 11 h 180"/>
                <a:gd name="T10" fmla="*/ 197 w 224"/>
                <a:gd name="T11" fmla="*/ 21 h 180"/>
                <a:gd name="T12" fmla="*/ 207 w 224"/>
                <a:gd name="T13" fmla="*/ 32 h 180"/>
                <a:gd name="T14" fmla="*/ 215 w 224"/>
                <a:gd name="T15" fmla="*/ 40 h 180"/>
                <a:gd name="T16" fmla="*/ 224 w 224"/>
                <a:gd name="T17" fmla="*/ 49 h 180"/>
                <a:gd name="T18" fmla="*/ 223 w 224"/>
                <a:gd name="T19"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80">
                  <a:moveTo>
                    <a:pt x="45" y="180"/>
                  </a:moveTo>
                  <a:cubicBezTo>
                    <a:pt x="29" y="165"/>
                    <a:pt x="15" y="149"/>
                    <a:pt x="0" y="132"/>
                  </a:cubicBezTo>
                  <a:cubicBezTo>
                    <a:pt x="60" y="88"/>
                    <a:pt x="119" y="44"/>
                    <a:pt x="179" y="0"/>
                  </a:cubicBezTo>
                  <a:cubicBezTo>
                    <a:pt x="180" y="2"/>
                    <a:pt x="182" y="4"/>
                    <a:pt x="183" y="5"/>
                  </a:cubicBezTo>
                  <a:cubicBezTo>
                    <a:pt x="185" y="7"/>
                    <a:pt x="186" y="9"/>
                    <a:pt x="188" y="11"/>
                  </a:cubicBezTo>
                  <a:cubicBezTo>
                    <a:pt x="191" y="14"/>
                    <a:pt x="194" y="18"/>
                    <a:pt x="197" y="21"/>
                  </a:cubicBezTo>
                  <a:cubicBezTo>
                    <a:pt x="200" y="25"/>
                    <a:pt x="204" y="28"/>
                    <a:pt x="207" y="32"/>
                  </a:cubicBezTo>
                  <a:cubicBezTo>
                    <a:pt x="209" y="34"/>
                    <a:pt x="212" y="37"/>
                    <a:pt x="215" y="40"/>
                  </a:cubicBezTo>
                  <a:cubicBezTo>
                    <a:pt x="218" y="43"/>
                    <a:pt x="221" y="46"/>
                    <a:pt x="224" y="49"/>
                  </a:cubicBezTo>
                  <a:cubicBezTo>
                    <a:pt x="224" y="49"/>
                    <a:pt x="223" y="50"/>
                    <a:pt x="223" y="5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8"/>
            <p:cNvSpPr/>
            <p:nvPr/>
          </p:nvSpPr>
          <p:spPr bwMode="auto">
            <a:xfrm>
              <a:off x="1407579" y="3093195"/>
              <a:ext cx="449261" cy="172138"/>
            </a:xfrm>
            <a:custGeom>
              <a:avLst/>
              <a:gdLst>
                <a:gd name="T0" fmla="*/ 178 w 178"/>
                <a:gd name="T1" fmla="*/ 0 h 68"/>
                <a:gd name="T2" fmla="*/ 176 w 178"/>
                <a:gd name="T3" fmla="*/ 6 h 68"/>
                <a:gd name="T4" fmla="*/ 175 w 178"/>
                <a:gd name="T5" fmla="*/ 13 h 68"/>
                <a:gd name="T6" fmla="*/ 173 w 178"/>
                <a:gd name="T7" fmla="*/ 26 h 68"/>
                <a:gd name="T8" fmla="*/ 173 w 178"/>
                <a:gd name="T9" fmla="*/ 38 h 68"/>
                <a:gd name="T10" fmla="*/ 173 w 178"/>
                <a:gd name="T11" fmla="*/ 41 h 68"/>
                <a:gd name="T12" fmla="*/ 174 w 178"/>
                <a:gd name="T13" fmla="*/ 43 h 68"/>
                <a:gd name="T14" fmla="*/ 175 w 178"/>
                <a:gd name="T15" fmla="*/ 47 h 68"/>
                <a:gd name="T16" fmla="*/ 178 w 178"/>
                <a:gd name="T17" fmla="*/ 60 h 68"/>
                <a:gd name="T18" fmla="*/ 150 w 178"/>
                <a:gd name="T19" fmla="*/ 68 h 68"/>
                <a:gd name="T20" fmla="*/ 146 w 178"/>
                <a:gd name="T21" fmla="*/ 55 h 68"/>
                <a:gd name="T22" fmla="*/ 144 w 178"/>
                <a:gd name="T23" fmla="*/ 51 h 68"/>
                <a:gd name="T24" fmla="*/ 143 w 178"/>
                <a:gd name="T25" fmla="*/ 49 h 68"/>
                <a:gd name="T26" fmla="*/ 141 w 178"/>
                <a:gd name="T27" fmla="*/ 47 h 68"/>
                <a:gd name="T28" fmla="*/ 134 w 178"/>
                <a:gd name="T29" fmla="*/ 37 h 68"/>
                <a:gd name="T30" fmla="*/ 124 w 178"/>
                <a:gd name="T31" fmla="*/ 27 h 68"/>
                <a:gd name="T32" fmla="*/ 114 w 178"/>
                <a:gd name="T33" fmla="*/ 17 h 68"/>
                <a:gd name="T34" fmla="*/ 99 w 178"/>
                <a:gd name="T35" fmla="*/ 22 h 68"/>
                <a:gd name="T36" fmla="*/ 0 w 178"/>
                <a:gd name="T37" fmla="*/ 64 h 68"/>
                <a:gd name="T38" fmla="*/ 0 w 178"/>
                <a:gd name="T39"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68">
                  <a:moveTo>
                    <a:pt x="178" y="0"/>
                  </a:moveTo>
                  <a:cubicBezTo>
                    <a:pt x="177" y="2"/>
                    <a:pt x="177" y="4"/>
                    <a:pt x="176" y="6"/>
                  </a:cubicBezTo>
                  <a:cubicBezTo>
                    <a:pt x="176" y="8"/>
                    <a:pt x="175" y="11"/>
                    <a:pt x="175" y="13"/>
                  </a:cubicBezTo>
                  <a:cubicBezTo>
                    <a:pt x="174" y="17"/>
                    <a:pt x="174" y="22"/>
                    <a:pt x="173" y="26"/>
                  </a:cubicBezTo>
                  <a:cubicBezTo>
                    <a:pt x="173" y="30"/>
                    <a:pt x="173" y="34"/>
                    <a:pt x="173" y="38"/>
                  </a:cubicBezTo>
                  <a:cubicBezTo>
                    <a:pt x="173" y="39"/>
                    <a:pt x="173" y="40"/>
                    <a:pt x="173" y="41"/>
                  </a:cubicBezTo>
                  <a:cubicBezTo>
                    <a:pt x="174" y="41"/>
                    <a:pt x="174" y="42"/>
                    <a:pt x="174" y="43"/>
                  </a:cubicBezTo>
                  <a:cubicBezTo>
                    <a:pt x="174" y="44"/>
                    <a:pt x="174" y="46"/>
                    <a:pt x="175" y="47"/>
                  </a:cubicBezTo>
                  <a:cubicBezTo>
                    <a:pt x="176" y="51"/>
                    <a:pt x="177" y="56"/>
                    <a:pt x="178" y="60"/>
                  </a:cubicBezTo>
                  <a:cubicBezTo>
                    <a:pt x="169" y="62"/>
                    <a:pt x="160" y="65"/>
                    <a:pt x="150" y="68"/>
                  </a:cubicBezTo>
                  <a:cubicBezTo>
                    <a:pt x="149" y="63"/>
                    <a:pt x="147" y="59"/>
                    <a:pt x="146" y="55"/>
                  </a:cubicBezTo>
                  <a:cubicBezTo>
                    <a:pt x="145" y="54"/>
                    <a:pt x="144" y="52"/>
                    <a:pt x="144" y="51"/>
                  </a:cubicBezTo>
                  <a:cubicBezTo>
                    <a:pt x="143" y="51"/>
                    <a:pt x="143" y="50"/>
                    <a:pt x="143" y="49"/>
                  </a:cubicBezTo>
                  <a:cubicBezTo>
                    <a:pt x="142" y="49"/>
                    <a:pt x="142" y="48"/>
                    <a:pt x="141" y="47"/>
                  </a:cubicBezTo>
                  <a:cubicBezTo>
                    <a:pt x="139" y="44"/>
                    <a:pt x="136" y="40"/>
                    <a:pt x="134" y="37"/>
                  </a:cubicBezTo>
                  <a:cubicBezTo>
                    <a:pt x="131" y="34"/>
                    <a:pt x="128" y="30"/>
                    <a:pt x="124" y="27"/>
                  </a:cubicBezTo>
                  <a:cubicBezTo>
                    <a:pt x="121" y="23"/>
                    <a:pt x="118" y="20"/>
                    <a:pt x="114" y="17"/>
                  </a:cubicBezTo>
                  <a:cubicBezTo>
                    <a:pt x="109" y="18"/>
                    <a:pt x="104" y="20"/>
                    <a:pt x="99" y="22"/>
                  </a:cubicBezTo>
                  <a:cubicBezTo>
                    <a:pt x="66" y="36"/>
                    <a:pt x="33" y="50"/>
                    <a:pt x="0" y="64"/>
                  </a:cubicBezTo>
                  <a:cubicBezTo>
                    <a:pt x="0" y="65"/>
                    <a:pt x="0" y="65"/>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9"/>
            <p:cNvSpPr/>
            <p:nvPr/>
          </p:nvSpPr>
          <p:spPr bwMode="auto">
            <a:xfrm>
              <a:off x="2966280" y="3398692"/>
              <a:ext cx="550463" cy="280907"/>
            </a:xfrm>
            <a:custGeom>
              <a:avLst/>
              <a:gdLst>
                <a:gd name="T0" fmla="*/ 0 w 218"/>
                <a:gd name="T1" fmla="*/ 63 h 111"/>
                <a:gd name="T2" fmla="*/ 9 w 218"/>
                <a:gd name="T3" fmla="*/ 53 h 111"/>
                <a:gd name="T4" fmla="*/ 12 w 218"/>
                <a:gd name="T5" fmla="*/ 49 h 111"/>
                <a:gd name="T6" fmla="*/ 16 w 218"/>
                <a:gd name="T7" fmla="*/ 44 h 111"/>
                <a:gd name="T8" fmla="*/ 24 w 218"/>
                <a:gd name="T9" fmla="*/ 33 h 111"/>
                <a:gd name="T10" fmla="*/ 32 w 218"/>
                <a:gd name="T11" fmla="*/ 21 h 111"/>
                <a:gd name="T12" fmla="*/ 39 w 218"/>
                <a:gd name="T13" fmla="*/ 9 h 111"/>
                <a:gd name="T14" fmla="*/ 218 w 218"/>
                <a:gd name="T15" fmla="*/ 111 h 111"/>
                <a:gd name="T16" fmla="*/ 215 w 218"/>
                <a:gd name="T17" fmla="*/ 96 h 111"/>
                <a:gd name="T18" fmla="*/ 38 w 218"/>
                <a:gd name="T19" fmla="*/ 0 h 111"/>
                <a:gd name="T20" fmla="*/ 39 w 218"/>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11">
                  <a:moveTo>
                    <a:pt x="0" y="63"/>
                  </a:moveTo>
                  <a:cubicBezTo>
                    <a:pt x="3" y="60"/>
                    <a:pt x="6" y="56"/>
                    <a:pt x="9" y="53"/>
                  </a:cubicBezTo>
                  <a:cubicBezTo>
                    <a:pt x="10" y="52"/>
                    <a:pt x="11" y="50"/>
                    <a:pt x="12" y="49"/>
                  </a:cubicBezTo>
                  <a:cubicBezTo>
                    <a:pt x="13" y="48"/>
                    <a:pt x="15" y="46"/>
                    <a:pt x="16" y="44"/>
                  </a:cubicBezTo>
                  <a:cubicBezTo>
                    <a:pt x="18" y="41"/>
                    <a:pt x="21" y="37"/>
                    <a:pt x="24" y="33"/>
                  </a:cubicBezTo>
                  <a:cubicBezTo>
                    <a:pt x="26" y="29"/>
                    <a:pt x="29" y="25"/>
                    <a:pt x="32" y="21"/>
                  </a:cubicBezTo>
                  <a:cubicBezTo>
                    <a:pt x="34" y="17"/>
                    <a:pt x="37" y="13"/>
                    <a:pt x="39" y="9"/>
                  </a:cubicBezTo>
                  <a:cubicBezTo>
                    <a:pt x="99" y="43"/>
                    <a:pt x="158" y="77"/>
                    <a:pt x="218" y="111"/>
                  </a:cubicBezTo>
                  <a:cubicBezTo>
                    <a:pt x="217" y="106"/>
                    <a:pt x="216" y="101"/>
                    <a:pt x="215" y="96"/>
                  </a:cubicBezTo>
                  <a:cubicBezTo>
                    <a:pt x="156" y="64"/>
                    <a:pt x="97" y="32"/>
                    <a:pt x="38" y="0"/>
                  </a:cubicBezTo>
                  <a:cubicBezTo>
                    <a:pt x="38" y="3"/>
                    <a:pt x="39" y="6"/>
                    <a:pt x="39"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50"/>
            <p:cNvSpPr/>
            <p:nvPr/>
          </p:nvSpPr>
          <p:spPr bwMode="auto">
            <a:xfrm>
              <a:off x="2077215" y="3058200"/>
              <a:ext cx="381163" cy="145655"/>
            </a:xfrm>
            <a:custGeom>
              <a:avLst/>
              <a:gdLst>
                <a:gd name="T0" fmla="*/ 151 w 151"/>
                <a:gd name="T1" fmla="*/ 58 h 58"/>
                <a:gd name="T2" fmla="*/ 139 w 151"/>
                <a:gd name="T3" fmla="*/ 25 h 58"/>
                <a:gd name="T4" fmla="*/ 109 w 151"/>
                <a:gd name="T5" fmla="*/ 1 h 58"/>
                <a:gd name="T6" fmla="*/ 91 w 151"/>
                <a:gd name="T7" fmla="*/ 0 h 58"/>
                <a:gd name="T8" fmla="*/ 87 w 151"/>
                <a:gd name="T9" fmla="*/ 5 h 58"/>
                <a:gd name="T10" fmla="*/ 83 w 151"/>
                <a:gd name="T11" fmla="*/ 12 h 58"/>
                <a:gd name="T12" fmla="*/ 77 w 151"/>
                <a:gd name="T13" fmla="*/ 24 h 58"/>
                <a:gd name="T14" fmla="*/ 73 w 151"/>
                <a:gd name="T15" fmla="*/ 35 h 58"/>
                <a:gd name="T16" fmla="*/ 72 w 151"/>
                <a:gd name="T17" fmla="*/ 38 h 58"/>
                <a:gd name="T18" fmla="*/ 72 w 151"/>
                <a:gd name="T19" fmla="*/ 40 h 58"/>
                <a:gd name="T20" fmla="*/ 71 w 151"/>
                <a:gd name="T21" fmla="*/ 44 h 58"/>
                <a:gd name="T22" fmla="*/ 71 w 151"/>
                <a:gd name="T23" fmla="*/ 57 h 58"/>
                <a:gd name="T24" fmla="*/ 39 w 151"/>
                <a:gd name="T25" fmla="*/ 57 h 58"/>
                <a:gd name="T26" fmla="*/ 38 w 151"/>
                <a:gd name="T27" fmla="*/ 44 h 58"/>
                <a:gd name="T28" fmla="*/ 38 w 151"/>
                <a:gd name="T29" fmla="*/ 40 h 58"/>
                <a:gd name="T30" fmla="*/ 37 w 151"/>
                <a:gd name="T31" fmla="*/ 38 h 58"/>
                <a:gd name="T32" fmla="*/ 37 w 151"/>
                <a:gd name="T33" fmla="*/ 35 h 58"/>
                <a:gd name="T34" fmla="*/ 32 w 151"/>
                <a:gd name="T35" fmla="*/ 24 h 58"/>
                <a:gd name="T36" fmla="*/ 26 w 151"/>
                <a:gd name="T37" fmla="*/ 12 h 58"/>
                <a:gd name="T38" fmla="*/ 19 w 151"/>
                <a:gd name="T39" fmla="*/ 0 h 58"/>
                <a:gd name="T40" fmla="*/ 0 w 151"/>
                <a:gd name="T4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58">
                  <a:moveTo>
                    <a:pt x="151" y="58"/>
                  </a:moveTo>
                  <a:cubicBezTo>
                    <a:pt x="148" y="47"/>
                    <a:pt x="144" y="36"/>
                    <a:pt x="139" y="25"/>
                  </a:cubicBezTo>
                  <a:cubicBezTo>
                    <a:pt x="129" y="17"/>
                    <a:pt x="119" y="9"/>
                    <a:pt x="109" y="1"/>
                  </a:cubicBezTo>
                  <a:cubicBezTo>
                    <a:pt x="103" y="0"/>
                    <a:pt x="97" y="0"/>
                    <a:pt x="91" y="0"/>
                  </a:cubicBezTo>
                  <a:cubicBezTo>
                    <a:pt x="89" y="2"/>
                    <a:pt x="88" y="4"/>
                    <a:pt x="87" y="5"/>
                  </a:cubicBezTo>
                  <a:cubicBezTo>
                    <a:pt x="86" y="8"/>
                    <a:pt x="84" y="10"/>
                    <a:pt x="83" y="12"/>
                  </a:cubicBezTo>
                  <a:cubicBezTo>
                    <a:pt x="81" y="16"/>
                    <a:pt x="79" y="20"/>
                    <a:pt x="77" y="24"/>
                  </a:cubicBezTo>
                  <a:cubicBezTo>
                    <a:pt x="76" y="27"/>
                    <a:pt x="74" y="31"/>
                    <a:pt x="73" y="35"/>
                  </a:cubicBezTo>
                  <a:cubicBezTo>
                    <a:pt x="73" y="36"/>
                    <a:pt x="73" y="37"/>
                    <a:pt x="72" y="38"/>
                  </a:cubicBezTo>
                  <a:cubicBezTo>
                    <a:pt x="72" y="38"/>
                    <a:pt x="72" y="39"/>
                    <a:pt x="72" y="40"/>
                  </a:cubicBezTo>
                  <a:cubicBezTo>
                    <a:pt x="72" y="41"/>
                    <a:pt x="71" y="43"/>
                    <a:pt x="71" y="44"/>
                  </a:cubicBezTo>
                  <a:cubicBezTo>
                    <a:pt x="71" y="48"/>
                    <a:pt x="71" y="53"/>
                    <a:pt x="71" y="57"/>
                  </a:cubicBezTo>
                  <a:cubicBezTo>
                    <a:pt x="60" y="57"/>
                    <a:pt x="50" y="57"/>
                    <a:pt x="39" y="57"/>
                  </a:cubicBezTo>
                  <a:cubicBezTo>
                    <a:pt x="39" y="53"/>
                    <a:pt x="39" y="49"/>
                    <a:pt x="38" y="44"/>
                  </a:cubicBezTo>
                  <a:cubicBezTo>
                    <a:pt x="38" y="43"/>
                    <a:pt x="38" y="41"/>
                    <a:pt x="38" y="40"/>
                  </a:cubicBezTo>
                  <a:cubicBezTo>
                    <a:pt x="38" y="39"/>
                    <a:pt x="37" y="39"/>
                    <a:pt x="37" y="38"/>
                  </a:cubicBezTo>
                  <a:cubicBezTo>
                    <a:pt x="37" y="37"/>
                    <a:pt x="37" y="36"/>
                    <a:pt x="37" y="35"/>
                  </a:cubicBezTo>
                  <a:cubicBezTo>
                    <a:pt x="35" y="31"/>
                    <a:pt x="34" y="28"/>
                    <a:pt x="32" y="24"/>
                  </a:cubicBezTo>
                  <a:cubicBezTo>
                    <a:pt x="30" y="20"/>
                    <a:pt x="28" y="16"/>
                    <a:pt x="26" y="12"/>
                  </a:cubicBezTo>
                  <a:cubicBezTo>
                    <a:pt x="24" y="8"/>
                    <a:pt x="21" y="4"/>
                    <a:pt x="19" y="0"/>
                  </a:cubicBezTo>
                  <a:cubicBezTo>
                    <a:pt x="13" y="1"/>
                    <a:pt x="6" y="1"/>
                    <a:pt x="0" y="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51"/>
            <p:cNvSpPr/>
            <p:nvPr/>
          </p:nvSpPr>
          <p:spPr bwMode="auto">
            <a:xfrm>
              <a:off x="2943580" y="3398692"/>
              <a:ext cx="118227" cy="98365"/>
            </a:xfrm>
            <a:custGeom>
              <a:avLst/>
              <a:gdLst>
                <a:gd name="T0" fmla="*/ 47 w 47"/>
                <a:gd name="T1" fmla="*/ 0 h 39"/>
                <a:gd name="T2" fmla="*/ 42 w 47"/>
                <a:gd name="T3" fmla="*/ 4 h 39"/>
                <a:gd name="T4" fmla="*/ 38 w 47"/>
                <a:gd name="T5" fmla="*/ 7 h 39"/>
                <a:gd name="T6" fmla="*/ 29 w 47"/>
                <a:gd name="T7" fmla="*/ 15 h 39"/>
                <a:gd name="T8" fmla="*/ 21 w 47"/>
                <a:gd name="T9" fmla="*/ 22 h 39"/>
                <a:gd name="T10" fmla="*/ 18 w 47"/>
                <a:gd name="T11" fmla="*/ 25 h 39"/>
                <a:gd name="T12" fmla="*/ 15 w 47"/>
                <a:gd name="T13" fmla="*/ 28 h 39"/>
                <a:gd name="T14" fmla="*/ 7 w 47"/>
                <a:gd name="T15" fmla="*/ 39 h 39"/>
                <a:gd name="T16" fmla="*/ 0 w 47"/>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0"/>
                  </a:moveTo>
                  <a:cubicBezTo>
                    <a:pt x="45" y="1"/>
                    <a:pt x="44" y="3"/>
                    <a:pt x="42" y="4"/>
                  </a:cubicBezTo>
                  <a:cubicBezTo>
                    <a:pt x="41" y="5"/>
                    <a:pt x="39" y="6"/>
                    <a:pt x="38" y="7"/>
                  </a:cubicBezTo>
                  <a:cubicBezTo>
                    <a:pt x="35" y="10"/>
                    <a:pt x="32" y="12"/>
                    <a:pt x="29" y="15"/>
                  </a:cubicBezTo>
                  <a:cubicBezTo>
                    <a:pt x="26" y="17"/>
                    <a:pt x="23" y="20"/>
                    <a:pt x="21" y="22"/>
                  </a:cubicBezTo>
                  <a:cubicBezTo>
                    <a:pt x="20" y="23"/>
                    <a:pt x="19" y="24"/>
                    <a:pt x="18" y="25"/>
                  </a:cubicBezTo>
                  <a:cubicBezTo>
                    <a:pt x="17" y="26"/>
                    <a:pt x="16" y="27"/>
                    <a:pt x="15" y="28"/>
                  </a:cubicBezTo>
                  <a:cubicBezTo>
                    <a:pt x="12" y="32"/>
                    <a:pt x="10" y="35"/>
                    <a:pt x="7" y="39"/>
                  </a:cubicBezTo>
                  <a:cubicBezTo>
                    <a:pt x="5" y="34"/>
                    <a:pt x="3" y="29"/>
                    <a:pt x="0" y="2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52"/>
            <p:cNvSpPr/>
            <p:nvPr/>
          </p:nvSpPr>
          <p:spPr bwMode="auto">
            <a:xfrm>
              <a:off x="3006950" y="4027658"/>
              <a:ext cx="352788" cy="477636"/>
            </a:xfrm>
            <a:custGeom>
              <a:avLst/>
              <a:gdLst>
                <a:gd name="T0" fmla="*/ 140 w 140"/>
                <a:gd name="T1" fmla="*/ 0 h 189"/>
                <a:gd name="T2" fmla="*/ 139 w 140"/>
                <a:gd name="T3" fmla="*/ 25 h 189"/>
                <a:gd name="T4" fmla="*/ 0 w 140"/>
                <a:gd name="T5" fmla="*/ 189 h 189"/>
              </a:gdLst>
              <a:ahLst/>
              <a:cxnLst>
                <a:cxn ang="0">
                  <a:pos x="T0" y="T1"/>
                </a:cxn>
                <a:cxn ang="0">
                  <a:pos x="T2" y="T3"/>
                </a:cxn>
                <a:cxn ang="0">
                  <a:pos x="T4" y="T5"/>
                </a:cxn>
              </a:cxnLst>
              <a:rect l="0" t="0" r="r" b="b"/>
              <a:pathLst>
                <a:path w="140" h="189">
                  <a:moveTo>
                    <a:pt x="140" y="0"/>
                  </a:moveTo>
                  <a:cubicBezTo>
                    <a:pt x="140" y="8"/>
                    <a:pt x="139" y="17"/>
                    <a:pt x="139" y="25"/>
                  </a:cubicBezTo>
                  <a:cubicBezTo>
                    <a:pt x="136" y="103"/>
                    <a:pt x="59" y="159"/>
                    <a:pt x="0" y="1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53"/>
            <p:cNvSpPr/>
            <p:nvPr/>
          </p:nvSpPr>
          <p:spPr bwMode="auto">
            <a:xfrm>
              <a:off x="1384879" y="4397471"/>
              <a:ext cx="174030" cy="452099"/>
            </a:xfrm>
            <a:custGeom>
              <a:avLst/>
              <a:gdLst>
                <a:gd name="T0" fmla="*/ 69 w 69"/>
                <a:gd name="T1" fmla="*/ 179 h 179"/>
                <a:gd name="T2" fmla="*/ 6 w 69"/>
                <a:gd name="T3" fmla="*/ 79 h 179"/>
                <a:gd name="T4" fmla="*/ 0 w 69"/>
                <a:gd name="T5" fmla="*/ 0 h 179"/>
              </a:gdLst>
              <a:ahLst/>
              <a:cxnLst>
                <a:cxn ang="0">
                  <a:pos x="T0" y="T1"/>
                </a:cxn>
                <a:cxn ang="0">
                  <a:pos x="T2" y="T3"/>
                </a:cxn>
                <a:cxn ang="0">
                  <a:pos x="T4" y="T5"/>
                </a:cxn>
              </a:cxnLst>
              <a:rect l="0" t="0" r="r" b="b"/>
              <a:pathLst>
                <a:path w="69" h="179">
                  <a:moveTo>
                    <a:pt x="69" y="179"/>
                  </a:moveTo>
                  <a:cubicBezTo>
                    <a:pt x="38" y="155"/>
                    <a:pt x="9" y="122"/>
                    <a:pt x="6" y="79"/>
                  </a:cubicBezTo>
                  <a:cubicBezTo>
                    <a:pt x="4" y="53"/>
                    <a:pt x="2" y="26"/>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54"/>
            <p:cNvSpPr/>
            <p:nvPr/>
          </p:nvSpPr>
          <p:spPr bwMode="auto">
            <a:xfrm>
              <a:off x="1051007" y="4081569"/>
              <a:ext cx="212808" cy="368867"/>
            </a:xfrm>
            <a:custGeom>
              <a:avLst/>
              <a:gdLst>
                <a:gd name="T0" fmla="*/ 84 w 84"/>
                <a:gd name="T1" fmla="*/ 146 h 146"/>
                <a:gd name="T2" fmla="*/ 2 w 84"/>
                <a:gd name="T3" fmla="*/ 24 h 146"/>
                <a:gd name="T4" fmla="*/ 0 w 84"/>
                <a:gd name="T5" fmla="*/ 0 h 146"/>
              </a:gdLst>
              <a:ahLst/>
              <a:cxnLst>
                <a:cxn ang="0">
                  <a:pos x="T0" y="T1"/>
                </a:cxn>
                <a:cxn ang="0">
                  <a:pos x="T2" y="T3"/>
                </a:cxn>
                <a:cxn ang="0">
                  <a:pos x="T4" y="T5"/>
                </a:cxn>
              </a:cxnLst>
              <a:rect l="0" t="0" r="r" b="b"/>
              <a:pathLst>
                <a:path w="84" h="146">
                  <a:moveTo>
                    <a:pt x="84" y="146"/>
                  </a:moveTo>
                  <a:cubicBezTo>
                    <a:pt x="45" y="118"/>
                    <a:pt x="6" y="77"/>
                    <a:pt x="2" y="24"/>
                  </a:cubicBezTo>
                  <a:cubicBezTo>
                    <a:pt x="1" y="16"/>
                    <a:pt x="1" y="8"/>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Line 155"/>
            <p:cNvSpPr>
              <a:spLocks noChangeShapeType="1"/>
            </p:cNvSpPr>
            <p:nvPr/>
          </p:nvSpPr>
          <p:spPr bwMode="auto">
            <a:xfrm flipH="1">
              <a:off x="2918043" y="3219934"/>
              <a:ext cx="2837" cy="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Freeform 156"/>
            <p:cNvSpPr/>
            <p:nvPr/>
          </p:nvSpPr>
          <p:spPr bwMode="auto">
            <a:xfrm>
              <a:off x="2726043" y="3128190"/>
              <a:ext cx="37833" cy="13241"/>
            </a:xfrm>
            <a:custGeom>
              <a:avLst/>
              <a:gdLst>
                <a:gd name="T0" fmla="*/ 15 w 15"/>
                <a:gd name="T1" fmla="*/ 5 h 5"/>
                <a:gd name="T2" fmla="*/ 0 w 15"/>
                <a:gd name="T3" fmla="*/ 0 h 5"/>
              </a:gdLst>
              <a:ahLst/>
              <a:cxnLst>
                <a:cxn ang="0">
                  <a:pos x="T0" y="T1"/>
                </a:cxn>
                <a:cxn ang="0">
                  <a:pos x="T2" y="T3"/>
                </a:cxn>
              </a:cxnLst>
              <a:rect l="0" t="0" r="r" b="b"/>
              <a:pathLst>
                <a:path w="15" h="5">
                  <a:moveTo>
                    <a:pt x="15" y="5"/>
                  </a:moveTo>
                  <a:cubicBezTo>
                    <a:pt x="10" y="4"/>
                    <a:pt x="5" y="2"/>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57"/>
            <p:cNvSpPr/>
            <p:nvPr/>
          </p:nvSpPr>
          <p:spPr bwMode="auto">
            <a:xfrm>
              <a:off x="1786850" y="4217767"/>
              <a:ext cx="783134" cy="166463"/>
            </a:xfrm>
            <a:custGeom>
              <a:avLst/>
              <a:gdLst>
                <a:gd name="T0" fmla="*/ 310 w 310"/>
                <a:gd name="T1" fmla="*/ 40 h 66"/>
                <a:gd name="T2" fmla="*/ 0 w 310"/>
                <a:gd name="T3" fmla="*/ 66 h 66"/>
              </a:gdLst>
              <a:ahLst/>
              <a:cxnLst>
                <a:cxn ang="0">
                  <a:pos x="T0" y="T1"/>
                </a:cxn>
                <a:cxn ang="0">
                  <a:pos x="T2" y="T3"/>
                </a:cxn>
              </a:cxnLst>
              <a:rect l="0" t="0" r="r" b="b"/>
              <a:pathLst>
                <a:path w="310" h="66">
                  <a:moveTo>
                    <a:pt x="310" y="40"/>
                  </a:moveTo>
                  <a:cubicBezTo>
                    <a:pt x="225" y="0"/>
                    <a:pt x="78" y="3"/>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58"/>
            <p:cNvSpPr/>
            <p:nvPr/>
          </p:nvSpPr>
          <p:spPr bwMode="auto">
            <a:xfrm>
              <a:off x="1210850" y="4219658"/>
              <a:ext cx="37833" cy="28374"/>
            </a:xfrm>
            <a:custGeom>
              <a:avLst/>
              <a:gdLst>
                <a:gd name="T0" fmla="*/ 0 w 15"/>
                <a:gd name="T1" fmla="*/ 0 h 11"/>
                <a:gd name="T2" fmla="*/ 15 w 15"/>
                <a:gd name="T3" fmla="*/ 11 h 11"/>
              </a:gdLst>
              <a:ahLst/>
              <a:cxnLst>
                <a:cxn ang="0">
                  <a:pos x="T0" y="T1"/>
                </a:cxn>
                <a:cxn ang="0">
                  <a:pos x="T2" y="T3"/>
                </a:cxn>
              </a:cxnLst>
              <a:rect l="0" t="0" r="r" b="b"/>
              <a:pathLst>
                <a:path w="15" h="11">
                  <a:moveTo>
                    <a:pt x="0" y="0"/>
                  </a:moveTo>
                  <a:cubicBezTo>
                    <a:pt x="4" y="4"/>
                    <a:pt x="10" y="8"/>
                    <a:pt x="15" y="1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59"/>
            <p:cNvSpPr/>
            <p:nvPr/>
          </p:nvSpPr>
          <p:spPr bwMode="auto">
            <a:xfrm>
              <a:off x="1460544" y="3669195"/>
              <a:ext cx="7567" cy="12296"/>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3"/>
                    <a:pt x="3"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60"/>
            <p:cNvSpPr/>
            <p:nvPr/>
          </p:nvSpPr>
          <p:spPr bwMode="auto">
            <a:xfrm>
              <a:off x="3006950" y="3292761"/>
              <a:ext cx="17025" cy="22700"/>
            </a:xfrm>
            <a:custGeom>
              <a:avLst/>
              <a:gdLst>
                <a:gd name="T0" fmla="*/ 7 w 7"/>
                <a:gd name="T1" fmla="*/ 9 h 9"/>
                <a:gd name="T2" fmla="*/ 0 w 7"/>
                <a:gd name="T3" fmla="*/ 0 h 9"/>
              </a:gdLst>
              <a:ahLst/>
              <a:cxnLst>
                <a:cxn ang="0">
                  <a:pos x="T0" y="T1"/>
                </a:cxn>
                <a:cxn ang="0">
                  <a:pos x="T2" y="T3"/>
                </a:cxn>
              </a:cxnLst>
              <a:rect l="0" t="0" r="r" b="b"/>
              <a:pathLst>
                <a:path w="7" h="9">
                  <a:moveTo>
                    <a:pt x="7" y="9"/>
                  </a:moveTo>
                  <a:cubicBezTo>
                    <a:pt x="4" y="6"/>
                    <a:pt x="2" y="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62"/>
            <p:cNvSpPr/>
            <p:nvPr/>
          </p:nvSpPr>
          <p:spPr bwMode="auto">
            <a:xfrm>
              <a:off x="3406083" y="3507461"/>
              <a:ext cx="32158" cy="78503"/>
            </a:xfrm>
            <a:custGeom>
              <a:avLst/>
              <a:gdLst>
                <a:gd name="T0" fmla="*/ 0 w 13"/>
                <a:gd name="T1" fmla="*/ 31 h 31"/>
                <a:gd name="T2" fmla="*/ 13 w 13"/>
                <a:gd name="T3" fmla="*/ 0 h 31"/>
              </a:gdLst>
              <a:ahLst/>
              <a:cxnLst>
                <a:cxn ang="0">
                  <a:pos x="T0" y="T1"/>
                </a:cxn>
                <a:cxn ang="0">
                  <a:pos x="T2" y="T3"/>
                </a:cxn>
              </a:cxnLst>
              <a:rect l="0" t="0" r="r" b="b"/>
              <a:pathLst>
                <a:path w="13" h="31">
                  <a:moveTo>
                    <a:pt x="0" y="31"/>
                  </a:moveTo>
                  <a:cubicBezTo>
                    <a:pt x="5" y="21"/>
                    <a:pt x="9" y="11"/>
                    <a:pt x="1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89"/>
            <p:cNvSpPr/>
            <p:nvPr/>
          </p:nvSpPr>
          <p:spPr bwMode="auto">
            <a:xfrm>
              <a:off x="1493648" y="3209530"/>
              <a:ext cx="30266" cy="17970"/>
            </a:xfrm>
            <a:custGeom>
              <a:avLst/>
              <a:gdLst>
                <a:gd name="T0" fmla="*/ 12 w 12"/>
                <a:gd name="T1" fmla="*/ 0 h 7"/>
                <a:gd name="T2" fmla="*/ 0 w 12"/>
                <a:gd name="T3" fmla="*/ 7 h 7"/>
              </a:gdLst>
              <a:ahLst/>
              <a:cxnLst>
                <a:cxn ang="0">
                  <a:pos x="T0" y="T1"/>
                </a:cxn>
                <a:cxn ang="0">
                  <a:pos x="T2" y="T3"/>
                </a:cxn>
              </a:cxnLst>
              <a:rect l="0" t="0" r="r" b="b"/>
              <a:pathLst>
                <a:path w="12" h="7">
                  <a:moveTo>
                    <a:pt x="12" y="0"/>
                  </a:moveTo>
                  <a:cubicBezTo>
                    <a:pt x="8" y="2"/>
                    <a:pt x="4" y="5"/>
                    <a:pt x="0"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90"/>
            <p:cNvSpPr/>
            <p:nvPr/>
          </p:nvSpPr>
          <p:spPr bwMode="auto">
            <a:xfrm>
              <a:off x="884544" y="3696623"/>
              <a:ext cx="66207" cy="99310"/>
            </a:xfrm>
            <a:custGeom>
              <a:avLst/>
              <a:gdLst>
                <a:gd name="T0" fmla="*/ 0 w 26"/>
                <a:gd name="T1" fmla="*/ 0 h 39"/>
                <a:gd name="T2" fmla="*/ 26 w 26"/>
                <a:gd name="T3" fmla="*/ 39 h 39"/>
              </a:gdLst>
              <a:ahLst/>
              <a:cxnLst>
                <a:cxn ang="0">
                  <a:pos x="T0" y="T1"/>
                </a:cxn>
                <a:cxn ang="0">
                  <a:pos x="T2" y="T3"/>
                </a:cxn>
              </a:cxnLst>
              <a:rect l="0" t="0" r="r" b="b"/>
              <a:pathLst>
                <a:path w="26" h="39">
                  <a:moveTo>
                    <a:pt x="0" y="0"/>
                  </a:moveTo>
                  <a:cubicBezTo>
                    <a:pt x="8" y="13"/>
                    <a:pt x="17" y="26"/>
                    <a:pt x="26"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Line 191"/>
            <p:cNvSpPr>
              <a:spLocks noChangeShapeType="1"/>
            </p:cNvSpPr>
            <p:nvPr/>
          </p:nvSpPr>
          <p:spPr bwMode="auto">
            <a:xfrm flipV="1">
              <a:off x="1410416" y="3567993"/>
              <a:ext cx="19862" cy="1513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Freeform 192"/>
            <p:cNvSpPr/>
            <p:nvPr/>
          </p:nvSpPr>
          <p:spPr bwMode="auto">
            <a:xfrm>
              <a:off x="3304881" y="4033333"/>
              <a:ext cx="50128" cy="48236"/>
            </a:xfrm>
            <a:custGeom>
              <a:avLst/>
              <a:gdLst>
                <a:gd name="T0" fmla="*/ 20 w 20"/>
                <a:gd name="T1" fmla="*/ 0 h 19"/>
                <a:gd name="T2" fmla="*/ 0 w 20"/>
                <a:gd name="T3" fmla="*/ 19 h 19"/>
              </a:gdLst>
              <a:ahLst/>
              <a:cxnLst>
                <a:cxn ang="0">
                  <a:pos x="T0" y="T1"/>
                </a:cxn>
                <a:cxn ang="0">
                  <a:pos x="T2" y="T3"/>
                </a:cxn>
              </a:cxnLst>
              <a:rect l="0" t="0" r="r" b="b"/>
              <a:pathLst>
                <a:path w="20" h="19">
                  <a:moveTo>
                    <a:pt x="20" y="0"/>
                  </a:moveTo>
                  <a:cubicBezTo>
                    <a:pt x="13" y="6"/>
                    <a:pt x="7" y="12"/>
                    <a:pt x="0" y="1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93"/>
            <p:cNvSpPr/>
            <p:nvPr/>
          </p:nvSpPr>
          <p:spPr bwMode="auto">
            <a:xfrm>
              <a:off x="3448645" y="3679599"/>
              <a:ext cx="68099" cy="105931"/>
            </a:xfrm>
            <a:custGeom>
              <a:avLst/>
              <a:gdLst>
                <a:gd name="T0" fmla="*/ 0 w 27"/>
                <a:gd name="T1" fmla="*/ 42 h 42"/>
                <a:gd name="T2" fmla="*/ 27 w 27"/>
                <a:gd name="T3" fmla="*/ 0 h 42"/>
              </a:gdLst>
              <a:ahLst/>
              <a:cxnLst>
                <a:cxn ang="0">
                  <a:pos x="T0" y="T1"/>
                </a:cxn>
                <a:cxn ang="0">
                  <a:pos x="T2" y="T3"/>
                </a:cxn>
              </a:cxnLst>
              <a:rect l="0" t="0" r="r" b="b"/>
              <a:pathLst>
                <a:path w="27" h="42">
                  <a:moveTo>
                    <a:pt x="0" y="42"/>
                  </a:moveTo>
                  <a:cubicBezTo>
                    <a:pt x="9" y="28"/>
                    <a:pt x="18" y="14"/>
                    <a:pt x="27"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1609983" y="3504623"/>
              <a:ext cx="1005400" cy="453045"/>
            </a:xfrm>
            <a:custGeom>
              <a:avLst/>
              <a:gdLst>
                <a:gd name="T0" fmla="*/ 63 w 398"/>
                <a:gd name="T1" fmla="*/ 179 h 179"/>
                <a:gd name="T2" fmla="*/ 35 w 398"/>
                <a:gd name="T3" fmla="*/ 74 h 179"/>
                <a:gd name="T4" fmla="*/ 148 w 398"/>
                <a:gd name="T5" fmla="*/ 17 h 179"/>
                <a:gd name="T6" fmla="*/ 398 w 398"/>
                <a:gd name="T7" fmla="*/ 39 h 179"/>
              </a:gdLst>
              <a:ahLst/>
              <a:cxnLst>
                <a:cxn ang="0">
                  <a:pos x="T0" y="T1"/>
                </a:cxn>
                <a:cxn ang="0">
                  <a:pos x="T2" y="T3"/>
                </a:cxn>
                <a:cxn ang="0">
                  <a:pos x="T4" y="T5"/>
                </a:cxn>
                <a:cxn ang="0">
                  <a:pos x="T6" y="T7"/>
                </a:cxn>
              </a:cxnLst>
              <a:rect l="0" t="0" r="r" b="b"/>
              <a:pathLst>
                <a:path w="398" h="179">
                  <a:moveTo>
                    <a:pt x="63" y="179"/>
                  </a:moveTo>
                  <a:cubicBezTo>
                    <a:pt x="22" y="154"/>
                    <a:pt x="0" y="115"/>
                    <a:pt x="35" y="74"/>
                  </a:cubicBezTo>
                  <a:cubicBezTo>
                    <a:pt x="62" y="43"/>
                    <a:pt x="111" y="26"/>
                    <a:pt x="148" y="17"/>
                  </a:cubicBezTo>
                  <a:cubicBezTo>
                    <a:pt x="222" y="0"/>
                    <a:pt x="327" y="2"/>
                    <a:pt x="398"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2615383" y="3603934"/>
              <a:ext cx="139035" cy="163626"/>
            </a:xfrm>
            <a:custGeom>
              <a:avLst/>
              <a:gdLst>
                <a:gd name="T0" fmla="*/ 0 w 55"/>
                <a:gd name="T1" fmla="*/ 0 h 65"/>
                <a:gd name="T2" fmla="*/ 55 w 55"/>
                <a:gd name="T3" fmla="*/ 65 h 65"/>
              </a:gdLst>
              <a:ahLst/>
              <a:cxnLst>
                <a:cxn ang="0">
                  <a:pos x="T0" y="T1"/>
                </a:cxn>
                <a:cxn ang="0">
                  <a:pos x="T2" y="T3"/>
                </a:cxn>
              </a:cxnLst>
              <a:rect l="0" t="0" r="r" b="b"/>
              <a:pathLst>
                <a:path w="55" h="65">
                  <a:moveTo>
                    <a:pt x="0" y="0"/>
                  </a:moveTo>
                  <a:cubicBezTo>
                    <a:pt x="23" y="12"/>
                    <a:pt x="52" y="34"/>
                    <a:pt x="55" y="6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1248682" y="3780801"/>
              <a:ext cx="555193" cy="1068769"/>
            </a:xfrm>
            <a:custGeom>
              <a:avLst/>
              <a:gdLst>
                <a:gd name="T0" fmla="*/ 587 w 587"/>
                <a:gd name="T1" fmla="*/ 1004 h 1130"/>
                <a:gd name="T2" fmla="*/ 550 w 587"/>
                <a:gd name="T3" fmla="*/ 187 h 1130"/>
                <a:gd name="T4" fmla="*/ 416 w 587"/>
                <a:gd name="T5" fmla="*/ 243 h 1130"/>
                <a:gd name="T6" fmla="*/ 408 w 587"/>
                <a:gd name="T7" fmla="*/ 56 h 1130"/>
                <a:gd name="T8" fmla="*/ 352 w 587"/>
                <a:gd name="T9" fmla="*/ 0 h 1130"/>
                <a:gd name="T10" fmla="*/ 0 w 587"/>
                <a:gd name="T11" fmla="*/ 494 h 1130"/>
                <a:gd name="T12" fmla="*/ 16 w 587"/>
                <a:gd name="T13" fmla="*/ 708 h 1130"/>
                <a:gd name="T14" fmla="*/ 296 w 587"/>
                <a:gd name="T15" fmla="*/ 585 h 1130"/>
                <a:gd name="T16" fmla="*/ 328 w 587"/>
                <a:gd name="T17" fmla="*/ 1130 h 1130"/>
                <a:gd name="T18" fmla="*/ 587 w 587"/>
                <a:gd name="T19" fmla="*/ 100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130">
                  <a:moveTo>
                    <a:pt x="587" y="1004"/>
                  </a:moveTo>
                  <a:lnTo>
                    <a:pt x="550" y="187"/>
                  </a:lnTo>
                  <a:lnTo>
                    <a:pt x="416" y="243"/>
                  </a:lnTo>
                  <a:lnTo>
                    <a:pt x="408" y="56"/>
                  </a:lnTo>
                  <a:lnTo>
                    <a:pt x="352" y="0"/>
                  </a:lnTo>
                  <a:lnTo>
                    <a:pt x="0" y="494"/>
                  </a:lnTo>
                  <a:lnTo>
                    <a:pt x="16" y="708"/>
                  </a:lnTo>
                  <a:lnTo>
                    <a:pt x="296" y="585"/>
                  </a:lnTo>
                  <a:lnTo>
                    <a:pt x="328" y="1130"/>
                  </a:lnTo>
                  <a:lnTo>
                    <a:pt x="587" y="1004"/>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128014" y="4166693"/>
              <a:ext cx="27429" cy="15133"/>
            </a:xfrm>
            <a:custGeom>
              <a:avLst/>
              <a:gdLst>
                <a:gd name="T0" fmla="*/ 0 w 11"/>
                <a:gd name="T1" fmla="*/ 6 h 6"/>
                <a:gd name="T2" fmla="*/ 11 w 11"/>
                <a:gd name="T3" fmla="*/ 0 h 6"/>
              </a:gdLst>
              <a:ahLst/>
              <a:cxnLst>
                <a:cxn ang="0">
                  <a:pos x="T0" y="T1"/>
                </a:cxn>
                <a:cxn ang="0">
                  <a:pos x="T2" y="T3"/>
                </a:cxn>
              </a:cxnLst>
              <a:rect l="0" t="0" r="r" b="b"/>
              <a:pathLst>
                <a:path w="11" h="6">
                  <a:moveTo>
                    <a:pt x="0" y="6"/>
                  </a:moveTo>
                  <a:cubicBezTo>
                    <a:pt x="4" y="4"/>
                    <a:pt x="7" y="2"/>
                    <a:pt x="11"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Line 199"/>
            <p:cNvSpPr>
              <a:spLocks noChangeShapeType="1"/>
            </p:cNvSpPr>
            <p:nvPr/>
          </p:nvSpPr>
          <p:spPr bwMode="auto">
            <a:xfrm flipH="1" flipV="1">
              <a:off x="2807383" y="3717431"/>
              <a:ext cx="348059" cy="449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2786575" y="3717431"/>
              <a:ext cx="20808" cy="10404"/>
            </a:xfrm>
            <a:custGeom>
              <a:avLst/>
              <a:gdLst>
                <a:gd name="T0" fmla="*/ 8 w 8"/>
                <a:gd name="T1" fmla="*/ 0 h 4"/>
                <a:gd name="T2" fmla="*/ 0 w 8"/>
                <a:gd name="T3" fmla="*/ 4 h 4"/>
              </a:gdLst>
              <a:ahLst/>
              <a:cxnLst>
                <a:cxn ang="0">
                  <a:pos x="T0" y="T1"/>
                </a:cxn>
                <a:cxn ang="0">
                  <a:pos x="T2" y="T3"/>
                </a:cxn>
              </a:cxnLst>
              <a:rect l="0" t="0" r="r" b="b"/>
              <a:pathLst>
                <a:path w="8" h="4">
                  <a:moveTo>
                    <a:pt x="8" y="0"/>
                  </a:moveTo>
                  <a:cubicBezTo>
                    <a:pt x="6" y="2"/>
                    <a:pt x="3" y="3"/>
                    <a:pt x="0"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114772" y="4166693"/>
              <a:ext cx="40670" cy="69044"/>
            </a:xfrm>
            <a:custGeom>
              <a:avLst/>
              <a:gdLst>
                <a:gd name="T0" fmla="*/ 16 w 16"/>
                <a:gd name="T1" fmla="*/ 0 h 27"/>
                <a:gd name="T2" fmla="*/ 0 w 16"/>
                <a:gd name="T3" fmla="*/ 27 h 27"/>
              </a:gdLst>
              <a:ahLst/>
              <a:cxnLst>
                <a:cxn ang="0">
                  <a:pos x="T0" y="T1"/>
                </a:cxn>
                <a:cxn ang="0">
                  <a:pos x="T2" y="T3"/>
                </a:cxn>
              </a:cxnLst>
              <a:rect l="0" t="0" r="r" b="b"/>
              <a:pathLst>
                <a:path w="16" h="27">
                  <a:moveTo>
                    <a:pt x="16" y="0"/>
                  </a:moveTo>
                  <a:cubicBezTo>
                    <a:pt x="15" y="9"/>
                    <a:pt x="6" y="20"/>
                    <a:pt x="0" y="2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Line 202"/>
            <p:cNvSpPr>
              <a:spLocks noChangeShapeType="1"/>
            </p:cNvSpPr>
            <p:nvPr/>
          </p:nvSpPr>
          <p:spPr bwMode="auto">
            <a:xfrm flipH="1">
              <a:off x="3087344" y="4235737"/>
              <a:ext cx="27429"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011679" y="4263166"/>
              <a:ext cx="75665" cy="40670"/>
            </a:xfrm>
            <a:custGeom>
              <a:avLst/>
              <a:gdLst>
                <a:gd name="T0" fmla="*/ 30 w 30"/>
                <a:gd name="T1" fmla="*/ 0 h 16"/>
                <a:gd name="T2" fmla="*/ 0 w 30"/>
                <a:gd name="T3" fmla="*/ 16 h 16"/>
              </a:gdLst>
              <a:ahLst/>
              <a:cxnLst>
                <a:cxn ang="0">
                  <a:pos x="T0" y="T1"/>
                </a:cxn>
                <a:cxn ang="0">
                  <a:pos x="T2" y="T3"/>
                </a:cxn>
              </a:cxnLst>
              <a:rect l="0" t="0" r="r" b="b"/>
              <a:pathLst>
                <a:path w="30" h="16">
                  <a:moveTo>
                    <a:pt x="30" y="0"/>
                  </a:moveTo>
                  <a:cubicBezTo>
                    <a:pt x="20" y="6"/>
                    <a:pt x="10" y="11"/>
                    <a:pt x="0" y="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2569984" y="3916998"/>
              <a:ext cx="105931" cy="65261"/>
            </a:xfrm>
            <a:custGeom>
              <a:avLst/>
              <a:gdLst>
                <a:gd name="T0" fmla="*/ 42 w 42"/>
                <a:gd name="T1" fmla="*/ 0 h 26"/>
                <a:gd name="T2" fmla="*/ 0 w 42"/>
                <a:gd name="T3" fmla="*/ 26 h 26"/>
              </a:gdLst>
              <a:ahLst/>
              <a:cxnLst>
                <a:cxn ang="0">
                  <a:pos x="T0" y="T1"/>
                </a:cxn>
                <a:cxn ang="0">
                  <a:pos x="T2" y="T3"/>
                </a:cxn>
              </a:cxnLst>
              <a:rect l="0" t="0" r="r" b="b"/>
              <a:pathLst>
                <a:path w="42" h="26">
                  <a:moveTo>
                    <a:pt x="42" y="0"/>
                  </a:moveTo>
                  <a:cubicBezTo>
                    <a:pt x="29" y="11"/>
                    <a:pt x="16" y="19"/>
                    <a:pt x="0" y="2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206"/>
            <p:cNvSpPr/>
            <p:nvPr/>
          </p:nvSpPr>
          <p:spPr bwMode="auto">
            <a:xfrm>
              <a:off x="2777117" y="4556368"/>
              <a:ext cx="261990" cy="333872"/>
            </a:xfrm>
            <a:custGeom>
              <a:avLst/>
              <a:gdLst>
                <a:gd name="T0" fmla="*/ 0 w 104"/>
                <a:gd name="T1" fmla="*/ 132 h 132"/>
                <a:gd name="T2" fmla="*/ 104 w 104"/>
                <a:gd name="T3" fmla="*/ 0 h 132"/>
              </a:gdLst>
              <a:ahLst/>
              <a:cxnLst>
                <a:cxn ang="0">
                  <a:pos x="T0" y="T1"/>
                </a:cxn>
                <a:cxn ang="0">
                  <a:pos x="T2" y="T3"/>
                </a:cxn>
              </a:cxnLst>
              <a:rect l="0" t="0" r="r" b="b"/>
              <a:pathLst>
                <a:path w="104" h="132">
                  <a:moveTo>
                    <a:pt x="0" y="132"/>
                  </a:moveTo>
                  <a:cubicBezTo>
                    <a:pt x="46" y="107"/>
                    <a:pt x="102" y="62"/>
                    <a:pt x="104"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Line 207"/>
            <p:cNvSpPr>
              <a:spLocks noChangeShapeType="1"/>
            </p:cNvSpPr>
            <p:nvPr/>
          </p:nvSpPr>
          <p:spPr bwMode="auto">
            <a:xfrm flipV="1">
              <a:off x="3039108" y="4488269"/>
              <a:ext cx="0"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4" name="Freeform 208"/>
            <p:cNvSpPr/>
            <p:nvPr/>
          </p:nvSpPr>
          <p:spPr bwMode="auto">
            <a:xfrm>
              <a:off x="2569984" y="3727835"/>
              <a:ext cx="558030" cy="1162405"/>
            </a:xfrm>
            <a:custGeom>
              <a:avLst/>
              <a:gdLst>
                <a:gd name="T0" fmla="*/ 0 w 590"/>
                <a:gd name="T1" fmla="*/ 1087 h 1229"/>
                <a:gd name="T2" fmla="*/ 219 w 590"/>
                <a:gd name="T3" fmla="*/ 1229 h 1229"/>
                <a:gd name="T4" fmla="*/ 224 w 590"/>
                <a:gd name="T5" fmla="*/ 683 h 1229"/>
                <a:gd name="T6" fmla="*/ 462 w 590"/>
                <a:gd name="T7" fmla="*/ 822 h 1229"/>
                <a:gd name="T8" fmla="*/ 467 w 590"/>
                <a:gd name="T9" fmla="*/ 609 h 1229"/>
                <a:gd name="T10" fmla="*/ 590 w 590"/>
                <a:gd name="T11" fmla="*/ 480 h 1229"/>
                <a:gd name="T12" fmla="*/ 229 w 590"/>
                <a:gd name="T13" fmla="*/ 0 h 1229"/>
                <a:gd name="T14" fmla="*/ 157 w 590"/>
                <a:gd name="T15" fmla="*/ 88 h 1229"/>
                <a:gd name="T16" fmla="*/ 112 w 590"/>
                <a:gd name="T17" fmla="*/ 144 h 1229"/>
                <a:gd name="T18" fmla="*/ 112 w 590"/>
                <a:gd name="T19" fmla="*/ 331 h 1229"/>
                <a:gd name="T20" fmla="*/ 0 w 590"/>
                <a:gd name="T21" fmla="*/ 269 h 1229"/>
                <a:gd name="T22" fmla="*/ 0 w 590"/>
                <a:gd name="T23" fmla="*/ 108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1229">
                  <a:moveTo>
                    <a:pt x="0" y="1087"/>
                  </a:moveTo>
                  <a:lnTo>
                    <a:pt x="219" y="1229"/>
                  </a:lnTo>
                  <a:lnTo>
                    <a:pt x="224" y="683"/>
                  </a:lnTo>
                  <a:lnTo>
                    <a:pt x="462" y="822"/>
                  </a:lnTo>
                  <a:lnTo>
                    <a:pt x="467" y="609"/>
                  </a:lnTo>
                  <a:lnTo>
                    <a:pt x="590" y="480"/>
                  </a:lnTo>
                  <a:lnTo>
                    <a:pt x="229" y="0"/>
                  </a:lnTo>
                  <a:lnTo>
                    <a:pt x="157" y="88"/>
                  </a:lnTo>
                  <a:lnTo>
                    <a:pt x="112" y="144"/>
                  </a:lnTo>
                  <a:lnTo>
                    <a:pt x="112" y="331"/>
                  </a:lnTo>
                  <a:lnTo>
                    <a:pt x="0" y="269"/>
                  </a:lnTo>
                  <a:lnTo>
                    <a:pt x="0" y="108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Line 227"/>
            <p:cNvSpPr>
              <a:spLocks noChangeShapeType="1"/>
            </p:cNvSpPr>
            <p:nvPr/>
          </p:nvSpPr>
          <p:spPr bwMode="auto">
            <a:xfrm flipH="1">
              <a:off x="2547284" y="4905373"/>
              <a:ext cx="201458" cy="10593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228"/>
            <p:cNvSpPr>
              <a:spLocks noChangeShapeType="1"/>
            </p:cNvSpPr>
            <p:nvPr/>
          </p:nvSpPr>
          <p:spPr bwMode="auto">
            <a:xfrm>
              <a:off x="1581609" y="4864703"/>
              <a:ext cx="139035" cy="10120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230"/>
            <p:cNvSpPr>
              <a:spLocks noChangeShapeType="1"/>
            </p:cNvSpPr>
            <p:nvPr/>
          </p:nvSpPr>
          <p:spPr bwMode="auto">
            <a:xfrm flipV="1">
              <a:off x="2438516" y="4381392"/>
              <a:ext cx="105931"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Freeform 231"/>
            <p:cNvSpPr/>
            <p:nvPr/>
          </p:nvSpPr>
          <p:spPr bwMode="auto">
            <a:xfrm>
              <a:off x="2210518" y="4285865"/>
              <a:ext cx="25537" cy="15133"/>
            </a:xfrm>
            <a:custGeom>
              <a:avLst/>
              <a:gdLst>
                <a:gd name="T0" fmla="*/ 8 w 10"/>
                <a:gd name="T1" fmla="*/ 5 h 6"/>
                <a:gd name="T2" fmla="*/ 7 w 10"/>
                <a:gd name="T3" fmla="*/ 1 h 6"/>
                <a:gd name="T4" fmla="*/ 2 w 10"/>
                <a:gd name="T5" fmla="*/ 1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10" y="2"/>
                    <a:pt x="7" y="1"/>
                  </a:cubicBezTo>
                  <a:cubicBezTo>
                    <a:pt x="6" y="0"/>
                    <a:pt x="4" y="0"/>
                    <a:pt x="2" y="1"/>
                  </a:cubicBezTo>
                  <a:cubicBezTo>
                    <a:pt x="0" y="2"/>
                    <a:pt x="0" y="4"/>
                    <a:pt x="3" y="5"/>
                  </a:cubicBezTo>
                  <a:cubicBezTo>
                    <a:pt x="4" y="6"/>
                    <a:pt x="6" y="6"/>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Line 232"/>
            <p:cNvSpPr>
              <a:spLocks noChangeShapeType="1"/>
            </p:cNvSpPr>
            <p:nvPr/>
          </p:nvSpPr>
          <p:spPr bwMode="auto">
            <a:xfrm flipH="1" flipV="1">
              <a:off x="2408250" y="4659461"/>
              <a:ext cx="98365"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0" name="Freeform 233"/>
            <p:cNvSpPr/>
            <p:nvPr/>
          </p:nvSpPr>
          <p:spPr bwMode="auto">
            <a:xfrm>
              <a:off x="2397846" y="4440033"/>
              <a:ext cx="25537" cy="12296"/>
            </a:xfrm>
            <a:custGeom>
              <a:avLst/>
              <a:gdLst>
                <a:gd name="T0" fmla="*/ 8 w 10"/>
                <a:gd name="T1" fmla="*/ 4 h 5"/>
                <a:gd name="T2" fmla="*/ 8 w 10"/>
                <a:gd name="T3" fmla="*/ 1 h 5"/>
                <a:gd name="T4" fmla="*/ 3 w 10"/>
                <a:gd name="T5" fmla="*/ 1 h 5"/>
                <a:gd name="T6" fmla="*/ 3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10" y="1"/>
                    <a:pt x="8" y="1"/>
                  </a:cubicBezTo>
                  <a:cubicBezTo>
                    <a:pt x="6" y="0"/>
                    <a:pt x="4" y="0"/>
                    <a:pt x="3" y="1"/>
                  </a:cubicBezTo>
                  <a:cubicBezTo>
                    <a:pt x="0" y="2"/>
                    <a:pt x="1" y="4"/>
                    <a:pt x="3" y="4"/>
                  </a:cubicBezTo>
                  <a:cubicBezTo>
                    <a:pt x="5"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Line 238"/>
            <p:cNvSpPr>
              <a:spLocks noChangeShapeType="1"/>
            </p:cNvSpPr>
            <p:nvPr/>
          </p:nvSpPr>
          <p:spPr bwMode="auto">
            <a:xfrm flipH="1" flipV="1">
              <a:off x="2078990" y="3702298"/>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2" name="Line 240"/>
            <p:cNvSpPr>
              <a:spLocks noChangeShapeType="1"/>
            </p:cNvSpPr>
            <p:nvPr/>
          </p:nvSpPr>
          <p:spPr bwMode="auto">
            <a:xfrm flipH="1" flipV="1">
              <a:off x="2417591" y="3894298"/>
              <a:ext cx="101202" cy="57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3" name="Line 246"/>
            <p:cNvSpPr>
              <a:spLocks noChangeShapeType="1"/>
            </p:cNvSpPr>
            <p:nvPr/>
          </p:nvSpPr>
          <p:spPr bwMode="auto">
            <a:xfrm flipH="1" flipV="1">
              <a:off x="912918" y="4462732"/>
              <a:ext cx="4729"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Line 249"/>
            <p:cNvSpPr>
              <a:spLocks noChangeShapeType="1"/>
            </p:cNvSpPr>
            <p:nvPr/>
          </p:nvSpPr>
          <p:spPr bwMode="auto">
            <a:xfrm flipV="1">
              <a:off x="3268940" y="4535560"/>
              <a:ext cx="25537" cy="60721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5" name="Line 250"/>
            <p:cNvSpPr>
              <a:spLocks noChangeShapeType="1"/>
            </p:cNvSpPr>
            <p:nvPr/>
          </p:nvSpPr>
          <p:spPr bwMode="auto">
            <a:xfrm>
              <a:off x="1889944" y="4533668"/>
              <a:ext cx="636533" cy="4265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6" name="Line 251"/>
            <p:cNvSpPr>
              <a:spLocks noChangeShapeType="1"/>
            </p:cNvSpPr>
            <p:nvPr/>
          </p:nvSpPr>
          <p:spPr bwMode="auto">
            <a:xfrm>
              <a:off x="2801708" y="4907264"/>
              <a:ext cx="639370" cy="41237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7" name="Line 252"/>
            <p:cNvSpPr>
              <a:spLocks noChangeShapeType="1"/>
            </p:cNvSpPr>
            <p:nvPr/>
          </p:nvSpPr>
          <p:spPr bwMode="auto">
            <a:xfrm>
              <a:off x="1826574" y="4745530"/>
              <a:ext cx="139035" cy="983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Line 253"/>
            <p:cNvSpPr>
              <a:spLocks noChangeShapeType="1"/>
            </p:cNvSpPr>
            <p:nvPr/>
          </p:nvSpPr>
          <p:spPr bwMode="auto">
            <a:xfrm>
              <a:off x="2809275" y="4389905"/>
              <a:ext cx="333872" cy="196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9" name="Line 254"/>
            <p:cNvSpPr>
              <a:spLocks noChangeShapeType="1"/>
            </p:cNvSpPr>
            <p:nvPr/>
          </p:nvSpPr>
          <p:spPr bwMode="auto">
            <a:xfrm flipH="1">
              <a:off x="889273" y="4465570"/>
              <a:ext cx="341439" cy="14849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0" name="Freeform 255"/>
            <p:cNvSpPr/>
            <p:nvPr/>
          </p:nvSpPr>
          <p:spPr bwMode="auto">
            <a:xfrm>
              <a:off x="894948" y="4394634"/>
              <a:ext cx="34995" cy="75665"/>
            </a:xfrm>
            <a:custGeom>
              <a:avLst/>
              <a:gdLst>
                <a:gd name="T0" fmla="*/ 11 w 37"/>
                <a:gd name="T1" fmla="*/ 0 h 80"/>
                <a:gd name="T2" fmla="*/ 0 w 37"/>
                <a:gd name="T3" fmla="*/ 80 h 80"/>
                <a:gd name="T4" fmla="*/ 37 w 37"/>
                <a:gd name="T5" fmla="*/ 64 h 80"/>
                <a:gd name="T6" fmla="*/ 11 w 37"/>
                <a:gd name="T7" fmla="*/ 0 h 80"/>
              </a:gdLst>
              <a:ahLst/>
              <a:cxnLst>
                <a:cxn ang="0">
                  <a:pos x="T0" y="T1"/>
                </a:cxn>
                <a:cxn ang="0">
                  <a:pos x="T2" y="T3"/>
                </a:cxn>
                <a:cxn ang="0">
                  <a:pos x="T4" y="T5"/>
                </a:cxn>
                <a:cxn ang="0">
                  <a:pos x="T6" y="T7"/>
                </a:cxn>
              </a:cxnLst>
              <a:rect l="0" t="0" r="r" b="b"/>
              <a:pathLst>
                <a:path w="37" h="80">
                  <a:moveTo>
                    <a:pt x="11" y="0"/>
                  </a:moveTo>
                  <a:lnTo>
                    <a:pt x="0" y="80"/>
                  </a:lnTo>
                  <a:lnTo>
                    <a:pt x="37" y="64"/>
                  </a:lnTo>
                  <a:lnTo>
                    <a:pt x="11"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256"/>
            <p:cNvSpPr/>
            <p:nvPr/>
          </p:nvSpPr>
          <p:spPr bwMode="auto">
            <a:xfrm>
              <a:off x="1870082" y="4828762"/>
              <a:ext cx="70936" cy="37833"/>
            </a:xfrm>
            <a:custGeom>
              <a:avLst/>
              <a:gdLst>
                <a:gd name="T0" fmla="*/ 75 w 75"/>
                <a:gd name="T1" fmla="*/ 0 h 40"/>
                <a:gd name="T2" fmla="*/ 0 w 75"/>
                <a:gd name="T3" fmla="*/ 22 h 40"/>
                <a:gd name="T4" fmla="*/ 24 w 75"/>
                <a:gd name="T5" fmla="*/ 40 h 40"/>
                <a:gd name="T6" fmla="*/ 75 w 75"/>
                <a:gd name="T7" fmla="*/ 0 h 40"/>
              </a:gdLst>
              <a:ahLst/>
              <a:cxnLst>
                <a:cxn ang="0">
                  <a:pos x="T0" y="T1"/>
                </a:cxn>
                <a:cxn ang="0">
                  <a:pos x="T2" y="T3"/>
                </a:cxn>
                <a:cxn ang="0">
                  <a:pos x="T4" y="T5"/>
                </a:cxn>
                <a:cxn ang="0">
                  <a:pos x="T6" y="T7"/>
                </a:cxn>
              </a:cxnLst>
              <a:rect l="0" t="0" r="r" b="b"/>
              <a:pathLst>
                <a:path w="75" h="40">
                  <a:moveTo>
                    <a:pt x="75" y="0"/>
                  </a:moveTo>
                  <a:lnTo>
                    <a:pt x="0" y="22"/>
                  </a:lnTo>
                  <a:lnTo>
                    <a:pt x="24" y="40"/>
                  </a:lnTo>
                  <a:lnTo>
                    <a:pt x="75"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Freeform 259"/>
            <p:cNvSpPr>
              <a:spLocks noEditPoints="1"/>
            </p:cNvSpPr>
            <p:nvPr/>
          </p:nvSpPr>
          <p:spPr bwMode="auto">
            <a:xfrm>
              <a:off x="1756584" y="4839166"/>
              <a:ext cx="77557" cy="42562"/>
            </a:xfrm>
            <a:custGeom>
              <a:avLst/>
              <a:gdLst>
                <a:gd name="T0" fmla="*/ 6 w 31"/>
                <a:gd name="T1" fmla="*/ 7 h 17"/>
                <a:gd name="T2" fmla="*/ 14 w 31"/>
                <a:gd name="T3" fmla="*/ 3 h 17"/>
                <a:gd name="T4" fmla="*/ 6 w 31"/>
                <a:gd name="T5" fmla="*/ 7 h 17"/>
                <a:gd name="T6" fmla="*/ 21 w 31"/>
                <a:gd name="T7" fmla="*/ 6 h 17"/>
                <a:gd name="T8" fmla="*/ 22 w 31"/>
                <a:gd name="T9" fmla="*/ 16 h 17"/>
                <a:gd name="T10" fmla="*/ 13 w 31"/>
                <a:gd name="T11" fmla="*/ 16 h 17"/>
                <a:gd name="T12" fmla="*/ 11 w 31"/>
                <a:gd name="T13" fmla="*/ 9 h 17"/>
                <a:gd name="T14" fmla="*/ 2 w 31"/>
                <a:gd name="T15" fmla="*/ 7 h 17"/>
                <a:gd name="T16" fmla="*/ 8 w 31"/>
                <a:gd name="T17" fmla="*/ 1 h 17"/>
                <a:gd name="T18" fmla="*/ 17 w 31"/>
                <a:gd name="T19" fmla="*/ 1 h 17"/>
                <a:gd name="T20" fmla="*/ 18 w 31"/>
                <a:gd name="T21" fmla="*/ 4 h 17"/>
                <a:gd name="T22" fmla="*/ 17 w 31"/>
                <a:gd name="T23" fmla="*/ 6 h 17"/>
                <a:gd name="T24" fmla="*/ 19 w 31"/>
                <a:gd name="T25" fmla="*/ 6 h 17"/>
                <a:gd name="T26" fmla="*/ 21 w 31"/>
                <a:gd name="T27" fmla="*/ 6 h 17"/>
                <a:gd name="T28" fmla="*/ 21 w 31"/>
                <a:gd name="T29" fmla="*/ 14 h 17"/>
                <a:gd name="T30" fmla="*/ 24 w 31"/>
                <a:gd name="T31" fmla="*/ 9 h 17"/>
                <a:gd name="T32" fmla="*/ 16 w 31"/>
                <a:gd name="T33" fmla="*/ 8 h 17"/>
                <a:gd name="T34" fmla="*/ 14 w 31"/>
                <a:gd name="T35" fmla="*/ 13 h 17"/>
                <a:gd name="T36" fmla="*/ 21 w 31"/>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7">
                  <a:moveTo>
                    <a:pt x="6" y="7"/>
                  </a:moveTo>
                  <a:cubicBezTo>
                    <a:pt x="10" y="10"/>
                    <a:pt x="19" y="7"/>
                    <a:pt x="14" y="3"/>
                  </a:cubicBezTo>
                  <a:cubicBezTo>
                    <a:pt x="11" y="0"/>
                    <a:pt x="2" y="4"/>
                    <a:pt x="6" y="7"/>
                  </a:cubicBezTo>
                  <a:close/>
                  <a:moveTo>
                    <a:pt x="21" y="6"/>
                  </a:moveTo>
                  <a:cubicBezTo>
                    <a:pt x="30" y="6"/>
                    <a:pt x="31" y="13"/>
                    <a:pt x="22" y="16"/>
                  </a:cubicBezTo>
                  <a:cubicBezTo>
                    <a:pt x="19" y="17"/>
                    <a:pt x="16" y="17"/>
                    <a:pt x="13" y="16"/>
                  </a:cubicBezTo>
                  <a:cubicBezTo>
                    <a:pt x="10" y="15"/>
                    <a:pt x="7" y="12"/>
                    <a:pt x="11" y="9"/>
                  </a:cubicBezTo>
                  <a:cubicBezTo>
                    <a:pt x="8" y="10"/>
                    <a:pt x="4" y="10"/>
                    <a:pt x="2" y="7"/>
                  </a:cubicBezTo>
                  <a:cubicBezTo>
                    <a:pt x="0" y="4"/>
                    <a:pt x="5" y="2"/>
                    <a:pt x="8" y="1"/>
                  </a:cubicBezTo>
                  <a:cubicBezTo>
                    <a:pt x="11" y="0"/>
                    <a:pt x="13" y="0"/>
                    <a:pt x="17" y="1"/>
                  </a:cubicBezTo>
                  <a:cubicBezTo>
                    <a:pt x="18" y="2"/>
                    <a:pt x="19" y="3"/>
                    <a:pt x="18" y="4"/>
                  </a:cubicBezTo>
                  <a:cubicBezTo>
                    <a:pt x="18" y="5"/>
                    <a:pt x="18" y="6"/>
                    <a:pt x="17" y="6"/>
                  </a:cubicBezTo>
                  <a:cubicBezTo>
                    <a:pt x="17" y="7"/>
                    <a:pt x="18" y="6"/>
                    <a:pt x="19" y="6"/>
                  </a:cubicBezTo>
                  <a:cubicBezTo>
                    <a:pt x="20" y="6"/>
                    <a:pt x="20" y="6"/>
                    <a:pt x="21" y="6"/>
                  </a:cubicBezTo>
                  <a:close/>
                  <a:moveTo>
                    <a:pt x="21" y="14"/>
                  </a:moveTo>
                  <a:cubicBezTo>
                    <a:pt x="24" y="13"/>
                    <a:pt x="27" y="11"/>
                    <a:pt x="24" y="9"/>
                  </a:cubicBezTo>
                  <a:cubicBezTo>
                    <a:pt x="21" y="7"/>
                    <a:pt x="19" y="7"/>
                    <a:pt x="16" y="8"/>
                  </a:cubicBezTo>
                  <a:cubicBezTo>
                    <a:pt x="13" y="9"/>
                    <a:pt x="11" y="11"/>
                    <a:pt x="14" y="13"/>
                  </a:cubicBezTo>
                  <a:cubicBezTo>
                    <a:pt x="16" y="15"/>
                    <a:pt x="18" y="15"/>
                    <a:pt x="21" y="14"/>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43" name="Line 260"/>
            <p:cNvSpPr>
              <a:spLocks noChangeShapeType="1"/>
            </p:cNvSpPr>
            <p:nvPr/>
          </p:nvSpPr>
          <p:spPr bwMode="auto">
            <a:xfrm flipV="1">
              <a:off x="1864290" y="3881057"/>
              <a:ext cx="122010"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4" name="Line 265"/>
            <p:cNvSpPr>
              <a:spLocks noChangeShapeType="1"/>
            </p:cNvSpPr>
            <p:nvPr/>
          </p:nvSpPr>
          <p:spPr bwMode="auto">
            <a:xfrm flipH="1" flipV="1">
              <a:off x="1942793" y="3626633"/>
              <a:ext cx="90798" cy="5012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266"/>
            <p:cNvSpPr>
              <a:spLocks noChangeShapeType="1"/>
            </p:cNvSpPr>
            <p:nvPr/>
          </p:nvSpPr>
          <p:spPr bwMode="auto">
            <a:xfrm flipV="1">
              <a:off x="1879540" y="4650003"/>
              <a:ext cx="106877" cy="529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Freeform 267"/>
            <p:cNvSpPr/>
            <p:nvPr/>
          </p:nvSpPr>
          <p:spPr bwMode="auto">
            <a:xfrm>
              <a:off x="2207666" y="4003067"/>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269"/>
            <p:cNvSpPr/>
            <p:nvPr/>
          </p:nvSpPr>
          <p:spPr bwMode="auto">
            <a:xfrm>
              <a:off x="3400408" y="5226003"/>
              <a:ext cx="28374" cy="75665"/>
            </a:xfrm>
            <a:custGeom>
              <a:avLst/>
              <a:gdLst>
                <a:gd name="T0" fmla="*/ 11 w 30"/>
                <a:gd name="T1" fmla="*/ 80 h 80"/>
                <a:gd name="T2" fmla="*/ 30 w 30"/>
                <a:gd name="T3" fmla="*/ 19 h 80"/>
                <a:gd name="T4" fmla="*/ 0 w 30"/>
                <a:gd name="T5" fmla="*/ 0 h 80"/>
                <a:gd name="T6" fmla="*/ 11 w 30"/>
                <a:gd name="T7" fmla="*/ 80 h 80"/>
              </a:gdLst>
              <a:ahLst/>
              <a:cxnLst>
                <a:cxn ang="0">
                  <a:pos x="T0" y="T1"/>
                </a:cxn>
                <a:cxn ang="0">
                  <a:pos x="T2" y="T3"/>
                </a:cxn>
                <a:cxn ang="0">
                  <a:pos x="T4" y="T5"/>
                </a:cxn>
                <a:cxn ang="0">
                  <a:pos x="T6" y="T7"/>
                </a:cxn>
              </a:cxnLst>
              <a:rect l="0" t="0" r="r" b="b"/>
              <a:pathLst>
                <a:path w="30" h="80">
                  <a:moveTo>
                    <a:pt x="11" y="80"/>
                  </a:moveTo>
                  <a:lnTo>
                    <a:pt x="30" y="19"/>
                  </a:lnTo>
                  <a:lnTo>
                    <a:pt x="0" y="0"/>
                  </a:lnTo>
                  <a:lnTo>
                    <a:pt x="11"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Freeform 270"/>
            <p:cNvSpPr/>
            <p:nvPr/>
          </p:nvSpPr>
          <p:spPr bwMode="auto">
            <a:xfrm>
              <a:off x="3453374" y="4089136"/>
              <a:ext cx="30266" cy="80394"/>
            </a:xfrm>
            <a:custGeom>
              <a:avLst/>
              <a:gdLst>
                <a:gd name="T0" fmla="*/ 22 w 32"/>
                <a:gd name="T1" fmla="*/ 0 h 85"/>
                <a:gd name="T2" fmla="*/ 0 w 32"/>
                <a:gd name="T3" fmla="*/ 69 h 85"/>
                <a:gd name="T4" fmla="*/ 32 w 32"/>
                <a:gd name="T5" fmla="*/ 85 h 85"/>
                <a:gd name="T6" fmla="*/ 22 w 32"/>
                <a:gd name="T7" fmla="*/ 0 h 85"/>
              </a:gdLst>
              <a:ahLst/>
              <a:cxnLst>
                <a:cxn ang="0">
                  <a:pos x="T0" y="T1"/>
                </a:cxn>
                <a:cxn ang="0">
                  <a:pos x="T2" y="T3"/>
                </a:cxn>
                <a:cxn ang="0">
                  <a:pos x="T4" y="T5"/>
                </a:cxn>
                <a:cxn ang="0">
                  <a:pos x="T6" y="T7"/>
                </a:cxn>
              </a:cxnLst>
              <a:rect l="0" t="0" r="r" b="b"/>
              <a:pathLst>
                <a:path w="32" h="85">
                  <a:moveTo>
                    <a:pt x="22" y="0"/>
                  </a:moveTo>
                  <a:lnTo>
                    <a:pt x="0" y="69"/>
                  </a:lnTo>
                  <a:lnTo>
                    <a:pt x="32" y="85"/>
                  </a:lnTo>
                  <a:lnTo>
                    <a:pt x="22"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9" name="Freeform 273"/>
            <p:cNvSpPr/>
            <p:nvPr/>
          </p:nvSpPr>
          <p:spPr bwMode="auto">
            <a:xfrm>
              <a:off x="2001550" y="4632033"/>
              <a:ext cx="24591" cy="12296"/>
            </a:xfrm>
            <a:custGeom>
              <a:avLst/>
              <a:gdLst>
                <a:gd name="T0" fmla="*/ 7 w 10"/>
                <a:gd name="T1" fmla="*/ 4 h 5"/>
                <a:gd name="T2" fmla="*/ 7 w 10"/>
                <a:gd name="T3" fmla="*/ 0 h 5"/>
                <a:gd name="T4" fmla="*/ 2 w 10"/>
                <a:gd name="T5" fmla="*/ 0 h 5"/>
                <a:gd name="T6" fmla="*/ 2 w 10"/>
                <a:gd name="T7" fmla="*/ 4 h 5"/>
                <a:gd name="T8" fmla="*/ 7 w 10"/>
                <a:gd name="T9" fmla="*/ 4 h 5"/>
              </a:gdLst>
              <a:ahLst/>
              <a:cxnLst>
                <a:cxn ang="0">
                  <a:pos x="T0" y="T1"/>
                </a:cxn>
                <a:cxn ang="0">
                  <a:pos x="T2" y="T3"/>
                </a:cxn>
                <a:cxn ang="0">
                  <a:pos x="T4" y="T5"/>
                </a:cxn>
                <a:cxn ang="0">
                  <a:pos x="T6" y="T7"/>
                </a:cxn>
                <a:cxn ang="0">
                  <a:pos x="T8" y="T9"/>
                </a:cxn>
              </a:cxnLst>
              <a:rect l="0" t="0" r="r" b="b"/>
              <a:pathLst>
                <a:path w="10" h="5">
                  <a:moveTo>
                    <a:pt x="7" y="4"/>
                  </a:moveTo>
                  <a:cubicBezTo>
                    <a:pt x="10" y="3"/>
                    <a:pt x="9" y="1"/>
                    <a:pt x="7" y="0"/>
                  </a:cubicBezTo>
                  <a:cubicBezTo>
                    <a:pt x="5" y="0"/>
                    <a:pt x="4" y="0"/>
                    <a:pt x="2" y="0"/>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0" name="Line 274"/>
            <p:cNvSpPr>
              <a:spLocks noChangeShapeType="1"/>
            </p:cNvSpPr>
            <p:nvPr/>
          </p:nvSpPr>
          <p:spPr bwMode="auto">
            <a:xfrm flipH="1" flipV="1">
              <a:off x="2084782" y="4450437"/>
              <a:ext cx="275232" cy="17875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1" name="Line 275"/>
            <p:cNvSpPr>
              <a:spLocks noChangeShapeType="1"/>
            </p:cNvSpPr>
            <p:nvPr/>
          </p:nvSpPr>
          <p:spPr bwMode="auto">
            <a:xfrm flipH="1" flipV="1">
              <a:off x="1953313" y="4364368"/>
              <a:ext cx="87961" cy="558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2" name="Line 276"/>
            <p:cNvSpPr>
              <a:spLocks noChangeShapeType="1"/>
            </p:cNvSpPr>
            <p:nvPr/>
          </p:nvSpPr>
          <p:spPr bwMode="auto">
            <a:xfrm flipV="1">
              <a:off x="2447857" y="3641766"/>
              <a:ext cx="108769" cy="472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277"/>
            <p:cNvSpPr>
              <a:spLocks noChangeShapeType="1"/>
            </p:cNvSpPr>
            <p:nvPr/>
          </p:nvSpPr>
          <p:spPr bwMode="auto">
            <a:xfrm flipV="1">
              <a:off x="2043995" y="3711756"/>
              <a:ext cx="346168" cy="14470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Freeform 280"/>
            <p:cNvSpPr/>
            <p:nvPr/>
          </p:nvSpPr>
          <p:spPr bwMode="auto">
            <a:xfrm>
              <a:off x="3279344" y="4465570"/>
              <a:ext cx="30266" cy="80394"/>
            </a:xfrm>
            <a:custGeom>
              <a:avLst/>
              <a:gdLst>
                <a:gd name="T0" fmla="*/ 19 w 32"/>
                <a:gd name="T1" fmla="*/ 0 h 85"/>
                <a:gd name="T2" fmla="*/ 0 w 32"/>
                <a:gd name="T3" fmla="*/ 66 h 85"/>
                <a:gd name="T4" fmla="*/ 32 w 32"/>
                <a:gd name="T5" fmla="*/ 85 h 85"/>
                <a:gd name="T6" fmla="*/ 19 w 32"/>
                <a:gd name="T7" fmla="*/ 0 h 85"/>
              </a:gdLst>
              <a:ahLst/>
              <a:cxnLst>
                <a:cxn ang="0">
                  <a:pos x="T0" y="T1"/>
                </a:cxn>
                <a:cxn ang="0">
                  <a:pos x="T2" y="T3"/>
                </a:cxn>
                <a:cxn ang="0">
                  <a:pos x="T4" y="T5"/>
                </a:cxn>
                <a:cxn ang="0">
                  <a:pos x="T6" y="T7"/>
                </a:cxn>
              </a:cxnLst>
              <a:rect l="0" t="0" r="r" b="b"/>
              <a:pathLst>
                <a:path w="32" h="85">
                  <a:moveTo>
                    <a:pt x="19" y="0"/>
                  </a:moveTo>
                  <a:lnTo>
                    <a:pt x="0" y="66"/>
                  </a:lnTo>
                  <a:lnTo>
                    <a:pt x="32" y="85"/>
                  </a:lnTo>
                  <a:lnTo>
                    <a:pt x="19"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5" name="Freeform 282"/>
            <p:cNvSpPr/>
            <p:nvPr/>
          </p:nvSpPr>
          <p:spPr bwMode="auto">
            <a:xfrm>
              <a:off x="3097748" y="4568663"/>
              <a:ext cx="27429" cy="78503"/>
            </a:xfrm>
            <a:custGeom>
              <a:avLst/>
              <a:gdLst>
                <a:gd name="T0" fmla="*/ 16 w 29"/>
                <a:gd name="T1" fmla="*/ 0 h 83"/>
                <a:gd name="T2" fmla="*/ 0 w 29"/>
                <a:gd name="T3" fmla="*/ 64 h 83"/>
                <a:gd name="T4" fmla="*/ 29 w 29"/>
                <a:gd name="T5" fmla="*/ 83 h 83"/>
                <a:gd name="T6" fmla="*/ 16 w 29"/>
                <a:gd name="T7" fmla="*/ 0 h 83"/>
              </a:gdLst>
              <a:ahLst/>
              <a:cxnLst>
                <a:cxn ang="0">
                  <a:pos x="T0" y="T1"/>
                </a:cxn>
                <a:cxn ang="0">
                  <a:pos x="T2" y="T3"/>
                </a:cxn>
                <a:cxn ang="0">
                  <a:pos x="T4" y="T5"/>
                </a:cxn>
                <a:cxn ang="0">
                  <a:pos x="T6" y="T7"/>
                </a:cxn>
              </a:cxnLst>
              <a:rect l="0" t="0" r="r" b="b"/>
              <a:pathLst>
                <a:path w="29" h="83">
                  <a:moveTo>
                    <a:pt x="16" y="0"/>
                  </a:moveTo>
                  <a:lnTo>
                    <a:pt x="0" y="64"/>
                  </a:lnTo>
                  <a:lnTo>
                    <a:pt x="29" y="83"/>
                  </a:lnTo>
                  <a:lnTo>
                    <a:pt x="16"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6" name="Freeform 284"/>
            <p:cNvSpPr/>
            <p:nvPr/>
          </p:nvSpPr>
          <p:spPr bwMode="auto">
            <a:xfrm>
              <a:off x="2372309" y="4636762"/>
              <a:ext cx="25537" cy="15133"/>
            </a:xfrm>
            <a:custGeom>
              <a:avLst/>
              <a:gdLst>
                <a:gd name="T0" fmla="*/ 8 w 10"/>
                <a:gd name="T1" fmla="*/ 5 h 6"/>
                <a:gd name="T2" fmla="*/ 7 w 10"/>
                <a:gd name="T3" fmla="*/ 1 h 6"/>
                <a:gd name="T4" fmla="*/ 2 w 10"/>
                <a:gd name="T5" fmla="*/ 1 h 6"/>
                <a:gd name="T6" fmla="*/ 2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3"/>
                    <a:pt x="10" y="2"/>
                    <a:pt x="7" y="1"/>
                  </a:cubicBezTo>
                  <a:cubicBezTo>
                    <a:pt x="5" y="0"/>
                    <a:pt x="4" y="0"/>
                    <a:pt x="2" y="1"/>
                  </a:cubicBezTo>
                  <a:cubicBezTo>
                    <a:pt x="0" y="2"/>
                    <a:pt x="0" y="4"/>
                    <a:pt x="2" y="5"/>
                  </a:cubicBezTo>
                  <a:cubicBezTo>
                    <a:pt x="4" y="6"/>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7" name="Freeform 285"/>
            <p:cNvSpPr/>
            <p:nvPr/>
          </p:nvSpPr>
          <p:spPr bwMode="auto">
            <a:xfrm>
              <a:off x="2051678" y="4427737"/>
              <a:ext cx="22700" cy="15133"/>
            </a:xfrm>
            <a:custGeom>
              <a:avLst/>
              <a:gdLst>
                <a:gd name="T0" fmla="*/ 7 w 9"/>
                <a:gd name="T1" fmla="*/ 5 h 6"/>
                <a:gd name="T2" fmla="*/ 7 w 9"/>
                <a:gd name="T3" fmla="*/ 1 h 6"/>
                <a:gd name="T4" fmla="*/ 2 w 9"/>
                <a:gd name="T5" fmla="*/ 1 h 6"/>
                <a:gd name="T6" fmla="*/ 2 w 9"/>
                <a:gd name="T7" fmla="*/ 5 h 6"/>
                <a:gd name="T8" fmla="*/ 7 w 9"/>
                <a:gd name="T9" fmla="*/ 5 h 6"/>
              </a:gdLst>
              <a:ahLst/>
              <a:cxnLst>
                <a:cxn ang="0">
                  <a:pos x="T0" y="T1"/>
                </a:cxn>
                <a:cxn ang="0">
                  <a:pos x="T2" y="T3"/>
                </a:cxn>
                <a:cxn ang="0">
                  <a:pos x="T4" y="T5"/>
                </a:cxn>
                <a:cxn ang="0">
                  <a:pos x="T6" y="T7"/>
                </a:cxn>
                <a:cxn ang="0">
                  <a:pos x="T8" y="T9"/>
                </a:cxn>
              </a:cxnLst>
              <a:rect l="0" t="0" r="r" b="b"/>
              <a:pathLst>
                <a:path w="9" h="6">
                  <a:moveTo>
                    <a:pt x="7" y="5"/>
                  </a:moveTo>
                  <a:cubicBezTo>
                    <a:pt x="9" y="4"/>
                    <a:pt x="9" y="2"/>
                    <a:pt x="7" y="1"/>
                  </a:cubicBezTo>
                  <a:cubicBezTo>
                    <a:pt x="5" y="0"/>
                    <a:pt x="3" y="1"/>
                    <a:pt x="2" y="1"/>
                  </a:cubicBezTo>
                  <a:cubicBezTo>
                    <a:pt x="0" y="2"/>
                    <a:pt x="0" y="4"/>
                    <a:pt x="2" y="5"/>
                  </a:cubicBezTo>
                  <a:cubicBezTo>
                    <a:pt x="4" y="6"/>
                    <a:pt x="5" y="6"/>
                    <a:pt x="7"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8" name="Freeform 287"/>
            <p:cNvSpPr/>
            <p:nvPr/>
          </p:nvSpPr>
          <p:spPr bwMode="auto">
            <a:xfrm>
              <a:off x="2511344" y="4952663"/>
              <a:ext cx="66207" cy="43507"/>
            </a:xfrm>
            <a:custGeom>
              <a:avLst/>
              <a:gdLst>
                <a:gd name="T0" fmla="*/ 70 w 70"/>
                <a:gd name="T1" fmla="*/ 46 h 46"/>
                <a:gd name="T2" fmla="*/ 29 w 70"/>
                <a:gd name="T3" fmla="*/ 0 h 46"/>
                <a:gd name="T4" fmla="*/ 0 w 70"/>
                <a:gd name="T5" fmla="*/ 16 h 46"/>
                <a:gd name="T6" fmla="*/ 70 w 70"/>
                <a:gd name="T7" fmla="*/ 46 h 46"/>
              </a:gdLst>
              <a:ahLst/>
              <a:cxnLst>
                <a:cxn ang="0">
                  <a:pos x="T0" y="T1"/>
                </a:cxn>
                <a:cxn ang="0">
                  <a:pos x="T2" y="T3"/>
                </a:cxn>
                <a:cxn ang="0">
                  <a:pos x="T4" y="T5"/>
                </a:cxn>
                <a:cxn ang="0">
                  <a:pos x="T6" y="T7"/>
                </a:cxn>
              </a:cxnLst>
              <a:rect l="0" t="0" r="r" b="b"/>
              <a:pathLst>
                <a:path w="70" h="46">
                  <a:moveTo>
                    <a:pt x="70" y="46"/>
                  </a:moveTo>
                  <a:lnTo>
                    <a:pt x="29" y="0"/>
                  </a:lnTo>
                  <a:lnTo>
                    <a:pt x="0" y="16"/>
                  </a:lnTo>
                  <a:lnTo>
                    <a:pt x="70" y="46"/>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9" name="Freeform 291"/>
            <p:cNvSpPr/>
            <p:nvPr/>
          </p:nvSpPr>
          <p:spPr bwMode="auto">
            <a:xfrm>
              <a:off x="899677" y="4523264"/>
              <a:ext cx="35941" cy="75665"/>
            </a:xfrm>
            <a:custGeom>
              <a:avLst/>
              <a:gdLst>
                <a:gd name="T0" fmla="*/ 27 w 38"/>
                <a:gd name="T1" fmla="*/ 80 h 80"/>
                <a:gd name="T2" fmla="*/ 38 w 38"/>
                <a:gd name="T3" fmla="*/ 0 h 80"/>
                <a:gd name="T4" fmla="*/ 0 w 38"/>
                <a:gd name="T5" fmla="*/ 16 h 80"/>
                <a:gd name="T6" fmla="*/ 27 w 38"/>
                <a:gd name="T7" fmla="*/ 80 h 80"/>
              </a:gdLst>
              <a:ahLst/>
              <a:cxnLst>
                <a:cxn ang="0">
                  <a:pos x="T0" y="T1"/>
                </a:cxn>
                <a:cxn ang="0">
                  <a:pos x="T2" y="T3"/>
                </a:cxn>
                <a:cxn ang="0">
                  <a:pos x="T4" y="T5"/>
                </a:cxn>
                <a:cxn ang="0">
                  <a:pos x="T6" y="T7"/>
                </a:cxn>
              </a:cxnLst>
              <a:rect l="0" t="0" r="r" b="b"/>
              <a:pathLst>
                <a:path w="38" h="80">
                  <a:moveTo>
                    <a:pt x="27" y="80"/>
                  </a:moveTo>
                  <a:lnTo>
                    <a:pt x="38" y="0"/>
                  </a:lnTo>
                  <a:lnTo>
                    <a:pt x="0" y="16"/>
                  </a:lnTo>
                  <a:lnTo>
                    <a:pt x="27"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0" name="Freeform 292"/>
            <p:cNvSpPr/>
            <p:nvPr/>
          </p:nvSpPr>
          <p:spPr bwMode="auto">
            <a:xfrm>
              <a:off x="1695106" y="4910102"/>
              <a:ext cx="73773" cy="37833"/>
            </a:xfrm>
            <a:custGeom>
              <a:avLst/>
              <a:gdLst>
                <a:gd name="T0" fmla="*/ 0 w 78"/>
                <a:gd name="T1" fmla="*/ 40 h 40"/>
                <a:gd name="T2" fmla="*/ 78 w 78"/>
                <a:gd name="T3" fmla="*/ 19 h 40"/>
                <a:gd name="T4" fmla="*/ 54 w 78"/>
                <a:gd name="T5" fmla="*/ 0 h 40"/>
                <a:gd name="T6" fmla="*/ 0 w 78"/>
                <a:gd name="T7" fmla="*/ 40 h 40"/>
              </a:gdLst>
              <a:ahLst/>
              <a:cxnLst>
                <a:cxn ang="0">
                  <a:pos x="T0" y="T1"/>
                </a:cxn>
                <a:cxn ang="0">
                  <a:pos x="T2" y="T3"/>
                </a:cxn>
                <a:cxn ang="0">
                  <a:pos x="T4" y="T5"/>
                </a:cxn>
                <a:cxn ang="0">
                  <a:pos x="T6" y="T7"/>
                </a:cxn>
              </a:cxnLst>
              <a:rect l="0" t="0" r="r" b="b"/>
              <a:pathLst>
                <a:path w="78" h="40">
                  <a:moveTo>
                    <a:pt x="0" y="40"/>
                  </a:moveTo>
                  <a:lnTo>
                    <a:pt x="78" y="19"/>
                  </a:lnTo>
                  <a:lnTo>
                    <a:pt x="54" y="0"/>
                  </a:lnTo>
                  <a:lnTo>
                    <a:pt x="0" y="4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1" name="Line 294"/>
            <p:cNvSpPr>
              <a:spLocks noChangeShapeType="1"/>
            </p:cNvSpPr>
            <p:nvPr/>
          </p:nvSpPr>
          <p:spPr bwMode="auto">
            <a:xfrm flipH="1">
              <a:off x="869411" y="4263166"/>
              <a:ext cx="343330"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2" name="Line 302"/>
            <p:cNvSpPr>
              <a:spLocks noChangeShapeType="1"/>
            </p:cNvSpPr>
            <p:nvPr/>
          </p:nvSpPr>
          <p:spPr bwMode="auto">
            <a:xfrm flipV="1">
              <a:off x="3413650" y="4161963"/>
              <a:ext cx="54857" cy="1074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303"/>
            <p:cNvSpPr>
              <a:spLocks noChangeShapeType="1"/>
            </p:cNvSpPr>
            <p:nvPr/>
          </p:nvSpPr>
          <p:spPr bwMode="auto">
            <a:xfrm flipV="1">
              <a:off x="3099640" y="4636762"/>
              <a:ext cx="13241" cy="3972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4" name="Line 304"/>
            <p:cNvSpPr>
              <a:spLocks noChangeShapeType="1"/>
            </p:cNvSpPr>
            <p:nvPr/>
          </p:nvSpPr>
          <p:spPr bwMode="auto">
            <a:xfrm flipV="1">
              <a:off x="1758476" y="4857136"/>
              <a:ext cx="123902" cy="60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 name="Freeform 305"/>
            <p:cNvSpPr>
              <a:spLocks noEditPoints="1"/>
            </p:cNvSpPr>
            <p:nvPr/>
          </p:nvSpPr>
          <p:spPr bwMode="auto">
            <a:xfrm>
              <a:off x="925214" y="4452328"/>
              <a:ext cx="78503" cy="75665"/>
            </a:xfrm>
            <a:custGeom>
              <a:avLst/>
              <a:gdLst>
                <a:gd name="T0" fmla="*/ 11 w 31"/>
                <a:gd name="T1" fmla="*/ 20 h 30"/>
                <a:gd name="T2" fmla="*/ 11 w 31"/>
                <a:gd name="T3" fmla="*/ 9 h 30"/>
                <a:gd name="T4" fmla="*/ 11 w 31"/>
                <a:gd name="T5" fmla="*/ 20 h 30"/>
                <a:gd name="T6" fmla="*/ 30 w 31"/>
                <a:gd name="T7" fmla="*/ 6 h 30"/>
                <a:gd name="T8" fmla="*/ 24 w 31"/>
                <a:gd name="T9" fmla="*/ 17 h 30"/>
                <a:gd name="T10" fmla="*/ 23 w 31"/>
                <a:gd name="T11" fmla="*/ 14 h 30"/>
                <a:gd name="T12" fmla="*/ 26 w 31"/>
                <a:gd name="T13" fmla="*/ 12 h 30"/>
                <a:gd name="T14" fmla="*/ 26 w 31"/>
                <a:gd name="T15" fmla="*/ 5 h 30"/>
                <a:gd name="T16" fmla="*/ 19 w 31"/>
                <a:gd name="T17" fmla="*/ 5 h 30"/>
                <a:gd name="T18" fmla="*/ 16 w 31"/>
                <a:gd name="T19" fmla="*/ 6 h 30"/>
                <a:gd name="T20" fmla="*/ 17 w 31"/>
                <a:gd name="T21" fmla="*/ 7 h 30"/>
                <a:gd name="T22" fmla="*/ 19 w 31"/>
                <a:gd name="T23" fmla="*/ 8 h 30"/>
                <a:gd name="T24" fmla="*/ 3 w 31"/>
                <a:gd name="T25" fmla="*/ 22 h 30"/>
                <a:gd name="T26" fmla="*/ 6 w 31"/>
                <a:gd name="T27" fmla="*/ 9 h 30"/>
                <a:gd name="T28" fmla="*/ 18 w 31"/>
                <a:gd name="T29" fmla="*/ 2 h 30"/>
                <a:gd name="T30" fmla="*/ 30 w 31"/>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11" y="20"/>
                  </a:moveTo>
                  <a:cubicBezTo>
                    <a:pt x="19" y="17"/>
                    <a:pt x="19" y="5"/>
                    <a:pt x="11" y="9"/>
                  </a:cubicBezTo>
                  <a:cubicBezTo>
                    <a:pt x="3" y="12"/>
                    <a:pt x="3" y="23"/>
                    <a:pt x="11" y="20"/>
                  </a:cubicBezTo>
                  <a:close/>
                  <a:moveTo>
                    <a:pt x="30" y="6"/>
                  </a:moveTo>
                  <a:cubicBezTo>
                    <a:pt x="31" y="12"/>
                    <a:pt x="29" y="15"/>
                    <a:pt x="24" y="17"/>
                  </a:cubicBezTo>
                  <a:cubicBezTo>
                    <a:pt x="24" y="17"/>
                    <a:pt x="23" y="15"/>
                    <a:pt x="23" y="14"/>
                  </a:cubicBezTo>
                  <a:cubicBezTo>
                    <a:pt x="24" y="14"/>
                    <a:pt x="25" y="13"/>
                    <a:pt x="26" y="12"/>
                  </a:cubicBezTo>
                  <a:cubicBezTo>
                    <a:pt x="27" y="10"/>
                    <a:pt x="28" y="6"/>
                    <a:pt x="26" y="5"/>
                  </a:cubicBezTo>
                  <a:cubicBezTo>
                    <a:pt x="23" y="4"/>
                    <a:pt x="21" y="4"/>
                    <a:pt x="19" y="5"/>
                  </a:cubicBezTo>
                  <a:cubicBezTo>
                    <a:pt x="18" y="5"/>
                    <a:pt x="17" y="6"/>
                    <a:pt x="16" y="6"/>
                  </a:cubicBezTo>
                  <a:cubicBezTo>
                    <a:pt x="16" y="6"/>
                    <a:pt x="17" y="7"/>
                    <a:pt x="17" y="7"/>
                  </a:cubicBezTo>
                  <a:cubicBezTo>
                    <a:pt x="18" y="7"/>
                    <a:pt x="19" y="7"/>
                    <a:pt x="19" y="8"/>
                  </a:cubicBezTo>
                  <a:cubicBezTo>
                    <a:pt x="24" y="17"/>
                    <a:pt x="9" y="30"/>
                    <a:pt x="3" y="22"/>
                  </a:cubicBezTo>
                  <a:cubicBezTo>
                    <a:pt x="0" y="18"/>
                    <a:pt x="3" y="12"/>
                    <a:pt x="6" y="9"/>
                  </a:cubicBezTo>
                  <a:cubicBezTo>
                    <a:pt x="9" y="5"/>
                    <a:pt x="13" y="4"/>
                    <a:pt x="18" y="2"/>
                  </a:cubicBezTo>
                  <a:cubicBezTo>
                    <a:pt x="22" y="1"/>
                    <a:pt x="29" y="0"/>
                    <a:pt x="30"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66" name="Freeform 307"/>
            <p:cNvSpPr/>
            <p:nvPr/>
          </p:nvSpPr>
          <p:spPr bwMode="auto">
            <a:xfrm>
              <a:off x="2003325" y="3864032"/>
              <a:ext cx="25537" cy="12296"/>
            </a:xfrm>
            <a:custGeom>
              <a:avLst/>
              <a:gdLst>
                <a:gd name="T0" fmla="*/ 8 w 10"/>
                <a:gd name="T1" fmla="*/ 4 h 5"/>
                <a:gd name="T2" fmla="*/ 7 w 10"/>
                <a:gd name="T3" fmla="*/ 0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0"/>
                  </a:cubicBezTo>
                  <a:cubicBezTo>
                    <a:pt x="5" y="0"/>
                    <a:pt x="4" y="0"/>
                    <a:pt x="2" y="1"/>
                  </a:cubicBezTo>
                  <a:cubicBezTo>
                    <a:pt x="0" y="1"/>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7" name="Freeform 308"/>
            <p:cNvSpPr/>
            <p:nvPr/>
          </p:nvSpPr>
          <p:spPr bwMode="auto">
            <a:xfrm>
              <a:off x="2043995" y="3684328"/>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4"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8" name="Freeform 309"/>
            <p:cNvSpPr/>
            <p:nvPr/>
          </p:nvSpPr>
          <p:spPr bwMode="auto">
            <a:xfrm>
              <a:off x="2408133" y="3694732"/>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3"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9" name="Freeform 310"/>
            <p:cNvSpPr/>
            <p:nvPr/>
          </p:nvSpPr>
          <p:spPr bwMode="auto">
            <a:xfrm>
              <a:off x="2379758" y="3873490"/>
              <a:ext cx="25537" cy="13241"/>
            </a:xfrm>
            <a:custGeom>
              <a:avLst/>
              <a:gdLst>
                <a:gd name="T0" fmla="*/ 8 w 10"/>
                <a:gd name="T1" fmla="*/ 4 h 5"/>
                <a:gd name="T2" fmla="*/ 7 w 10"/>
                <a:gd name="T3" fmla="*/ 1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1"/>
                  </a:cubicBezTo>
                  <a:cubicBezTo>
                    <a:pt x="5" y="0"/>
                    <a:pt x="4" y="0"/>
                    <a:pt x="2" y="1"/>
                  </a:cubicBezTo>
                  <a:cubicBezTo>
                    <a:pt x="0" y="2"/>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0" name="Freeform 312"/>
            <p:cNvSpPr/>
            <p:nvPr/>
          </p:nvSpPr>
          <p:spPr bwMode="auto">
            <a:xfrm>
              <a:off x="3359738" y="4674594"/>
              <a:ext cx="70936" cy="73773"/>
            </a:xfrm>
            <a:custGeom>
              <a:avLst/>
              <a:gdLst>
                <a:gd name="T0" fmla="*/ 12 w 28"/>
                <a:gd name="T1" fmla="*/ 9 h 29"/>
                <a:gd name="T2" fmla="*/ 5 w 28"/>
                <a:gd name="T3" fmla="*/ 6 h 29"/>
                <a:gd name="T4" fmla="*/ 6 w 28"/>
                <a:gd name="T5" fmla="*/ 13 h 29"/>
                <a:gd name="T6" fmla="*/ 8 w 28"/>
                <a:gd name="T7" fmla="*/ 16 h 29"/>
                <a:gd name="T8" fmla="*/ 8 w 28"/>
                <a:gd name="T9" fmla="*/ 18 h 29"/>
                <a:gd name="T10" fmla="*/ 6 w 28"/>
                <a:gd name="T11" fmla="*/ 17 h 29"/>
                <a:gd name="T12" fmla="*/ 4 w 28"/>
                <a:gd name="T13" fmla="*/ 2 h 29"/>
                <a:gd name="T14" fmla="*/ 10 w 28"/>
                <a:gd name="T15" fmla="*/ 3 h 29"/>
                <a:gd name="T16" fmla="*/ 13 w 28"/>
                <a:gd name="T17" fmla="*/ 7 h 29"/>
                <a:gd name="T18" fmla="*/ 13 w 28"/>
                <a:gd name="T19" fmla="*/ 8 h 29"/>
                <a:gd name="T20" fmla="*/ 15 w 28"/>
                <a:gd name="T21" fmla="*/ 7 h 29"/>
                <a:gd name="T22" fmla="*/ 26 w 28"/>
                <a:gd name="T23" fmla="*/ 16 h 29"/>
                <a:gd name="T24" fmla="*/ 19 w 28"/>
                <a:gd name="T25" fmla="*/ 25 h 29"/>
                <a:gd name="T26" fmla="*/ 19 w 28"/>
                <a:gd name="T27" fmla="*/ 24 h 29"/>
                <a:gd name="T28" fmla="*/ 19 w 28"/>
                <a:gd name="T29" fmla="*/ 22 h 29"/>
                <a:gd name="T30" fmla="*/ 23 w 28"/>
                <a:gd name="T31" fmla="*/ 22 h 29"/>
                <a:gd name="T32" fmla="*/ 23 w 28"/>
                <a:gd name="T33" fmla="*/ 14 h 29"/>
                <a:gd name="T34" fmla="*/ 16 w 28"/>
                <a:gd name="T35" fmla="*/ 10 h 29"/>
                <a:gd name="T36" fmla="*/ 14 w 28"/>
                <a:gd name="T37" fmla="*/ 14 h 29"/>
                <a:gd name="T38" fmla="*/ 15 w 28"/>
                <a:gd name="T39" fmla="*/ 15 h 29"/>
                <a:gd name="T40" fmla="*/ 14 w 28"/>
                <a:gd name="T41" fmla="*/ 15 h 29"/>
                <a:gd name="T42" fmla="*/ 12 w 28"/>
                <a:gd name="T43" fmla="*/ 14 h 29"/>
                <a:gd name="T44" fmla="*/ 12 w 28"/>
                <a:gd name="T4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12" y="9"/>
                  </a:moveTo>
                  <a:cubicBezTo>
                    <a:pt x="11" y="7"/>
                    <a:pt x="7" y="3"/>
                    <a:pt x="5" y="6"/>
                  </a:cubicBezTo>
                  <a:cubicBezTo>
                    <a:pt x="3" y="9"/>
                    <a:pt x="5" y="11"/>
                    <a:pt x="6" y="13"/>
                  </a:cubicBezTo>
                  <a:cubicBezTo>
                    <a:pt x="7" y="14"/>
                    <a:pt x="9" y="15"/>
                    <a:pt x="8" y="16"/>
                  </a:cubicBezTo>
                  <a:cubicBezTo>
                    <a:pt x="8" y="17"/>
                    <a:pt x="8" y="17"/>
                    <a:pt x="8" y="18"/>
                  </a:cubicBezTo>
                  <a:cubicBezTo>
                    <a:pt x="8" y="19"/>
                    <a:pt x="7" y="17"/>
                    <a:pt x="6" y="17"/>
                  </a:cubicBezTo>
                  <a:cubicBezTo>
                    <a:pt x="3" y="14"/>
                    <a:pt x="0" y="6"/>
                    <a:pt x="4" y="2"/>
                  </a:cubicBezTo>
                  <a:cubicBezTo>
                    <a:pt x="7" y="0"/>
                    <a:pt x="8" y="2"/>
                    <a:pt x="10" y="3"/>
                  </a:cubicBezTo>
                  <a:cubicBezTo>
                    <a:pt x="11" y="5"/>
                    <a:pt x="12" y="6"/>
                    <a:pt x="13" y="7"/>
                  </a:cubicBezTo>
                  <a:cubicBezTo>
                    <a:pt x="13" y="8"/>
                    <a:pt x="13" y="9"/>
                    <a:pt x="13" y="8"/>
                  </a:cubicBezTo>
                  <a:cubicBezTo>
                    <a:pt x="14" y="8"/>
                    <a:pt x="14" y="7"/>
                    <a:pt x="15" y="7"/>
                  </a:cubicBezTo>
                  <a:cubicBezTo>
                    <a:pt x="19" y="3"/>
                    <a:pt x="25" y="12"/>
                    <a:pt x="26" y="16"/>
                  </a:cubicBezTo>
                  <a:cubicBezTo>
                    <a:pt x="28" y="22"/>
                    <a:pt x="26" y="29"/>
                    <a:pt x="19" y="25"/>
                  </a:cubicBezTo>
                  <a:cubicBezTo>
                    <a:pt x="19" y="25"/>
                    <a:pt x="19" y="24"/>
                    <a:pt x="19" y="24"/>
                  </a:cubicBezTo>
                  <a:cubicBezTo>
                    <a:pt x="19" y="23"/>
                    <a:pt x="18" y="22"/>
                    <a:pt x="19" y="22"/>
                  </a:cubicBezTo>
                  <a:cubicBezTo>
                    <a:pt x="20" y="22"/>
                    <a:pt x="21" y="23"/>
                    <a:pt x="23" y="22"/>
                  </a:cubicBezTo>
                  <a:cubicBezTo>
                    <a:pt x="25" y="20"/>
                    <a:pt x="24" y="16"/>
                    <a:pt x="23" y="14"/>
                  </a:cubicBezTo>
                  <a:cubicBezTo>
                    <a:pt x="22" y="12"/>
                    <a:pt x="18" y="8"/>
                    <a:pt x="16" y="10"/>
                  </a:cubicBezTo>
                  <a:cubicBezTo>
                    <a:pt x="14" y="11"/>
                    <a:pt x="14" y="12"/>
                    <a:pt x="14" y="14"/>
                  </a:cubicBezTo>
                  <a:cubicBezTo>
                    <a:pt x="14" y="14"/>
                    <a:pt x="15" y="15"/>
                    <a:pt x="15" y="15"/>
                  </a:cubicBezTo>
                  <a:cubicBezTo>
                    <a:pt x="15" y="16"/>
                    <a:pt x="14" y="15"/>
                    <a:pt x="14" y="15"/>
                  </a:cubicBezTo>
                  <a:cubicBezTo>
                    <a:pt x="13" y="15"/>
                    <a:pt x="12" y="15"/>
                    <a:pt x="12" y="14"/>
                  </a:cubicBezTo>
                  <a:cubicBezTo>
                    <a:pt x="12" y="12"/>
                    <a:pt x="12" y="11"/>
                    <a:pt x="12" y="9"/>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1" name="Freeform 313"/>
            <p:cNvSpPr/>
            <p:nvPr/>
          </p:nvSpPr>
          <p:spPr bwMode="auto">
            <a:xfrm>
              <a:off x="3367305" y="4616900"/>
              <a:ext cx="66207" cy="78503"/>
            </a:xfrm>
            <a:custGeom>
              <a:avLst/>
              <a:gdLst>
                <a:gd name="T0" fmla="*/ 12 w 26"/>
                <a:gd name="T1" fmla="*/ 23 h 31"/>
                <a:gd name="T2" fmla="*/ 4 w 26"/>
                <a:gd name="T3" fmla="*/ 17 h 31"/>
                <a:gd name="T4" fmla="*/ 2 w 26"/>
                <a:gd name="T5" fmla="*/ 15 h 31"/>
                <a:gd name="T6" fmla="*/ 0 w 26"/>
                <a:gd name="T7" fmla="*/ 14 h 31"/>
                <a:gd name="T8" fmla="*/ 0 w 26"/>
                <a:gd name="T9" fmla="*/ 10 h 31"/>
                <a:gd name="T10" fmla="*/ 1 w 26"/>
                <a:gd name="T11" fmla="*/ 1 h 31"/>
                <a:gd name="T12" fmla="*/ 2 w 26"/>
                <a:gd name="T13" fmla="*/ 2 h 31"/>
                <a:gd name="T14" fmla="*/ 4 w 26"/>
                <a:gd name="T15" fmla="*/ 4 h 31"/>
                <a:gd name="T16" fmla="*/ 3 w 26"/>
                <a:gd name="T17" fmla="*/ 10 h 31"/>
                <a:gd name="T18" fmla="*/ 3 w 26"/>
                <a:gd name="T19" fmla="*/ 11 h 31"/>
                <a:gd name="T20" fmla="*/ 3 w 26"/>
                <a:gd name="T21" fmla="*/ 13 h 31"/>
                <a:gd name="T22" fmla="*/ 5 w 26"/>
                <a:gd name="T23" fmla="*/ 14 h 31"/>
                <a:gd name="T24" fmla="*/ 9 w 26"/>
                <a:gd name="T25" fmla="*/ 18 h 31"/>
                <a:gd name="T26" fmla="*/ 9 w 26"/>
                <a:gd name="T27" fmla="*/ 16 h 31"/>
                <a:gd name="T28" fmla="*/ 8 w 26"/>
                <a:gd name="T29" fmla="*/ 14 h 31"/>
                <a:gd name="T30" fmla="*/ 11 w 26"/>
                <a:gd name="T31" fmla="*/ 7 h 31"/>
                <a:gd name="T32" fmla="*/ 23 w 26"/>
                <a:gd name="T33" fmla="*/ 16 h 31"/>
                <a:gd name="T34" fmla="*/ 17 w 26"/>
                <a:gd name="T35" fmla="*/ 27 h 31"/>
                <a:gd name="T36" fmla="*/ 17 w 26"/>
                <a:gd name="T37" fmla="*/ 25 h 31"/>
                <a:gd name="T38" fmla="*/ 17 w 26"/>
                <a:gd name="T39" fmla="*/ 24 h 31"/>
                <a:gd name="T40" fmla="*/ 21 w 26"/>
                <a:gd name="T41" fmla="*/ 24 h 31"/>
                <a:gd name="T42" fmla="*/ 20 w 26"/>
                <a:gd name="T43" fmla="*/ 15 h 31"/>
                <a:gd name="T44" fmla="*/ 11 w 26"/>
                <a:gd name="T45" fmla="*/ 18 h 31"/>
                <a:gd name="T46" fmla="*/ 13 w 26"/>
                <a:gd name="T47" fmla="*/ 22 h 31"/>
                <a:gd name="T48" fmla="*/ 12 w 26"/>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1">
                  <a:moveTo>
                    <a:pt x="12" y="23"/>
                  </a:moveTo>
                  <a:cubicBezTo>
                    <a:pt x="9" y="21"/>
                    <a:pt x="7" y="19"/>
                    <a:pt x="4" y="17"/>
                  </a:cubicBezTo>
                  <a:cubicBezTo>
                    <a:pt x="3" y="16"/>
                    <a:pt x="3" y="16"/>
                    <a:pt x="2" y="15"/>
                  </a:cubicBezTo>
                  <a:cubicBezTo>
                    <a:pt x="1" y="15"/>
                    <a:pt x="0" y="15"/>
                    <a:pt x="0" y="14"/>
                  </a:cubicBezTo>
                  <a:cubicBezTo>
                    <a:pt x="0" y="12"/>
                    <a:pt x="0" y="11"/>
                    <a:pt x="0" y="10"/>
                  </a:cubicBezTo>
                  <a:cubicBezTo>
                    <a:pt x="1" y="7"/>
                    <a:pt x="1" y="4"/>
                    <a:pt x="1" y="1"/>
                  </a:cubicBezTo>
                  <a:cubicBezTo>
                    <a:pt x="1" y="0"/>
                    <a:pt x="2" y="1"/>
                    <a:pt x="2" y="2"/>
                  </a:cubicBezTo>
                  <a:cubicBezTo>
                    <a:pt x="3" y="2"/>
                    <a:pt x="4" y="2"/>
                    <a:pt x="4" y="4"/>
                  </a:cubicBezTo>
                  <a:cubicBezTo>
                    <a:pt x="4" y="6"/>
                    <a:pt x="3" y="8"/>
                    <a:pt x="3" y="10"/>
                  </a:cubicBezTo>
                  <a:cubicBezTo>
                    <a:pt x="3" y="10"/>
                    <a:pt x="3" y="11"/>
                    <a:pt x="3" y="11"/>
                  </a:cubicBezTo>
                  <a:cubicBezTo>
                    <a:pt x="3" y="12"/>
                    <a:pt x="3" y="12"/>
                    <a:pt x="3" y="13"/>
                  </a:cubicBezTo>
                  <a:cubicBezTo>
                    <a:pt x="4" y="13"/>
                    <a:pt x="4" y="14"/>
                    <a:pt x="5" y="14"/>
                  </a:cubicBezTo>
                  <a:cubicBezTo>
                    <a:pt x="6" y="15"/>
                    <a:pt x="8" y="17"/>
                    <a:pt x="9" y="18"/>
                  </a:cubicBezTo>
                  <a:cubicBezTo>
                    <a:pt x="10" y="18"/>
                    <a:pt x="9" y="16"/>
                    <a:pt x="9" y="16"/>
                  </a:cubicBezTo>
                  <a:cubicBezTo>
                    <a:pt x="9" y="15"/>
                    <a:pt x="8" y="15"/>
                    <a:pt x="8" y="14"/>
                  </a:cubicBezTo>
                  <a:cubicBezTo>
                    <a:pt x="8" y="11"/>
                    <a:pt x="8" y="9"/>
                    <a:pt x="11" y="7"/>
                  </a:cubicBezTo>
                  <a:cubicBezTo>
                    <a:pt x="15" y="5"/>
                    <a:pt x="22" y="13"/>
                    <a:pt x="23" y="16"/>
                  </a:cubicBezTo>
                  <a:cubicBezTo>
                    <a:pt x="26" y="23"/>
                    <a:pt x="25" y="31"/>
                    <a:pt x="17" y="27"/>
                  </a:cubicBezTo>
                  <a:cubicBezTo>
                    <a:pt x="17" y="27"/>
                    <a:pt x="17" y="26"/>
                    <a:pt x="17" y="25"/>
                  </a:cubicBezTo>
                  <a:cubicBezTo>
                    <a:pt x="17" y="25"/>
                    <a:pt x="16" y="24"/>
                    <a:pt x="17" y="24"/>
                  </a:cubicBezTo>
                  <a:cubicBezTo>
                    <a:pt x="19" y="24"/>
                    <a:pt x="20" y="25"/>
                    <a:pt x="21" y="24"/>
                  </a:cubicBezTo>
                  <a:cubicBezTo>
                    <a:pt x="23" y="22"/>
                    <a:pt x="21" y="17"/>
                    <a:pt x="20" y="15"/>
                  </a:cubicBezTo>
                  <a:cubicBezTo>
                    <a:pt x="15" y="8"/>
                    <a:pt x="8" y="10"/>
                    <a:pt x="11" y="18"/>
                  </a:cubicBezTo>
                  <a:cubicBezTo>
                    <a:pt x="12" y="19"/>
                    <a:pt x="13" y="20"/>
                    <a:pt x="13" y="22"/>
                  </a:cubicBezTo>
                  <a:cubicBezTo>
                    <a:pt x="13" y="23"/>
                    <a:pt x="13" y="24"/>
                    <a:pt x="12" y="2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2" name="Line 319"/>
            <p:cNvSpPr>
              <a:spLocks noChangeShapeType="1"/>
            </p:cNvSpPr>
            <p:nvPr/>
          </p:nvSpPr>
          <p:spPr bwMode="auto">
            <a:xfrm>
              <a:off x="3039108" y="4318969"/>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Freeform 320"/>
            <p:cNvSpPr/>
            <p:nvPr/>
          </p:nvSpPr>
          <p:spPr bwMode="auto">
            <a:xfrm>
              <a:off x="3084507" y="5023599"/>
              <a:ext cx="28374" cy="73773"/>
            </a:xfrm>
            <a:custGeom>
              <a:avLst/>
              <a:gdLst>
                <a:gd name="T0" fmla="*/ 14 w 30"/>
                <a:gd name="T1" fmla="*/ 78 h 78"/>
                <a:gd name="T2" fmla="*/ 30 w 30"/>
                <a:gd name="T3" fmla="*/ 19 h 78"/>
                <a:gd name="T4" fmla="*/ 0 w 30"/>
                <a:gd name="T5" fmla="*/ 0 h 78"/>
                <a:gd name="T6" fmla="*/ 14 w 30"/>
                <a:gd name="T7" fmla="*/ 78 h 78"/>
              </a:gdLst>
              <a:ahLst/>
              <a:cxnLst>
                <a:cxn ang="0">
                  <a:pos x="T0" y="T1"/>
                </a:cxn>
                <a:cxn ang="0">
                  <a:pos x="T2" y="T3"/>
                </a:cxn>
                <a:cxn ang="0">
                  <a:pos x="T4" y="T5"/>
                </a:cxn>
                <a:cxn ang="0">
                  <a:pos x="T6" y="T7"/>
                </a:cxn>
              </a:cxnLst>
              <a:rect l="0" t="0" r="r" b="b"/>
              <a:pathLst>
                <a:path w="30" h="78">
                  <a:moveTo>
                    <a:pt x="14" y="78"/>
                  </a:moveTo>
                  <a:lnTo>
                    <a:pt x="30" y="19"/>
                  </a:lnTo>
                  <a:lnTo>
                    <a:pt x="0" y="0"/>
                  </a:lnTo>
                  <a:lnTo>
                    <a:pt x="14" y="78"/>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4" name="Freeform 328"/>
            <p:cNvSpPr/>
            <p:nvPr/>
          </p:nvSpPr>
          <p:spPr bwMode="auto">
            <a:xfrm>
              <a:off x="2289077" y="4763501"/>
              <a:ext cx="86069" cy="42562"/>
            </a:xfrm>
            <a:custGeom>
              <a:avLst/>
              <a:gdLst>
                <a:gd name="T0" fmla="*/ 24 w 34"/>
                <a:gd name="T1" fmla="*/ 11 h 17"/>
                <a:gd name="T2" fmla="*/ 11 w 34"/>
                <a:gd name="T3" fmla="*/ 16 h 17"/>
                <a:gd name="T4" fmla="*/ 6 w 34"/>
                <a:gd name="T5" fmla="*/ 7 h 17"/>
                <a:gd name="T6" fmla="*/ 8 w 34"/>
                <a:gd name="T7" fmla="*/ 8 h 17"/>
                <a:gd name="T8" fmla="*/ 9 w 34"/>
                <a:gd name="T9" fmla="*/ 9 h 17"/>
                <a:gd name="T10" fmla="*/ 7 w 34"/>
                <a:gd name="T11" fmla="*/ 11 h 17"/>
                <a:gd name="T12" fmla="*/ 14 w 34"/>
                <a:gd name="T13" fmla="*/ 15 h 17"/>
                <a:gd name="T14" fmla="*/ 16 w 34"/>
                <a:gd name="T15" fmla="*/ 7 h 17"/>
                <a:gd name="T16" fmla="*/ 12 w 34"/>
                <a:gd name="T17" fmla="*/ 6 h 17"/>
                <a:gd name="T18" fmla="*/ 12 w 34"/>
                <a:gd name="T19" fmla="*/ 5 h 17"/>
                <a:gd name="T20" fmla="*/ 21 w 34"/>
                <a:gd name="T21" fmla="*/ 2 h 17"/>
                <a:gd name="T22" fmla="*/ 25 w 34"/>
                <a:gd name="T23" fmla="*/ 1 h 17"/>
                <a:gd name="T24" fmla="*/ 26 w 34"/>
                <a:gd name="T25" fmla="*/ 2 h 17"/>
                <a:gd name="T26" fmla="*/ 28 w 34"/>
                <a:gd name="T27" fmla="*/ 3 h 17"/>
                <a:gd name="T28" fmla="*/ 33 w 34"/>
                <a:gd name="T29" fmla="*/ 6 h 17"/>
                <a:gd name="T30" fmla="*/ 33 w 34"/>
                <a:gd name="T31" fmla="*/ 7 h 17"/>
                <a:gd name="T32" fmla="*/ 30 w 34"/>
                <a:gd name="T33" fmla="*/ 7 h 17"/>
                <a:gd name="T34" fmla="*/ 22 w 34"/>
                <a:gd name="T35" fmla="*/ 4 h 17"/>
                <a:gd name="T36" fmla="*/ 20 w 34"/>
                <a:gd name="T37" fmla="*/ 5 h 17"/>
                <a:gd name="T38" fmla="*/ 18 w 34"/>
                <a:gd name="T39" fmla="*/ 5 h 17"/>
                <a:gd name="T40" fmla="*/ 17 w 34"/>
                <a:gd name="T41" fmla="*/ 6 h 17"/>
                <a:gd name="T42" fmla="*/ 21 w 34"/>
                <a:gd name="T43" fmla="*/ 7 h 17"/>
                <a:gd name="T44" fmla="*/ 24 w 34"/>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24" y="11"/>
                  </a:moveTo>
                  <a:cubicBezTo>
                    <a:pt x="23" y="16"/>
                    <a:pt x="15" y="17"/>
                    <a:pt x="11" y="16"/>
                  </a:cubicBezTo>
                  <a:cubicBezTo>
                    <a:pt x="6" y="16"/>
                    <a:pt x="0" y="11"/>
                    <a:pt x="6" y="7"/>
                  </a:cubicBezTo>
                  <a:cubicBezTo>
                    <a:pt x="7" y="8"/>
                    <a:pt x="7" y="8"/>
                    <a:pt x="8" y="8"/>
                  </a:cubicBezTo>
                  <a:cubicBezTo>
                    <a:pt x="8" y="8"/>
                    <a:pt x="9" y="8"/>
                    <a:pt x="9" y="9"/>
                  </a:cubicBezTo>
                  <a:cubicBezTo>
                    <a:pt x="8" y="10"/>
                    <a:pt x="7" y="10"/>
                    <a:pt x="7" y="11"/>
                  </a:cubicBezTo>
                  <a:cubicBezTo>
                    <a:pt x="7" y="14"/>
                    <a:pt x="12" y="15"/>
                    <a:pt x="14" y="15"/>
                  </a:cubicBezTo>
                  <a:cubicBezTo>
                    <a:pt x="22" y="14"/>
                    <a:pt x="24" y="8"/>
                    <a:pt x="16" y="7"/>
                  </a:cubicBezTo>
                  <a:cubicBezTo>
                    <a:pt x="15" y="7"/>
                    <a:pt x="14" y="7"/>
                    <a:pt x="12" y="6"/>
                  </a:cubicBezTo>
                  <a:cubicBezTo>
                    <a:pt x="12" y="6"/>
                    <a:pt x="11" y="5"/>
                    <a:pt x="12" y="5"/>
                  </a:cubicBezTo>
                  <a:cubicBezTo>
                    <a:pt x="15" y="4"/>
                    <a:pt x="18" y="3"/>
                    <a:pt x="21" y="2"/>
                  </a:cubicBezTo>
                  <a:cubicBezTo>
                    <a:pt x="22" y="2"/>
                    <a:pt x="23" y="1"/>
                    <a:pt x="25" y="1"/>
                  </a:cubicBezTo>
                  <a:cubicBezTo>
                    <a:pt x="26" y="0"/>
                    <a:pt x="26" y="1"/>
                    <a:pt x="26" y="2"/>
                  </a:cubicBezTo>
                  <a:cubicBezTo>
                    <a:pt x="27" y="2"/>
                    <a:pt x="27" y="2"/>
                    <a:pt x="28" y="3"/>
                  </a:cubicBezTo>
                  <a:cubicBezTo>
                    <a:pt x="30" y="4"/>
                    <a:pt x="32" y="5"/>
                    <a:pt x="33" y="6"/>
                  </a:cubicBezTo>
                  <a:cubicBezTo>
                    <a:pt x="34" y="7"/>
                    <a:pt x="33" y="7"/>
                    <a:pt x="33" y="7"/>
                  </a:cubicBezTo>
                  <a:cubicBezTo>
                    <a:pt x="32" y="8"/>
                    <a:pt x="31" y="8"/>
                    <a:pt x="30" y="7"/>
                  </a:cubicBezTo>
                  <a:cubicBezTo>
                    <a:pt x="28" y="6"/>
                    <a:pt x="26" y="3"/>
                    <a:pt x="22" y="4"/>
                  </a:cubicBezTo>
                  <a:cubicBezTo>
                    <a:pt x="21" y="4"/>
                    <a:pt x="20" y="5"/>
                    <a:pt x="20" y="5"/>
                  </a:cubicBezTo>
                  <a:cubicBezTo>
                    <a:pt x="19" y="5"/>
                    <a:pt x="19" y="5"/>
                    <a:pt x="18" y="5"/>
                  </a:cubicBezTo>
                  <a:cubicBezTo>
                    <a:pt x="18" y="5"/>
                    <a:pt x="17" y="5"/>
                    <a:pt x="17" y="6"/>
                  </a:cubicBezTo>
                  <a:cubicBezTo>
                    <a:pt x="19" y="6"/>
                    <a:pt x="20" y="6"/>
                    <a:pt x="21" y="7"/>
                  </a:cubicBezTo>
                  <a:cubicBezTo>
                    <a:pt x="23" y="7"/>
                    <a:pt x="25" y="8"/>
                    <a:pt x="24"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5" name="Freeform 329"/>
            <p:cNvSpPr>
              <a:spLocks noEditPoints="1"/>
            </p:cNvSpPr>
            <p:nvPr/>
          </p:nvSpPr>
          <p:spPr bwMode="auto">
            <a:xfrm>
              <a:off x="2263540" y="4751205"/>
              <a:ext cx="70936" cy="30266"/>
            </a:xfrm>
            <a:custGeom>
              <a:avLst/>
              <a:gdLst>
                <a:gd name="T0" fmla="*/ 30 w 75"/>
                <a:gd name="T1" fmla="*/ 18 h 32"/>
                <a:gd name="T2" fmla="*/ 56 w 75"/>
                <a:gd name="T3" fmla="*/ 2 h 32"/>
                <a:gd name="T4" fmla="*/ 14 w 75"/>
                <a:gd name="T5" fmla="*/ 5 h 32"/>
                <a:gd name="T6" fmla="*/ 30 w 75"/>
                <a:gd name="T7" fmla="*/ 18 h 32"/>
                <a:gd name="T8" fmla="*/ 8 w 75"/>
                <a:gd name="T9" fmla="*/ 2 h 32"/>
                <a:gd name="T10" fmla="*/ 70 w 75"/>
                <a:gd name="T11" fmla="*/ 0 h 32"/>
                <a:gd name="T12" fmla="*/ 75 w 75"/>
                <a:gd name="T13" fmla="*/ 2 h 32"/>
                <a:gd name="T14" fmla="*/ 35 w 75"/>
                <a:gd name="T15" fmla="*/ 21 h 32"/>
                <a:gd name="T16" fmla="*/ 43 w 75"/>
                <a:gd name="T17" fmla="*/ 26 h 32"/>
                <a:gd name="T18" fmla="*/ 35 w 75"/>
                <a:gd name="T19" fmla="*/ 29 h 32"/>
                <a:gd name="T20" fmla="*/ 30 w 75"/>
                <a:gd name="T21" fmla="*/ 24 h 32"/>
                <a:gd name="T22" fmla="*/ 16 w 75"/>
                <a:gd name="T23" fmla="*/ 32 h 32"/>
                <a:gd name="T24" fmla="*/ 8 w 75"/>
                <a:gd name="T25" fmla="*/ 29 h 32"/>
                <a:gd name="T26" fmla="*/ 24 w 75"/>
                <a:gd name="T27" fmla="*/ 21 h 32"/>
                <a:gd name="T28" fmla="*/ 0 w 75"/>
                <a:gd name="T29" fmla="*/ 5 h 32"/>
                <a:gd name="T30" fmla="*/ 8 w 75"/>
                <a:gd name="T3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2">
                  <a:moveTo>
                    <a:pt x="30" y="18"/>
                  </a:moveTo>
                  <a:lnTo>
                    <a:pt x="56" y="2"/>
                  </a:lnTo>
                  <a:lnTo>
                    <a:pt x="14" y="5"/>
                  </a:lnTo>
                  <a:lnTo>
                    <a:pt x="30" y="18"/>
                  </a:lnTo>
                  <a:close/>
                  <a:moveTo>
                    <a:pt x="8" y="2"/>
                  </a:moveTo>
                  <a:lnTo>
                    <a:pt x="70" y="0"/>
                  </a:lnTo>
                  <a:lnTo>
                    <a:pt x="75" y="2"/>
                  </a:lnTo>
                  <a:lnTo>
                    <a:pt x="35" y="21"/>
                  </a:lnTo>
                  <a:lnTo>
                    <a:pt x="43" y="26"/>
                  </a:lnTo>
                  <a:lnTo>
                    <a:pt x="35" y="29"/>
                  </a:lnTo>
                  <a:lnTo>
                    <a:pt x="30" y="24"/>
                  </a:lnTo>
                  <a:lnTo>
                    <a:pt x="16" y="32"/>
                  </a:lnTo>
                  <a:lnTo>
                    <a:pt x="8" y="29"/>
                  </a:lnTo>
                  <a:lnTo>
                    <a:pt x="24" y="21"/>
                  </a:lnTo>
                  <a:lnTo>
                    <a:pt x="0" y="5"/>
                  </a:lnTo>
                  <a:lnTo>
                    <a:pt x="8" y="2"/>
                  </a:ln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6" name="Freeform 330"/>
            <p:cNvSpPr>
              <a:spLocks noEditPoints="1"/>
            </p:cNvSpPr>
            <p:nvPr/>
          </p:nvSpPr>
          <p:spPr bwMode="auto">
            <a:xfrm>
              <a:off x="2183146" y="4695402"/>
              <a:ext cx="101202" cy="45399"/>
            </a:xfrm>
            <a:custGeom>
              <a:avLst/>
              <a:gdLst>
                <a:gd name="T0" fmla="*/ 21 w 40"/>
                <a:gd name="T1" fmla="*/ 16 h 18"/>
                <a:gd name="T2" fmla="*/ 31 w 40"/>
                <a:gd name="T3" fmla="*/ 10 h 18"/>
                <a:gd name="T4" fmla="*/ 19 w 40"/>
                <a:gd name="T5" fmla="*/ 10 h 18"/>
                <a:gd name="T6" fmla="*/ 13 w 40"/>
                <a:gd name="T7" fmla="*/ 10 h 18"/>
                <a:gd name="T8" fmla="*/ 9 w 40"/>
                <a:gd name="T9" fmla="*/ 11 h 18"/>
                <a:gd name="T10" fmla="*/ 10 w 40"/>
                <a:gd name="T11" fmla="*/ 12 h 18"/>
                <a:gd name="T12" fmla="*/ 21 w 40"/>
                <a:gd name="T13" fmla="*/ 16 h 18"/>
                <a:gd name="T14" fmla="*/ 32 w 40"/>
                <a:gd name="T15" fmla="*/ 9 h 18"/>
                <a:gd name="T16" fmla="*/ 22 w 40"/>
                <a:gd name="T17" fmla="*/ 3 h 18"/>
                <a:gd name="T18" fmla="*/ 11 w 40"/>
                <a:gd name="T19" fmla="*/ 7 h 18"/>
                <a:gd name="T20" fmla="*/ 10 w 40"/>
                <a:gd name="T21" fmla="*/ 8 h 18"/>
                <a:gd name="T22" fmla="*/ 13 w 40"/>
                <a:gd name="T23" fmla="*/ 9 h 18"/>
                <a:gd name="T24" fmla="*/ 19 w 40"/>
                <a:gd name="T25" fmla="*/ 9 h 18"/>
                <a:gd name="T26" fmla="*/ 32 w 40"/>
                <a:gd name="T27" fmla="*/ 9 h 18"/>
                <a:gd name="T28" fmla="*/ 15 w 40"/>
                <a:gd name="T29" fmla="*/ 2 h 18"/>
                <a:gd name="T30" fmla="*/ 27 w 40"/>
                <a:gd name="T31" fmla="*/ 1 h 18"/>
                <a:gd name="T32" fmla="*/ 35 w 40"/>
                <a:gd name="T33" fmla="*/ 9 h 18"/>
                <a:gd name="T34" fmla="*/ 40 w 40"/>
                <a:gd name="T35" fmla="*/ 10 h 18"/>
                <a:gd name="T36" fmla="*/ 38 w 40"/>
                <a:gd name="T37" fmla="*/ 10 h 18"/>
                <a:gd name="T38" fmla="*/ 35 w 40"/>
                <a:gd name="T39" fmla="*/ 10 h 18"/>
                <a:gd name="T40" fmla="*/ 25 w 40"/>
                <a:gd name="T41" fmla="*/ 17 h 18"/>
                <a:gd name="T42" fmla="*/ 14 w 40"/>
                <a:gd name="T43" fmla="*/ 17 h 18"/>
                <a:gd name="T44" fmla="*/ 7 w 40"/>
                <a:gd name="T45" fmla="*/ 14 h 18"/>
                <a:gd name="T46" fmla="*/ 5 w 40"/>
                <a:gd name="T47" fmla="*/ 10 h 18"/>
                <a:gd name="T48" fmla="*/ 0 w 40"/>
                <a:gd name="T49" fmla="*/ 9 h 18"/>
                <a:gd name="T50" fmla="*/ 2 w 40"/>
                <a:gd name="T51" fmla="*/ 9 h 18"/>
                <a:gd name="T52" fmla="*/ 4 w 40"/>
                <a:gd name="T53" fmla="*/ 9 h 18"/>
                <a:gd name="T54" fmla="*/ 6 w 40"/>
                <a:gd name="T55" fmla="*/ 8 h 18"/>
                <a:gd name="T56" fmla="*/ 15 w 40"/>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8">
                  <a:moveTo>
                    <a:pt x="21" y="16"/>
                  </a:moveTo>
                  <a:cubicBezTo>
                    <a:pt x="25" y="15"/>
                    <a:pt x="28" y="14"/>
                    <a:pt x="31" y="10"/>
                  </a:cubicBezTo>
                  <a:cubicBezTo>
                    <a:pt x="27" y="10"/>
                    <a:pt x="23" y="10"/>
                    <a:pt x="19" y="10"/>
                  </a:cubicBezTo>
                  <a:cubicBezTo>
                    <a:pt x="17" y="10"/>
                    <a:pt x="15" y="10"/>
                    <a:pt x="13" y="10"/>
                  </a:cubicBezTo>
                  <a:cubicBezTo>
                    <a:pt x="11" y="10"/>
                    <a:pt x="8" y="8"/>
                    <a:pt x="9" y="11"/>
                  </a:cubicBezTo>
                  <a:cubicBezTo>
                    <a:pt x="9" y="11"/>
                    <a:pt x="9" y="12"/>
                    <a:pt x="10" y="12"/>
                  </a:cubicBezTo>
                  <a:cubicBezTo>
                    <a:pt x="11" y="16"/>
                    <a:pt x="18" y="16"/>
                    <a:pt x="21" y="16"/>
                  </a:cubicBezTo>
                  <a:close/>
                  <a:moveTo>
                    <a:pt x="32" y="9"/>
                  </a:moveTo>
                  <a:cubicBezTo>
                    <a:pt x="31" y="4"/>
                    <a:pt x="26" y="3"/>
                    <a:pt x="22" y="3"/>
                  </a:cubicBezTo>
                  <a:cubicBezTo>
                    <a:pt x="19" y="3"/>
                    <a:pt x="13" y="5"/>
                    <a:pt x="11" y="7"/>
                  </a:cubicBezTo>
                  <a:cubicBezTo>
                    <a:pt x="11" y="7"/>
                    <a:pt x="10" y="8"/>
                    <a:pt x="10" y="8"/>
                  </a:cubicBezTo>
                  <a:cubicBezTo>
                    <a:pt x="8" y="10"/>
                    <a:pt x="12" y="9"/>
                    <a:pt x="13" y="9"/>
                  </a:cubicBezTo>
                  <a:cubicBezTo>
                    <a:pt x="15" y="9"/>
                    <a:pt x="17" y="9"/>
                    <a:pt x="19" y="9"/>
                  </a:cubicBezTo>
                  <a:cubicBezTo>
                    <a:pt x="24" y="9"/>
                    <a:pt x="28" y="9"/>
                    <a:pt x="32" y="9"/>
                  </a:cubicBezTo>
                  <a:close/>
                  <a:moveTo>
                    <a:pt x="15" y="2"/>
                  </a:moveTo>
                  <a:cubicBezTo>
                    <a:pt x="19" y="1"/>
                    <a:pt x="23" y="0"/>
                    <a:pt x="27" y="1"/>
                  </a:cubicBezTo>
                  <a:cubicBezTo>
                    <a:pt x="31" y="3"/>
                    <a:pt x="35" y="3"/>
                    <a:pt x="35" y="9"/>
                  </a:cubicBezTo>
                  <a:cubicBezTo>
                    <a:pt x="36" y="9"/>
                    <a:pt x="40" y="8"/>
                    <a:pt x="40" y="10"/>
                  </a:cubicBezTo>
                  <a:cubicBezTo>
                    <a:pt x="40" y="11"/>
                    <a:pt x="39" y="10"/>
                    <a:pt x="38" y="10"/>
                  </a:cubicBezTo>
                  <a:cubicBezTo>
                    <a:pt x="38" y="10"/>
                    <a:pt x="35" y="10"/>
                    <a:pt x="35" y="10"/>
                  </a:cubicBezTo>
                  <a:cubicBezTo>
                    <a:pt x="32" y="14"/>
                    <a:pt x="29" y="16"/>
                    <a:pt x="25" y="17"/>
                  </a:cubicBezTo>
                  <a:cubicBezTo>
                    <a:pt x="21" y="18"/>
                    <a:pt x="18" y="18"/>
                    <a:pt x="14" y="17"/>
                  </a:cubicBezTo>
                  <a:cubicBezTo>
                    <a:pt x="11" y="17"/>
                    <a:pt x="9" y="16"/>
                    <a:pt x="7" y="14"/>
                  </a:cubicBezTo>
                  <a:cubicBezTo>
                    <a:pt x="7" y="13"/>
                    <a:pt x="6" y="10"/>
                    <a:pt x="5" y="10"/>
                  </a:cubicBezTo>
                  <a:cubicBezTo>
                    <a:pt x="4" y="10"/>
                    <a:pt x="0" y="11"/>
                    <a:pt x="0" y="9"/>
                  </a:cubicBezTo>
                  <a:cubicBezTo>
                    <a:pt x="0" y="8"/>
                    <a:pt x="1" y="9"/>
                    <a:pt x="2" y="9"/>
                  </a:cubicBezTo>
                  <a:cubicBezTo>
                    <a:pt x="3" y="9"/>
                    <a:pt x="3" y="9"/>
                    <a:pt x="4" y="9"/>
                  </a:cubicBezTo>
                  <a:cubicBezTo>
                    <a:pt x="5" y="9"/>
                    <a:pt x="5" y="9"/>
                    <a:pt x="6" y="8"/>
                  </a:cubicBezTo>
                  <a:cubicBezTo>
                    <a:pt x="8" y="5"/>
                    <a:pt x="11" y="3"/>
                    <a:pt x="15" y="2"/>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7" name="Line 334"/>
            <p:cNvSpPr>
              <a:spLocks noChangeShapeType="1"/>
            </p:cNvSpPr>
            <p:nvPr/>
          </p:nvSpPr>
          <p:spPr bwMode="auto">
            <a:xfrm>
              <a:off x="2814950" y="3742968"/>
              <a:ext cx="689498"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Freeform 335"/>
            <p:cNvSpPr/>
            <p:nvPr/>
          </p:nvSpPr>
          <p:spPr bwMode="auto">
            <a:xfrm>
              <a:off x="3253807" y="5132368"/>
              <a:ext cx="28374" cy="72828"/>
            </a:xfrm>
            <a:custGeom>
              <a:avLst/>
              <a:gdLst>
                <a:gd name="T0" fmla="*/ 14 w 30"/>
                <a:gd name="T1" fmla="*/ 77 h 77"/>
                <a:gd name="T2" fmla="*/ 30 w 30"/>
                <a:gd name="T3" fmla="*/ 19 h 77"/>
                <a:gd name="T4" fmla="*/ 0 w 30"/>
                <a:gd name="T5" fmla="*/ 0 h 77"/>
                <a:gd name="T6" fmla="*/ 14 w 30"/>
                <a:gd name="T7" fmla="*/ 77 h 77"/>
              </a:gdLst>
              <a:ahLst/>
              <a:cxnLst>
                <a:cxn ang="0">
                  <a:pos x="T0" y="T1"/>
                </a:cxn>
                <a:cxn ang="0">
                  <a:pos x="T2" y="T3"/>
                </a:cxn>
                <a:cxn ang="0">
                  <a:pos x="T4" y="T5"/>
                </a:cxn>
                <a:cxn ang="0">
                  <a:pos x="T6" y="T7"/>
                </a:cxn>
              </a:cxnLst>
              <a:rect l="0" t="0" r="r" b="b"/>
              <a:pathLst>
                <a:path w="30" h="77">
                  <a:moveTo>
                    <a:pt x="14" y="77"/>
                  </a:moveTo>
                  <a:lnTo>
                    <a:pt x="30" y="19"/>
                  </a:lnTo>
                  <a:lnTo>
                    <a:pt x="0" y="0"/>
                  </a:lnTo>
                  <a:lnTo>
                    <a:pt x="14" y="7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9" name="Freeform 336"/>
            <p:cNvSpPr/>
            <p:nvPr/>
          </p:nvSpPr>
          <p:spPr bwMode="auto">
            <a:xfrm>
              <a:off x="3208408" y="4801333"/>
              <a:ext cx="60532" cy="78503"/>
            </a:xfrm>
            <a:custGeom>
              <a:avLst/>
              <a:gdLst>
                <a:gd name="T0" fmla="*/ 3 w 24"/>
                <a:gd name="T1" fmla="*/ 13 h 31"/>
                <a:gd name="T2" fmla="*/ 5 w 24"/>
                <a:gd name="T3" fmla="*/ 15 h 31"/>
                <a:gd name="T4" fmla="*/ 6 w 24"/>
                <a:gd name="T5" fmla="*/ 16 h 31"/>
                <a:gd name="T6" fmla="*/ 7 w 24"/>
                <a:gd name="T7" fmla="*/ 17 h 31"/>
                <a:gd name="T8" fmla="*/ 6 w 24"/>
                <a:gd name="T9" fmla="*/ 19 h 31"/>
                <a:gd name="T10" fmla="*/ 3 w 24"/>
                <a:gd name="T11" fmla="*/ 18 h 31"/>
                <a:gd name="T12" fmla="*/ 0 w 24"/>
                <a:gd name="T13" fmla="*/ 8 h 31"/>
                <a:gd name="T14" fmla="*/ 10 w 24"/>
                <a:gd name="T15" fmla="*/ 7 h 31"/>
                <a:gd name="T16" fmla="*/ 18 w 24"/>
                <a:gd name="T17" fmla="*/ 21 h 31"/>
                <a:gd name="T18" fmla="*/ 20 w 24"/>
                <a:gd name="T19" fmla="*/ 24 h 31"/>
                <a:gd name="T20" fmla="*/ 20 w 24"/>
                <a:gd name="T21" fmla="*/ 22 h 31"/>
                <a:gd name="T22" fmla="*/ 20 w 24"/>
                <a:gd name="T23" fmla="*/ 19 h 31"/>
                <a:gd name="T24" fmla="*/ 20 w 24"/>
                <a:gd name="T25" fmla="*/ 11 h 31"/>
                <a:gd name="T26" fmla="*/ 23 w 24"/>
                <a:gd name="T27" fmla="*/ 13 h 31"/>
                <a:gd name="T28" fmla="*/ 23 w 24"/>
                <a:gd name="T29" fmla="*/ 15 h 31"/>
                <a:gd name="T30" fmla="*/ 23 w 24"/>
                <a:gd name="T31" fmla="*/ 19 h 31"/>
                <a:gd name="T32" fmla="*/ 23 w 24"/>
                <a:gd name="T33" fmla="*/ 26 h 31"/>
                <a:gd name="T34" fmla="*/ 21 w 24"/>
                <a:gd name="T35" fmla="*/ 30 h 31"/>
                <a:gd name="T36" fmla="*/ 20 w 24"/>
                <a:gd name="T37" fmla="*/ 28 h 31"/>
                <a:gd name="T38" fmla="*/ 15 w 24"/>
                <a:gd name="T39" fmla="*/ 20 h 31"/>
                <a:gd name="T40" fmla="*/ 6 w 24"/>
                <a:gd name="T41" fmla="*/ 6 h 31"/>
                <a:gd name="T42" fmla="*/ 2 w 24"/>
                <a:gd name="T43" fmla="*/ 9 h 31"/>
                <a:gd name="T44" fmla="*/ 3 w 24"/>
                <a:gd name="T4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3" y="13"/>
                  </a:moveTo>
                  <a:cubicBezTo>
                    <a:pt x="4" y="14"/>
                    <a:pt x="4" y="15"/>
                    <a:pt x="5" y="15"/>
                  </a:cubicBezTo>
                  <a:cubicBezTo>
                    <a:pt x="5" y="16"/>
                    <a:pt x="5" y="16"/>
                    <a:pt x="6" y="16"/>
                  </a:cubicBezTo>
                  <a:cubicBezTo>
                    <a:pt x="6" y="17"/>
                    <a:pt x="7" y="16"/>
                    <a:pt x="7" y="17"/>
                  </a:cubicBezTo>
                  <a:cubicBezTo>
                    <a:pt x="6" y="18"/>
                    <a:pt x="6" y="18"/>
                    <a:pt x="6" y="19"/>
                  </a:cubicBezTo>
                  <a:cubicBezTo>
                    <a:pt x="6" y="21"/>
                    <a:pt x="4" y="18"/>
                    <a:pt x="3" y="18"/>
                  </a:cubicBezTo>
                  <a:cubicBezTo>
                    <a:pt x="1" y="15"/>
                    <a:pt x="0" y="12"/>
                    <a:pt x="0" y="8"/>
                  </a:cubicBezTo>
                  <a:cubicBezTo>
                    <a:pt x="0" y="0"/>
                    <a:pt x="6" y="1"/>
                    <a:pt x="10" y="7"/>
                  </a:cubicBezTo>
                  <a:cubicBezTo>
                    <a:pt x="13" y="11"/>
                    <a:pt x="16" y="16"/>
                    <a:pt x="18" y="21"/>
                  </a:cubicBezTo>
                  <a:cubicBezTo>
                    <a:pt x="18" y="22"/>
                    <a:pt x="19" y="23"/>
                    <a:pt x="20" y="24"/>
                  </a:cubicBezTo>
                  <a:cubicBezTo>
                    <a:pt x="20" y="25"/>
                    <a:pt x="20" y="23"/>
                    <a:pt x="20" y="22"/>
                  </a:cubicBezTo>
                  <a:cubicBezTo>
                    <a:pt x="20" y="21"/>
                    <a:pt x="20" y="20"/>
                    <a:pt x="20" y="19"/>
                  </a:cubicBezTo>
                  <a:cubicBezTo>
                    <a:pt x="20" y="16"/>
                    <a:pt x="20" y="14"/>
                    <a:pt x="20" y="11"/>
                  </a:cubicBezTo>
                  <a:cubicBezTo>
                    <a:pt x="21" y="12"/>
                    <a:pt x="22" y="12"/>
                    <a:pt x="23" y="13"/>
                  </a:cubicBezTo>
                  <a:cubicBezTo>
                    <a:pt x="24" y="13"/>
                    <a:pt x="23" y="14"/>
                    <a:pt x="23" y="15"/>
                  </a:cubicBezTo>
                  <a:cubicBezTo>
                    <a:pt x="23" y="16"/>
                    <a:pt x="23" y="17"/>
                    <a:pt x="23" y="19"/>
                  </a:cubicBezTo>
                  <a:cubicBezTo>
                    <a:pt x="23" y="21"/>
                    <a:pt x="23" y="24"/>
                    <a:pt x="23" y="26"/>
                  </a:cubicBezTo>
                  <a:cubicBezTo>
                    <a:pt x="22" y="28"/>
                    <a:pt x="23" y="31"/>
                    <a:pt x="21" y="30"/>
                  </a:cubicBezTo>
                  <a:cubicBezTo>
                    <a:pt x="21" y="29"/>
                    <a:pt x="20" y="28"/>
                    <a:pt x="20" y="28"/>
                  </a:cubicBezTo>
                  <a:cubicBezTo>
                    <a:pt x="18" y="26"/>
                    <a:pt x="16" y="23"/>
                    <a:pt x="15" y="20"/>
                  </a:cubicBezTo>
                  <a:cubicBezTo>
                    <a:pt x="13" y="16"/>
                    <a:pt x="11" y="9"/>
                    <a:pt x="6" y="6"/>
                  </a:cubicBezTo>
                  <a:cubicBezTo>
                    <a:pt x="4" y="4"/>
                    <a:pt x="2" y="6"/>
                    <a:pt x="2" y="9"/>
                  </a:cubicBezTo>
                  <a:cubicBezTo>
                    <a:pt x="2" y="10"/>
                    <a:pt x="2" y="12"/>
                    <a:pt x="3" y="1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0" name="Freeform 337"/>
            <p:cNvSpPr/>
            <p:nvPr/>
          </p:nvSpPr>
          <p:spPr bwMode="auto">
            <a:xfrm>
              <a:off x="3208408" y="4751205"/>
              <a:ext cx="63370" cy="77557"/>
            </a:xfrm>
            <a:custGeom>
              <a:avLst/>
              <a:gdLst>
                <a:gd name="T0" fmla="*/ 7 w 25"/>
                <a:gd name="T1" fmla="*/ 6 h 31"/>
                <a:gd name="T2" fmla="*/ 3 w 25"/>
                <a:gd name="T3" fmla="*/ 8 h 31"/>
                <a:gd name="T4" fmla="*/ 4 w 25"/>
                <a:gd name="T5" fmla="*/ 13 h 31"/>
                <a:gd name="T6" fmla="*/ 6 w 25"/>
                <a:gd name="T7" fmla="*/ 15 h 31"/>
                <a:gd name="T8" fmla="*/ 7 w 25"/>
                <a:gd name="T9" fmla="*/ 17 h 31"/>
                <a:gd name="T10" fmla="*/ 7 w 25"/>
                <a:gd name="T11" fmla="*/ 19 h 31"/>
                <a:gd name="T12" fmla="*/ 4 w 25"/>
                <a:gd name="T13" fmla="*/ 17 h 31"/>
                <a:gd name="T14" fmla="*/ 1 w 25"/>
                <a:gd name="T15" fmla="*/ 8 h 31"/>
                <a:gd name="T16" fmla="*/ 11 w 25"/>
                <a:gd name="T17" fmla="*/ 6 h 31"/>
                <a:gd name="T18" fmla="*/ 19 w 25"/>
                <a:gd name="T19" fmla="*/ 21 h 31"/>
                <a:gd name="T20" fmla="*/ 20 w 25"/>
                <a:gd name="T21" fmla="*/ 24 h 31"/>
                <a:gd name="T22" fmla="*/ 21 w 25"/>
                <a:gd name="T23" fmla="*/ 22 h 31"/>
                <a:gd name="T24" fmla="*/ 21 w 25"/>
                <a:gd name="T25" fmla="*/ 18 h 31"/>
                <a:gd name="T26" fmla="*/ 21 w 25"/>
                <a:gd name="T27" fmla="*/ 11 h 31"/>
                <a:gd name="T28" fmla="*/ 24 w 25"/>
                <a:gd name="T29" fmla="*/ 12 h 31"/>
                <a:gd name="T30" fmla="*/ 24 w 25"/>
                <a:gd name="T31" fmla="*/ 14 h 31"/>
                <a:gd name="T32" fmla="*/ 24 w 25"/>
                <a:gd name="T33" fmla="*/ 18 h 31"/>
                <a:gd name="T34" fmla="*/ 23 w 25"/>
                <a:gd name="T35" fmla="*/ 26 h 31"/>
                <a:gd name="T36" fmla="*/ 22 w 25"/>
                <a:gd name="T37" fmla="*/ 29 h 31"/>
                <a:gd name="T38" fmla="*/ 20 w 25"/>
                <a:gd name="T39" fmla="*/ 27 h 31"/>
                <a:gd name="T40" fmla="*/ 16 w 25"/>
                <a:gd name="T41" fmla="*/ 20 h 31"/>
                <a:gd name="T42" fmla="*/ 7 w 25"/>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7" y="6"/>
                  </a:moveTo>
                  <a:cubicBezTo>
                    <a:pt x="5" y="4"/>
                    <a:pt x="3" y="5"/>
                    <a:pt x="3" y="8"/>
                  </a:cubicBezTo>
                  <a:cubicBezTo>
                    <a:pt x="3" y="10"/>
                    <a:pt x="3" y="11"/>
                    <a:pt x="4" y="13"/>
                  </a:cubicBezTo>
                  <a:cubicBezTo>
                    <a:pt x="4" y="14"/>
                    <a:pt x="5" y="14"/>
                    <a:pt x="6" y="15"/>
                  </a:cubicBezTo>
                  <a:cubicBezTo>
                    <a:pt x="6" y="16"/>
                    <a:pt x="8" y="15"/>
                    <a:pt x="7" y="17"/>
                  </a:cubicBezTo>
                  <a:cubicBezTo>
                    <a:pt x="7" y="17"/>
                    <a:pt x="7" y="18"/>
                    <a:pt x="7" y="19"/>
                  </a:cubicBezTo>
                  <a:cubicBezTo>
                    <a:pt x="7" y="21"/>
                    <a:pt x="5" y="18"/>
                    <a:pt x="4" y="17"/>
                  </a:cubicBezTo>
                  <a:cubicBezTo>
                    <a:pt x="2" y="14"/>
                    <a:pt x="1" y="11"/>
                    <a:pt x="1" y="8"/>
                  </a:cubicBezTo>
                  <a:cubicBezTo>
                    <a:pt x="0" y="0"/>
                    <a:pt x="7" y="0"/>
                    <a:pt x="11" y="6"/>
                  </a:cubicBezTo>
                  <a:cubicBezTo>
                    <a:pt x="14" y="11"/>
                    <a:pt x="16" y="16"/>
                    <a:pt x="19" y="21"/>
                  </a:cubicBezTo>
                  <a:cubicBezTo>
                    <a:pt x="19" y="22"/>
                    <a:pt x="20" y="23"/>
                    <a:pt x="20" y="24"/>
                  </a:cubicBezTo>
                  <a:cubicBezTo>
                    <a:pt x="21" y="25"/>
                    <a:pt x="21" y="22"/>
                    <a:pt x="21" y="22"/>
                  </a:cubicBezTo>
                  <a:cubicBezTo>
                    <a:pt x="21" y="20"/>
                    <a:pt x="21" y="19"/>
                    <a:pt x="21" y="18"/>
                  </a:cubicBezTo>
                  <a:cubicBezTo>
                    <a:pt x="21" y="16"/>
                    <a:pt x="21" y="13"/>
                    <a:pt x="21" y="11"/>
                  </a:cubicBezTo>
                  <a:cubicBezTo>
                    <a:pt x="22" y="11"/>
                    <a:pt x="23" y="12"/>
                    <a:pt x="24" y="12"/>
                  </a:cubicBezTo>
                  <a:cubicBezTo>
                    <a:pt x="25" y="13"/>
                    <a:pt x="24" y="14"/>
                    <a:pt x="24" y="14"/>
                  </a:cubicBezTo>
                  <a:cubicBezTo>
                    <a:pt x="24" y="16"/>
                    <a:pt x="24" y="17"/>
                    <a:pt x="24" y="18"/>
                  </a:cubicBezTo>
                  <a:cubicBezTo>
                    <a:pt x="24" y="21"/>
                    <a:pt x="23" y="23"/>
                    <a:pt x="23" y="26"/>
                  </a:cubicBezTo>
                  <a:cubicBezTo>
                    <a:pt x="23" y="27"/>
                    <a:pt x="24" y="31"/>
                    <a:pt x="22" y="29"/>
                  </a:cubicBezTo>
                  <a:cubicBezTo>
                    <a:pt x="21" y="29"/>
                    <a:pt x="21" y="28"/>
                    <a:pt x="20" y="27"/>
                  </a:cubicBezTo>
                  <a:cubicBezTo>
                    <a:pt x="18" y="25"/>
                    <a:pt x="17" y="22"/>
                    <a:pt x="16" y="20"/>
                  </a:cubicBezTo>
                  <a:cubicBezTo>
                    <a:pt x="14" y="16"/>
                    <a:pt x="12" y="9"/>
                    <a:pt x="7"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1" name="Freeform 338"/>
            <p:cNvSpPr/>
            <p:nvPr/>
          </p:nvSpPr>
          <p:spPr bwMode="auto">
            <a:xfrm>
              <a:off x="3037216" y="4793767"/>
              <a:ext cx="54857" cy="45399"/>
            </a:xfrm>
            <a:custGeom>
              <a:avLst/>
              <a:gdLst>
                <a:gd name="T0" fmla="*/ 7 w 22"/>
                <a:gd name="T1" fmla="*/ 11 h 18"/>
                <a:gd name="T2" fmla="*/ 7 w 22"/>
                <a:gd name="T3" fmla="*/ 15 h 18"/>
                <a:gd name="T4" fmla="*/ 4 w 22"/>
                <a:gd name="T5" fmla="*/ 11 h 18"/>
                <a:gd name="T6" fmla="*/ 0 w 22"/>
                <a:gd name="T7" fmla="*/ 3 h 18"/>
                <a:gd name="T8" fmla="*/ 0 w 22"/>
                <a:gd name="T9" fmla="*/ 1 h 18"/>
                <a:gd name="T10" fmla="*/ 0 w 22"/>
                <a:gd name="T11" fmla="*/ 1 h 18"/>
                <a:gd name="T12" fmla="*/ 1 w 22"/>
                <a:gd name="T13" fmla="*/ 1 h 18"/>
                <a:gd name="T14" fmla="*/ 2 w 22"/>
                <a:gd name="T15" fmla="*/ 2 h 18"/>
                <a:gd name="T16" fmla="*/ 6 w 22"/>
                <a:gd name="T17" fmla="*/ 4 h 18"/>
                <a:gd name="T18" fmla="*/ 22 w 22"/>
                <a:gd name="T19" fmla="*/ 14 h 18"/>
                <a:gd name="T20" fmla="*/ 22 w 22"/>
                <a:gd name="T21" fmla="*/ 16 h 18"/>
                <a:gd name="T22" fmla="*/ 22 w 22"/>
                <a:gd name="T23" fmla="*/ 17 h 18"/>
                <a:gd name="T24" fmla="*/ 21 w 22"/>
                <a:gd name="T25" fmla="*/ 17 h 18"/>
                <a:gd name="T26" fmla="*/ 19 w 22"/>
                <a:gd name="T27" fmla="*/ 16 h 18"/>
                <a:gd name="T28" fmla="*/ 17 w 22"/>
                <a:gd name="T29" fmla="*/ 14 h 18"/>
                <a:gd name="T30" fmla="*/ 9 w 22"/>
                <a:gd name="T31" fmla="*/ 9 h 18"/>
                <a:gd name="T32" fmla="*/ 5 w 22"/>
                <a:gd name="T33" fmla="*/ 7 h 18"/>
                <a:gd name="T34" fmla="*/ 6 w 22"/>
                <a:gd name="T35" fmla="*/ 8 h 18"/>
                <a:gd name="T36" fmla="*/ 7 w 22"/>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8">
                  <a:moveTo>
                    <a:pt x="7" y="11"/>
                  </a:moveTo>
                  <a:cubicBezTo>
                    <a:pt x="7" y="12"/>
                    <a:pt x="9" y="16"/>
                    <a:pt x="7" y="15"/>
                  </a:cubicBezTo>
                  <a:cubicBezTo>
                    <a:pt x="6" y="14"/>
                    <a:pt x="5" y="13"/>
                    <a:pt x="4" y="11"/>
                  </a:cubicBezTo>
                  <a:cubicBezTo>
                    <a:pt x="3" y="8"/>
                    <a:pt x="2" y="5"/>
                    <a:pt x="0" y="3"/>
                  </a:cubicBezTo>
                  <a:cubicBezTo>
                    <a:pt x="0" y="2"/>
                    <a:pt x="0" y="2"/>
                    <a:pt x="0" y="1"/>
                  </a:cubicBezTo>
                  <a:cubicBezTo>
                    <a:pt x="0" y="1"/>
                    <a:pt x="0" y="1"/>
                    <a:pt x="0" y="1"/>
                  </a:cubicBezTo>
                  <a:cubicBezTo>
                    <a:pt x="0" y="0"/>
                    <a:pt x="0" y="1"/>
                    <a:pt x="1" y="1"/>
                  </a:cubicBezTo>
                  <a:cubicBezTo>
                    <a:pt x="1" y="1"/>
                    <a:pt x="2" y="2"/>
                    <a:pt x="2" y="2"/>
                  </a:cubicBezTo>
                  <a:cubicBezTo>
                    <a:pt x="4" y="3"/>
                    <a:pt x="5" y="4"/>
                    <a:pt x="6" y="4"/>
                  </a:cubicBezTo>
                  <a:cubicBezTo>
                    <a:pt x="11" y="8"/>
                    <a:pt x="17" y="11"/>
                    <a:pt x="22" y="14"/>
                  </a:cubicBezTo>
                  <a:cubicBezTo>
                    <a:pt x="22" y="15"/>
                    <a:pt x="22" y="16"/>
                    <a:pt x="22" y="16"/>
                  </a:cubicBezTo>
                  <a:cubicBezTo>
                    <a:pt x="22" y="17"/>
                    <a:pt x="22" y="17"/>
                    <a:pt x="22" y="17"/>
                  </a:cubicBezTo>
                  <a:cubicBezTo>
                    <a:pt x="22" y="18"/>
                    <a:pt x="21" y="17"/>
                    <a:pt x="21" y="17"/>
                  </a:cubicBezTo>
                  <a:cubicBezTo>
                    <a:pt x="20" y="16"/>
                    <a:pt x="20" y="16"/>
                    <a:pt x="19" y="16"/>
                  </a:cubicBezTo>
                  <a:cubicBezTo>
                    <a:pt x="19" y="15"/>
                    <a:pt x="18" y="15"/>
                    <a:pt x="17" y="14"/>
                  </a:cubicBezTo>
                  <a:cubicBezTo>
                    <a:pt x="14" y="12"/>
                    <a:pt x="11" y="11"/>
                    <a:pt x="9" y="9"/>
                  </a:cubicBezTo>
                  <a:cubicBezTo>
                    <a:pt x="7" y="8"/>
                    <a:pt x="4" y="5"/>
                    <a:pt x="5" y="7"/>
                  </a:cubicBezTo>
                  <a:cubicBezTo>
                    <a:pt x="5" y="8"/>
                    <a:pt x="5" y="8"/>
                    <a:pt x="6" y="8"/>
                  </a:cubicBezTo>
                  <a:cubicBezTo>
                    <a:pt x="6" y="9"/>
                    <a:pt x="6" y="10"/>
                    <a:pt x="7"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2" name="Freeform 339"/>
            <p:cNvSpPr>
              <a:spLocks noEditPoints="1"/>
            </p:cNvSpPr>
            <p:nvPr/>
          </p:nvSpPr>
          <p:spPr bwMode="auto">
            <a:xfrm>
              <a:off x="3037216" y="4736072"/>
              <a:ext cx="62424" cy="68099"/>
            </a:xfrm>
            <a:custGeom>
              <a:avLst/>
              <a:gdLst>
                <a:gd name="T0" fmla="*/ 15 w 25"/>
                <a:gd name="T1" fmla="*/ 21 h 27"/>
                <a:gd name="T2" fmla="*/ 21 w 25"/>
                <a:gd name="T3" fmla="*/ 18 h 27"/>
                <a:gd name="T4" fmla="*/ 16 w 25"/>
                <a:gd name="T5" fmla="*/ 11 h 27"/>
                <a:gd name="T6" fmla="*/ 11 w 25"/>
                <a:gd name="T7" fmla="*/ 14 h 27"/>
                <a:gd name="T8" fmla="*/ 15 w 25"/>
                <a:gd name="T9" fmla="*/ 21 h 27"/>
                <a:gd name="T10" fmla="*/ 10 w 25"/>
                <a:gd name="T11" fmla="*/ 17 h 27"/>
                <a:gd name="T12" fmla="*/ 8 w 25"/>
                <a:gd name="T13" fmla="*/ 11 h 27"/>
                <a:gd name="T14" fmla="*/ 12 w 25"/>
                <a:gd name="T15" fmla="*/ 6 h 27"/>
                <a:gd name="T16" fmla="*/ 22 w 25"/>
                <a:gd name="T17" fmla="*/ 14 h 27"/>
                <a:gd name="T18" fmla="*/ 20 w 25"/>
                <a:gd name="T19" fmla="*/ 26 h 27"/>
                <a:gd name="T20" fmla="*/ 9 w 25"/>
                <a:gd name="T21" fmla="*/ 20 h 27"/>
                <a:gd name="T22" fmla="*/ 1 w 25"/>
                <a:gd name="T23" fmla="*/ 10 h 27"/>
                <a:gd name="T24" fmla="*/ 6 w 25"/>
                <a:gd name="T25" fmla="*/ 2 h 27"/>
                <a:gd name="T26" fmla="*/ 6 w 25"/>
                <a:gd name="T27" fmla="*/ 4 h 27"/>
                <a:gd name="T28" fmla="*/ 6 w 25"/>
                <a:gd name="T29" fmla="*/ 6 h 27"/>
                <a:gd name="T30" fmla="*/ 4 w 25"/>
                <a:gd name="T31" fmla="*/ 6 h 27"/>
                <a:gd name="T32" fmla="*/ 4 w 25"/>
                <a:gd name="T33" fmla="*/ 12 h 27"/>
                <a:gd name="T34" fmla="*/ 8 w 25"/>
                <a:gd name="T35" fmla="*/ 17 h 27"/>
                <a:gd name="T36" fmla="*/ 11 w 25"/>
                <a:gd name="T37" fmla="*/ 19 h 27"/>
                <a:gd name="T38" fmla="*/ 10 w 25"/>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5" y="21"/>
                  </a:moveTo>
                  <a:cubicBezTo>
                    <a:pt x="19" y="23"/>
                    <a:pt x="21" y="22"/>
                    <a:pt x="21" y="18"/>
                  </a:cubicBezTo>
                  <a:cubicBezTo>
                    <a:pt x="20" y="15"/>
                    <a:pt x="19" y="13"/>
                    <a:pt x="16" y="11"/>
                  </a:cubicBezTo>
                  <a:cubicBezTo>
                    <a:pt x="13" y="9"/>
                    <a:pt x="10" y="11"/>
                    <a:pt x="11" y="14"/>
                  </a:cubicBezTo>
                  <a:cubicBezTo>
                    <a:pt x="11" y="18"/>
                    <a:pt x="13" y="20"/>
                    <a:pt x="15" y="21"/>
                  </a:cubicBezTo>
                  <a:close/>
                  <a:moveTo>
                    <a:pt x="10" y="17"/>
                  </a:moveTo>
                  <a:cubicBezTo>
                    <a:pt x="9" y="15"/>
                    <a:pt x="8" y="13"/>
                    <a:pt x="8" y="11"/>
                  </a:cubicBezTo>
                  <a:cubicBezTo>
                    <a:pt x="8" y="9"/>
                    <a:pt x="9" y="6"/>
                    <a:pt x="12" y="6"/>
                  </a:cubicBezTo>
                  <a:cubicBezTo>
                    <a:pt x="16" y="6"/>
                    <a:pt x="20" y="11"/>
                    <a:pt x="22" y="14"/>
                  </a:cubicBezTo>
                  <a:cubicBezTo>
                    <a:pt x="23" y="18"/>
                    <a:pt x="25" y="24"/>
                    <a:pt x="20" y="26"/>
                  </a:cubicBezTo>
                  <a:cubicBezTo>
                    <a:pt x="16" y="27"/>
                    <a:pt x="11" y="22"/>
                    <a:pt x="9" y="20"/>
                  </a:cubicBezTo>
                  <a:cubicBezTo>
                    <a:pt x="5" y="18"/>
                    <a:pt x="2" y="15"/>
                    <a:pt x="1" y="10"/>
                  </a:cubicBezTo>
                  <a:cubicBezTo>
                    <a:pt x="0" y="6"/>
                    <a:pt x="0" y="0"/>
                    <a:pt x="6" y="2"/>
                  </a:cubicBezTo>
                  <a:cubicBezTo>
                    <a:pt x="6" y="3"/>
                    <a:pt x="6" y="3"/>
                    <a:pt x="6" y="4"/>
                  </a:cubicBezTo>
                  <a:cubicBezTo>
                    <a:pt x="6" y="5"/>
                    <a:pt x="7" y="6"/>
                    <a:pt x="6" y="6"/>
                  </a:cubicBezTo>
                  <a:cubicBezTo>
                    <a:pt x="5" y="5"/>
                    <a:pt x="5" y="5"/>
                    <a:pt x="4" y="6"/>
                  </a:cubicBezTo>
                  <a:cubicBezTo>
                    <a:pt x="2" y="7"/>
                    <a:pt x="3" y="11"/>
                    <a:pt x="4" y="12"/>
                  </a:cubicBezTo>
                  <a:cubicBezTo>
                    <a:pt x="5" y="14"/>
                    <a:pt x="6" y="15"/>
                    <a:pt x="8" y="17"/>
                  </a:cubicBezTo>
                  <a:cubicBezTo>
                    <a:pt x="9" y="17"/>
                    <a:pt x="10" y="18"/>
                    <a:pt x="11" y="19"/>
                  </a:cubicBezTo>
                  <a:cubicBezTo>
                    <a:pt x="12" y="20"/>
                    <a:pt x="10" y="18"/>
                    <a:pt x="10" y="17"/>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3" name="Line 340"/>
            <p:cNvSpPr>
              <a:spLocks noChangeShapeType="1"/>
            </p:cNvSpPr>
            <p:nvPr/>
          </p:nvSpPr>
          <p:spPr bwMode="auto">
            <a:xfrm flipV="1">
              <a:off x="2054516" y="4459895"/>
              <a:ext cx="331035" cy="1598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cxnSp>
          <p:nvCxnSpPr>
            <p:cNvPr id="184" name="直接连接符 183"/>
            <p:cNvCxnSpPr>
              <a:stCxn id="80" idx="5"/>
              <a:endCxn id="80" idx="16"/>
            </p:cNvCxnSpPr>
            <p:nvPr/>
          </p:nvCxnSpPr>
          <p:spPr>
            <a:xfrm flipH="1" flipV="1">
              <a:off x="2789320" y="3151502"/>
              <a:ext cx="22792" cy="13092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78" idx="13"/>
              <a:endCxn id="73" idx="8"/>
            </p:cNvCxnSpPr>
            <p:nvPr/>
          </p:nvCxnSpPr>
          <p:spPr>
            <a:xfrm flipH="1" flipV="1">
              <a:off x="2922772" y="3214574"/>
              <a:ext cx="32942" cy="1211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76" idx="7"/>
              <a:endCxn id="76" idx="17"/>
            </p:cNvCxnSpPr>
            <p:nvPr/>
          </p:nvCxnSpPr>
          <p:spPr>
            <a:xfrm flipH="1" flipV="1">
              <a:off x="2612791" y="3106089"/>
              <a:ext cx="37771" cy="12084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Freeform 267"/>
            <p:cNvSpPr/>
            <p:nvPr/>
          </p:nvSpPr>
          <p:spPr bwMode="auto">
            <a:xfrm>
              <a:off x="2207666" y="3586312"/>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188" name="直接连接符 187"/>
          <p:cNvCxnSpPr/>
          <p:nvPr/>
        </p:nvCxnSpPr>
        <p:spPr>
          <a:xfrm flipV="1">
            <a:off x="2901007" y="1997173"/>
            <a:ext cx="0" cy="108260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2901007" y="3594088"/>
            <a:ext cx="0" cy="1079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V="1">
            <a:off x="2901007" y="3402913"/>
            <a:ext cx="0" cy="15479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V="1">
            <a:off x="2901007" y="3116151"/>
            <a:ext cx="0" cy="247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2" name="组合 191"/>
          <p:cNvGrpSpPr/>
          <p:nvPr/>
        </p:nvGrpSpPr>
        <p:grpSpPr>
          <a:xfrm>
            <a:off x="2739647" y="2125251"/>
            <a:ext cx="1886123" cy="72889"/>
            <a:chOff x="5520779" y="1384303"/>
            <a:chExt cx="1766341" cy="68260"/>
          </a:xfrm>
        </p:grpSpPr>
        <p:cxnSp>
          <p:nvCxnSpPr>
            <p:cNvPr id="193" name="直接连接符 192"/>
            <p:cNvCxnSpPr/>
            <p:nvPr/>
          </p:nvCxnSpPr>
          <p:spPr>
            <a:xfrm>
              <a:off x="5520779" y="1418433"/>
              <a:ext cx="1698273"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4" name="等腰三角形 193"/>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99" name="组合 198"/>
          <p:cNvGrpSpPr/>
          <p:nvPr/>
        </p:nvGrpSpPr>
        <p:grpSpPr>
          <a:xfrm>
            <a:off x="2758600" y="4488266"/>
            <a:ext cx="6705870" cy="72889"/>
            <a:chOff x="1007120" y="1384303"/>
            <a:chExt cx="6280000" cy="68260"/>
          </a:xfrm>
        </p:grpSpPr>
        <p:cxnSp>
          <p:nvCxnSpPr>
            <p:cNvPr id="200" name="直接连接符 199"/>
            <p:cNvCxnSpPr/>
            <p:nvPr/>
          </p:nvCxnSpPr>
          <p:spPr>
            <a:xfrm>
              <a:off x="1007120" y="1418433"/>
              <a:ext cx="62119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等腰三角形 200"/>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5" name="Text Box 41"/>
          <p:cNvSpPr txBox="1">
            <a:spLocks noChangeArrowheads="1"/>
          </p:cNvSpPr>
          <p:nvPr/>
        </p:nvSpPr>
        <p:spPr bwMode="auto">
          <a:xfrm>
            <a:off x="4982185" y="3499075"/>
            <a:ext cx="19709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zh-CN" sz="1200" dirty="0">
                <a:solidFill>
                  <a:schemeClr val="bg1"/>
                </a:solidFill>
                <a:latin typeface="微软雅黑" panose="020B0503020204020204" pitchFamily="34" charset="-122"/>
                <a:ea typeface="微软雅黑" panose="020B0503020204020204" pitchFamily="34" charset="-122"/>
              </a:rPr>
              <a:t>YOUR </a:t>
            </a:r>
            <a:r>
              <a:rPr lang="en-US" altLang="zh-CN" sz="1200" dirty="0">
                <a:solidFill>
                  <a:schemeClr val="bg1"/>
                </a:solidFill>
                <a:latin typeface="微软雅黑" panose="020B0503020204020204" pitchFamily="34" charset="-122"/>
                <a:ea typeface="微软雅黑" panose="020B0503020204020204" pitchFamily="34" charset="-122"/>
              </a:rPr>
              <a:t>GREAT</a:t>
            </a:r>
            <a:r>
              <a:rPr lang="zh-CN" altLang="zh-CN" sz="1200" dirty="0">
                <a:solidFill>
                  <a:schemeClr val="bg1"/>
                </a:solidFill>
                <a:latin typeface="微软雅黑" panose="020B0503020204020204" pitchFamily="34" charset="-122"/>
                <a:ea typeface="微软雅黑" panose="020B0503020204020204" pitchFamily="34" charset="-122"/>
              </a:rPr>
              <a:t> T</a:t>
            </a:r>
            <a:r>
              <a:rPr lang="en-US" altLang="zh-CN" sz="1200" dirty="0">
                <a:solidFill>
                  <a:schemeClr val="bg1"/>
                </a:solidFill>
                <a:latin typeface="微软雅黑" panose="020B0503020204020204" pitchFamily="34" charset="-122"/>
                <a:ea typeface="微软雅黑" panose="020B0503020204020204" pitchFamily="34" charset="-122"/>
              </a:rPr>
              <a:t>ITLE</a:t>
            </a:r>
            <a:r>
              <a:rPr lang="zh-CN" altLang="zh-CN" sz="1200" dirty="0">
                <a:solidFill>
                  <a:schemeClr val="bg1"/>
                </a:solidFill>
                <a:latin typeface="微软雅黑" panose="020B0503020204020204" pitchFamily="34" charset="-122"/>
                <a:ea typeface="微软雅黑" panose="020B0503020204020204" pitchFamily="34" charset="-122"/>
              </a:rPr>
              <a:t> HERE</a:t>
            </a:r>
          </a:p>
        </p:txBody>
      </p:sp>
      <p:sp>
        <p:nvSpPr>
          <p:cNvPr id="206" name="Text Box 41"/>
          <p:cNvSpPr txBox="1">
            <a:spLocks noChangeArrowheads="1"/>
          </p:cNvSpPr>
          <p:nvPr/>
        </p:nvSpPr>
        <p:spPr bwMode="auto">
          <a:xfrm>
            <a:off x="4982185" y="2858869"/>
            <a:ext cx="52629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此处添加过渡页标题文本</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207" name="TextBox 24"/>
          <p:cNvSpPr txBox="1"/>
          <p:nvPr/>
        </p:nvSpPr>
        <p:spPr>
          <a:xfrm>
            <a:off x="4982186" y="2455490"/>
            <a:ext cx="1370990" cy="369332"/>
          </a:xfrm>
          <a:prstGeom prst="rect">
            <a:avLst/>
          </a:prstGeom>
          <a:noFill/>
        </p:spPr>
        <p:txBody>
          <a:bodyPr wrap="square" lIns="72000" tIns="0" rIns="72000" bIns="0" rtlCol="0">
            <a:spAutoFit/>
          </a:bodyPr>
          <a:lstStyle/>
          <a:p>
            <a:r>
              <a:rPr lang="zh-CN" altLang="en-US" sz="2400" dirty="0">
                <a:ln w="6350">
                  <a:noFill/>
                </a:ln>
                <a:solidFill>
                  <a:schemeClr val="bg1"/>
                </a:solidFill>
                <a:latin typeface="微软雅黑" panose="020B0503020204020204" pitchFamily="34" charset="-122"/>
                <a:ea typeface="微软雅黑" panose="020B0503020204020204" pitchFamily="34" charset="-122"/>
              </a:rPr>
              <a:t>第三部分</a:t>
            </a:r>
          </a:p>
        </p:txBody>
      </p:sp>
      <p:sp>
        <p:nvSpPr>
          <p:cNvPr id="208" name="Text Box 41"/>
          <p:cNvSpPr txBox="1">
            <a:spLocks noChangeArrowheads="1"/>
          </p:cNvSpPr>
          <p:nvPr/>
        </p:nvSpPr>
        <p:spPr bwMode="auto">
          <a:xfrm>
            <a:off x="5095284" y="4007700"/>
            <a:ext cx="1000716" cy="253916"/>
          </a:xfrm>
          <a:prstGeom prst="rect">
            <a:avLst/>
          </a:prstGeom>
          <a:noFill/>
          <a:ln w="635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rIns="7200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PART THREE</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任意多边形: 形状 110"/>
          <p:cNvSpPr/>
          <p:nvPr/>
        </p:nvSpPr>
        <p:spPr bwMode="auto">
          <a:xfrm>
            <a:off x="1621368" y="2769455"/>
            <a:ext cx="8949266" cy="2113085"/>
          </a:xfrm>
          <a:custGeom>
            <a:avLst/>
            <a:gdLst>
              <a:gd name="connsiteX0" fmla="*/ 1056217 w 8949266"/>
              <a:gd name="connsiteY0" fmla="*/ 0 h 2113085"/>
              <a:gd name="connsiteX1" fmla="*/ 2112433 w 8949266"/>
              <a:gd name="connsiteY1" fmla="*/ 1057081 h 2113085"/>
              <a:gd name="connsiteX2" fmla="*/ 2112065 w 8949266"/>
              <a:gd name="connsiteY2" fmla="*/ 1057081 h 2113085"/>
              <a:gd name="connsiteX3" fmla="*/ 2125214 w 8949266"/>
              <a:gd name="connsiteY3" fmla="*/ 1188017 h 2113085"/>
              <a:gd name="connsiteX4" fmla="*/ 2763115 w 8949266"/>
              <a:gd name="connsiteY4" fmla="*/ 1711692 h 2113085"/>
              <a:gd name="connsiteX5" fmla="*/ 3405624 w 8949266"/>
              <a:gd name="connsiteY5" fmla="*/ 1188017 h 2113085"/>
              <a:gd name="connsiteX6" fmla="*/ 3418837 w 8949266"/>
              <a:gd name="connsiteY6" fmla="*/ 1056545 h 2113085"/>
              <a:gd name="connsiteX7" fmla="*/ 3418417 w 8949266"/>
              <a:gd name="connsiteY7" fmla="*/ 1056545 h 2113085"/>
              <a:gd name="connsiteX8" fmla="*/ 4474634 w 8949266"/>
              <a:gd name="connsiteY8" fmla="*/ 2 h 2113085"/>
              <a:gd name="connsiteX9" fmla="*/ 5530850 w 8949266"/>
              <a:gd name="connsiteY9" fmla="*/ 1056545 h 2113085"/>
              <a:gd name="connsiteX10" fmla="*/ 5525812 w 8949266"/>
              <a:gd name="connsiteY10" fmla="*/ 1056545 h 2113085"/>
              <a:gd name="connsiteX11" fmla="*/ 5539214 w 8949266"/>
              <a:gd name="connsiteY11" fmla="*/ 1188017 h 2113085"/>
              <a:gd name="connsiteX12" fmla="*/ 6181533 w 8949266"/>
              <a:gd name="connsiteY12" fmla="*/ 1711692 h 2113085"/>
              <a:gd name="connsiteX13" fmla="*/ 6824042 w 8949266"/>
              <a:gd name="connsiteY13" fmla="*/ 1188017 h 2113085"/>
              <a:gd name="connsiteX14" fmla="*/ 6837201 w 8949266"/>
              <a:gd name="connsiteY14" fmla="*/ 1057081 h 2113085"/>
              <a:gd name="connsiteX15" fmla="*/ 6836833 w 8949266"/>
              <a:gd name="connsiteY15" fmla="*/ 1057081 h 2113085"/>
              <a:gd name="connsiteX16" fmla="*/ 7893049 w 8949266"/>
              <a:gd name="connsiteY16" fmla="*/ 0 h 2113085"/>
              <a:gd name="connsiteX17" fmla="*/ 8949266 w 8949266"/>
              <a:gd name="connsiteY17" fmla="*/ 1057081 h 2113085"/>
              <a:gd name="connsiteX18" fmla="*/ 8746325 w 8949266"/>
              <a:gd name="connsiteY18" fmla="*/ 1255572 h 2113085"/>
              <a:gd name="connsiteX19" fmla="*/ 8547996 w 8949266"/>
              <a:gd name="connsiteY19" fmla="*/ 1057081 h 2113085"/>
              <a:gd name="connsiteX20" fmla="*/ 7893049 w 8949266"/>
              <a:gd name="connsiteY20" fmla="*/ 401599 h 2113085"/>
              <a:gd name="connsiteX21" fmla="*/ 7251490 w 8949266"/>
              <a:gd name="connsiteY21" fmla="*/ 925541 h 2113085"/>
              <a:gd name="connsiteX22" fmla="*/ 7238158 w 8949266"/>
              <a:gd name="connsiteY22" fmla="*/ 1056544 h 2113085"/>
              <a:gd name="connsiteX23" fmla="*/ 7239000 w 8949266"/>
              <a:gd name="connsiteY23" fmla="*/ 1056544 h 2113085"/>
              <a:gd name="connsiteX24" fmla="*/ 6181533 w 8949266"/>
              <a:gd name="connsiteY24" fmla="*/ 2113085 h 2113085"/>
              <a:gd name="connsiteX25" fmla="*/ 5128684 w 8949266"/>
              <a:gd name="connsiteY25" fmla="*/ 1056544 h 2113085"/>
              <a:gd name="connsiteX26" fmla="*/ 5129580 w 8949266"/>
              <a:gd name="connsiteY26" fmla="*/ 1056544 h 2113085"/>
              <a:gd name="connsiteX27" fmla="*/ 5116194 w 8949266"/>
              <a:gd name="connsiteY27" fmla="*/ 925072 h 2113085"/>
              <a:gd name="connsiteX28" fmla="*/ 4474634 w 8949266"/>
              <a:gd name="connsiteY28" fmla="*/ 401396 h 2113085"/>
              <a:gd name="connsiteX29" fmla="*/ 3833074 w 8949266"/>
              <a:gd name="connsiteY29" fmla="*/ 925072 h 2113085"/>
              <a:gd name="connsiteX30" fmla="*/ 3819687 w 8949266"/>
              <a:gd name="connsiteY30" fmla="*/ 1056544 h 2113085"/>
              <a:gd name="connsiteX31" fmla="*/ 3820582 w 8949266"/>
              <a:gd name="connsiteY31" fmla="*/ 1056544 h 2113085"/>
              <a:gd name="connsiteX32" fmla="*/ 2763115 w 8949266"/>
              <a:gd name="connsiteY32" fmla="*/ 2113085 h 2113085"/>
              <a:gd name="connsiteX33" fmla="*/ 1710266 w 8949266"/>
              <a:gd name="connsiteY33" fmla="*/ 1056544 h 2113085"/>
              <a:gd name="connsiteX34" fmla="*/ 1711109 w 8949266"/>
              <a:gd name="connsiteY34" fmla="*/ 1056544 h 2113085"/>
              <a:gd name="connsiteX35" fmla="*/ 1697777 w 8949266"/>
              <a:gd name="connsiteY35" fmla="*/ 925541 h 2113085"/>
              <a:gd name="connsiteX36" fmla="*/ 1056217 w 8949266"/>
              <a:gd name="connsiteY36" fmla="*/ 401599 h 2113085"/>
              <a:gd name="connsiteX37" fmla="*/ 401271 w 8949266"/>
              <a:gd name="connsiteY37" fmla="*/ 1057081 h 2113085"/>
              <a:gd name="connsiteX38" fmla="*/ 202941 w 8949266"/>
              <a:gd name="connsiteY38" fmla="*/ 1255572 h 2113085"/>
              <a:gd name="connsiteX39" fmla="*/ 0 w 8949266"/>
              <a:gd name="connsiteY39" fmla="*/ 1057081 h 2113085"/>
              <a:gd name="connsiteX40" fmla="*/ 1056217 w 8949266"/>
              <a:gd name="connsiteY40" fmla="*/ 0 h 211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49266" h="2113085">
                <a:moveTo>
                  <a:pt x="1056217" y="0"/>
                </a:moveTo>
                <a:cubicBezTo>
                  <a:pt x="1637367" y="0"/>
                  <a:pt x="2112433" y="475456"/>
                  <a:pt x="2112433" y="1057081"/>
                </a:cubicBezTo>
                <a:lnTo>
                  <a:pt x="2112065" y="1057081"/>
                </a:lnTo>
                <a:lnTo>
                  <a:pt x="2125214" y="1188017"/>
                </a:lnTo>
                <a:cubicBezTo>
                  <a:pt x="2185822" y="1485620"/>
                  <a:pt x="2447953" y="1711692"/>
                  <a:pt x="2763115" y="1711692"/>
                </a:cubicBezTo>
                <a:cubicBezTo>
                  <a:pt x="3082318" y="1711692"/>
                  <a:pt x="3344953" y="1485620"/>
                  <a:pt x="3405624" y="1188017"/>
                </a:cubicBezTo>
                <a:lnTo>
                  <a:pt x="3418837" y="1056545"/>
                </a:lnTo>
                <a:lnTo>
                  <a:pt x="3418417" y="1056545"/>
                </a:lnTo>
                <a:cubicBezTo>
                  <a:pt x="3418417" y="475216"/>
                  <a:pt x="3893484" y="2"/>
                  <a:pt x="4474634" y="2"/>
                </a:cubicBezTo>
                <a:cubicBezTo>
                  <a:pt x="5055783" y="2"/>
                  <a:pt x="5530850" y="475216"/>
                  <a:pt x="5530850" y="1056545"/>
                </a:cubicBezTo>
                <a:lnTo>
                  <a:pt x="5525812" y="1056545"/>
                </a:lnTo>
                <a:lnTo>
                  <a:pt x="5539214" y="1188017"/>
                </a:lnTo>
                <a:cubicBezTo>
                  <a:pt x="5600706" y="1485620"/>
                  <a:pt x="5866371" y="1711692"/>
                  <a:pt x="6181533" y="1711692"/>
                </a:cubicBezTo>
                <a:cubicBezTo>
                  <a:pt x="6500736" y="1711692"/>
                  <a:pt x="6763371" y="1485620"/>
                  <a:pt x="6824042" y="1188017"/>
                </a:cubicBezTo>
                <a:lnTo>
                  <a:pt x="6837201" y="1057081"/>
                </a:lnTo>
                <a:lnTo>
                  <a:pt x="6836833" y="1057081"/>
                </a:lnTo>
                <a:cubicBezTo>
                  <a:pt x="6836833" y="475456"/>
                  <a:pt x="7311900" y="0"/>
                  <a:pt x="7893049" y="0"/>
                </a:cubicBezTo>
                <a:cubicBezTo>
                  <a:pt x="8474199" y="0"/>
                  <a:pt x="8949266" y="475456"/>
                  <a:pt x="8949266" y="1057081"/>
                </a:cubicBezTo>
                <a:cubicBezTo>
                  <a:pt x="8949266" y="1167867"/>
                  <a:pt x="8857020" y="1255572"/>
                  <a:pt x="8746325" y="1255572"/>
                </a:cubicBezTo>
                <a:cubicBezTo>
                  <a:pt x="8635630" y="1255572"/>
                  <a:pt x="8547996" y="1167867"/>
                  <a:pt x="8547996" y="1057081"/>
                </a:cubicBezTo>
                <a:cubicBezTo>
                  <a:pt x="8547996" y="697027"/>
                  <a:pt x="8252809" y="401599"/>
                  <a:pt x="7893049" y="401599"/>
                </a:cubicBezTo>
                <a:cubicBezTo>
                  <a:pt x="7578260" y="401599"/>
                  <a:pt x="7312909" y="627786"/>
                  <a:pt x="7251490" y="925541"/>
                </a:cubicBezTo>
                <a:lnTo>
                  <a:pt x="7238158" y="1056544"/>
                </a:lnTo>
                <a:lnTo>
                  <a:pt x="7239000" y="1056544"/>
                </a:lnTo>
                <a:cubicBezTo>
                  <a:pt x="7239000" y="1637872"/>
                  <a:pt x="6767989" y="2113085"/>
                  <a:pt x="6181533" y="2113085"/>
                </a:cubicBezTo>
                <a:cubicBezTo>
                  <a:pt x="5599696" y="2113085"/>
                  <a:pt x="5128684" y="1637872"/>
                  <a:pt x="5128684" y="1056544"/>
                </a:cubicBezTo>
                <a:lnTo>
                  <a:pt x="5129580" y="1056544"/>
                </a:lnTo>
                <a:lnTo>
                  <a:pt x="5116194" y="925072"/>
                </a:lnTo>
                <a:cubicBezTo>
                  <a:pt x="5054775" y="627469"/>
                  <a:pt x="4789423" y="401396"/>
                  <a:pt x="4474634" y="401396"/>
                </a:cubicBezTo>
                <a:cubicBezTo>
                  <a:pt x="4159844" y="401396"/>
                  <a:pt x="3894493" y="627469"/>
                  <a:pt x="3833074" y="925072"/>
                </a:cubicBezTo>
                <a:lnTo>
                  <a:pt x="3819687" y="1056544"/>
                </a:lnTo>
                <a:lnTo>
                  <a:pt x="3820582" y="1056544"/>
                </a:lnTo>
                <a:cubicBezTo>
                  <a:pt x="3820582" y="1637872"/>
                  <a:pt x="3349571" y="2113085"/>
                  <a:pt x="2763115" y="2113085"/>
                </a:cubicBezTo>
                <a:cubicBezTo>
                  <a:pt x="2181277" y="2113085"/>
                  <a:pt x="1710266" y="1637872"/>
                  <a:pt x="1710266" y="1056544"/>
                </a:cubicBezTo>
                <a:lnTo>
                  <a:pt x="1711109" y="1056544"/>
                </a:lnTo>
                <a:lnTo>
                  <a:pt x="1697777" y="925541"/>
                </a:lnTo>
                <a:cubicBezTo>
                  <a:pt x="1636358" y="627786"/>
                  <a:pt x="1371006" y="401599"/>
                  <a:pt x="1056217" y="401599"/>
                </a:cubicBezTo>
                <a:cubicBezTo>
                  <a:pt x="696458" y="401599"/>
                  <a:pt x="401271" y="697027"/>
                  <a:pt x="401271" y="1057081"/>
                </a:cubicBezTo>
                <a:cubicBezTo>
                  <a:pt x="401271" y="1167867"/>
                  <a:pt x="313637" y="1255572"/>
                  <a:pt x="202941" y="1255572"/>
                </a:cubicBezTo>
                <a:cubicBezTo>
                  <a:pt x="92246" y="1255572"/>
                  <a:pt x="0" y="1167867"/>
                  <a:pt x="0" y="1057081"/>
                </a:cubicBezTo>
                <a:cubicBezTo>
                  <a:pt x="0" y="475456"/>
                  <a:pt x="475067" y="0"/>
                  <a:pt x="1056217" y="0"/>
                </a:cubicBezTo>
                <a:close/>
              </a:path>
            </a:pathLst>
          </a:custGeom>
          <a:noFill/>
          <a:ln>
            <a:solidFill>
              <a:schemeClr val="bg1"/>
            </a:solidFill>
          </a:ln>
        </p:spPr>
        <p:txBody>
          <a:bodyPr wrap="square">
            <a:noAutofit/>
          </a:bodyPr>
          <a:lstStyle/>
          <a:p>
            <a:endParaRPr lang="zh-CN" altLang="en-US" sz="2400">
              <a:solidFill>
                <a:prstClr val="black"/>
              </a:solidFill>
            </a:endParaRPr>
          </a:p>
        </p:txBody>
      </p:sp>
      <p:sp>
        <p:nvSpPr>
          <p:cNvPr id="28" name="Line 32"/>
          <p:cNvSpPr>
            <a:spLocks noChangeShapeType="1"/>
          </p:cNvSpPr>
          <p:nvPr/>
        </p:nvSpPr>
        <p:spPr bwMode="auto">
          <a:xfrm>
            <a:off x="2677584" y="4209232"/>
            <a:ext cx="0" cy="899861"/>
          </a:xfrm>
          <a:prstGeom prst="line">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 name="Line 33"/>
          <p:cNvSpPr>
            <a:spLocks noChangeShapeType="1"/>
          </p:cNvSpPr>
          <p:nvPr/>
        </p:nvSpPr>
        <p:spPr bwMode="auto">
          <a:xfrm>
            <a:off x="6096000" y="4209232"/>
            <a:ext cx="0" cy="899861"/>
          </a:xfrm>
          <a:prstGeom prst="line">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0" name="Line 34"/>
          <p:cNvSpPr>
            <a:spLocks noChangeShapeType="1"/>
          </p:cNvSpPr>
          <p:nvPr/>
        </p:nvSpPr>
        <p:spPr bwMode="auto">
          <a:xfrm>
            <a:off x="9514417" y="4209232"/>
            <a:ext cx="0" cy="899861"/>
          </a:xfrm>
          <a:prstGeom prst="line">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1" name="Line 35"/>
          <p:cNvSpPr>
            <a:spLocks noChangeShapeType="1"/>
          </p:cNvSpPr>
          <p:nvPr/>
        </p:nvSpPr>
        <p:spPr bwMode="auto">
          <a:xfrm>
            <a:off x="4406900" y="2540784"/>
            <a:ext cx="0" cy="899861"/>
          </a:xfrm>
          <a:prstGeom prst="line">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Line 36"/>
          <p:cNvSpPr>
            <a:spLocks noChangeShapeType="1"/>
          </p:cNvSpPr>
          <p:nvPr/>
        </p:nvSpPr>
        <p:spPr bwMode="auto">
          <a:xfrm>
            <a:off x="7802033" y="2540784"/>
            <a:ext cx="0" cy="899861"/>
          </a:xfrm>
          <a:prstGeom prst="line">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3" name="Rectangle 37"/>
          <p:cNvSpPr>
            <a:spLocks noChangeArrowheads="1"/>
          </p:cNvSpPr>
          <p:nvPr/>
        </p:nvSpPr>
        <p:spPr bwMode="auto">
          <a:xfrm>
            <a:off x="1193771" y="5329295"/>
            <a:ext cx="2967626"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200" b="1" dirty="0">
                <a:solidFill>
                  <a:schemeClr val="bg1"/>
                </a:solidFill>
              </a:rPr>
              <a:t>TOPIC HEADER ONE</a:t>
            </a:r>
            <a:endParaRPr lang="zh-CN" altLang="en-US" sz="1200" dirty="0">
              <a:solidFill>
                <a:schemeClr val="bg1"/>
              </a:solidFill>
            </a:endParaRPr>
          </a:p>
          <a:p>
            <a:pPr algn="ctr">
              <a:lnSpc>
                <a:spcPct val="120000"/>
              </a:lnSpc>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34" name="Rectangle 38"/>
          <p:cNvSpPr>
            <a:spLocks noChangeArrowheads="1"/>
          </p:cNvSpPr>
          <p:nvPr/>
        </p:nvSpPr>
        <p:spPr bwMode="auto">
          <a:xfrm>
            <a:off x="4605838" y="5329295"/>
            <a:ext cx="2967626"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200" b="1" dirty="0">
                <a:solidFill>
                  <a:schemeClr val="bg1"/>
                </a:solidFill>
              </a:rPr>
              <a:t>TOPIC HEADER ONE</a:t>
            </a:r>
            <a:endParaRPr lang="zh-CN" altLang="en-US" sz="1200" dirty="0">
              <a:solidFill>
                <a:schemeClr val="bg1"/>
              </a:solidFill>
            </a:endParaRPr>
          </a:p>
          <a:p>
            <a:pPr algn="ctr">
              <a:lnSpc>
                <a:spcPct val="120000"/>
              </a:lnSpc>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35" name="Rectangle 39"/>
          <p:cNvSpPr>
            <a:spLocks noChangeArrowheads="1"/>
          </p:cNvSpPr>
          <p:nvPr/>
        </p:nvSpPr>
        <p:spPr bwMode="auto">
          <a:xfrm>
            <a:off x="8032720" y="5329295"/>
            <a:ext cx="2967626"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200" b="1" dirty="0">
                <a:solidFill>
                  <a:schemeClr val="bg1"/>
                </a:solidFill>
              </a:rPr>
              <a:t>TOPIC HEADER ONE</a:t>
            </a:r>
            <a:endParaRPr lang="zh-CN" altLang="en-US" sz="1200" dirty="0">
              <a:solidFill>
                <a:schemeClr val="bg1"/>
              </a:solidFill>
            </a:endParaRPr>
          </a:p>
          <a:p>
            <a:pPr algn="ctr">
              <a:lnSpc>
                <a:spcPct val="120000"/>
              </a:lnSpc>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36" name="Rectangle 40"/>
          <p:cNvSpPr>
            <a:spLocks noChangeArrowheads="1"/>
          </p:cNvSpPr>
          <p:nvPr/>
        </p:nvSpPr>
        <p:spPr bwMode="auto">
          <a:xfrm>
            <a:off x="2906154" y="1355086"/>
            <a:ext cx="2967626"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200" b="1" dirty="0">
                <a:solidFill>
                  <a:schemeClr val="bg1"/>
                </a:solidFill>
              </a:rPr>
              <a:t>TOPIC HEADER ONE</a:t>
            </a:r>
            <a:endParaRPr lang="zh-CN" altLang="en-US" sz="1200" dirty="0">
              <a:solidFill>
                <a:schemeClr val="bg1"/>
              </a:solidFill>
            </a:endParaRPr>
          </a:p>
          <a:p>
            <a:pPr algn="ctr">
              <a:lnSpc>
                <a:spcPct val="120000"/>
              </a:lnSpc>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37" name="Rectangle 41"/>
          <p:cNvSpPr>
            <a:spLocks noChangeArrowheads="1"/>
          </p:cNvSpPr>
          <p:nvPr/>
        </p:nvSpPr>
        <p:spPr bwMode="auto">
          <a:xfrm>
            <a:off x="6318220" y="1355086"/>
            <a:ext cx="2967626"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200" b="1" dirty="0">
                <a:solidFill>
                  <a:schemeClr val="bg1"/>
                </a:solidFill>
              </a:rPr>
              <a:t>TOPIC HEADER ONE</a:t>
            </a:r>
            <a:endParaRPr lang="zh-CN" altLang="en-US" sz="1200" dirty="0">
              <a:solidFill>
                <a:schemeClr val="bg1"/>
              </a:solidFill>
            </a:endParaRPr>
          </a:p>
          <a:p>
            <a:pPr algn="ctr">
              <a:lnSpc>
                <a:spcPct val="120000"/>
              </a:lnSpc>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grpSp>
        <p:nvGrpSpPr>
          <p:cNvPr id="38" name="그룹 319"/>
          <p:cNvGrpSpPr/>
          <p:nvPr/>
        </p:nvGrpSpPr>
        <p:grpSpPr>
          <a:xfrm>
            <a:off x="2432203" y="3301728"/>
            <a:ext cx="490763" cy="674965"/>
            <a:chOff x="6890944" y="4567219"/>
            <a:chExt cx="579438" cy="796925"/>
          </a:xfrm>
          <a:noFill/>
        </p:grpSpPr>
        <p:sp>
          <p:nvSpPr>
            <p:cNvPr id="39" name="Freeform 6"/>
            <p:cNvSpPr/>
            <p:nvPr/>
          </p:nvSpPr>
          <p:spPr bwMode="auto">
            <a:xfrm>
              <a:off x="7103669" y="5187931"/>
              <a:ext cx="106363" cy="42863"/>
            </a:xfrm>
            <a:custGeom>
              <a:avLst/>
              <a:gdLst>
                <a:gd name="T0" fmla="*/ 101 w 203"/>
                <a:gd name="T1" fmla="*/ 0 h 82"/>
                <a:gd name="T2" fmla="*/ 101 w 203"/>
                <a:gd name="T3" fmla="*/ 0 h 82"/>
                <a:gd name="T4" fmla="*/ 92 w 203"/>
                <a:gd name="T5" fmla="*/ 0 h 82"/>
                <a:gd name="T6" fmla="*/ 83 w 203"/>
                <a:gd name="T7" fmla="*/ 1 h 82"/>
                <a:gd name="T8" fmla="*/ 74 w 203"/>
                <a:gd name="T9" fmla="*/ 4 h 82"/>
                <a:gd name="T10" fmla="*/ 65 w 203"/>
                <a:gd name="T11" fmla="*/ 6 h 82"/>
                <a:gd name="T12" fmla="*/ 58 w 203"/>
                <a:gd name="T13" fmla="*/ 9 h 82"/>
                <a:gd name="T14" fmla="*/ 50 w 203"/>
                <a:gd name="T15" fmla="*/ 13 h 82"/>
                <a:gd name="T16" fmla="*/ 42 w 203"/>
                <a:gd name="T17" fmla="*/ 18 h 82"/>
                <a:gd name="T18" fmla="*/ 35 w 203"/>
                <a:gd name="T19" fmla="*/ 24 h 82"/>
                <a:gd name="T20" fmla="*/ 29 w 203"/>
                <a:gd name="T21" fmla="*/ 30 h 82"/>
                <a:gd name="T22" fmla="*/ 23 w 203"/>
                <a:gd name="T23" fmla="*/ 36 h 82"/>
                <a:gd name="T24" fmla="*/ 17 w 203"/>
                <a:gd name="T25" fmla="*/ 43 h 82"/>
                <a:gd name="T26" fmla="*/ 13 w 203"/>
                <a:gd name="T27" fmla="*/ 50 h 82"/>
                <a:gd name="T28" fmla="*/ 8 w 203"/>
                <a:gd name="T29" fmla="*/ 57 h 82"/>
                <a:gd name="T30" fmla="*/ 4 w 203"/>
                <a:gd name="T31" fmla="*/ 65 h 82"/>
                <a:gd name="T32" fmla="*/ 2 w 203"/>
                <a:gd name="T33" fmla="*/ 74 h 82"/>
                <a:gd name="T34" fmla="*/ 0 w 203"/>
                <a:gd name="T35" fmla="*/ 82 h 82"/>
                <a:gd name="T36" fmla="*/ 203 w 203"/>
                <a:gd name="T37" fmla="*/ 82 h 82"/>
                <a:gd name="T38" fmla="*/ 203 w 203"/>
                <a:gd name="T39" fmla="*/ 82 h 82"/>
                <a:gd name="T40" fmla="*/ 200 w 203"/>
                <a:gd name="T41" fmla="*/ 74 h 82"/>
                <a:gd name="T42" fmla="*/ 197 w 203"/>
                <a:gd name="T43" fmla="*/ 65 h 82"/>
                <a:gd name="T44" fmla="*/ 193 w 203"/>
                <a:gd name="T45" fmla="*/ 57 h 82"/>
                <a:gd name="T46" fmla="*/ 190 w 203"/>
                <a:gd name="T47" fmla="*/ 50 h 82"/>
                <a:gd name="T48" fmla="*/ 185 w 203"/>
                <a:gd name="T49" fmla="*/ 43 h 82"/>
                <a:gd name="T50" fmla="*/ 179 w 203"/>
                <a:gd name="T51" fmla="*/ 36 h 82"/>
                <a:gd name="T52" fmla="*/ 173 w 203"/>
                <a:gd name="T53" fmla="*/ 30 h 82"/>
                <a:gd name="T54" fmla="*/ 167 w 203"/>
                <a:gd name="T55" fmla="*/ 24 h 82"/>
                <a:gd name="T56" fmla="*/ 160 w 203"/>
                <a:gd name="T57" fmla="*/ 18 h 82"/>
                <a:gd name="T58" fmla="*/ 153 w 203"/>
                <a:gd name="T59" fmla="*/ 13 h 82"/>
                <a:gd name="T60" fmla="*/ 144 w 203"/>
                <a:gd name="T61" fmla="*/ 9 h 82"/>
                <a:gd name="T62" fmla="*/ 136 w 203"/>
                <a:gd name="T63" fmla="*/ 6 h 82"/>
                <a:gd name="T64" fmla="*/ 128 w 203"/>
                <a:gd name="T65" fmla="*/ 4 h 82"/>
                <a:gd name="T66" fmla="*/ 120 w 203"/>
                <a:gd name="T67" fmla="*/ 1 h 82"/>
                <a:gd name="T68" fmla="*/ 110 w 203"/>
                <a:gd name="T69" fmla="*/ 0 h 82"/>
                <a:gd name="T70" fmla="*/ 101 w 203"/>
                <a:gd name="T71" fmla="*/ 0 h 82"/>
                <a:gd name="T72" fmla="*/ 101 w 203"/>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82">
                  <a:moveTo>
                    <a:pt x="101" y="0"/>
                  </a:moveTo>
                  <a:lnTo>
                    <a:pt x="101" y="0"/>
                  </a:lnTo>
                  <a:lnTo>
                    <a:pt x="92" y="0"/>
                  </a:lnTo>
                  <a:lnTo>
                    <a:pt x="83" y="1"/>
                  </a:lnTo>
                  <a:lnTo>
                    <a:pt x="74" y="4"/>
                  </a:lnTo>
                  <a:lnTo>
                    <a:pt x="65" y="6"/>
                  </a:lnTo>
                  <a:lnTo>
                    <a:pt x="58" y="9"/>
                  </a:lnTo>
                  <a:lnTo>
                    <a:pt x="50" y="13"/>
                  </a:lnTo>
                  <a:lnTo>
                    <a:pt x="42" y="18"/>
                  </a:lnTo>
                  <a:lnTo>
                    <a:pt x="35" y="24"/>
                  </a:lnTo>
                  <a:lnTo>
                    <a:pt x="29" y="30"/>
                  </a:lnTo>
                  <a:lnTo>
                    <a:pt x="23" y="36"/>
                  </a:lnTo>
                  <a:lnTo>
                    <a:pt x="17" y="43"/>
                  </a:lnTo>
                  <a:lnTo>
                    <a:pt x="13" y="50"/>
                  </a:lnTo>
                  <a:lnTo>
                    <a:pt x="8" y="57"/>
                  </a:lnTo>
                  <a:lnTo>
                    <a:pt x="4" y="65"/>
                  </a:lnTo>
                  <a:lnTo>
                    <a:pt x="2" y="74"/>
                  </a:lnTo>
                  <a:lnTo>
                    <a:pt x="0" y="82"/>
                  </a:lnTo>
                  <a:lnTo>
                    <a:pt x="203" y="82"/>
                  </a:lnTo>
                  <a:lnTo>
                    <a:pt x="203" y="82"/>
                  </a:lnTo>
                  <a:lnTo>
                    <a:pt x="200" y="74"/>
                  </a:lnTo>
                  <a:lnTo>
                    <a:pt x="197" y="65"/>
                  </a:lnTo>
                  <a:lnTo>
                    <a:pt x="193" y="57"/>
                  </a:lnTo>
                  <a:lnTo>
                    <a:pt x="190" y="50"/>
                  </a:lnTo>
                  <a:lnTo>
                    <a:pt x="185" y="43"/>
                  </a:lnTo>
                  <a:lnTo>
                    <a:pt x="179" y="36"/>
                  </a:lnTo>
                  <a:lnTo>
                    <a:pt x="173" y="30"/>
                  </a:lnTo>
                  <a:lnTo>
                    <a:pt x="167" y="24"/>
                  </a:lnTo>
                  <a:lnTo>
                    <a:pt x="160" y="18"/>
                  </a:lnTo>
                  <a:lnTo>
                    <a:pt x="153" y="13"/>
                  </a:lnTo>
                  <a:lnTo>
                    <a:pt x="144" y="9"/>
                  </a:lnTo>
                  <a:lnTo>
                    <a:pt x="136" y="6"/>
                  </a:lnTo>
                  <a:lnTo>
                    <a:pt x="128" y="4"/>
                  </a:lnTo>
                  <a:lnTo>
                    <a:pt x="120" y="1"/>
                  </a:lnTo>
                  <a:lnTo>
                    <a:pt x="110" y="0"/>
                  </a:lnTo>
                  <a:lnTo>
                    <a:pt x="101" y="0"/>
                  </a:lnTo>
                  <a:lnTo>
                    <a:pt x="101" y="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0" name="Freeform 7"/>
            <p:cNvSpPr>
              <a:spLocks noEditPoints="1"/>
            </p:cNvSpPr>
            <p:nvPr/>
          </p:nvSpPr>
          <p:spPr bwMode="auto">
            <a:xfrm>
              <a:off x="7087794" y="5175231"/>
              <a:ext cx="138113" cy="68263"/>
            </a:xfrm>
            <a:custGeom>
              <a:avLst/>
              <a:gdLst>
                <a:gd name="T0" fmla="*/ 260 w 260"/>
                <a:gd name="T1" fmla="*/ 129 h 129"/>
                <a:gd name="T2" fmla="*/ 0 w 260"/>
                <a:gd name="T3" fmla="*/ 129 h 129"/>
                <a:gd name="T4" fmla="*/ 6 w 260"/>
                <a:gd name="T5" fmla="*/ 100 h 129"/>
                <a:gd name="T6" fmla="*/ 6 w 260"/>
                <a:gd name="T7" fmla="*/ 100 h 129"/>
                <a:gd name="T8" fmla="*/ 8 w 260"/>
                <a:gd name="T9" fmla="*/ 89 h 129"/>
                <a:gd name="T10" fmla="*/ 12 w 260"/>
                <a:gd name="T11" fmla="*/ 80 h 129"/>
                <a:gd name="T12" fmla="*/ 17 w 260"/>
                <a:gd name="T13" fmla="*/ 69 h 129"/>
                <a:gd name="T14" fmla="*/ 23 w 260"/>
                <a:gd name="T15" fmla="*/ 60 h 129"/>
                <a:gd name="T16" fmla="*/ 29 w 260"/>
                <a:gd name="T17" fmla="*/ 51 h 129"/>
                <a:gd name="T18" fmla="*/ 35 w 260"/>
                <a:gd name="T19" fmla="*/ 43 h 129"/>
                <a:gd name="T20" fmla="*/ 43 w 260"/>
                <a:gd name="T21" fmla="*/ 35 h 129"/>
                <a:gd name="T22" fmla="*/ 50 w 260"/>
                <a:gd name="T23" fmla="*/ 29 h 129"/>
                <a:gd name="T24" fmla="*/ 58 w 260"/>
                <a:gd name="T25" fmla="*/ 22 h 129"/>
                <a:gd name="T26" fmla="*/ 68 w 260"/>
                <a:gd name="T27" fmla="*/ 16 h 129"/>
                <a:gd name="T28" fmla="*/ 77 w 260"/>
                <a:gd name="T29" fmla="*/ 11 h 129"/>
                <a:gd name="T30" fmla="*/ 87 w 260"/>
                <a:gd name="T31" fmla="*/ 8 h 129"/>
                <a:gd name="T32" fmla="*/ 98 w 260"/>
                <a:gd name="T33" fmla="*/ 4 h 129"/>
                <a:gd name="T34" fmla="*/ 108 w 260"/>
                <a:gd name="T35" fmla="*/ 2 h 129"/>
                <a:gd name="T36" fmla="*/ 119 w 260"/>
                <a:gd name="T37" fmla="*/ 0 h 129"/>
                <a:gd name="T38" fmla="*/ 130 w 260"/>
                <a:gd name="T39" fmla="*/ 0 h 129"/>
                <a:gd name="T40" fmla="*/ 130 w 260"/>
                <a:gd name="T41" fmla="*/ 0 h 129"/>
                <a:gd name="T42" fmla="*/ 141 w 260"/>
                <a:gd name="T43" fmla="*/ 0 h 129"/>
                <a:gd name="T44" fmla="*/ 152 w 260"/>
                <a:gd name="T45" fmla="*/ 2 h 129"/>
                <a:gd name="T46" fmla="*/ 163 w 260"/>
                <a:gd name="T47" fmla="*/ 4 h 129"/>
                <a:gd name="T48" fmla="*/ 172 w 260"/>
                <a:gd name="T49" fmla="*/ 8 h 129"/>
                <a:gd name="T50" fmla="*/ 183 w 260"/>
                <a:gd name="T51" fmla="*/ 11 h 129"/>
                <a:gd name="T52" fmla="*/ 192 w 260"/>
                <a:gd name="T53" fmla="*/ 16 h 129"/>
                <a:gd name="T54" fmla="*/ 201 w 260"/>
                <a:gd name="T55" fmla="*/ 22 h 129"/>
                <a:gd name="T56" fmla="*/ 209 w 260"/>
                <a:gd name="T57" fmla="*/ 29 h 129"/>
                <a:gd name="T58" fmla="*/ 217 w 260"/>
                <a:gd name="T59" fmla="*/ 35 h 129"/>
                <a:gd name="T60" fmla="*/ 225 w 260"/>
                <a:gd name="T61" fmla="*/ 43 h 129"/>
                <a:gd name="T62" fmla="*/ 232 w 260"/>
                <a:gd name="T63" fmla="*/ 51 h 129"/>
                <a:gd name="T64" fmla="*/ 238 w 260"/>
                <a:gd name="T65" fmla="*/ 60 h 129"/>
                <a:gd name="T66" fmla="*/ 244 w 260"/>
                <a:gd name="T67" fmla="*/ 69 h 129"/>
                <a:gd name="T68" fmla="*/ 247 w 260"/>
                <a:gd name="T69" fmla="*/ 80 h 129"/>
                <a:gd name="T70" fmla="*/ 251 w 260"/>
                <a:gd name="T71" fmla="*/ 89 h 129"/>
                <a:gd name="T72" fmla="*/ 254 w 260"/>
                <a:gd name="T73" fmla="*/ 100 h 129"/>
                <a:gd name="T74" fmla="*/ 260 w 260"/>
                <a:gd name="T75" fmla="*/ 129 h 129"/>
                <a:gd name="T76" fmla="*/ 63 w 260"/>
                <a:gd name="T77" fmla="*/ 82 h 129"/>
                <a:gd name="T78" fmla="*/ 197 w 260"/>
                <a:gd name="T79" fmla="*/ 82 h 129"/>
                <a:gd name="T80" fmla="*/ 197 w 260"/>
                <a:gd name="T81" fmla="*/ 82 h 129"/>
                <a:gd name="T82" fmla="*/ 191 w 260"/>
                <a:gd name="T83" fmla="*/ 74 h 129"/>
                <a:gd name="T84" fmla="*/ 184 w 260"/>
                <a:gd name="T85" fmla="*/ 67 h 129"/>
                <a:gd name="T86" fmla="*/ 177 w 260"/>
                <a:gd name="T87" fmla="*/ 61 h 129"/>
                <a:gd name="T88" fmla="*/ 169 w 260"/>
                <a:gd name="T89" fmla="*/ 56 h 129"/>
                <a:gd name="T90" fmla="*/ 159 w 260"/>
                <a:gd name="T91" fmla="*/ 51 h 129"/>
                <a:gd name="T92" fmla="*/ 150 w 260"/>
                <a:gd name="T93" fmla="*/ 49 h 129"/>
                <a:gd name="T94" fmla="*/ 140 w 260"/>
                <a:gd name="T95" fmla="*/ 47 h 129"/>
                <a:gd name="T96" fmla="*/ 130 w 260"/>
                <a:gd name="T97" fmla="*/ 46 h 129"/>
                <a:gd name="T98" fmla="*/ 130 w 260"/>
                <a:gd name="T99" fmla="*/ 46 h 129"/>
                <a:gd name="T100" fmla="*/ 120 w 260"/>
                <a:gd name="T101" fmla="*/ 47 h 129"/>
                <a:gd name="T102" fmla="*/ 109 w 260"/>
                <a:gd name="T103" fmla="*/ 49 h 129"/>
                <a:gd name="T104" fmla="*/ 101 w 260"/>
                <a:gd name="T105" fmla="*/ 51 h 129"/>
                <a:gd name="T106" fmla="*/ 92 w 260"/>
                <a:gd name="T107" fmla="*/ 56 h 129"/>
                <a:gd name="T108" fmla="*/ 83 w 260"/>
                <a:gd name="T109" fmla="*/ 61 h 129"/>
                <a:gd name="T110" fmla="*/ 76 w 260"/>
                <a:gd name="T111" fmla="*/ 67 h 129"/>
                <a:gd name="T112" fmla="*/ 69 w 260"/>
                <a:gd name="T113" fmla="*/ 74 h 129"/>
                <a:gd name="T114" fmla="*/ 63 w 260"/>
                <a:gd name="T115" fmla="*/ 82 h 129"/>
                <a:gd name="T116" fmla="*/ 63 w 260"/>
                <a:gd name="T117"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129">
                  <a:moveTo>
                    <a:pt x="260" y="129"/>
                  </a:moveTo>
                  <a:lnTo>
                    <a:pt x="0" y="129"/>
                  </a:lnTo>
                  <a:lnTo>
                    <a:pt x="6" y="100"/>
                  </a:lnTo>
                  <a:lnTo>
                    <a:pt x="6" y="100"/>
                  </a:lnTo>
                  <a:lnTo>
                    <a:pt x="8" y="89"/>
                  </a:lnTo>
                  <a:lnTo>
                    <a:pt x="12" y="80"/>
                  </a:lnTo>
                  <a:lnTo>
                    <a:pt x="17" y="69"/>
                  </a:lnTo>
                  <a:lnTo>
                    <a:pt x="23" y="60"/>
                  </a:lnTo>
                  <a:lnTo>
                    <a:pt x="29" y="51"/>
                  </a:lnTo>
                  <a:lnTo>
                    <a:pt x="35" y="43"/>
                  </a:lnTo>
                  <a:lnTo>
                    <a:pt x="43" y="35"/>
                  </a:lnTo>
                  <a:lnTo>
                    <a:pt x="50" y="29"/>
                  </a:lnTo>
                  <a:lnTo>
                    <a:pt x="58" y="22"/>
                  </a:lnTo>
                  <a:lnTo>
                    <a:pt x="68" y="16"/>
                  </a:lnTo>
                  <a:lnTo>
                    <a:pt x="77" y="11"/>
                  </a:lnTo>
                  <a:lnTo>
                    <a:pt x="87" y="8"/>
                  </a:lnTo>
                  <a:lnTo>
                    <a:pt x="98" y="4"/>
                  </a:lnTo>
                  <a:lnTo>
                    <a:pt x="108" y="2"/>
                  </a:lnTo>
                  <a:lnTo>
                    <a:pt x="119" y="0"/>
                  </a:lnTo>
                  <a:lnTo>
                    <a:pt x="130" y="0"/>
                  </a:lnTo>
                  <a:lnTo>
                    <a:pt x="130" y="0"/>
                  </a:lnTo>
                  <a:lnTo>
                    <a:pt x="141" y="0"/>
                  </a:lnTo>
                  <a:lnTo>
                    <a:pt x="152" y="2"/>
                  </a:lnTo>
                  <a:lnTo>
                    <a:pt x="163" y="4"/>
                  </a:lnTo>
                  <a:lnTo>
                    <a:pt x="172" y="8"/>
                  </a:lnTo>
                  <a:lnTo>
                    <a:pt x="183" y="11"/>
                  </a:lnTo>
                  <a:lnTo>
                    <a:pt x="192" y="16"/>
                  </a:lnTo>
                  <a:lnTo>
                    <a:pt x="201" y="22"/>
                  </a:lnTo>
                  <a:lnTo>
                    <a:pt x="209" y="29"/>
                  </a:lnTo>
                  <a:lnTo>
                    <a:pt x="217" y="35"/>
                  </a:lnTo>
                  <a:lnTo>
                    <a:pt x="225" y="43"/>
                  </a:lnTo>
                  <a:lnTo>
                    <a:pt x="232" y="51"/>
                  </a:lnTo>
                  <a:lnTo>
                    <a:pt x="238" y="60"/>
                  </a:lnTo>
                  <a:lnTo>
                    <a:pt x="244" y="69"/>
                  </a:lnTo>
                  <a:lnTo>
                    <a:pt x="247" y="80"/>
                  </a:lnTo>
                  <a:lnTo>
                    <a:pt x="251" y="89"/>
                  </a:lnTo>
                  <a:lnTo>
                    <a:pt x="254" y="100"/>
                  </a:lnTo>
                  <a:lnTo>
                    <a:pt x="260" y="129"/>
                  </a:lnTo>
                  <a:close/>
                  <a:moveTo>
                    <a:pt x="63" y="82"/>
                  </a:moveTo>
                  <a:lnTo>
                    <a:pt x="197" y="82"/>
                  </a:lnTo>
                  <a:lnTo>
                    <a:pt x="197" y="82"/>
                  </a:lnTo>
                  <a:lnTo>
                    <a:pt x="191" y="74"/>
                  </a:lnTo>
                  <a:lnTo>
                    <a:pt x="184" y="67"/>
                  </a:lnTo>
                  <a:lnTo>
                    <a:pt x="177" y="61"/>
                  </a:lnTo>
                  <a:lnTo>
                    <a:pt x="169" y="56"/>
                  </a:lnTo>
                  <a:lnTo>
                    <a:pt x="159" y="51"/>
                  </a:lnTo>
                  <a:lnTo>
                    <a:pt x="150" y="49"/>
                  </a:lnTo>
                  <a:lnTo>
                    <a:pt x="140" y="47"/>
                  </a:lnTo>
                  <a:lnTo>
                    <a:pt x="130" y="46"/>
                  </a:lnTo>
                  <a:lnTo>
                    <a:pt x="130" y="46"/>
                  </a:lnTo>
                  <a:lnTo>
                    <a:pt x="120" y="47"/>
                  </a:lnTo>
                  <a:lnTo>
                    <a:pt x="109" y="49"/>
                  </a:lnTo>
                  <a:lnTo>
                    <a:pt x="101" y="51"/>
                  </a:lnTo>
                  <a:lnTo>
                    <a:pt x="92" y="56"/>
                  </a:lnTo>
                  <a:lnTo>
                    <a:pt x="83" y="61"/>
                  </a:lnTo>
                  <a:lnTo>
                    <a:pt x="76" y="67"/>
                  </a:lnTo>
                  <a:lnTo>
                    <a:pt x="69" y="74"/>
                  </a:lnTo>
                  <a:lnTo>
                    <a:pt x="63" y="82"/>
                  </a:lnTo>
                  <a:lnTo>
                    <a:pt x="63" y="82"/>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1" name="Freeform 8"/>
            <p:cNvSpPr/>
            <p:nvPr/>
          </p:nvSpPr>
          <p:spPr bwMode="auto">
            <a:xfrm>
              <a:off x="6903644" y="4579919"/>
              <a:ext cx="506413" cy="506413"/>
            </a:xfrm>
            <a:custGeom>
              <a:avLst/>
              <a:gdLst>
                <a:gd name="T0" fmla="*/ 800 w 958"/>
                <a:gd name="T1" fmla="*/ 835 h 958"/>
                <a:gd name="T2" fmla="*/ 742 w 958"/>
                <a:gd name="T3" fmla="*/ 880 h 958"/>
                <a:gd name="T4" fmla="*/ 680 w 958"/>
                <a:gd name="T5" fmla="*/ 914 h 958"/>
                <a:gd name="T6" fmla="*/ 615 w 958"/>
                <a:gd name="T7" fmla="*/ 938 h 958"/>
                <a:gd name="T8" fmla="*/ 547 w 958"/>
                <a:gd name="T9" fmla="*/ 953 h 958"/>
                <a:gd name="T10" fmla="*/ 479 w 958"/>
                <a:gd name="T11" fmla="*/ 958 h 958"/>
                <a:gd name="T12" fmla="*/ 410 w 958"/>
                <a:gd name="T13" fmla="*/ 953 h 958"/>
                <a:gd name="T14" fmla="*/ 342 w 958"/>
                <a:gd name="T15" fmla="*/ 938 h 958"/>
                <a:gd name="T16" fmla="*/ 277 w 958"/>
                <a:gd name="T17" fmla="*/ 914 h 958"/>
                <a:gd name="T18" fmla="*/ 215 w 958"/>
                <a:gd name="T19" fmla="*/ 880 h 958"/>
                <a:gd name="T20" fmla="*/ 158 w 958"/>
                <a:gd name="T21" fmla="*/ 835 h 958"/>
                <a:gd name="T22" fmla="*/ 124 w 958"/>
                <a:gd name="T23" fmla="*/ 800 h 958"/>
                <a:gd name="T24" fmla="*/ 79 w 958"/>
                <a:gd name="T25" fmla="*/ 743 h 958"/>
                <a:gd name="T26" fmla="*/ 44 w 958"/>
                <a:gd name="T27" fmla="*/ 680 h 958"/>
                <a:gd name="T28" fmla="*/ 19 w 958"/>
                <a:gd name="T29" fmla="*/ 615 h 958"/>
                <a:gd name="T30" fmla="*/ 5 w 958"/>
                <a:gd name="T31" fmla="*/ 547 h 958"/>
                <a:gd name="T32" fmla="*/ 0 w 958"/>
                <a:gd name="T33" fmla="*/ 478 h 958"/>
                <a:gd name="T34" fmla="*/ 5 w 958"/>
                <a:gd name="T35" fmla="*/ 409 h 958"/>
                <a:gd name="T36" fmla="*/ 19 w 958"/>
                <a:gd name="T37" fmla="*/ 343 h 958"/>
                <a:gd name="T38" fmla="*/ 44 w 958"/>
                <a:gd name="T39" fmla="*/ 276 h 958"/>
                <a:gd name="T40" fmla="*/ 79 w 958"/>
                <a:gd name="T41" fmla="*/ 215 h 958"/>
                <a:gd name="T42" fmla="*/ 124 w 958"/>
                <a:gd name="T43" fmla="*/ 158 h 958"/>
                <a:gd name="T44" fmla="*/ 158 w 958"/>
                <a:gd name="T45" fmla="*/ 123 h 958"/>
                <a:gd name="T46" fmla="*/ 215 w 958"/>
                <a:gd name="T47" fmla="*/ 78 h 958"/>
                <a:gd name="T48" fmla="*/ 277 w 958"/>
                <a:gd name="T49" fmla="*/ 44 h 958"/>
                <a:gd name="T50" fmla="*/ 342 w 958"/>
                <a:gd name="T51" fmla="*/ 19 h 958"/>
                <a:gd name="T52" fmla="*/ 410 w 958"/>
                <a:gd name="T53" fmla="*/ 4 h 958"/>
                <a:gd name="T54" fmla="*/ 479 w 958"/>
                <a:gd name="T55" fmla="*/ 0 h 958"/>
                <a:gd name="T56" fmla="*/ 547 w 958"/>
                <a:gd name="T57" fmla="*/ 4 h 958"/>
                <a:gd name="T58" fmla="*/ 615 w 958"/>
                <a:gd name="T59" fmla="*/ 19 h 958"/>
                <a:gd name="T60" fmla="*/ 680 w 958"/>
                <a:gd name="T61" fmla="*/ 44 h 958"/>
                <a:gd name="T62" fmla="*/ 742 w 958"/>
                <a:gd name="T63" fmla="*/ 78 h 958"/>
                <a:gd name="T64" fmla="*/ 800 w 958"/>
                <a:gd name="T65" fmla="*/ 123 h 958"/>
                <a:gd name="T66" fmla="*/ 835 w 958"/>
                <a:gd name="T67" fmla="*/ 158 h 958"/>
                <a:gd name="T68" fmla="*/ 880 w 958"/>
                <a:gd name="T69" fmla="*/ 215 h 958"/>
                <a:gd name="T70" fmla="*/ 914 w 958"/>
                <a:gd name="T71" fmla="*/ 276 h 958"/>
                <a:gd name="T72" fmla="*/ 938 w 958"/>
                <a:gd name="T73" fmla="*/ 343 h 958"/>
                <a:gd name="T74" fmla="*/ 953 w 958"/>
                <a:gd name="T75" fmla="*/ 409 h 958"/>
                <a:gd name="T76" fmla="*/ 958 w 958"/>
                <a:gd name="T77" fmla="*/ 478 h 958"/>
                <a:gd name="T78" fmla="*/ 953 w 958"/>
                <a:gd name="T79" fmla="*/ 547 h 958"/>
                <a:gd name="T80" fmla="*/ 938 w 958"/>
                <a:gd name="T81" fmla="*/ 615 h 958"/>
                <a:gd name="T82" fmla="*/ 914 w 958"/>
                <a:gd name="T83" fmla="*/ 680 h 958"/>
                <a:gd name="T84" fmla="*/ 880 w 958"/>
                <a:gd name="T85" fmla="*/ 743 h 958"/>
                <a:gd name="T86" fmla="*/ 835 w 958"/>
                <a:gd name="T87" fmla="*/ 80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8" h="958">
                  <a:moveTo>
                    <a:pt x="818" y="818"/>
                  </a:moveTo>
                  <a:lnTo>
                    <a:pt x="818" y="818"/>
                  </a:lnTo>
                  <a:lnTo>
                    <a:pt x="800" y="835"/>
                  </a:lnTo>
                  <a:lnTo>
                    <a:pt x="781" y="851"/>
                  </a:lnTo>
                  <a:lnTo>
                    <a:pt x="762" y="865"/>
                  </a:lnTo>
                  <a:lnTo>
                    <a:pt x="742" y="880"/>
                  </a:lnTo>
                  <a:lnTo>
                    <a:pt x="722" y="892"/>
                  </a:lnTo>
                  <a:lnTo>
                    <a:pt x="702" y="903"/>
                  </a:lnTo>
                  <a:lnTo>
                    <a:pt x="680" y="914"/>
                  </a:lnTo>
                  <a:lnTo>
                    <a:pt x="659" y="924"/>
                  </a:lnTo>
                  <a:lnTo>
                    <a:pt x="638" y="931"/>
                  </a:lnTo>
                  <a:lnTo>
                    <a:pt x="615" y="938"/>
                  </a:lnTo>
                  <a:lnTo>
                    <a:pt x="593" y="945"/>
                  </a:lnTo>
                  <a:lnTo>
                    <a:pt x="570" y="950"/>
                  </a:lnTo>
                  <a:lnTo>
                    <a:pt x="547" y="953"/>
                  </a:lnTo>
                  <a:lnTo>
                    <a:pt x="525" y="956"/>
                  </a:lnTo>
                  <a:lnTo>
                    <a:pt x="502" y="958"/>
                  </a:lnTo>
                  <a:lnTo>
                    <a:pt x="479" y="958"/>
                  </a:lnTo>
                  <a:lnTo>
                    <a:pt x="456" y="958"/>
                  </a:lnTo>
                  <a:lnTo>
                    <a:pt x="433" y="956"/>
                  </a:lnTo>
                  <a:lnTo>
                    <a:pt x="410" y="953"/>
                  </a:lnTo>
                  <a:lnTo>
                    <a:pt x="387" y="950"/>
                  </a:lnTo>
                  <a:lnTo>
                    <a:pt x="365" y="945"/>
                  </a:lnTo>
                  <a:lnTo>
                    <a:pt x="342" y="938"/>
                  </a:lnTo>
                  <a:lnTo>
                    <a:pt x="321" y="931"/>
                  </a:lnTo>
                  <a:lnTo>
                    <a:pt x="298" y="924"/>
                  </a:lnTo>
                  <a:lnTo>
                    <a:pt x="277" y="914"/>
                  </a:lnTo>
                  <a:lnTo>
                    <a:pt x="257" y="903"/>
                  </a:lnTo>
                  <a:lnTo>
                    <a:pt x="235" y="892"/>
                  </a:lnTo>
                  <a:lnTo>
                    <a:pt x="215" y="880"/>
                  </a:lnTo>
                  <a:lnTo>
                    <a:pt x="196" y="865"/>
                  </a:lnTo>
                  <a:lnTo>
                    <a:pt x="177" y="851"/>
                  </a:lnTo>
                  <a:lnTo>
                    <a:pt x="158" y="835"/>
                  </a:lnTo>
                  <a:lnTo>
                    <a:pt x="140" y="818"/>
                  </a:lnTo>
                  <a:lnTo>
                    <a:pt x="140" y="818"/>
                  </a:lnTo>
                  <a:lnTo>
                    <a:pt x="124" y="800"/>
                  </a:lnTo>
                  <a:lnTo>
                    <a:pt x="107" y="781"/>
                  </a:lnTo>
                  <a:lnTo>
                    <a:pt x="93" y="762"/>
                  </a:lnTo>
                  <a:lnTo>
                    <a:pt x="79" y="743"/>
                  </a:lnTo>
                  <a:lnTo>
                    <a:pt x="67" y="723"/>
                  </a:lnTo>
                  <a:lnTo>
                    <a:pt x="55" y="702"/>
                  </a:lnTo>
                  <a:lnTo>
                    <a:pt x="44" y="680"/>
                  </a:lnTo>
                  <a:lnTo>
                    <a:pt x="35" y="659"/>
                  </a:lnTo>
                  <a:lnTo>
                    <a:pt x="26" y="637"/>
                  </a:lnTo>
                  <a:lnTo>
                    <a:pt x="19" y="615"/>
                  </a:lnTo>
                  <a:lnTo>
                    <a:pt x="13" y="593"/>
                  </a:lnTo>
                  <a:lnTo>
                    <a:pt x="8" y="571"/>
                  </a:lnTo>
                  <a:lnTo>
                    <a:pt x="5" y="547"/>
                  </a:lnTo>
                  <a:lnTo>
                    <a:pt x="3" y="525"/>
                  </a:lnTo>
                  <a:lnTo>
                    <a:pt x="0" y="502"/>
                  </a:lnTo>
                  <a:lnTo>
                    <a:pt x="0" y="478"/>
                  </a:lnTo>
                  <a:lnTo>
                    <a:pt x="0" y="456"/>
                  </a:lnTo>
                  <a:lnTo>
                    <a:pt x="3" y="433"/>
                  </a:lnTo>
                  <a:lnTo>
                    <a:pt x="5" y="409"/>
                  </a:lnTo>
                  <a:lnTo>
                    <a:pt x="8" y="387"/>
                  </a:lnTo>
                  <a:lnTo>
                    <a:pt x="13" y="364"/>
                  </a:lnTo>
                  <a:lnTo>
                    <a:pt x="19" y="343"/>
                  </a:lnTo>
                  <a:lnTo>
                    <a:pt x="26" y="320"/>
                  </a:lnTo>
                  <a:lnTo>
                    <a:pt x="35" y="299"/>
                  </a:lnTo>
                  <a:lnTo>
                    <a:pt x="44" y="276"/>
                  </a:lnTo>
                  <a:lnTo>
                    <a:pt x="55" y="256"/>
                  </a:lnTo>
                  <a:lnTo>
                    <a:pt x="67" y="235"/>
                  </a:lnTo>
                  <a:lnTo>
                    <a:pt x="79" y="215"/>
                  </a:lnTo>
                  <a:lnTo>
                    <a:pt x="93" y="196"/>
                  </a:lnTo>
                  <a:lnTo>
                    <a:pt x="107" y="177"/>
                  </a:lnTo>
                  <a:lnTo>
                    <a:pt x="124" y="158"/>
                  </a:lnTo>
                  <a:lnTo>
                    <a:pt x="140" y="140"/>
                  </a:lnTo>
                  <a:lnTo>
                    <a:pt x="140" y="140"/>
                  </a:lnTo>
                  <a:lnTo>
                    <a:pt x="158" y="123"/>
                  </a:lnTo>
                  <a:lnTo>
                    <a:pt x="177" y="107"/>
                  </a:lnTo>
                  <a:lnTo>
                    <a:pt x="196" y="92"/>
                  </a:lnTo>
                  <a:lnTo>
                    <a:pt x="215" y="78"/>
                  </a:lnTo>
                  <a:lnTo>
                    <a:pt x="235" y="66"/>
                  </a:lnTo>
                  <a:lnTo>
                    <a:pt x="257" y="54"/>
                  </a:lnTo>
                  <a:lnTo>
                    <a:pt x="277" y="44"/>
                  </a:lnTo>
                  <a:lnTo>
                    <a:pt x="298" y="34"/>
                  </a:lnTo>
                  <a:lnTo>
                    <a:pt x="321" y="26"/>
                  </a:lnTo>
                  <a:lnTo>
                    <a:pt x="342" y="19"/>
                  </a:lnTo>
                  <a:lnTo>
                    <a:pt x="365" y="13"/>
                  </a:lnTo>
                  <a:lnTo>
                    <a:pt x="387" y="8"/>
                  </a:lnTo>
                  <a:lnTo>
                    <a:pt x="410" y="4"/>
                  </a:lnTo>
                  <a:lnTo>
                    <a:pt x="433" y="2"/>
                  </a:lnTo>
                  <a:lnTo>
                    <a:pt x="456" y="0"/>
                  </a:lnTo>
                  <a:lnTo>
                    <a:pt x="479" y="0"/>
                  </a:lnTo>
                  <a:lnTo>
                    <a:pt x="502" y="0"/>
                  </a:lnTo>
                  <a:lnTo>
                    <a:pt x="525" y="2"/>
                  </a:lnTo>
                  <a:lnTo>
                    <a:pt x="547" y="4"/>
                  </a:lnTo>
                  <a:lnTo>
                    <a:pt x="570" y="8"/>
                  </a:lnTo>
                  <a:lnTo>
                    <a:pt x="593" y="13"/>
                  </a:lnTo>
                  <a:lnTo>
                    <a:pt x="615" y="19"/>
                  </a:lnTo>
                  <a:lnTo>
                    <a:pt x="638" y="26"/>
                  </a:lnTo>
                  <a:lnTo>
                    <a:pt x="659" y="34"/>
                  </a:lnTo>
                  <a:lnTo>
                    <a:pt x="680" y="44"/>
                  </a:lnTo>
                  <a:lnTo>
                    <a:pt x="702" y="54"/>
                  </a:lnTo>
                  <a:lnTo>
                    <a:pt x="722" y="66"/>
                  </a:lnTo>
                  <a:lnTo>
                    <a:pt x="742" y="78"/>
                  </a:lnTo>
                  <a:lnTo>
                    <a:pt x="762" y="92"/>
                  </a:lnTo>
                  <a:lnTo>
                    <a:pt x="781" y="107"/>
                  </a:lnTo>
                  <a:lnTo>
                    <a:pt x="800" y="123"/>
                  </a:lnTo>
                  <a:lnTo>
                    <a:pt x="818" y="140"/>
                  </a:lnTo>
                  <a:lnTo>
                    <a:pt x="818" y="140"/>
                  </a:lnTo>
                  <a:lnTo>
                    <a:pt x="835" y="158"/>
                  </a:lnTo>
                  <a:lnTo>
                    <a:pt x="851" y="177"/>
                  </a:lnTo>
                  <a:lnTo>
                    <a:pt x="866" y="196"/>
                  </a:lnTo>
                  <a:lnTo>
                    <a:pt x="880" y="215"/>
                  </a:lnTo>
                  <a:lnTo>
                    <a:pt x="892" y="235"/>
                  </a:lnTo>
                  <a:lnTo>
                    <a:pt x="904" y="256"/>
                  </a:lnTo>
                  <a:lnTo>
                    <a:pt x="914" y="276"/>
                  </a:lnTo>
                  <a:lnTo>
                    <a:pt x="923" y="299"/>
                  </a:lnTo>
                  <a:lnTo>
                    <a:pt x="931" y="320"/>
                  </a:lnTo>
                  <a:lnTo>
                    <a:pt x="938" y="343"/>
                  </a:lnTo>
                  <a:lnTo>
                    <a:pt x="944" y="364"/>
                  </a:lnTo>
                  <a:lnTo>
                    <a:pt x="950" y="387"/>
                  </a:lnTo>
                  <a:lnTo>
                    <a:pt x="953" y="409"/>
                  </a:lnTo>
                  <a:lnTo>
                    <a:pt x="956" y="433"/>
                  </a:lnTo>
                  <a:lnTo>
                    <a:pt x="958" y="456"/>
                  </a:lnTo>
                  <a:lnTo>
                    <a:pt x="958" y="478"/>
                  </a:lnTo>
                  <a:lnTo>
                    <a:pt x="958" y="502"/>
                  </a:lnTo>
                  <a:lnTo>
                    <a:pt x="956" y="525"/>
                  </a:lnTo>
                  <a:lnTo>
                    <a:pt x="953" y="547"/>
                  </a:lnTo>
                  <a:lnTo>
                    <a:pt x="950" y="571"/>
                  </a:lnTo>
                  <a:lnTo>
                    <a:pt x="944" y="593"/>
                  </a:lnTo>
                  <a:lnTo>
                    <a:pt x="938" y="615"/>
                  </a:lnTo>
                  <a:lnTo>
                    <a:pt x="931" y="637"/>
                  </a:lnTo>
                  <a:lnTo>
                    <a:pt x="923" y="659"/>
                  </a:lnTo>
                  <a:lnTo>
                    <a:pt x="914" y="680"/>
                  </a:lnTo>
                  <a:lnTo>
                    <a:pt x="904" y="702"/>
                  </a:lnTo>
                  <a:lnTo>
                    <a:pt x="892" y="723"/>
                  </a:lnTo>
                  <a:lnTo>
                    <a:pt x="880" y="743"/>
                  </a:lnTo>
                  <a:lnTo>
                    <a:pt x="866" y="762"/>
                  </a:lnTo>
                  <a:lnTo>
                    <a:pt x="850" y="781"/>
                  </a:lnTo>
                  <a:lnTo>
                    <a:pt x="835" y="800"/>
                  </a:lnTo>
                  <a:lnTo>
                    <a:pt x="818" y="818"/>
                  </a:lnTo>
                  <a:lnTo>
                    <a:pt x="818" y="818"/>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2" name="Freeform 9"/>
            <p:cNvSpPr>
              <a:spLocks noEditPoints="1"/>
            </p:cNvSpPr>
            <p:nvPr/>
          </p:nvSpPr>
          <p:spPr bwMode="auto">
            <a:xfrm>
              <a:off x="6890944" y="4567219"/>
              <a:ext cx="531813" cy="531813"/>
            </a:xfrm>
            <a:custGeom>
              <a:avLst/>
              <a:gdLst>
                <a:gd name="T0" fmla="*/ 427 w 1003"/>
                <a:gd name="T1" fmla="*/ 1000 h 1005"/>
                <a:gd name="T2" fmla="*/ 308 w 1003"/>
                <a:gd name="T3" fmla="*/ 967 h 1005"/>
                <a:gd name="T4" fmla="*/ 203 w 1003"/>
                <a:gd name="T5" fmla="*/ 907 h 1005"/>
                <a:gd name="T6" fmla="*/ 128 w 1003"/>
                <a:gd name="T7" fmla="*/ 840 h 1005"/>
                <a:gd name="T8" fmla="*/ 57 w 1003"/>
                <a:gd name="T9" fmla="*/ 736 h 1005"/>
                <a:gd name="T10" fmla="*/ 14 w 1003"/>
                <a:gd name="T11" fmla="*/ 622 h 1005"/>
                <a:gd name="T12" fmla="*/ 0 w 1003"/>
                <a:gd name="T13" fmla="*/ 502 h 1005"/>
                <a:gd name="T14" fmla="*/ 14 w 1003"/>
                <a:gd name="T15" fmla="*/ 384 h 1005"/>
                <a:gd name="T16" fmla="*/ 57 w 1003"/>
                <a:gd name="T17" fmla="*/ 270 h 1005"/>
                <a:gd name="T18" fmla="*/ 128 w 1003"/>
                <a:gd name="T19" fmla="*/ 166 h 1005"/>
                <a:gd name="T20" fmla="*/ 203 w 1003"/>
                <a:gd name="T21" fmla="*/ 99 h 1005"/>
                <a:gd name="T22" fmla="*/ 308 w 1003"/>
                <a:gd name="T23" fmla="*/ 38 h 1005"/>
                <a:gd name="T24" fmla="*/ 427 w 1003"/>
                <a:gd name="T25" fmla="*/ 6 h 1005"/>
                <a:gd name="T26" fmla="*/ 526 w 1003"/>
                <a:gd name="T27" fmla="*/ 1 h 1005"/>
                <a:gd name="T28" fmla="*/ 648 w 1003"/>
                <a:gd name="T29" fmla="*/ 23 h 1005"/>
                <a:gd name="T30" fmla="*/ 758 w 1003"/>
                <a:gd name="T31" fmla="*/ 71 h 1005"/>
                <a:gd name="T32" fmla="*/ 857 w 1003"/>
                <a:gd name="T33" fmla="*/ 147 h 1005"/>
                <a:gd name="T34" fmla="*/ 921 w 1003"/>
                <a:gd name="T35" fmla="*/ 227 h 1005"/>
                <a:gd name="T36" fmla="*/ 975 w 1003"/>
                <a:gd name="T37" fmla="*/ 336 h 1005"/>
                <a:gd name="T38" fmla="*/ 1000 w 1003"/>
                <a:gd name="T39" fmla="*/ 455 h 1005"/>
                <a:gd name="T40" fmla="*/ 998 w 1003"/>
                <a:gd name="T41" fmla="*/ 575 h 1005"/>
                <a:gd name="T42" fmla="*/ 966 w 1003"/>
                <a:gd name="T43" fmla="*/ 692 h 1005"/>
                <a:gd name="T44" fmla="*/ 907 w 1003"/>
                <a:gd name="T45" fmla="*/ 800 h 1005"/>
                <a:gd name="T46" fmla="*/ 838 w 1003"/>
                <a:gd name="T47" fmla="*/ 875 h 1005"/>
                <a:gd name="T48" fmla="*/ 738 w 1003"/>
                <a:gd name="T49" fmla="*/ 946 h 1005"/>
                <a:gd name="T50" fmla="*/ 624 w 1003"/>
                <a:gd name="T51" fmla="*/ 990 h 1005"/>
                <a:gd name="T52" fmla="*/ 501 w 1003"/>
                <a:gd name="T53" fmla="*/ 1005 h 1005"/>
                <a:gd name="T54" fmla="*/ 455 w 1003"/>
                <a:gd name="T55" fmla="*/ 49 h 1005"/>
                <a:gd name="T56" fmla="*/ 347 w 1003"/>
                <a:gd name="T57" fmla="*/ 72 h 1005"/>
                <a:gd name="T58" fmla="*/ 248 w 1003"/>
                <a:gd name="T59" fmla="*/ 123 h 1005"/>
                <a:gd name="T60" fmla="*/ 179 w 1003"/>
                <a:gd name="T61" fmla="*/ 180 h 1005"/>
                <a:gd name="T62" fmla="*/ 108 w 1003"/>
                <a:gd name="T63" fmla="*/ 271 h 1005"/>
                <a:gd name="T64" fmla="*/ 64 w 1003"/>
                <a:gd name="T65" fmla="*/ 373 h 1005"/>
                <a:gd name="T66" fmla="*/ 46 w 1003"/>
                <a:gd name="T67" fmla="*/ 481 h 1005"/>
                <a:gd name="T68" fmla="*/ 53 w 1003"/>
                <a:gd name="T69" fmla="*/ 590 h 1005"/>
                <a:gd name="T70" fmla="*/ 87 w 1003"/>
                <a:gd name="T71" fmla="*/ 695 h 1005"/>
                <a:gd name="T72" fmla="*/ 147 w 1003"/>
                <a:gd name="T73" fmla="*/ 791 h 1005"/>
                <a:gd name="T74" fmla="*/ 212 w 1003"/>
                <a:gd name="T75" fmla="*/ 856 h 1005"/>
                <a:gd name="T76" fmla="*/ 306 w 1003"/>
                <a:gd name="T77" fmla="*/ 916 h 1005"/>
                <a:gd name="T78" fmla="*/ 412 w 1003"/>
                <a:gd name="T79" fmla="*/ 950 h 1005"/>
                <a:gd name="T80" fmla="*/ 501 w 1003"/>
                <a:gd name="T81" fmla="*/ 959 h 1005"/>
                <a:gd name="T82" fmla="*/ 612 w 1003"/>
                <a:gd name="T83" fmla="*/ 945 h 1005"/>
                <a:gd name="T84" fmla="*/ 715 w 1003"/>
                <a:gd name="T85" fmla="*/ 906 h 1005"/>
                <a:gd name="T86" fmla="*/ 807 w 1003"/>
                <a:gd name="T87" fmla="*/ 841 h 1005"/>
                <a:gd name="T88" fmla="*/ 869 w 1003"/>
                <a:gd name="T89" fmla="*/ 773 h 1005"/>
                <a:gd name="T90" fmla="*/ 923 w 1003"/>
                <a:gd name="T91" fmla="*/ 674 h 1005"/>
                <a:gd name="T92" fmla="*/ 953 w 1003"/>
                <a:gd name="T93" fmla="*/ 569 h 1005"/>
                <a:gd name="T94" fmla="*/ 955 w 1003"/>
                <a:gd name="T95" fmla="*/ 460 h 1005"/>
                <a:gd name="T96" fmla="*/ 931 w 1003"/>
                <a:gd name="T97" fmla="*/ 351 h 1005"/>
                <a:gd name="T98" fmla="*/ 882 w 1003"/>
                <a:gd name="T99" fmla="*/ 252 h 1005"/>
                <a:gd name="T100" fmla="*/ 823 w 1003"/>
                <a:gd name="T101" fmla="*/ 180 h 1005"/>
                <a:gd name="T102" fmla="*/ 736 w 1003"/>
                <a:gd name="T103" fmla="*/ 110 h 1005"/>
                <a:gd name="T104" fmla="*/ 634 w 1003"/>
                <a:gd name="T105" fmla="*/ 66 h 1005"/>
                <a:gd name="T106" fmla="*/ 524 w 1003"/>
                <a:gd name="T107" fmla="*/ 4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005">
                  <a:moveTo>
                    <a:pt x="501" y="1005"/>
                  </a:moveTo>
                  <a:lnTo>
                    <a:pt x="501" y="1005"/>
                  </a:lnTo>
                  <a:lnTo>
                    <a:pt x="476" y="1005"/>
                  </a:lnTo>
                  <a:lnTo>
                    <a:pt x="451" y="1002"/>
                  </a:lnTo>
                  <a:lnTo>
                    <a:pt x="427" y="1000"/>
                  </a:lnTo>
                  <a:lnTo>
                    <a:pt x="402" y="995"/>
                  </a:lnTo>
                  <a:lnTo>
                    <a:pt x="378" y="990"/>
                  </a:lnTo>
                  <a:lnTo>
                    <a:pt x="355" y="983"/>
                  </a:lnTo>
                  <a:lnTo>
                    <a:pt x="332" y="976"/>
                  </a:lnTo>
                  <a:lnTo>
                    <a:pt x="308" y="967"/>
                  </a:lnTo>
                  <a:lnTo>
                    <a:pt x="287" y="957"/>
                  </a:lnTo>
                  <a:lnTo>
                    <a:pt x="264" y="946"/>
                  </a:lnTo>
                  <a:lnTo>
                    <a:pt x="243" y="935"/>
                  </a:lnTo>
                  <a:lnTo>
                    <a:pt x="223" y="921"/>
                  </a:lnTo>
                  <a:lnTo>
                    <a:pt x="203" y="907"/>
                  </a:lnTo>
                  <a:lnTo>
                    <a:pt x="182" y="892"/>
                  </a:lnTo>
                  <a:lnTo>
                    <a:pt x="165" y="875"/>
                  </a:lnTo>
                  <a:lnTo>
                    <a:pt x="146" y="859"/>
                  </a:lnTo>
                  <a:lnTo>
                    <a:pt x="146" y="859"/>
                  </a:lnTo>
                  <a:lnTo>
                    <a:pt x="128" y="840"/>
                  </a:lnTo>
                  <a:lnTo>
                    <a:pt x="111" y="819"/>
                  </a:lnTo>
                  <a:lnTo>
                    <a:pt x="96" y="800"/>
                  </a:lnTo>
                  <a:lnTo>
                    <a:pt x="82" y="779"/>
                  </a:lnTo>
                  <a:lnTo>
                    <a:pt x="68" y="758"/>
                  </a:lnTo>
                  <a:lnTo>
                    <a:pt x="57" y="736"/>
                  </a:lnTo>
                  <a:lnTo>
                    <a:pt x="46" y="715"/>
                  </a:lnTo>
                  <a:lnTo>
                    <a:pt x="35" y="692"/>
                  </a:lnTo>
                  <a:lnTo>
                    <a:pt x="27" y="669"/>
                  </a:lnTo>
                  <a:lnTo>
                    <a:pt x="20" y="646"/>
                  </a:lnTo>
                  <a:lnTo>
                    <a:pt x="14" y="622"/>
                  </a:lnTo>
                  <a:lnTo>
                    <a:pt x="8" y="598"/>
                  </a:lnTo>
                  <a:lnTo>
                    <a:pt x="4" y="575"/>
                  </a:lnTo>
                  <a:lnTo>
                    <a:pt x="1" y="551"/>
                  </a:lnTo>
                  <a:lnTo>
                    <a:pt x="0" y="527"/>
                  </a:lnTo>
                  <a:lnTo>
                    <a:pt x="0" y="502"/>
                  </a:lnTo>
                  <a:lnTo>
                    <a:pt x="0" y="479"/>
                  </a:lnTo>
                  <a:lnTo>
                    <a:pt x="1" y="455"/>
                  </a:lnTo>
                  <a:lnTo>
                    <a:pt x="4" y="431"/>
                  </a:lnTo>
                  <a:lnTo>
                    <a:pt x="8" y="407"/>
                  </a:lnTo>
                  <a:lnTo>
                    <a:pt x="14" y="384"/>
                  </a:lnTo>
                  <a:lnTo>
                    <a:pt x="20" y="360"/>
                  </a:lnTo>
                  <a:lnTo>
                    <a:pt x="27" y="336"/>
                  </a:lnTo>
                  <a:lnTo>
                    <a:pt x="35" y="313"/>
                  </a:lnTo>
                  <a:lnTo>
                    <a:pt x="46" y="291"/>
                  </a:lnTo>
                  <a:lnTo>
                    <a:pt x="57" y="270"/>
                  </a:lnTo>
                  <a:lnTo>
                    <a:pt x="68" y="247"/>
                  </a:lnTo>
                  <a:lnTo>
                    <a:pt x="82" y="227"/>
                  </a:lnTo>
                  <a:lnTo>
                    <a:pt x="96" y="205"/>
                  </a:lnTo>
                  <a:lnTo>
                    <a:pt x="111" y="185"/>
                  </a:lnTo>
                  <a:lnTo>
                    <a:pt x="128" y="166"/>
                  </a:lnTo>
                  <a:lnTo>
                    <a:pt x="146" y="147"/>
                  </a:lnTo>
                  <a:lnTo>
                    <a:pt x="146" y="147"/>
                  </a:lnTo>
                  <a:lnTo>
                    <a:pt x="165" y="131"/>
                  </a:lnTo>
                  <a:lnTo>
                    <a:pt x="182" y="114"/>
                  </a:lnTo>
                  <a:lnTo>
                    <a:pt x="203" y="99"/>
                  </a:lnTo>
                  <a:lnTo>
                    <a:pt x="223" y="84"/>
                  </a:lnTo>
                  <a:lnTo>
                    <a:pt x="243" y="71"/>
                  </a:lnTo>
                  <a:lnTo>
                    <a:pt x="264" y="59"/>
                  </a:lnTo>
                  <a:lnTo>
                    <a:pt x="287" y="49"/>
                  </a:lnTo>
                  <a:lnTo>
                    <a:pt x="308" y="38"/>
                  </a:lnTo>
                  <a:lnTo>
                    <a:pt x="332" y="30"/>
                  </a:lnTo>
                  <a:lnTo>
                    <a:pt x="355" y="23"/>
                  </a:lnTo>
                  <a:lnTo>
                    <a:pt x="378" y="15"/>
                  </a:lnTo>
                  <a:lnTo>
                    <a:pt x="402" y="11"/>
                  </a:lnTo>
                  <a:lnTo>
                    <a:pt x="427" y="6"/>
                  </a:lnTo>
                  <a:lnTo>
                    <a:pt x="451" y="2"/>
                  </a:lnTo>
                  <a:lnTo>
                    <a:pt x="476" y="1"/>
                  </a:lnTo>
                  <a:lnTo>
                    <a:pt x="501" y="0"/>
                  </a:lnTo>
                  <a:lnTo>
                    <a:pt x="501" y="0"/>
                  </a:lnTo>
                  <a:lnTo>
                    <a:pt x="526" y="1"/>
                  </a:lnTo>
                  <a:lnTo>
                    <a:pt x="550" y="2"/>
                  </a:lnTo>
                  <a:lnTo>
                    <a:pt x="575" y="6"/>
                  </a:lnTo>
                  <a:lnTo>
                    <a:pt x="600" y="11"/>
                  </a:lnTo>
                  <a:lnTo>
                    <a:pt x="624" y="15"/>
                  </a:lnTo>
                  <a:lnTo>
                    <a:pt x="648" y="23"/>
                  </a:lnTo>
                  <a:lnTo>
                    <a:pt x="670" y="30"/>
                  </a:lnTo>
                  <a:lnTo>
                    <a:pt x="693" y="38"/>
                  </a:lnTo>
                  <a:lnTo>
                    <a:pt x="715" y="49"/>
                  </a:lnTo>
                  <a:lnTo>
                    <a:pt x="738" y="59"/>
                  </a:lnTo>
                  <a:lnTo>
                    <a:pt x="758" y="71"/>
                  </a:lnTo>
                  <a:lnTo>
                    <a:pt x="780" y="84"/>
                  </a:lnTo>
                  <a:lnTo>
                    <a:pt x="800" y="99"/>
                  </a:lnTo>
                  <a:lnTo>
                    <a:pt x="819" y="114"/>
                  </a:lnTo>
                  <a:lnTo>
                    <a:pt x="838" y="131"/>
                  </a:lnTo>
                  <a:lnTo>
                    <a:pt x="857" y="147"/>
                  </a:lnTo>
                  <a:lnTo>
                    <a:pt x="857" y="147"/>
                  </a:lnTo>
                  <a:lnTo>
                    <a:pt x="873" y="166"/>
                  </a:lnTo>
                  <a:lnTo>
                    <a:pt x="891" y="185"/>
                  </a:lnTo>
                  <a:lnTo>
                    <a:pt x="907" y="205"/>
                  </a:lnTo>
                  <a:lnTo>
                    <a:pt x="921" y="227"/>
                  </a:lnTo>
                  <a:lnTo>
                    <a:pt x="934" y="247"/>
                  </a:lnTo>
                  <a:lnTo>
                    <a:pt x="946" y="270"/>
                  </a:lnTo>
                  <a:lnTo>
                    <a:pt x="956" y="291"/>
                  </a:lnTo>
                  <a:lnTo>
                    <a:pt x="966" y="313"/>
                  </a:lnTo>
                  <a:lnTo>
                    <a:pt x="975" y="336"/>
                  </a:lnTo>
                  <a:lnTo>
                    <a:pt x="983" y="360"/>
                  </a:lnTo>
                  <a:lnTo>
                    <a:pt x="988" y="384"/>
                  </a:lnTo>
                  <a:lnTo>
                    <a:pt x="993" y="407"/>
                  </a:lnTo>
                  <a:lnTo>
                    <a:pt x="998" y="431"/>
                  </a:lnTo>
                  <a:lnTo>
                    <a:pt x="1000" y="455"/>
                  </a:lnTo>
                  <a:lnTo>
                    <a:pt x="1003" y="479"/>
                  </a:lnTo>
                  <a:lnTo>
                    <a:pt x="1003" y="502"/>
                  </a:lnTo>
                  <a:lnTo>
                    <a:pt x="1003" y="527"/>
                  </a:lnTo>
                  <a:lnTo>
                    <a:pt x="1000" y="551"/>
                  </a:lnTo>
                  <a:lnTo>
                    <a:pt x="998" y="575"/>
                  </a:lnTo>
                  <a:lnTo>
                    <a:pt x="993" y="598"/>
                  </a:lnTo>
                  <a:lnTo>
                    <a:pt x="988" y="622"/>
                  </a:lnTo>
                  <a:lnTo>
                    <a:pt x="983" y="646"/>
                  </a:lnTo>
                  <a:lnTo>
                    <a:pt x="975" y="669"/>
                  </a:lnTo>
                  <a:lnTo>
                    <a:pt x="966" y="692"/>
                  </a:lnTo>
                  <a:lnTo>
                    <a:pt x="956" y="715"/>
                  </a:lnTo>
                  <a:lnTo>
                    <a:pt x="946" y="736"/>
                  </a:lnTo>
                  <a:lnTo>
                    <a:pt x="934" y="758"/>
                  </a:lnTo>
                  <a:lnTo>
                    <a:pt x="921" y="779"/>
                  </a:lnTo>
                  <a:lnTo>
                    <a:pt x="907" y="800"/>
                  </a:lnTo>
                  <a:lnTo>
                    <a:pt x="890" y="819"/>
                  </a:lnTo>
                  <a:lnTo>
                    <a:pt x="873" y="840"/>
                  </a:lnTo>
                  <a:lnTo>
                    <a:pt x="856" y="859"/>
                  </a:lnTo>
                  <a:lnTo>
                    <a:pt x="856" y="859"/>
                  </a:lnTo>
                  <a:lnTo>
                    <a:pt x="838" y="875"/>
                  </a:lnTo>
                  <a:lnTo>
                    <a:pt x="819" y="892"/>
                  </a:lnTo>
                  <a:lnTo>
                    <a:pt x="800" y="907"/>
                  </a:lnTo>
                  <a:lnTo>
                    <a:pt x="780" y="921"/>
                  </a:lnTo>
                  <a:lnTo>
                    <a:pt x="758" y="935"/>
                  </a:lnTo>
                  <a:lnTo>
                    <a:pt x="738" y="946"/>
                  </a:lnTo>
                  <a:lnTo>
                    <a:pt x="715" y="957"/>
                  </a:lnTo>
                  <a:lnTo>
                    <a:pt x="693" y="967"/>
                  </a:lnTo>
                  <a:lnTo>
                    <a:pt x="670" y="976"/>
                  </a:lnTo>
                  <a:lnTo>
                    <a:pt x="648" y="983"/>
                  </a:lnTo>
                  <a:lnTo>
                    <a:pt x="624" y="990"/>
                  </a:lnTo>
                  <a:lnTo>
                    <a:pt x="600" y="995"/>
                  </a:lnTo>
                  <a:lnTo>
                    <a:pt x="575" y="1000"/>
                  </a:lnTo>
                  <a:lnTo>
                    <a:pt x="550" y="1002"/>
                  </a:lnTo>
                  <a:lnTo>
                    <a:pt x="526" y="1005"/>
                  </a:lnTo>
                  <a:lnTo>
                    <a:pt x="501" y="1005"/>
                  </a:lnTo>
                  <a:lnTo>
                    <a:pt x="501" y="1005"/>
                  </a:lnTo>
                  <a:close/>
                  <a:moveTo>
                    <a:pt x="501" y="46"/>
                  </a:moveTo>
                  <a:lnTo>
                    <a:pt x="501" y="46"/>
                  </a:lnTo>
                  <a:lnTo>
                    <a:pt x="478" y="47"/>
                  </a:lnTo>
                  <a:lnTo>
                    <a:pt x="455" y="49"/>
                  </a:lnTo>
                  <a:lnTo>
                    <a:pt x="433" y="51"/>
                  </a:lnTo>
                  <a:lnTo>
                    <a:pt x="412" y="56"/>
                  </a:lnTo>
                  <a:lnTo>
                    <a:pt x="389" y="61"/>
                  </a:lnTo>
                  <a:lnTo>
                    <a:pt x="368" y="66"/>
                  </a:lnTo>
                  <a:lnTo>
                    <a:pt x="347" y="72"/>
                  </a:lnTo>
                  <a:lnTo>
                    <a:pt x="326" y="81"/>
                  </a:lnTo>
                  <a:lnTo>
                    <a:pt x="306" y="90"/>
                  </a:lnTo>
                  <a:lnTo>
                    <a:pt x="286" y="100"/>
                  </a:lnTo>
                  <a:lnTo>
                    <a:pt x="267" y="110"/>
                  </a:lnTo>
                  <a:lnTo>
                    <a:pt x="248" y="123"/>
                  </a:lnTo>
                  <a:lnTo>
                    <a:pt x="230" y="135"/>
                  </a:lnTo>
                  <a:lnTo>
                    <a:pt x="212" y="150"/>
                  </a:lnTo>
                  <a:lnTo>
                    <a:pt x="195" y="164"/>
                  </a:lnTo>
                  <a:lnTo>
                    <a:pt x="179" y="180"/>
                  </a:lnTo>
                  <a:lnTo>
                    <a:pt x="179" y="180"/>
                  </a:lnTo>
                  <a:lnTo>
                    <a:pt x="162" y="197"/>
                  </a:lnTo>
                  <a:lnTo>
                    <a:pt x="147" y="215"/>
                  </a:lnTo>
                  <a:lnTo>
                    <a:pt x="133" y="233"/>
                  </a:lnTo>
                  <a:lnTo>
                    <a:pt x="120" y="252"/>
                  </a:lnTo>
                  <a:lnTo>
                    <a:pt x="108" y="271"/>
                  </a:lnTo>
                  <a:lnTo>
                    <a:pt x="97" y="291"/>
                  </a:lnTo>
                  <a:lnTo>
                    <a:pt x="87" y="311"/>
                  </a:lnTo>
                  <a:lnTo>
                    <a:pt x="78" y="331"/>
                  </a:lnTo>
                  <a:lnTo>
                    <a:pt x="71" y="351"/>
                  </a:lnTo>
                  <a:lnTo>
                    <a:pt x="64" y="373"/>
                  </a:lnTo>
                  <a:lnTo>
                    <a:pt x="58" y="394"/>
                  </a:lnTo>
                  <a:lnTo>
                    <a:pt x="53" y="416"/>
                  </a:lnTo>
                  <a:lnTo>
                    <a:pt x="49" y="437"/>
                  </a:lnTo>
                  <a:lnTo>
                    <a:pt x="47" y="460"/>
                  </a:lnTo>
                  <a:lnTo>
                    <a:pt x="46" y="481"/>
                  </a:lnTo>
                  <a:lnTo>
                    <a:pt x="45" y="502"/>
                  </a:lnTo>
                  <a:lnTo>
                    <a:pt x="46" y="525"/>
                  </a:lnTo>
                  <a:lnTo>
                    <a:pt x="47" y="546"/>
                  </a:lnTo>
                  <a:lnTo>
                    <a:pt x="49" y="569"/>
                  </a:lnTo>
                  <a:lnTo>
                    <a:pt x="53" y="590"/>
                  </a:lnTo>
                  <a:lnTo>
                    <a:pt x="58" y="612"/>
                  </a:lnTo>
                  <a:lnTo>
                    <a:pt x="64" y="633"/>
                  </a:lnTo>
                  <a:lnTo>
                    <a:pt x="71" y="654"/>
                  </a:lnTo>
                  <a:lnTo>
                    <a:pt x="78" y="674"/>
                  </a:lnTo>
                  <a:lnTo>
                    <a:pt x="87" y="695"/>
                  </a:lnTo>
                  <a:lnTo>
                    <a:pt x="97" y="715"/>
                  </a:lnTo>
                  <a:lnTo>
                    <a:pt x="108" y="735"/>
                  </a:lnTo>
                  <a:lnTo>
                    <a:pt x="120" y="754"/>
                  </a:lnTo>
                  <a:lnTo>
                    <a:pt x="133" y="773"/>
                  </a:lnTo>
                  <a:lnTo>
                    <a:pt x="147" y="791"/>
                  </a:lnTo>
                  <a:lnTo>
                    <a:pt x="162" y="809"/>
                  </a:lnTo>
                  <a:lnTo>
                    <a:pt x="179" y="825"/>
                  </a:lnTo>
                  <a:lnTo>
                    <a:pt x="179" y="825"/>
                  </a:lnTo>
                  <a:lnTo>
                    <a:pt x="195" y="841"/>
                  </a:lnTo>
                  <a:lnTo>
                    <a:pt x="212" y="856"/>
                  </a:lnTo>
                  <a:lnTo>
                    <a:pt x="230" y="869"/>
                  </a:lnTo>
                  <a:lnTo>
                    <a:pt x="248" y="882"/>
                  </a:lnTo>
                  <a:lnTo>
                    <a:pt x="267" y="894"/>
                  </a:lnTo>
                  <a:lnTo>
                    <a:pt x="286" y="906"/>
                  </a:lnTo>
                  <a:lnTo>
                    <a:pt x="306" y="916"/>
                  </a:lnTo>
                  <a:lnTo>
                    <a:pt x="326" y="925"/>
                  </a:lnTo>
                  <a:lnTo>
                    <a:pt x="347" y="932"/>
                  </a:lnTo>
                  <a:lnTo>
                    <a:pt x="368" y="939"/>
                  </a:lnTo>
                  <a:lnTo>
                    <a:pt x="390" y="945"/>
                  </a:lnTo>
                  <a:lnTo>
                    <a:pt x="412" y="950"/>
                  </a:lnTo>
                  <a:lnTo>
                    <a:pt x="433" y="955"/>
                  </a:lnTo>
                  <a:lnTo>
                    <a:pt x="455" y="957"/>
                  </a:lnTo>
                  <a:lnTo>
                    <a:pt x="478" y="958"/>
                  </a:lnTo>
                  <a:lnTo>
                    <a:pt x="501" y="959"/>
                  </a:lnTo>
                  <a:lnTo>
                    <a:pt x="501" y="959"/>
                  </a:lnTo>
                  <a:lnTo>
                    <a:pt x="524" y="958"/>
                  </a:lnTo>
                  <a:lnTo>
                    <a:pt x="547" y="957"/>
                  </a:lnTo>
                  <a:lnTo>
                    <a:pt x="568" y="955"/>
                  </a:lnTo>
                  <a:lnTo>
                    <a:pt x="591" y="950"/>
                  </a:lnTo>
                  <a:lnTo>
                    <a:pt x="612" y="945"/>
                  </a:lnTo>
                  <a:lnTo>
                    <a:pt x="634" y="939"/>
                  </a:lnTo>
                  <a:lnTo>
                    <a:pt x="655" y="932"/>
                  </a:lnTo>
                  <a:lnTo>
                    <a:pt x="676" y="925"/>
                  </a:lnTo>
                  <a:lnTo>
                    <a:pt x="696" y="916"/>
                  </a:lnTo>
                  <a:lnTo>
                    <a:pt x="715" y="906"/>
                  </a:lnTo>
                  <a:lnTo>
                    <a:pt x="736" y="894"/>
                  </a:lnTo>
                  <a:lnTo>
                    <a:pt x="753" y="882"/>
                  </a:lnTo>
                  <a:lnTo>
                    <a:pt x="772" y="870"/>
                  </a:lnTo>
                  <a:lnTo>
                    <a:pt x="790" y="856"/>
                  </a:lnTo>
                  <a:lnTo>
                    <a:pt x="807" y="841"/>
                  </a:lnTo>
                  <a:lnTo>
                    <a:pt x="823" y="825"/>
                  </a:lnTo>
                  <a:lnTo>
                    <a:pt x="823" y="825"/>
                  </a:lnTo>
                  <a:lnTo>
                    <a:pt x="840" y="809"/>
                  </a:lnTo>
                  <a:lnTo>
                    <a:pt x="854" y="791"/>
                  </a:lnTo>
                  <a:lnTo>
                    <a:pt x="869" y="773"/>
                  </a:lnTo>
                  <a:lnTo>
                    <a:pt x="882" y="754"/>
                  </a:lnTo>
                  <a:lnTo>
                    <a:pt x="894" y="735"/>
                  </a:lnTo>
                  <a:lnTo>
                    <a:pt x="905" y="715"/>
                  </a:lnTo>
                  <a:lnTo>
                    <a:pt x="915" y="695"/>
                  </a:lnTo>
                  <a:lnTo>
                    <a:pt x="923" y="674"/>
                  </a:lnTo>
                  <a:lnTo>
                    <a:pt x="931" y="654"/>
                  </a:lnTo>
                  <a:lnTo>
                    <a:pt x="939" y="633"/>
                  </a:lnTo>
                  <a:lnTo>
                    <a:pt x="943" y="612"/>
                  </a:lnTo>
                  <a:lnTo>
                    <a:pt x="948" y="590"/>
                  </a:lnTo>
                  <a:lnTo>
                    <a:pt x="953" y="569"/>
                  </a:lnTo>
                  <a:lnTo>
                    <a:pt x="955" y="546"/>
                  </a:lnTo>
                  <a:lnTo>
                    <a:pt x="956" y="525"/>
                  </a:lnTo>
                  <a:lnTo>
                    <a:pt x="956" y="502"/>
                  </a:lnTo>
                  <a:lnTo>
                    <a:pt x="956" y="481"/>
                  </a:lnTo>
                  <a:lnTo>
                    <a:pt x="955" y="460"/>
                  </a:lnTo>
                  <a:lnTo>
                    <a:pt x="953" y="437"/>
                  </a:lnTo>
                  <a:lnTo>
                    <a:pt x="948" y="416"/>
                  </a:lnTo>
                  <a:lnTo>
                    <a:pt x="943" y="394"/>
                  </a:lnTo>
                  <a:lnTo>
                    <a:pt x="939" y="373"/>
                  </a:lnTo>
                  <a:lnTo>
                    <a:pt x="931" y="351"/>
                  </a:lnTo>
                  <a:lnTo>
                    <a:pt x="923" y="331"/>
                  </a:lnTo>
                  <a:lnTo>
                    <a:pt x="915" y="311"/>
                  </a:lnTo>
                  <a:lnTo>
                    <a:pt x="905" y="291"/>
                  </a:lnTo>
                  <a:lnTo>
                    <a:pt x="894" y="271"/>
                  </a:lnTo>
                  <a:lnTo>
                    <a:pt x="882" y="252"/>
                  </a:lnTo>
                  <a:lnTo>
                    <a:pt x="869" y="233"/>
                  </a:lnTo>
                  <a:lnTo>
                    <a:pt x="854" y="215"/>
                  </a:lnTo>
                  <a:lnTo>
                    <a:pt x="840" y="197"/>
                  </a:lnTo>
                  <a:lnTo>
                    <a:pt x="823" y="180"/>
                  </a:lnTo>
                  <a:lnTo>
                    <a:pt x="823" y="180"/>
                  </a:lnTo>
                  <a:lnTo>
                    <a:pt x="807" y="164"/>
                  </a:lnTo>
                  <a:lnTo>
                    <a:pt x="790" y="150"/>
                  </a:lnTo>
                  <a:lnTo>
                    <a:pt x="772" y="135"/>
                  </a:lnTo>
                  <a:lnTo>
                    <a:pt x="753" y="123"/>
                  </a:lnTo>
                  <a:lnTo>
                    <a:pt x="736" y="110"/>
                  </a:lnTo>
                  <a:lnTo>
                    <a:pt x="715" y="100"/>
                  </a:lnTo>
                  <a:lnTo>
                    <a:pt x="696" y="90"/>
                  </a:lnTo>
                  <a:lnTo>
                    <a:pt x="676" y="81"/>
                  </a:lnTo>
                  <a:lnTo>
                    <a:pt x="655" y="72"/>
                  </a:lnTo>
                  <a:lnTo>
                    <a:pt x="634" y="66"/>
                  </a:lnTo>
                  <a:lnTo>
                    <a:pt x="612" y="61"/>
                  </a:lnTo>
                  <a:lnTo>
                    <a:pt x="591" y="56"/>
                  </a:lnTo>
                  <a:lnTo>
                    <a:pt x="568" y="51"/>
                  </a:lnTo>
                  <a:lnTo>
                    <a:pt x="547" y="49"/>
                  </a:lnTo>
                  <a:lnTo>
                    <a:pt x="524" y="47"/>
                  </a:lnTo>
                  <a:lnTo>
                    <a:pt x="501" y="46"/>
                  </a:lnTo>
                  <a:lnTo>
                    <a:pt x="501"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3" name="Freeform 10"/>
            <p:cNvSpPr>
              <a:spLocks noEditPoints="1"/>
            </p:cNvSpPr>
            <p:nvPr/>
          </p:nvSpPr>
          <p:spPr bwMode="auto">
            <a:xfrm>
              <a:off x="6940156" y="4618019"/>
              <a:ext cx="431800" cy="431800"/>
            </a:xfrm>
            <a:custGeom>
              <a:avLst/>
              <a:gdLst>
                <a:gd name="T0" fmla="*/ 152 w 816"/>
                <a:gd name="T1" fmla="*/ 812 h 816"/>
                <a:gd name="T2" fmla="*/ 81 w 816"/>
                <a:gd name="T3" fmla="*/ 786 h 816"/>
                <a:gd name="T4" fmla="*/ 43 w 816"/>
                <a:gd name="T5" fmla="*/ 753 h 816"/>
                <a:gd name="T6" fmla="*/ 15 w 816"/>
                <a:gd name="T7" fmla="*/ 702 h 816"/>
                <a:gd name="T8" fmla="*/ 2 w 816"/>
                <a:gd name="T9" fmla="*/ 641 h 816"/>
                <a:gd name="T10" fmla="*/ 5 w 816"/>
                <a:gd name="T11" fmla="*/ 571 h 816"/>
                <a:gd name="T12" fmla="*/ 18 w 816"/>
                <a:gd name="T13" fmla="*/ 513 h 816"/>
                <a:gd name="T14" fmla="*/ 48 w 816"/>
                <a:gd name="T15" fmla="*/ 436 h 816"/>
                <a:gd name="T16" fmla="*/ 145 w 816"/>
                <a:gd name="T17" fmla="*/ 283 h 816"/>
                <a:gd name="T18" fmla="*/ 235 w 816"/>
                <a:gd name="T19" fmla="*/ 186 h 816"/>
                <a:gd name="T20" fmla="*/ 338 w 816"/>
                <a:gd name="T21" fmla="*/ 104 h 816"/>
                <a:gd name="T22" fmla="*/ 444 w 816"/>
                <a:gd name="T23" fmla="*/ 44 h 816"/>
                <a:gd name="T24" fmla="*/ 549 w 816"/>
                <a:gd name="T25" fmla="*/ 8 h 816"/>
                <a:gd name="T26" fmla="*/ 621 w 816"/>
                <a:gd name="T27" fmla="*/ 0 h 816"/>
                <a:gd name="T28" fmla="*/ 702 w 816"/>
                <a:gd name="T29" fmla="*/ 13 h 816"/>
                <a:gd name="T30" fmla="*/ 764 w 816"/>
                <a:gd name="T31" fmla="*/ 52 h 816"/>
                <a:gd name="T32" fmla="*/ 790 w 816"/>
                <a:gd name="T33" fmla="*/ 87 h 816"/>
                <a:gd name="T34" fmla="*/ 810 w 816"/>
                <a:gd name="T35" fmla="*/ 142 h 816"/>
                <a:gd name="T36" fmla="*/ 816 w 816"/>
                <a:gd name="T37" fmla="*/ 207 h 816"/>
                <a:gd name="T38" fmla="*/ 805 w 816"/>
                <a:gd name="T39" fmla="*/ 278 h 816"/>
                <a:gd name="T40" fmla="*/ 780 w 816"/>
                <a:gd name="T41" fmla="*/ 353 h 816"/>
                <a:gd name="T42" fmla="*/ 741 w 816"/>
                <a:gd name="T43" fmla="*/ 431 h 816"/>
                <a:gd name="T44" fmla="*/ 641 w 816"/>
                <a:gd name="T45" fmla="*/ 568 h 816"/>
                <a:gd name="T46" fmla="*/ 581 w 816"/>
                <a:gd name="T47" fmla="*/ 629 h 816"/>
                <a:gd name="T48" fmla="*/ 478 w 816"/>
                <a:gd name="T49" fmla="*/ 711 h 816"/>
                <a:gd name="T50" fmla="*/ 372 w 816"/>
                <a:gd name="T51" fmla="*/ 772 h 816"/>
                <a:gd name="T52" fmla="*/ 267 w 816"/>
                <a:gd name="T53" fmla="*/ 807 h 816"/>
                <a:gd name="T54" fmla="*/ 195 w 816"/>
                <a:gd name="T55" fmla="*/ 816 h 816"/>
                <a:gd name="T56" fmla="*/ 577 w 816"/>
                <a:gd name="T57" fmla="*/ 50 h 816"/>
                <a:gd name="T58" fmla="*/ 485 w 816"/>
                <a:gd name="T59" fmla="*/ 76 h 816"/>
                <a:gd name="T60" fmla="*/ 386 w 816"/>
                <a:gd name="T61" fmla="*/ 127 h 816"/>
                <a:gd name="T62" fmla="*/ 289 w 816"/>
                <a:gd name="T63" fmla="*/ 199 h 816"/>
                <a:gd name="T64" fmla="*/ 211 w 816"/>
                <a:gd name="T65" fmla="*/ 277 h 816"/>
                <a:gd name="T66" fmla="*/ 108 w 816"/>
                <a:gd name="T67" fmla="*/ 418 h 816"/>
                <a:gd name="T68" fmla="*/ 62 w 816"/>
                <a:gd name="T69" fmla="*/ 526 h 816"/>
                <a:gd name="T70" fmla="*/ 48 w 816"/>
                <a:gd name="T71" fmla="*/ 590 h 816"/>
                <a:gd name="T72" fmla="*/ 48 w 816"/>
                <a:gd name="T73" fmla="*/ 646 h 816"/>
                <a:gd name="T74" fmla="*/ 60 w 816"/>
                <a:gd name="T75" fmla="*/ 693 h 816"/>
                <a:gd name="T76" fmla="*/ 86 w 816"/>
                <a:gd name="T77" fmla="*/ 730 h 816"/>
                <a:gd name="T78" fmla="*/ 119 w 816"/>
                <a:gd name="T79" fmla="*/ 754 h 816"/>
                <a:gd name="T80" fmla="*/ 177 w 816"/>
                <a:gd name="T81" fmla="*/ 768 h 816"/>
                <a:gd name="T82" fmla="*/ 238 w 816"/>
                <a:gd name="T83" fmla="*/ 766 h 816"/>
                <a:gd name="T84" fmla="*/ 332 w 816"/>
                <a:gd name="T85" fmla="*/ 739 h 816"/>
                <a:gd name="T86" fmla="*/ 430 w 816"/>
                <a:gd name="T87" fmla="*/ 689 h 816"/>
                <a:gd name="T88" fmla="*/ 526 w 816"/>
                <a:gd name="T89" fmla="*/ 616 h 816"/>
                <a:gd name="T90" fmla="*/ 605 w 816"/>
                <a:gd name="T91" fmla="*/ 539 h 816"/>
                <a:gd name="T92" fmla="*/ 706 w 816"/>
                <a:gd name="T93" fmla="*/ 400 h 816"/>
                <a:gd name="T94" fmla="*/ 760 w 816"/>
                <a:gd name="T95" fmla="*/ 265 h 816"/>
                <a:gd name="T96" fmla="*/ 768 w 816"/>
                <a:gd name="T97" fmla="*/ 203 h 816"/>
                <a:gd name="T98" fmla="*/ 764 w 816"/>
                <a:gd name="T99" fmla="*/ 148 h 816"/>
                <a:gd name="T100" fmla="*/ 746 w 816"/>
                <a:gd name="T101" fmla="*/ 103 h 816"/>
                <a:gd name="T102" fmla="*/ 721 w 816"/>
                <a:gd name="T103" fmla="*/ 76 h 816"/>
                <a:gd name="T104" fmla="*/ 670 w 816"/>
                <a:gd name="T105" fmla="*/ 52 h 816"/>
                <a:gd name="T106" fmla="*/ 621 w 816"/>
                <a:gd name="T107" fmla="*/ 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6" h="816">
                  <a:moveTo>
                    <a:pt x="195" y="816"/>
                  </a:moveTo>
                  <a:lnTo>
                    <a:pt x="195" y="816"/>
                  </a:lnTo>
                  <a:lnTo>
                    <a:pt x="173" y="815"/>
                  </a:lnTo>
                  <a:lnTo>
                    <a:pt x="152" y="812"/>
                  </a:lnTo>
                  <a:lnTo>
                    <a:pt x="133" y="807"/>
                  </a:lnTo>
                  <a:lnTo>
                    <a:pt x="114" y="802"/>
                  </a:lnTo>
                  <a:lnTo>
                    <a:pt x="98" y="794"/>
                  </a:lnTo>
                  <a:lnTo>
                    <a:pt x="81" y="786"/>
                  </a:lnTo>
                  <a:lnTo>
                    <a:pt x="67" y="775"/>
                  </a:lnTo>
                  <a:lnTo>
                    <a:pt x="53" y="764"/>
                  </a:lnTo>
                  <a:lnTo>
                    <a:pt x="53" y="764"/>
                  </a:lnTo>
                  <a:lnTo>
                    <a:pt x="43" y="753"/>
                  </a:lnTo>
                  <a:lnTo>
                    <a:pt x="35" y="741"/>
                  </a:lnTo>
                  <a:lnTo>
                    <a:pt x="27" y="729"/>
                  </a:lnTo>
                  <a:lnTo>
                    <a:pt x="19" y="716"/>
                  </a:lnTo>
                  <a:lnTo>
                    <a:pt x="15" y="702"/>
                  </a:lnTo>
                  <a:lnTo>
                    <a:pt x="10" y="688"/>
                  </a:lnTo>
                  <a:lnTo>
                    <a:pt x="5" y="673"/>
                  </a:lnTo>
                  <a:lnTo>
                    <a:pt x="3" y="658"/>
                  </a:lnTo>
                  <a:lnTo>
                    <a:pt x="2" y="641"/>
                  </a:lnTo>
                  <a:lnTo>
                    <a:pt x="0" y="625"/>
                  </a:lnTo>
                  <a:lnTo>
                    <a:pt x="0" y="607"/>
                  </a:lnTo>
                  <a:lnTo>
                    <a:pt x="3" y="589"/>
                  </a:lnTo>
                  <a:lnTo>
                    <a:pt x="5" y="571"/>
                  </a:lnTo>
                  <a:lnTo>
                    <a:pt x="9" y="552"/>
                  </a:lnTo>
                  <a:lnTo>
                    <a:pt x="12" y="532"/>
                  </a:lnTo>
                  <a:lnTo>
                    <a:pt x="18" y="513"/>
                  </a:lnTo>
                  <a:lnTo>
                    <a:pt x="18" y="513"/>
                  </a:lnTo>
                  <a:lnTo>
                    <a:pt x="24" y="493"/>
                  </a:lnTo>
                  <a:lnTo>
                    <a:pt x="31" y="474"/>
                  </a:lnTo>
                  <a:lnTo>
                    <a:pt x="40" y="455"/>
                  </a:lnTo>
                  <a:lnTo>
                    <a:pt x="48" y="436"/>
                  </a:lnTo>
                  <a:lnTo>
                    <a:pt x="68" y="397"/>
                  </a:lnTo>
                  <a:lnTo>
                    <a:pt x="91" y="359"/>
                  </a:lnTo>
                  <a:lnTo>
                    <a:pt x="117" y="319"/>
                  </a:lnTo>
                  <a:lnTo>
                    <a:pt x="145" y="283"/>
                  </a:lnTo>
                  <a:lnTo>
                    <a:pt x="176" y="246"/>
                  </a:lnTo>
                  <a:lnTo>
                    <a:pt x="211" y="210"/>
                  </a:lnTo>
                  <a:lnTo>
                    <a:pt x="211" y="210"/>
                  </a:lnTo>
                  <a:lnTo>
                    <a:pt x="235" y="186"/>
                  </a:lnTo>
                  <a:lnTo>
                    <a:pt x="260" y="164"/>
                  </a:lnTo>
                  <a:lnTo>
                    <a:pt x="285" y="142"/>
                  </a:lnTo>
                  <a:lnTo>
                    <a:pt x="311" y="122"/>
                  </a:lnTo>
                  <a:lnTo>
                    <a:pt x="338" y="104"/>
                  </a:lnTo>
                  <a:lnTo>
                    <a:pt x="365" y="87"/>
                  </a:lnTo>
                  <a:lnTo>
                    <a:pt x="391" y="71"/>
                  </a:lnTo>
                  <a:lnTo>
                    <a:pt x="418" y="57"/>
                  </a:lnTo>
                  <a:lnTo>
                    <a:pt x="444" y="44"/>
                  </a:lnTo>
                  <a:lnTo>
                    <a:pt x="470" y="32"/>
                  </a:lnTo>
                  <a:lnTo>
                    <a:pt x="497" y="23"/>
                  </a:lnTo>
                  <a:lnTo>
                    <a:pt x="523" y="15"/>
                  </a:lnTo>
                  <a:lnTo>
                    <a:pt x="549" y="8"/>
                  </a:lnTo>
                  <a:lnTo>
                    <a:pt x="574" y="4"/>
                  </a:lnTo>
                  <a:lnTo>
                    <a:pt x="598" y="1"/>
                  </a:lnTo>
                  <a:lnTo>
                    <a:pt x="621" y="0"/>
                  </a:lnTo>
                  <a:lnTo>
                    <a:pt x="621" y="0"/>
                  </a:lnTo>
                  <a:lnTo>
                    <a:pt x="643" y="1"/>
                  </a:lnTo>
                  <a:lnTo>
                    <a:pt x="664" y="4"/>
                  </a:lnTo>
                  <a:lnTo>
                    <a:pt x="683" y="8"/>
                  </a:lnTo>
                  <a:lnTo>
                    <a:pt x="702" y="13"/>
                  </a:lnTo>
                  <a:lnTo>
                    <a:pt x="719" y="21"/>
                  </a:lnTo>
                  <a:lnTo>
                    <a:pt x="735" y="30"/>
                  </a:lnTo>
                  <a:lnTo>
                    <a:pt x="749" y="40"/>
                  </a:lnTo>
                  <a:lnTo>
                    <a:pt x="764" y="52"/>
                  </a:lnTo>
                  <a:lnTo>
                    <a:pt x="764" y="52"/>
                  </a:lnTo>
                  <a:lnTo>
                    <a:pt x="773" y="63"/>
                  </a:lnTo>
                  <a:lnTo>
                    <a:pt x="782" y="75"/>
                  </a:lnTo>
                  <a:lnTo>
                    <a:pt x="790" y="87"/>
                  </a:lnTo>
                  <a:lnTo>
                    <a:pt x="796" y="100"/>
                  </a:lnTo>
                  <a:lnTo>
                    <a:pt x="802" y="114"/>
                  </a:lnTo>
                  <a:lnTo>
                    <a:pt x="806" y="128"/>
                  </a:lnTo>
                  <a:lnTo>
                    <a:pt x="810" y="142"/>
                  </a:lnTo>
                  <a:lnTo>
                    <a:pt x="814" y="158"/>
                  </a:lnTo>
                  <a:lnTo>
                    <a:pt x="815" y="173"/>
                  </a:lnTo>
                  <a:lnTo>
                    <a:pt x="816" y="190"/>
                  </a:lnTo>
                  <a:lnTo>
                    <a:pt x="816" y="207"/>
                  </a:lnTo>
                  <a:lnTo>
                    <a:pt x="815" y="223"/>
                  </a:lnTo>
                  <a:lnTo>
                    <a:pt x="812" y="241"/>
                  </a:lnTo>
                  <a:lnTo>
                    <a:pt x="809" y="259"/>
                  </a:lnTo>
                  <a:lnTo>
                    <a:pt x="805" y="278"/>
                  </a:lnTo>
                  <a:lnTo>
                    <a:pt x="801" y="296"/>
                  </a:lnTo>
                  <a:lnTo>
                    <a:pt x="795" y="315"/>
                  </a:lnTo>
                  <a:lnTo>
                    <a:pt x="789" y="334"/>
                  </a:lnTo>
                  <a:lnTo>
                    <a:pt x="780" y="353"/>
                  </a:lnTo>
                  <a:lnTo>
                    <a:pt x="772" y="372"/>
                  </a:lnTo>
                  <a:lnTo>
                    <a:pt x="763" y="392"/>
                  </a:lnTo>
                  <a:lnTo>
                    <a:pt x="753" y="411"/>
                  </a:lnTo>
                  <a:lnTo>
                    <a:pt x="741" y="431"/>
                  </a:lnTo>
                  <a:lnTo>
                    <a:pt x="729" y="451"/>
                  </a:lnTo>
                  <a:lnTo>
                    <a:pt x="703" y="490"/>
                  </a:lnTo>
                  <a:lnTo>
                    <a:pt x="675" y="530"/>
                  </a:lnTo>
                  <a:lnTo>
                    <a:pt x="641" y="568"/>
                  </a:lnTo>
                  <a:lnTo>
                    <a:pt x="624" y="587"/>
                  </a:lnTo>
                  <a:lnTo>
                    <a:pt x="606" y="606"/>
                  </a:lnTo>
                  <a:lnTo>
                    <a:pt x="606" y="606"/>
                  </a:lnTo>
                  <a:lnTo>
                    <a:pt x="581" y="629"/>
                  </a:lnTo>
                  <a:lnTo>
                    <a:pt x="556" y="652"/>
                  </a:lnTo>
                  <a:lnTo>
                    <a:pt x="530" y="673"/>
                  </a:lnTo>
                  <a:lnTo>
                    <a:pt x="504" y="693"/>
                  </a:lnTo>
                  <a:lnTo>
                    <a:pt x="478" y="711"/>
                  </a:lnTo>
                  <a:lnTo>
                    <a:pt x="451" y="729"/>
                  </a:lnTo>
                  <a:lnTo>
                    <a:pt x="425" y="745"/>
                  </a:lnTo>
                  <a:lnTo>
                    <a:pt x="398" y="759"/>
                  </a:lnTo>
                  <a:lnTo>
                    <a:pt x="372" y="772"/>
                  </a:lnTo>
                  <a:lnTo>
                    <a:pt x="345" y="783"/>
                  </a:lnTo>
                  <a:lnTo>
                    <a:pt x="319" y="793"/>
                  </a:lnTo>
                  <a:lnTo>
                    <a:pt x="292" y="800"/>
                  </a:lnTo>
                  <a:lnTo>
                    <a:pt x="267" y="807"/>
                  </a:lnTo>
                  <a:lnTo>
                    <a:pt x="243" y="812"/>
                  </a:lnTo>
                  <a:lnTo>
                    <a:pt x="218" y="815"/>
                  </a:lnTo>
                  <a:lnTo>
                    <a:pt x="195" y="816"/>
                  </a:lnTo>
                  <a:lnTo>
                    <a:pt x="195" y="816"/>
                  </a:lnTo>
                  <a:close/>
                  <a:moveTo>
                    <a:pt x="621" y="46"/>
                  </a:moveTo>
                  <a:lnTo>
                    <a:pt x="621" y="46"/>
                  </a:lnTo>
                  <a:lnTo>
                    <a:pt x="600" y="47"/>
                  </a:lnTo>
                  <a:lnTo>
                    <a:pt x="577" y="50"/>
                  </a:lnTo>
                  <a:lnTo>
                    <a:pt x="555" y="55"/>
                  </a:lnTo>
                  <a:lnTo>
                    <a:pt x="532" y="61"/>
                  </a:lnTo>
                  <a:lnTo>
                    <a:pt x="508" y="68"/>
                  </a:lnTo>
                  <a:lnTo>
                    <a:pt x="485" y="76"/>
                  </a:lnTo>
                  <a:lnTo>
                    <a:pt x="460" y="87"/>
                  </a:lnTo>
                  <a:lnTo>
                    <a:pt x="435" y="99"/>
                  </a:lnTo>
                  <a:lnTo>
                    <a:pt x="411" y="113"/>
                  </a:lnTo>
                  <a:lnTo>
                    <a:pt x="386" y="127"/>
                  </a:lnTo>
                  <a:lnTo>
                    <a:pt x="361" y="144"/>
                  </a:lnTo>
                  <a:lnTo>
                    <a:pt x="338" y="161"/>
                  </a:lnTo>
                  <a:lnTo>
                    <a:pt x="313" y="179"/>
                  </a:lnTo>
                  <a:lnTo>
                    <a:pt x="289" y="199"/>
                  </a:lnTo>
                  <a:lnTo>
                    <a:pt x="266" y="221"/>
                  </a:lnTo>
                  <a:lnTo>
                    <a:pt x="243" y="242"/>
                  </a:lnTo>
                  <a:lnTo>
                    <a:pt x="243" y="242"/>
                  </a:lnTo>
                  <a:lnTo>
                    <a:pt x="211" y="277"/>
                  </a:lnTo>
                  <a:lnTo>
                    <a:pt x="182" y="311"/>
                  </a:lnTo>
                  <a:lnTo>
                    <a:pt x="155" y="346"/>
                  </a:lnTo>
                  <a:lnTo>
                    <a:pt x="130" y="381"/>
                  </a:lnTo>
                  <a:lnTo>
                    <a:pt x="108" y="418"/>
                  </a:lnTo>
                  <a:lnTo>
                    <a:pt x="91" y="454"/>
                  </a:lnTo>
                  <a:lnTo>
                    <a:pt x="74" y="490"/>
                  </a:lnTo>
                  <a:lnTo>
                    <a:pt x="68" y="508"/>
                  </a:lnTo>
                  <a:lnTo>
                    <a:pt x="62" y="526"/>
                  </a:lnTo>
                  <a:lnTo>
                    <a:pt x="62" y="526"/>
                  </a:lnTo>
                  <a:lnTo>
                    <a:pt x="54" y="559"/>
                  </a:lnTo>
                  <a:lnTo>
                    <a:pt x="50" y="575"/>
                  </a:lnTo>
                  <a:lnTo>
                    <a:pt x="48" y="590"/>
                  </a:lnTo>
                  <a:lnTo>
                    <a:pt x="47" y="604"/>
                  </a:lnTo>
                  <a:lnTo>
                    <a:pt x="47" y="619"/>
                  </a:lnTo>
                  <a:lnTo>
                    <a:pt x="47" y="633"/>
                  </a:lnTo>
                  <a:lnTo>
                    <a:pt x="48" y="646"/>
                  </a:lnTo>
                  <a:lnTo>
                    <a:pt x="50" y="659"/>
                  </a:lnTo>
                  <a:lnTo>
                    <a:pt x="53" y="671"/>
                  </a:lnTo>
                  <a:lnTo>
                    <a:pt x="56" y="683"/>
                  </a:lnTo>
                  <a:lnTo>
                    <a:pt x="60" y="693"/>
                  </a:lnTo>
                  <a:lnTo>
                    <a:pt x="66" y="704"/>
                  </a:lnTo>
                  <a:lnTo>
                    <a:pt x="72" y="714"/>
                  </a:lnTo>
                  <a:lnTo>
                    <a:pt x="78" y="722"/>
                  </a:lnTo>
                  <a:lnTo>
                    <a:pt x="86" y="730"/>
                  </a:lnTo>
                  <a:lnTo>
                    <a:pt x="86" y="730"/>
                  </a:lnTo>
                  <a:lnTo>
                    <a:pt x="95" y="740"/>
                  </a:lnTo>
                  <a:lnTo>
                    <a:pt x="107" y="747"/>
                  </a:lnTo>
                  <a:lnTo>
                    <a:pt x="119" y="754"/>
                  </a:lnTo>
                  <a:lnTo>
                    <a:pt x="132" y="760"/>
                  </a:lnTo>
                  <a:lnTo>
                    <a:pt x="146" y="764"/>
                  </a:lnTo>
                  <a:lnTo>
                    <a:pt x="162" y="767"/>
                  </a:lnTo>
                  <a:lnTo>
                    <a:pt x="177" y="768"/>
                  </a:lnTo>
                  <a:lnTo>
                    <a:pt x="195" y="769"/>
                  </a:lnTo>
                  <a:lnTo>
                    <a:pt x="195" y="769"/>
                  </a:lnTo>
                  <a:lnTo>
                    <a:pt x="216" y="768"/>
                  </a:lnTo>
                  <a:lnTo>
                    <a:pt x="238" y="766"/>
                  </a:lnTo>
                  <a:lnTo>
                    <a:pt x="260" y="761"/>
                  </a:lnTo>
                  <a:lnTo>
                    <a:pt x="284" y="755"/>
                  </a:lnTo>
                  <a:lnTo>
                    <a:pt x="308" y="748"/>
                  </a:lnTo>
                  <a:lnTo>
                    <a:pt x="332" y="739"/>
                  </a:lnTo>
                  <a:lnTo>
                    <a:pt x="357" y="729"/>
                  </a:lnTo>
                  <a:lnTo>
                    <a:pt x="380" y="716"/>
                  </a:lnTo>
                  <a:lnTo>
                    <a:pt x="405" y="703"/>
                  </a:lnTo>
                  <a:lnTo>
                    <a:pt x="430" y="689"/>
                  </a:lnTo>
                  <a:lnTo>
                    <a:pt x="454" y="672"/>
                  </a:lnTo>
                  <a:lnTo>
                    <a:pt x="479" y="654"/>
                  </a:lnTo>
                  <a:lnTo>
                    <a:pt x="503" y="636"/>
                  </a:lnTo>
                  <a:lnTo>
                    <a:pt x="526" y="616"/>
                  </a:lnTo>
                  <a:lnTo>
                    <a:pt x="550" y="595"/>
                  </a:lnTo>
                  <a:lnTo>
                    <a:pt x="573" y="574"/>
                  </a:lnTo>
                  <a:lnTo>
                    <a:pt x="573" y="574"/>
                  </a:lnTo>
                  <a:lnTo>
                    <a:pt x="605" y="539"/>
                  </a:lnTo>
                  <a:lnTo>
                    <a:pt x="634" y="506"/>
                  </a:lnTo>
                  <a:lnTo>
                    <a:pt x="660" y="470"/>
                  </a:lnTo>
                  <a:lnTo>
                    <a:pt x="684" y="436"/>
                  </a:lnTo>
                  <a:lnTo>
                    <a:pt x="706" y="400"/>
                  </a:lnTo>
                  <a:lnTo>
                    <a:pt x="723" y="366"/>
                  </a:lnTo>
                  <a:lnTo>
                    <a:pt x="739" y="331"/>
                  </a:lnTo>
                  <a:lnTo>
                    <a:pt x="751" y="297"/>
                  </a:lnTo>
                  <a:lnTo>
                    <a:pt x="760" y="265"/>
                  </a:lnTo>
                  <a:lnTo>
                    <a:pt x="764" y="248"/>
                  </a:lnTo>
                  <a:lnTo>
                    <a:pt x="766" y="233"/>
                  </a:lnTo>
                  <a:lnTo>
                    <a:pt x="768" y="217"/>
                  </a:lnTo>
                  <a:lnTo>
                    <a:pt x="768" y="203"/>
                  </a:lnTo>
                  <a:lnTo>
                    <a:pt x="768" y="189"/>
                  </a:lnTo>
                  <a:lnTo>
                    <a:pt x="768" y="175"/>
                  </a:lnTo>
                  <a:lnTo>
                    <a:pt x="767" y="161"/>
                  </a:lnTo>
                  <a:lnTo>
                    <a:pt x="764" y="148"/>
                  </a:lnTo>
                  <a:lnTo>
                    <a:pt x="761" y="137"/>
                  </a:lnTo>
                  <a:lnTo>
                    <a:pt x="757" y="125"/>
                  </a:lnTo>
                  <a:lnTo>
                    <a:pt x="752" y="114"/>
                  </a:lnTo>
                  <a:lnTo>
                    <a:pt x="746" y="103"/>
                  </a:lnTo>
                  <a:lnTo>
                    <a:pt x="739" y="94"/>
                  </a:lnTo>
                  <a:lnTo>
                    <a:pt x="730" y="85"/>
                  </a:lnTo>
                  <a:lnTo>
                    <a:pt x="730" y="85"/>
                  </a:lnTo>
                  <a:lnTo>
                    <a:pt x="721" y="76"/>
                  </a:lnTo>
                  <a:lnTo>
                    <a:pt x="709" y="68"/>
                  </a:lnTo>
                  <a:lnTo>
                    <a:pt x="697" y="62"/>
                  </a:lnTo>
                  <a:lnTo>
                    <a:pt x="684" y="56"/>
                  </a:lnTo>
                  <a:lnTo>
                    <a:pt x="670" y="52"/>
                  </a:lnTo>
                  <a:lnTo>
                    <a:pt x="654" y="49"/>
                  </a:lnTo>
                  <a:lnTo>
                    <a:pt x="639" y="47"/>
                  </a:lnTo>
                  <a:lnTo>
                    <a:pt x="621" y="46"/>
                  </a:lnTo>
                  <a:lnTo>
                    <a:pt x="621"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4" name="Freeform 11"/>
            <p:cNvSpPr/>
            <p:nvPr/>
          </p:nvSpPr>
          <p:spPr bwMode="auto">
            <a:xfrm>
              <a:off x="7144944" y="4579919"/>
              <a:ext cx="266700" cy="265113"/>
            </a:xfrm>
            <a:custGeom>
              <a:avLst/>
              <a:gdLst>
                <a:gd name="T0" fmla="*/ 500 w 504"/>
                <a:gd name="T1" fmla="*/ 501 h 501"/>
                <a:gd name="T2" fmla="*/ 454 w 504"/>
                <a:gd name="T3" fmla="*/ 496 h 501"/>
                <a:gd name="T4" fmla="*/ 408 w 504"/>
                <a:gd name="T5" fmla="*/ 486 h 501"/>
                <a:gd name="T6" fmla="*/ 361 w 504"/>
                <a:gd name="T7" fmla="*/ 472 h 501"/>
                <a:gd name="T8" fmla="*/ 317 w 504"/>
                <a:gd name="T9" fmla="*/ 454 h 501"/>
                <a:gd name="T10" fmla="*/ 275 w 504"/>
                <a:gd name="T11" fmla="*/ 433 h 501"/>
                <a:gd name="T12" fmla="*/ 233 w 504"/>
                <a:gd name="T13" fmla="*/ 407 h 501"/>
                <a:gd name="T14" fmla="*/ 195 w 504"/>
                <a:gd name="T15" fmla="*/ 376 h 501"/>
                <a:gd name="T16" fmla="*/ 158 w 504"/>
                <a:gd name="T17" fmla="*/ 343 h 501"/>
                <a:gd name="T18" fmla="*/ 140 w 504"/>
                <a:gd name="T19" fmla="*/ 325 h 501"/>
                <a:gd name="T20" fmla="*/ 110 w 504"/>
                <a:gd name="T21" fmla="*/ 287 h 501"/>
                <a:gd name="T22" fmla="*/ 81 w 504"/>
                <a:gd name="T23" fmla="*/ 248 h 501"/>
                <a:gd name="T24" fmla="*/ 57 w 504"/>
                <a:gd name="T25" fmla="*/ 206 h 501"/>
                <a:gd name="T26" fmla="*/ 37 w 504"/>
                <a:gd name="T27" fmla="*/ 162 h 501"/>
                <a:gd name="T28" fmla="*/ 22 w 504"/>
                <a:gd name="T29" fmla="*/ 118 h 501"/>
                <a:gd name="T30" fmla="*/ 10 w 504"/>
                <a:gd name="T31" fmla="*/ 72 h 501"/>
                <a:gd name="T32" fmla="*/ 2 w 504"/>
                <a:gd name="T33" fmla="*/ 26 h 501"/>
                <a:gd name="T34" fmla="*/ 46 w 504"/>
                <a:gd name="T35" fmla="*/ 0 h 501"/>
                <a:gd name="T36" fmla="*/ 48 w 504"/>
                <a:gd name="T37" fmla="*/ 21 h 501"/>
                <a:gd name="T38" fmla="*/ 55 w 504"/>
                <a:gd name="T39" fmla="*/ 62 h 501"/>
                <a:gd name="T40" fmla="*/ 66 w 504"/>
                <a:gd name="T41" fmla="*/ 105 h 501"/>
                <a:gd name="T42" fmla="*/ 80 w 504"/>
                <a:gd name="T43" fmla="*/ 146 h 501"/>
                <a:gd name="T44" fmla="*/ 98 w 504"/>
                <a:gd name="T45" fmla="*/ 185 h 501"/>
                <a:gd name="T46" fmla="*/ 120 w 504"/>
                <a:gd name="T47" fmla="*/ 223 h 501"/>
                <a:gd name="T48" fmla="*/ 146 w 504"/>
                <a:gd name="T49" fmla="*/ 260 h 501"/>
                <a:gd name="T50" fmla="*/ 175 w 504"/>
                <a:gd name="T51" fmla="*/ 294 h 501"/>
                <a:gd name="T52" fmla="*/ 190 w 504"/>
                <a:gd name="T53" fmla="*/ 311 h 501"/>
                <a:gd name="T54" fmla="*/ 224 w 504"/>
                <a:gd name="T55" fmla="*/ 342 h 501"/>
                <a:gd name="T56" fmla="*/ 259 w 504"/>
                <a:gd name="T57" fmla="*/ 369 h 501"/>
                <a:gd name="T58" fmla="*/ 297 w 504"/>
                <a:gd name="T59" fmla="*/ 393 h 501"/>
                <a:gd name="T60" fmla="*/ 336 w 504"/>
                <a:gd name="T61" fmla="*/ 413 h 501"/>
                <a:gd name="T62" fmla="*/ 377 w 504"/>
                <a:gd name="T63" fmla="*/ 429 h 501"/>
                <a:gd name="T64" fmla="*/ 418 w 504"/>
                <a:gd name="T65" fmla="*/ 441 h 501"/>
                <a:gd name="T66" fmla="*/ 461 w 504"/>
                <a:gd name="T67" fmla="*/ 451 h 501"/>
                <a:gd name="T68" fmla="*/ 504 w 504"/>
                <a:gd name="T69" fmla="*/ 45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 h="501">
                  <a:moveTo>
                    <a:pt x="500" y="501"/>
                  </a:moveTo>
                  <a:lnTo>
                    <a:pt x="500" y="501"/>
                  </a:lnTo>
                  <a:lnTo>
                    <a:pt x="478" y="499"/>
                  </a:lnTo>
                  <a:lnTo>
                    <a:pt x="454" y="496"/>
                  </a:lnTo>
                  <a:lnTo>
                    <a:pt x="430" y="491"/>
                  </a:lnTo>
                  <a:lnTo>
                    <a:pt x="408" y="486"/>
                  </a:lnTo>
                  <a:lnTo>
                    <a:pt x="384" y="480"/>
                  </a:lnTo>
                  <a:lnTo>
                    <a:pt x="361" y="472"/>
                  </a:lnTo>
                  <a:lnTo>
                    <a:pt x="339" y="464"/>
                  </a:lnTo>
                  <a:lnTo>
                    <a:pt x="317" y="454"/>
                  </a:lnTo>
                  <a:lnTo>
                    <a:pt x="296" y="444"/>
                  </a:lnTo>
                  <a:lnTo>
                    <a:pt x="275" y="433"/>
                  </a:lnTo>
                  <a:lnTo>
                    <a:pt x="254" y="420"/>
                  </a:lnTo>
                  <a:lnTo>
                    <a:pt x="233" y="407"/>
                  </a:lnTo>
                  <a:lnTo>
                    <a:pt x="214" y="391"/>
                  </a:lnTo>
                  <a:lnTo>
                    <a:pt x="195" y="376"/>
                  </a:lnTo>
                  <a:lnTo>
                    <a:pt x="176" y="361"/>
                  </a:lnTo>
                  <a:lnTo>
                    <a:pt x="158" y="343"/>
                  </a:lnTo>
                  <a:lnTo>
                    <a:pt x="158" y="343"/>
                  </a:lnTo>
                  <a:lnTo>
                    <a:pt x="140" y="325"/>
                  </a:lnTo>
                  <a:lnTo>
                    <a:pt x="125" y="306"/>
                  </a:lnTo>
                  <a:lnTo>
                    <a:pt x="110" y="287"/>
                  </a:lnTo>
                  <a:lnTo>
                    <a:pt x="94" y="268"/>
                  </a:lnTo>
                  <a:lnTo>
                    <a:pt x="81" y="248"/>
                  </a:lnTo>
                  <a:lnTo>
                    <a:pt x="69" y="226"/>
                  </a:lnTo>
                  <a:lnTo>
                    <a:pt x="57" y="206"/>
                  </a:lnTo>
                  <a:lnTo>
                    <a:pt x="47" y="185"/>
                  </a:lnTo>
                  <a:lnTo>
                    <a:pt x="37" y="162"/>
                  </a:lnTo>
                  <a:lnTo>
                    <a:pt x="29" y="141"/>
                  </a:lnTo>
                  <a:lnTo>
                    <a:pt x="22" y="118"/>
                  </a:lnTo>
                  <a:lnTo>
                    <a:pt x="15" y="95"/>
                  </a:lnTo>
                  <a:lnTo>
                    <a:pt x="10" y="72"/>
                  </a:lnTo>
                  <a:lnTo>
                    <a:pt x="5" y="48"/>
                  </a:lnTo>
                  <a:lnTo>
                    <a:pt x="2" y="26"/>
                  </a:lnTo>
                  <a:lnTo>
                    <a:pt x="0" y="2"/>
                  </a:lnTo>
                  <a:lnTo>
                    <a:pt x="46" y="0"/>
                  </a:lnTo>
                  <a:lnTo>
                    <a:pt x="46" y="0"/>
                  </a:lnTo>
                  <a:lnTo>
                    <a:pt x="48" y="21"/>
                  </a:lnTo>
                  <a:lnTo>
                    <a:pt x="50" y="42"/>
                  </a:lnTo>
                  <a:lnTo>
                    <a:pt x="55" y="62"/>
                  </a:lnTo>
                  <a:lnTo>
                    <a:pt x="60" y="84"/>
                  </a:lnTo>
                  <a:lnTo>
                    <a:pt x="66" y="105"/>
                  </a:lnTo>
                  <a:lnTo>
                    <a:pt x="72" y="125"/>
                  </a:lnTo>
                  <a:lnTo>
                    <a:pt x="80" y="146"/>
                  </a:lnTo>
                  <a:lnTo>
                    <a:pt x="88" y="166"/>
                  </a:lnTo>
                  <a:lnTo>
                    <a:pt x="98" y="185"/>
                  </a:lnTo>
                  <a:lnTo>
                    <a:pt x="108" y="204"/>
                  </a:lnTo>
                  <a:lnTo>
                    <a:pt x="120" y="223"/>
                  </a:lnTo>
                  <a:lnTo>
                    <a:pt x="132" y="242"/>
                  </a:lnTo>
                  <a:lnTo>
                    <a:pt x="146" y="260"/>
                  </a:lnTo>
                  <a:lnTo>
                    <a:pt x="159" y="277"/>
                  </a:lnTo>
                  <a:lnTo>
                    <a:pt x="175" y="294"/>
                  </a:lnTo>
                  <a:lnTo>
                    <a:pt x="190" y="311"/>
                  </a:lnTo>
                  <a:lnTo>
                    <a:pt x="190" y="311"/>
                  </a:lnTo>
                  <a:lnTo>
                    <a:pt x="207" y="326"/>
                  </a:lnTo>
                  <a:lnTo>
                    <a:pt x="224" y="342"/>
                  </a:lnTo>
                  <a:lnTo>
                    <a:pt x="241" y="355"/>
                  </a:lnTo>
                  <a:lnTo>
                    <a:pt x="259" y="369"/>
                  </a:lnTo>
                  <a:lnTo>
                    <a:pt x="278" y="381"/>
                  </a:lnTo>
                  <a:lnTo>
                    <a:pt x="297" y="393"/>
                  </a:lnTo>
                  <a:lnTo>
                    <a:pt x="316" y="403"/>
                  </a:lnTo>
                  <a:lnTo>
                    <a:pt x="336" y="413"/>
                  </a:lnTo>
                  <a:lnTo>
                    <a:pt x="357" y="421"/>
                  </a:lnTo>
                  <a:lnTo>
                    <a:pt x="377" y="429"/>
                  </a:lnTo>
                  <a:lnTo>
                    <a:pt x="397" y="435"/>
                  </a:lnTo>
                  <a:lnTo>
                    <a:pt x="418" y="441"/>
                  </a:lnTo>
                  <a:lnTo>
                    <a:pt x="440" y="446"/>
                  </a:lnTo>
                  <a:lnTo>
                    <a:pt x="461" y="451"/>
                  </a:lnTo>
                  <a:lnTo>
                    <a:pt x="482" y="453"/>
                  </a:lnTo>
                  <a:lnTo>
                    <a:pt x="504" y="456"/>
                  </a:lnTo>
                  <a:lnTo>
                    <a:pt x="500" y="501"/>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5" name="Freeform 12"/>
            <p:cNvSpPr/>
            <p:nvPr/>
          </p:nvSpPr>
          <p:spPr bwMode="auto">
            <a:xfrm>
              <a:off x="6902056" y="4822806"/>
              <a:ext cx="265113" cy="266700"/>
            </a:xfrm>
            <a:custGeom>
              <a:avLst/>
              <a:gdLst>
                <a:gd name="T0" fmla="*/ 456 w 502"/>
                <a:gd name="T1" fmla="*/ 504 h 504"/>
                <a:gd name="T2" fmla="*/ 452 w 502"/>
                <a:gd name="T3" fmla="*/ 461 h 504"/>
                <a:gd name="T4" fmla="*/ 443 w 502"/>
                <a:gd name="T5" fmla="*/ 418 h 504"/>
                <a:gd name="T6" fmla="*/ 431 w 502"/>
                <a:gd name="T7" fmla="*/ 377 h 504"/>
                <a:gd name="T8" fmla="*/ 414 w 502"/>
                <a:gd name="T9" fmla="*/ 336 h 504"/>
                <a:gd name="T10" fmla="*/ 394 w 502"/>
                <a:gd name="T11" fmla="*/ 297 h 504"/>
                <a:gd name="T12" fmla="*/ 370 w 502"/>
                <a:gd name="T13" fmla="*/ 260 h 504"/>
                <a:gd name="T14" fmla="*/ 343 w 502"/>
                <a:gd name="T15" fmla="*/ 223 h 504"/>
                <a:gd name="T16" fmla="*/ 312 w 502"/>
                <a:gd name="T17" fmla="*/ 190 h 504"/>
                <a:gd name="T18" fmla="*/ 295 w 502"/>
                <a:gd name="T19" fmla="*/ 175 h 504"/>
                <a:gd name="T20" fmla="*/ 261 w 502"/>
                <a:gd name="T21" fmla="*/ 146 h 504"/>
                <a:gd name="T22" fmla="*/ 224 w 502"/>
                <a:gd name="T23" fmla="*/ 120 h 504"/>
                <a:gd name="T24" fmla="*/ 186 w 502"/>
                <a:gd name="T25" fmla="*/ 99 h 504"/>
                <a:gd name="T26" fmla="*/ 147 w 502"/>
                <a:gd name="T27" fmla="*/ 80 h 504"/>
                <a:gd name="T28" fmla="*/ 105 w 502"/>
                <a:gd name="T29" fmla="*/ 65 h 504"/>
                <a:gd name="T30" fmla="*/ 64 w 502"/>
                <a:gd name="T31" fmla="*/ 55 h 504"/>
                <a:gd name="T32" fmla="*/ 22 w 502"/>
                <a:gd name="T33" fmla="*/ 48 h 504"/>
                <a:gd name="T34" fmla="*/ 3 w 502"/>
                <a:gd name="T35" fmla="*/ 0 h 504"/>
                <a:gd name="T36" fmla="*/ 27 w 502"/>
                <a:gd name="T37" fmla="*/ 2 h 504"/>
                <a:gd name="T38" fmla="*/ 73 w 502"/>
                <a:gd name="T39" fmla="*/ 10 h 504"/>
                <a:gd name="T40" fmla="*/ 120 w 502"/>
                <a:gd name="T41" fmla="*/ 21 h 504"/>
                <a:gd name="T42" fmla="*/ 164 w 502"/>
                <a:gd name="T43" fmla="*/ 37 h 504"/>
                <a:gd name="T44" fmla="*/ 208 w 502"/>
                <a:gd name="T45" fmla="*/ 57 h 504"/>
                <a:gd name="T46" fmla="*/ 249 w 502"/>
                <a:gd name="T47" fmla="*/ 81 h 504"/>
                <a:gd name="T48" fmla="*/ 288 w 502"/>
                <a:gd name="T49" fmla="*/ 109 h 504"/>
                <a:gd name="T50" fmla="*/ 326 w 502"/>
                <a:gd name="T51" fmla="*/ 140 h 504"/>
                <a:gd name="T52" fmla="*/ 344 w 502"/>
                <a:gd name="T53" fmla="*/ 158 h 504"/>
                <a:gd name="T54" fmla="*/ 377 w 502"/>
                <a:gd name="T55" fmla="*/ 195 h 504"/>
                <a:gd name="T56" fmla="*/ 407 w 502"/>
                <a:gd name="T57" fmla="*/ 234 h 504"/>
                <a:gd name="T58" fmla="*/ 433 w 502"/>
                <a:gd name="T59" fmla="*/ 274 h 504"/>
                <a:gd name="T60" fmla="*/ 456 w 502"/>
                <a:gd name="T61" fmla="*/ 317 h 504"/>
                <a:gd name="T62" fmla="*/ 473 w 502"/>
                <a:gd name="T63" fmla="*/ 361 h 504"/>
                <a:gd name="T64" fmla="*/ 488 w 502"/>
                <a:gd name="T65" fmla="*/ 407 h 504"/>
                <a:gd name="T66" fmla="*/ 497 w 502"/>
                <a:gd name="T67" fmla="*/ 454 h 504"/>
                <a:gd name="T68" fmla="*/ 502 w 502"/>
                <a:gd name="T69" fmla="*/ 50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4">
                  <a:moveTo>
                    <a:pt x="456" y="504"/>
                  </a:moveTo>
                  <a:lnTo>
                    <a:pt x="456" y="504"/>
                  </a:lnTo>
                  <a:lnTo>
                    <a:pt x="454" y="482"/>
                  </a:lnTo>
                  <a:lnTo>
                    <a:pt x="452" y="461"/>
                  </a:lnTo>
                  <a:lnTo>
                    <a:pt x="447" y="439"/>
                  </a:lnTo>
                  <a:lnTo>
                    <a:pt x="443" y="418"/>
                  </a:lnTo>
                  <a:lnTo>
                    <a:pt x="437" y="397"/>
                  </a:lnTo>
                  <a:lnTo>
                    <a:pt x="431" y="377"/>
                  </a:lnTo>
                  <a:lnTo>
                    <a:pt x="422" y="356"/>
                  </a:lnTo>
                  <a:lnTo>
                    <a:pt x="414" y="336"/>
                  </a:lnTo>
                  <a:lnTo>
                    <a:pt x="405" y="316"/>
                  </a:lnTo>
                  <a:lnTo>
                    <a:pt x="394" y="297"/>
                  </a:lnTo>
                  <a:lnTo>
                    <a:pt x="382" y="278"/>
                  </a:lnTo>
                  <a:lnTo>
                    <a:pt x="370" y="260"/>
                  </a:lnTo>
                  <a:lnTo>
                    <a:pt x="356" y="241"/>
                  </a:lnTo>
                  <a:lnTo>
                    <a:pt x="343" y="223"/>
                  </a:lnTo>
                  <a:lnTo>
                    <a:pt x="327" y="207"/>
                  </a:lnTo>
                  <a:lnTo>
                    <a:pt x="312" y="190"/>
                  </a:lnTo>
                  <a:lnTo>
                    <a:pt x="312" y="190"/>
                  </a:lnTo>
                  <a:lnTo>
                    <a:pt x="295" y="175"/>
                  </a:lnTo>
                  <a:lnTo>
                    <a:pt x="278" y="159"/>
                  </a:lnTo>
                  <a:lnTo>
                    <a:pt x="261" y="146"/>
                  </a:lnTo>
                  <a:lnTo>
                    <a:pt x="243" y="132"/>
                  </a:lnTo>
                  <a:lnTo>
                    <a:pt x="224" y="120"/>
                  </a:lnTo>
                  <a:lnTo>
                    <a:pt x="205" y="108"/>
                  </a:lnTo>
                  <a:lnTo>
                    <a:pt x="186" y="99"/>
                  </a:lnTo>
                  <a:lnTo>
                    <a:pt x="167" y="88"/>
                  </a:lnTo>
                  <a:lnTo>
                    <a:pt x="147" y="80"/>
                  </a:lnTo>
                  <a:lnTo>
                    <a:pt x="127" y="73"/>
                  </a:lnTo>
                  <a:lnTo>
                    <a:pt x="105" y="65"/>
                  </a:lnTo>
                  <a:lnTo>
                    <a:pt x="85" y="59"/>
                  </a:lnTo>
                  <a:lnTo>
                    <a:pt x="64" y="55"/>
                  </a:lnTo>
                  <a:lnTo>
                    <a:pt x="43" y="50"/>
                  </a:lnTo>
                  <a:lnTo>
                    <a:pt x="22" y="48"/>
                  </a:lnTo>
                  <a:lnTo>
                    <a:pt x="0" y="45"/>
                  </a:lnTo>
                  <a:lnTo>
                    <a:pt x="3" y="0"/>
                  </a:lnTo>
                  <a:lnTo>
                    <a:pt x="3" y="0"/>
                  </a:lnTo>
                  <a:lnTo>
                    <a:pt x="27" y="2"/>
                  </a:lnTo>
                  <a:lnTo>
                    <a:pt x="50" y="5"/>
                  </a:lnTo>
                  <a:lnTo>
                    <a:pt x="73" y="10"/>
                  </a:lnTo>
                  <a:lnTo>
                    <a:pt x="96" y="14"/>
                  </a:lnTo>
                  <a:lnTo>
                    <a:pt x="120" y="21"/>
                  </a:lnTo>
                  <a:lnTo>
                    <a:pt x="141" y="29"/>
                  </a:lnTo>
                  <a:lnTo>
                    <a:pt x="164" y="37"/>
                  </a:lnTo>
                  <a:lnTo>
                    <a:pt x="186" y="46"/>
                  </a:lnTo>
                  <a:lnTo>
                    <a:pt x="208" y="57"/>
                  </a:lnTo>
                  <a:lnTo>
                    <a:pt x="228" y="69"/>
                  </a:lnTo>
                  <a:lnTo>
                    <a:pt x="249" y="81"/>
                  </a:lnTo>
                  <a:lnTo>
                    <a:pt x="269" y="95"/>
                  </a:lnTo>
                  <a:lnTo>
                    <a:pt x="288" y="109"/>
                  </a:lnTo>
                  <a:lnTo>
                    <a:pt x="307" y="125"/>
                  </a:lnTo>
                  <a:lnTo>
                    <a:pt x="326" y="140"/>
                  </a:lnTo>
                  <a:lnTo>
                    <a:pt x="344" y="158"/>
                  </a:lnTo>
                  <a:lnTo>
                    <a:pt x="344" y="158"/>
                  </a:lnTo>
                  <a:lnTo>
                    <a:pt x="362" y="176"/>
                  </a:lnTo>
                  <a:lnTo>
                    <a:pt x="377" y="195"/>
                  </a:lnTo>
                  <a:lnTo>
                    <a:pt x="393" y="214"/>
                  </a:lnTo>
                  <a:lnTo>
                    <a:pt x="407" y="234"/>
                  </a:lnTo>
                  <a:lnTo>
                    <a:pt x="421" y="254"/>
                  </a:lnTo>
                  <a:lnTo>
                    <a:pt x="433" y="274"/>
                  </a:lnTo>
                  <a:lnTo>
                    <a:pt x="445" y="296"/>
                  </a:lnTo>
                  <a:lnTo>
                    <a:pt x="456" y="317"/>
                  </a:lnTo>
                  <a:lnTo>
                    <a:pt x="465" y="340"/>
                  </a:lnTo>
                  <a:lnTo>
                    <a:pt x="473" y="361"/>
                  </a:lnTo>
                  <a:lnTo>
                    <a:pt x="481" y="384"/>
                  </a:lnTo>
                  <a:lnTo>
                    <a:pt x="488" y="407"/>
                  </a:lnTo>
                  <a:lnTo>
                    <a:pt x="492" y="430"/>
                  </a:lnTo>
                  <a:lnTo>
                    <a:pt x="497" y="454"/>
                  </a:lnTo>
                  <a:lnTo>
                    <a:pt x="500" y="477"/>
                  </a:lnTo>
                  <a:lnTo>
                    <a:pt x="502" y="501"/>
                  </a:lnTo>
                  <a:lnTo>
                    <a:pt x="456" y="504"/>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6" name="Freeform 13"/>
            <p:cNvSpPr/>
            <p:nvPr/>
          </p:nvSpPr>
          <p:spPr bwMode="auto">
            <a:xfrm>
              <a:off x="6968731" y="4645006"/>
              <a:ext cx="376238" cy="376238"/>
            </a:xfrm>
            <a:custGeom>
              <a:avLst/>
              <a:gdLst>
                <a:gd name="T0" fmla="*/ 677 w 710"/>
                <a:gd name="T1" fmla="*/ 712 h 712"/>
                <a:gd name="T2" fmla="*/ 0 w 710"/>
                <a:gd name="T3" fmla="*/ 33 h 712"/>
                <a:gd name="T4" fmla="*/ 33 w 710"/>
                <a:gd name="T5" fmla="*/ 0 h 712"/>
                <a:gd name="T6" fmla="*/ 710 w 710"/>
                <a:gd name="T7" fmla="*/ 678 h 712"/>
                <a:gd name="T8" fmla="*/ 677 w 710"/>
                <a:gd name="T9" fmla="*/ 712 h 712"/>
              </a:gdLst>
              <a:ahLst/>
              <a:cxnLst>
                <a:cxn ang="0">
                  <a:pos x="T0" y="T1"/>
                </a:cxn>
                <a:cxn ang="0">
                  <a:pos x="T2" y="T3"/>
                </a:cxn>
                <a:cxn ang="0">
                  <a:pos x="T4" y="T5"/>
                </a:cxn>
                <a:cxn ang="0">
                  <a:pos x="T6" y="T7"/>
                </a:cxn>
                <a:cxn ang="0">
                  <a:pos x="T8" y="T9"/>
                </a:cxn>
              </a:cxnLst>
              <a:rect l="0" t="0" r="r" b="b"/>
              <a:pathLst>
                <a:path w="710" h="712">
                  <a:moveTo>
                    <a:pt x="677" y="712"/>
                  </a:moveTo>
                  <a:lnTo>
                    <a:pt x="0" y="33"/>
                  </a:lnTo>
                  <a:lnTo>
                    <a:pt x="33" y="0"/>
                  </a:lnTo>
                  <a:lnTo>
                    <a:pt x="710" y="678"/>
                  </a:lnTo>
                  <a:lnTo>
                    <a:pt x="677" y="712"/>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7" name="Freeform 14"/>
            <p:cNvSpPr/>
            <p:nvPr/>
          </p:nvSpPr>
          <p:spPr bwMode="auto">
            <a:xfrm>
              <a:off x="6968731" y="4645006"/>
              <a:ext cx="376238" cy="376238"/>
            </a:xfrm>
            <a:custGeom>
              <a:avLst/>
              <a:gdLst>
                <a:gd name="T0" fmla="*/ 33 w 711"/>
                <a:gd name="T1" fmla="*/ 712 h 712"/>
                <a:gd name="T2" fmla="*/ 0 w 711"/>
                <a:gd name="T3" fmla="*/ 678 h 712"/>
                <a:gd name="T4" fmla="*/ 677 w 711"/>
                <a:gd name="T5" fmla="*/ 0 h 712"/>
                <a:gd name="T6" fmla="*/ 711 w 711"/>
                <a:gd name="T7" fmla="*/ 33 h 712"/>
                <a:gd name="T8" fmla="*/ 33 w 711"/>
                <a:gd name="T9" fmla="*/ 712 h 712"/>
              </a:gdLst>
              <a:ahLst/>
              <a:cxnLst>
                <a:cxn ang="0">
                  <a:pos x="T0" y="T1"/>
                </a:cxn>
                <a:cxn ang="0">
                  <a:pos x="T2" y="T3"/>
                </a:cxn>
                <a:cxn ang="0">
                  <a:pos x="T4" y="T5"/>
                </a:cxn>
                <a:cxn ang="0">
                  <a:pos x="T6" y="T7"/>
                </a:cxn>
                <a:cxn ang="0">
                  <a:pos x="T8" y="T9"/>
                </a:cxn>
              </a:cxnLst>
              <a:rect l="0" t="0" r="r" b="b"/>
              <a:pathLst>
                <a:path w="711" h="712">
                  <a:moveTo>
                    <a:pt x="33" y="712"/>
                  </a:moveTo>
                  <a:lnTo>
                    <a:pt x="0" y="678"/>
                  </a:lnTo>
                  <a:lnTo>
                    <a:pt x="677" y="0"/>
                  </a:lnTo>
                  <a:lnTo>
                    <a:pt x="711" y="33"/>
                  </a:lnTo>
                  <a:lnTo>
                    <a:pt x="33" y="712"/>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48" name="Rectangle 15"/>
            <p:cNvSpPr>
              <a:spLocks noChangeArrowheads="1"/>
            </p:cNvSpPr>
            <p:nvPr/>
          </p:nvSpPr>
          <p:spPr bwMode="auto">
            <a:xfrm>
              <a:off x="7144944" y="5135544"/>
              <a:ext cx="23813" cy="52388"/>
            </a:xfrm>
            <a:prstGeom prst="rect">
              <a:avLst/>
            </a:prstGeom>
            <a:grpFill/>
            <a:ln w="9525">
              <a:solidFill>
                <a:schemeClr val="bg1"/>
              </a:solidFill>
              <a:miter lim="800000"/>
            </a:ln>
          </p:spPr>
          <p:txBody>
            <a:bodyPr vert="horz" wrap="square" lIns="121920" tIns="60960" rIns="121920" bIns="60960" numCol="1" anchor="t" anchorCtr="0" compatLnSpc="1"/>
            <a:lstStyle/>
            <a:p>
              <a:endParaRPr lang="ko-KR" altLang="en-US" sz="2400"/>
            </a:p>
          </p:txBody>
        </p:sp>
        <p:sp>
          <p:nvSpPr>
            <p:cNvPr id="49" name="Rectangle 16"/>
            <p:cNvSpPr>
              <a:spLocks noChangeArrowheads="1"/>
            </p:cNvSpPr>
            <p:nvPr/>
          </p:nvSpPr>
          <p:spPr bwMode="auto">
            <a:xfrm>
              <a:off x="7035406" y="5243494"/>
              <a:ext cx="242888" cy="47625"/>
            </a:xfrm>
            <a:prstGeom prst="rect">
              <a:avLst/>
            </a:prstGeom>
            <a:grpFill/>
            <a:ln w="9525">
              <a:solidFill>
                <a:schemeClr val="bg1"/>
              </a:solidFill>
              <a:miter lim="800000"/>
            </a:ln>
          </p:spPr>
          <p:txBody>
            <a:bodyPr vert="horz" wrap="square" lIns="121920" tIns="60960" rIns="121920" bIns="60960" numCol="1" anchor="t" anchorCtr="0" compatLnSpc="1"/>
            <a:lstStyle/>
            <a:p>
              <a:endParaRPr lang="ko-KR" altLang="en-US" sz="2400"/>
            </a:p>
          </p:txBody>
        </p:sp>
        <p:sp>
          <p:nvSpPr>
            <p:cNvPr id="50" name="Rectangle 17"/>
            <p:cNvSpPr>
              <a:spLocks noChangeArrowheads="1"/>
            </p:cNvSpPr>
            <p:nvPr/>
          </p:nvSpPr>
          <p:spPr bwMode="auto">
            <a:xfrm>
              <a:off x="7022706" y="5230794"/>
              <a:ext cx="268288" cy="73025"/>
            </a:xfrm>
            <a:prstGeom prst="rect">
              <a:avLst/>
            </a:prstGeom>
            <a:grpFill/>
            <a:ln w="9525">
              <a:solidFill>
                <a:schemeClr val="bg1"/>
              </a:solidFill>
              <a:miter lim="800000"/>
            </a:ln>
          </p:spPr>
          <p:txBody>
            <a:bodyPr vert="horz" wrap="square" lIns="121920" tIns="60960" rIns="121920" bIns="60960" numCol="1" anchor="t" anchorCtr="0" compatLnSpc="1"/>
            <a:lstStyle/>
            <a:p>
              <a:endParaRPr lang="ko-KR" altLang="en-US" sz="2400"/>
            </a:p>
          </p:txBody>
        </p:sp>
        <p:sp>
          <p:nvSpPr>
            <p:cNvPr id="51" name="Freeform 18"/>
            <p:cNvSpPr>
              <a:spLocks noEditPoints="1"/>
            </p:cNvSpPr>
            <p:nvPr/>
          </p:nvSpPr>
          <p:spPr bwMode="auto">
            <a:xfrm>
              <a:off x="7010006" y="5218094"/>
              <a:ext cx="292100" cy="96838"/>
            </a:xfrm>
            <a:custGeom>
              <a:avLst/>
              <a:gdLst>
                <a:gd name="T0" fmla="*/ 530 w 551"/>
                <a:gd name="T1" fmla="*/ 183 h 183"/>
                <a:gd name="T2" fmla="*/ 23 w 551"/>
                <a:gd name="T3" fmla="*/ 183 h 183"/>
                <a:gd name="T4" fmla="*/ 23 w 551"/>
                <a:gd name="T5" fmla="*/ 183 h 183"/>
                <a:gd name="T6" fmla="*/ 18 w 551"/>
                <a:gd name="T7" fmla="*/ 183 h 183"/>
                <a:gd name="T8" fmla="*/ 14 w 551"/>
                <a:gd name="T9" fmla="*/ 182 h 183"/>
                <a:gd name="T10" fmla="*/ 11 w 551"/>
                <a:gd name="T11" fmla="*/ 180 h 183"/>
                <a:gd name="T12" fmla="*/ 7 w 551"/>
                <a:gd name="T13" fmla="*/ 177 h 183"/>
                <a:gd name="T14" fmla="*/ 5 w 551"/>
                <a:gd name="T15" fmla="*/ 174 h 183"/>
                <a:gd name="T16" fmla="*/ 3 w 551"/>
                <a:gd name="T17" fmla="*/ 170 h 183"/>
                <a:gd name="T18" fmla="*/ 1 w 551"/>
                <a:gd name="T19" fmla="*/ 165 h 183"/>
                <a:gd name="T20" fmla="*/ 0 w 551"/>
                <a:gd name="T21" fmla="*/ 162 h 183"/>
                <a:gd name="T22" fmla="*/ 0 w 551"/>
                <a:gd name="T23" fmla="*/ 23 h 183"/>
                <a:gd name="T24" fmla="*/ 0 w 551"/>
                <a:gd name="T25" fmla="*/ 23 h 183"/>
                <a:gd name="T26" fmla="*/ 1 w 551"/>
                <a:gd name="T27" fmla="*/ 18 h 183"/>
                <a:gd name="T28" fmla="*/ 3 w 551"/>
                <a:gd name="T29" fmla="*/ 15 h 183"/>
                <a:gd name="T30" fmla="*/ 5 w 551"/>
                <a:gd name="T31" fmla="*/ 11 h 183"/>
                <a:gd name="T32" fmla="*/ 7 w 551"/>
                <a:gd name="T33" fmla="*/ 7 h 183"/>
                <a:gd name="T34" fmla="*/ 11 w 551"/>
                <a:gd name="T35" fmla="*/ 5 h 183"/>
                <a:gd name="T36" fmla="*/ 14 w 551"/>
                <a:gd name="T37" fmla="*/ 3 h 183"/>
                <a:gd name="T38" fmla="*/ 18 w 551"/>
                <a:gd name="T39" fmla="*/ 2 h 183"/>
                <a:gd name="T40" fmla="*/ 23 w 551"/>
                <a:gd name="T41" fmla="*/ 0 h 183"/>
                <a:gd name="T42" fmla="*/ 530 w 551"/>
                <a:gd name="T43" fmla="*/ 0 h 183"/>
                <a:gd name="T44" fmla="*/ 530 w 551"/>
                <a:gd name="T45" fmla="*/ 0 h 183"/>
                <a:gd name="T46" fmla="*/ 533 w 551"/>
                <a:gd name="T47" fmla="*/ 2 h 183"/>
                <a:gd name="T48" fmla="*/ 538 w 551"/>
                <a:gd name="T49" fmla="*/ 3 h 183"/>
                <a:gd name="T50" fmla="*/ 541 w 551"/>
                <a:gd name="T51" fmla="*/ 5 h 183"/>
                <a:gd name="T52" fmla="*/ 545 w 551"/>
                <a:gd name="T53" fmla="*/ 7 h 183"/>
                <a:gd name="T54" fmla="*/ 547 w 551"/>
                <a:gd name="T55" fmla="*/ 11 h 183"/>
                <a:gd name="T56" fmla="*/ 550 w 551"/>
                <a:gd name="T57" fmla="*/ 15 h 183"/>
                <a:gd name="T58" fmla="*/ 551 w 551"/>
                <a:gd name="T59" fmla="*/ 18 h 183"/>
                <a:gd name="T60" fmla="*/ 551 w 551"/>
                <a:gd name="T61" fmla="*/ 23 h 183"/>
                <a:gd name="T62" fmla="*/ 551 w 551"/>
                <a:gd name="T63" fmla="*/ 162 h 183"/>
                <a:gd name="T64" fmla="*/ 551 w 551"/>
                <a:gd name="T65" fmla="*/ 162 h 183"/>
                <a:gd name="T66" fmla="*/ 551 w 551"/>
                <a:gd name="T67" fmla="*/ 165 h 183"/>
                <a:gd name="T68" fmla="*/ 550 w 551"/>
                <a:gd name="T69" fmla="*/ 170 h 183"/>
                <a:gd name="T70" fmla="*/ 547 w 551"/>
                <a:gd name="T71" fmla="*/ 174 h 183"/>
                <a:gd name="T72" fmla="*/ 545 w 551"/>
                <a:gd name="T73" fmla="*/ 177 h 183"/>
                <a:gd name="T74" fmla="*/ 541 w 551"/>
                <a:gd name="T75" fmla="*/ 180 h 183"/>
                <a:gd name="T76" fmla="*/ 538 w 551"/>
                <a:gd name="T77" fmla="*/ 182 h 183"/>
                <a:gd name="T78" fmla="*/ 533 w 551"/>
                <a:gd name="T79" fmla="*/ 183 h 183"/>
                <a:gd name="T80" fmla="*/ 530 w 551"/>
                <a:gd name="T81" fmla="*/ 183 h 183"/>
                <a:gd name="T82" fmla="*/ 530 w 551"/>
                <a:gd name="T83" fmla="*/ 183 h 183"/>
                <a:gd name="T84" fmla="*/ 45 w 551"/>
                <a:gd name="T85" fmla="*/ 139 h 183"/>
                <a:gd name="T86" fmla="*/ 507 w 551"/>
                <a:gd name="T87" fmla="*/ 139 h 183"/>
                <a:gd name="T88" fmla="*/ 507 w 551"/>
                <a:gd name="T89" fmla="*/ 45 h 183"/>
                <a:gd name="T90" fmla="*/ 45 w 551"/>
                <a:gd name="T91" fmla="*/ 45 h 183"/>
                <a:gd name="T92" fmla="*/ 45 w 551"/>
                <a:gd name="T93"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1" h="183">
                  <a:moveTo>
                    <a:pt x="530" y="183"/>
                  </a:moveTo>
                  <a:lnTo>
                    <a:pt x="23" y="183"/>
                  </a:lnTo>
                  <a:lnTo>
                    <a:pt x="23" y="183"/>
                  </a:lnTo>
                  <a:lnTo>
                    <a:pt x="18" y="183"/>
                  </a:lnTo>
                  <a:lnTo>
                    <a:pt x="14" y="182"/>
                  </a:lnTo>
                  <a:lnTo>
                    <a:pt x="11" y="180"/>
                  </a:lnTo>
                  <a:lnTo>
                    <a:pt x="7" y="177"/>
                  </a:lnTo>
                  <a:lnTo>
                    <a:pt x="5" y="174"/>
                  </a:lnTo>
                  <a:lnTo>
                    <a:pt x="3" y="170"/>
                  </a:lnTo>
                  <a:lnTo>
                    <a:pt x="1" y="165"/>
                  </a:lnTo>
                  <a:lnTo>
                    <a:pt x="0" y="162"/>
                  </a:lnTo>
                  <a:lnTo>
                    <a:pt x="0" y="23"/>
                  </a:lnTo>
                  <a:lnTo>
                    <a:pt x="0" y="23"/>
                  </a:lnTo>
                  <a:lnTo>
                    <a:pt x="1" y="18"/>
                  </a:lnTo>
                  <a:lnTo>
                    <a:pt x="3" y="15"/>
                  </a:lnTo>
                  <a:lnTo>
                    <a:pt x="5" y="11"/>
                  </a:lnTo>
                  <a:lnTo>
                    <a:pt x="7" y="7"/>
                  </a:lnTo>
                  <a:lnTo>
                    <a:pt x="11" y="5"/>
                  </a:lnTo>
                  <a:lnTo>
                    <a:pt x="14" y="3"/>
                  </a:lnTo>
                  <a:lnTo>
                    <a:pt x="18" y="2"/>
                  </a:lnTo>
                  <a:lnTo>
                    <a:pt x="23" y="0"/>
                  </a:lnTo>
                  <a:lnTo>
                    <a:pt x="530" y="0"/>
                  </a:lnTo>
                  <a:lnTo>
                    <a:pt x="530" y="0"/>
                  </a:lnTo>
                  <a:lnTo>
                    <a:pt x="533" y="2"/>
                  </a:lnTo>
                  <a:lnTo>
                    <a:pt x="538" y="3"/>
                  </a:lnTo>
                  <a:lnTo>
                    <a:pt x="541" y="5"/>
                  </a:lnTo>
                  <a:lnTo>
                    <a:pt x="545" y="7"/>
                  </a:lnTo>
                  <a:lnTo>
                    <a:pt x="547" y="11"/>
                  </a:lnTo>
                  <a:lnTo>
                    <a:pt x="550" y="15"/>
                  </a:lnTo>
                  <a:lnTo>
                    <a:pt x="551" y="18"/>
                  </a:lnTo>
                  <a:lnTo>
                    <a:pt x="551" y="23"/>
                  </a:lnTo>
                  <a:lnTo>
                    <a:pt x="551" y="162"/>
                  </a:lnTo>
                  <a:lnTo>
                    <a:pt x="551" y="162"/>
                  </a:lnTo>
                  <a:lnTo>
                    <a:pt x="551" y="165"/>
                  </a:lnTo>
                  <a:lnTo>
                    <a:pt x="550" y="170"/>
                  </a:lnTo>
                  <a:lnTo>
                    <a:pt x="547" y="174"/>
                  </a:lnTo>
                  <a:lnTo>
                    <a:pt x="545" y="177"/>
                  </a:lnTo>
                  <a:lnTo>
                    <a:pt x="541" y="180"/>
                  </a:lnTo>
                  <a:lnTo>
                    <a:pt x="538" y="182"/>
                  </a:lnTo>
                  <a:lnTo>
                    <a:pt x="533" y="183"/>
                  </a:lnTo>
                  <a:lnTo>
                    <a:pt x="530" y="183"/>
                  </a:lnTo>
                  <a:lnTo>
                    <a:pt x="530" y="183"/>
                  </a:lnTo>
                  <a:close/>
                  <a:moveTo>
                    <a:pt x="45" y="139"/>
                  </a:moveTo>
                  <a:lnTo>
                    <a:pt x="507" y="139"/>
                  </a:lnTo>
                  <a:lnTo>
                    <a:pt x="507" y="45"/>
                  </a:lnTo>
                  <a:lnTo>
                    <a:pt x="45" y="45"/>
                  </a:lnTo>
                  <a:lnTo>
                    <a:pt x="45" y="139"/>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52" name="Rectangle 19"/>
            <p:cNvSpPr>
              <a:spLocks noChangeArrowheads="1"/>
            </p:cNvSpPr>
            <p:nvPr/>
          </p:nvSpPr>
          <p:spPr bwMode="auto">
            <a:xfrm>
              <a:off x="6986194" y="5303819"/>
              <a:ext cx="341313" cy="49213"/>
            </a:xfrm>
            <a:prstGeom prst="rect">
              <a:avLst/>
            </a:prstGeom>
            <a:grpFill/>
            <a:ln w="9525">
              <a:solidFill>
                <a:schemeClr val="bg1"/>
              </a:solidFill>
              <a:miter lim="800000"/>
            </a:ln>
          </p:spPr>
          <p:txBody>
            <a:bodyPr vert="horz" wrap="square" lIns="121920" tIns="60960" rIns="121920" bIns="60960" numCol="1" anchor="t" anchorCtr="0" compatLnSpc="1"/>
            <a:lstStyle/>
            <a:p>
              <a:endParaRPr lang="ko-KR" altLang="en-US" sz="2400"/>
            </a:p>
          </p:txBody>
        </p:sp>
        <p:sp>
          <p:nvSpPr>
            <p:cNvPr id="53" name="Freeform 20"/>
            <p:cNvSpPr>
              <a:spLocks noEditPoints="1"/>
            </p:cNvSpPr>
            <p:nvPr/>
          </p:nvSpPr>
          <p:spPr bwMode="auto">
            <a:xfrm>
              <a:off x="6973494" y="5292706"/>
              <a:ext cx="365125" cy="71438"/>
            </a:xfrm>
            <a:custGeom>
              <a:avLst/>
              <a:gdLst>
                <a:gd name="T0" fmla="*/ 667 w 690"/>
                <a:gd name="T1" fmla="*/ 137 h 137"/>
                <a:gd name="T2" fmla="*/ 23 w 690"/>
                <a:gd name="T3" fmla="*/ 137 h 137"/>
                <a:gd name="T4" fmla="*/ 23 w 690"/>
                <a:gd name="T5" fmla="*/ 137 h 137"/>
                <a:gd name="T6" fmla="*/ 18 w 690"/>
                <a:gd name="T7" fmla="*/ 137 h 137"/>
                <a:gd name="T8" fmla="*/ 15 w 690"/>
                <a:gd name="T9" fmla="*/ 134 h 137"/>
                <a:gd name="T10" fmla="*/ 11 w 690"/>
                <a:gd name="T11" fmla="*/ 133 h 137"/>
                <a:gd name="T12" fmla="*/ 7 w 690"/>
                <a:gd name="T13" fmla="*/ 130 h 137"/>
                <a:gd name="T14" fmla="*/ 4 w 690"/>
                <a:gd name="T15" fmla="*/ 127 h 137"/>
                <a:gd name="T16" fmla="*/ 3 w 690"/>
                <a:gd name="T17" fmla="*/ 123 h 137"/>
                <a:gd name="T18" fmla="*/ 2 w 690"/>
                <a:gd name="T19" fmla="*/ 119 h 137"/>
                <a:gd name="T20" fmla="*/ 0 w 690"/>
                <a:gd name="T21" fmla="*/ 114 h 137"/>
                <a:gd name="T22" fmla="*/ 0 w 690"/>
                <a:gd name="T23" fmla="*/ 23 h 137"/>
                <a:gd name="T24" fmla="*/ 0 w 690"/>
                <a:gd name="T25" fmla="*/ 23 h 137"/>
                <a:gd name="T26" fmla="*/ 2 w 690"/>
                <a:gd name="T27" fmla="*/ 18 h 137"/>
                <a:gd name="T28" fmla="*/ 3 w 690"/>
                <a:gd name="T29" fmla="*/ 13 h 137"/>
                <a:gd name="T30" fmla="*/ 4 w 690"/>
                <a:gd name="T31" fmla="*/ 10 h 137"/>
                <a:gd name="T32" fmla="*/ 7 w 690"/>
                <a:gd name="T33" fmla="*/ 6 h 137"/>
                <a:gd name="T34" fmla="*/ 11 w 690"/>
                <a:gd name="T35" fmla="*/ 4 h 137"/>
                <a:gd name="T36" fmla="*/ 15 w 690"/>
                <a:gd name="T37" fmla="*/ 1 h 137"/>
                <a:gd name="T38" fmla="*/ 18 w 690"/>
                <a:gd name="T39" fmla="*/ 0 h 137"/>
                <a:gd name="T40" fmla="*/ 23 w 690"/>
                <a:gd name="T41" fmla="*/ 0 h 137"/>
                <a:gd name="T42" fmla="*/ 667 w 690"/>
                <a:gd name="T43" fmla="*/ 0 h 137"/>
                <a:gd name="T44" fmla="*/ 667 w 690"/>
                <a:gd name="T45" fmla="*/ 0 h 137"/>
                <a:gd name="T46" fmla="*/ 671 w 690"/>
                <a:gd name="T47" fmla="*/ 0 h 137"/>
                <a:gd name="T48" fmla="*/ 676 w 690"/>
                <a:gd name="T49" fmla="*/ 1 h 137"/>
                <a:gd name="T50" fmla="*/ 679 w 690"/>
                <a:gd name="T51" fmla="*/ 4 h 137"/>
                <a:gd name="T52" fmla="*/ 683 w 690"/>
                <a:gd name="T53" fmla="*/ 6 h 137"/>
                <a:gd name="T54" fmla="*/ 685 w 690"/>
                <a:gd name="T55" fmla="*/ 10 h 137"/>
                <a:gd name="T56" fmla="*/ 688 w 690"/>
                <a:gd name="T57" fmla="*/ 13 h 137"/>
                <a:gd name="T58" fmla="*/ 689 w 690"/>
                <a:gd name="T59" fmla="*/ 18 h 137"/>
                <a:gd name="T60" fmla="*/ 690 w 690"/>
                <a:gd name="T61" fmla="*/ 23 h 137"/>
                <a:gd name="T62" fmla="*/ 690 w 690"/>
                <a:gd name="T63" fmla="*/ 114 h 137"/>
                <a:gd name="T64" fmla="*/ 690 w 690"/>
                <a:gd name="T65" fmla="*/ 114 h 137"/>
                <a:gd name="T66" fmla="*/ 689 w 690"/>
                <a:gd name="T67" fmla="*/ 119 h 137"/>
                <a:gd name="T68" fmla="*/ 688 w 690"/>
                <a:gd name="T69" fmla="*/ 123 h 137"/>
                <a:gd name="T70" fmla="*/ 685 w 690"/>
                <a:gd name="T71" fmla="*/ 127 h 137"/>
                <a:gd name="T72" fmla="*/ 683 w 690"/>
                <a:gd name="T73" fmla="*/ 130 h 137"/>
                <a:gd name="T74" fmla="*/ 679 w 690"/>
                <a:gd name="T75" fmla="*/ 133 h 137"/>
                <a:gd name="T76" fmla="*/ 676 w 690"/>
                <a:gd name="T77" fmla="*/ 134 h 137"/>
                <a:gd name="T78" fmla="*/ 671 w 690"/>
                <a:gd name="T79" fmla="*/ 137 h 137"/>
                <a:gd name="T80" fmla="*/ 667 w 690"/>
                <a:gd name="T81" fmla="*/ 137 h 137"/>
                <a:gd name="T82" fmla="*/ 667 w 690"/>
                <a:gd name="T83" fmla="*/ 137 h 137"/>
                <a:gd name="T84" fmla="*/ 45 w 690"/>
                <a:gd name="T85" fmla="*/ 92 h 137"/>
                <a:gd name="T86" fmla="*/ 645 w 690"/>
                <a:gd name="T87" fmla="*/ 92 h 137"/>
                <a:gd name="T88" fmla="*/ 645 w 690"/>
                <a:gd name="T89" fmla="*/ 44 h 137"/>
                <a:gd name="T90" fmla="*/ 45 w 690"/>
                <a:gd name="T91" fmla="*/ 44 h 137"/>
                <a:gd name="T92" fmla="*/ 45 w 690"/>
                <a:gd name="T9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0" h="137">
                  <a:moveTo>
                    <a:pt x="667" y="137"/>
                  </a:moveTo>
                  <a:lnTo>
                    <a:pt x="23" y="137"/>
                  </a:lnTo>
                  <a:lnTo>
                    <a:pt x="23" y="137"/>
                  </a:lnTo>
                  <a:lnTo>
                    <a:pt x="18" y="137"/>
                  </a:lnTo>
                  <a:lnTo>
                    <a:pt x="15" y="134"/>
                  </a:lnTo>
                  <a:lnTo>
                    <a:pt x="11" y="133"/>
                  </a:lnTo>
                  <a:lnTo>
                    <a:pt x="7" y="130"/>
                  </a:lnTo>
                  <a:lnTo>
                    <a:pt x="4" y="127"/>
                  </a:lnTo>
                  <a:lnTo>
                    <a:pt x="3" y="123"/>
                  </a:lnTo>
                  <a:lnTo>
                    <a:pt x="2" y="119"/>
                  </a:lnTo>
                  <a:lnTo>
                    <a:pt x="0" y="114"/>
                  </a:lnTo>
                  <a:lnTo>
                    <a:pt x="0" y="23"/>
                  </a:lnTo>
                  <a:lnTo>
                    <a:pt x="0" y="23"/>
                  </a:lnTo>
                  <a:lnTo>
                    <a:pt x="2" y="18"/>
                  </a:lnTo>
                  <a:lnTo>
                    <a:pt x="3" y="13"/>
                  </a:lnTo>
                  <a:lnTo>
                    <a:pt x="4" y="10"/>
                  </a:lnTo>
                  <a:lnTo>
                    <a:pt x="7" y="6"/>
                  </a:lnTo>
                  <a:lnTo>
                    <a:pt x="11" y="4"/>
                  </a:lnTo>
                  <a:lnTo>
                    <a:pt x="15" y="1"/>
                  </a:lnTo>
                  <a:lnTo>
                    <a:pt x="18" y="0"/>
                  </a:lnTo>
                  <a:lnTo>
                    <a:pt x="23" y="0"/>
                  </a:lnTo>
                  <a:lnTo>
                    <a:pt x="667" y="0"/>
                  </a:lnTo>
                  <a:lnTo>
                    <a:pt x="667" y="0"/>
                  </a:lnTo>
                  <a:lnTo>
                    <a:pt x="671" y="0"/>
                  </a:lnTo>
                  <a:lnTo>
                    <a:pt x="676" y="1"/>
                  </a:lnTo>
                  <a:lnTo>
                    <a:pt x="679" y="4"/>
                  </a:lnTo>
                  <a:lnTo>
                    <a:pt x="683" y="6"/>
                  </a:lnTo>
                  <a:lnTo>
                    <a:pt x="685" y="10"/>
                  </a:lnTo>
                  <a:lnTo>
                    <a:pt x="688" y="13"/>
                  </a:lnTo>
                  <a:lnTo>
                    <a:pt x="689" y="18"/>
                  </a:lnTo>
                  <a:lnTo>
                    <a:pt x="690" y="23"/>
                  </a:lnTo>
                  <a:lnTo>
                    <a:pt x="690" y="114"/>
                  </a:lnTo>
                  <a:lnTo>
                    <a:pt x="690" y="114"/>
                  </a:lnTo>
                  <a:lnTo>
                    <a:pt x="689" y="119"/>
                  </a:lnTo>
                  <a:lnTo>
                    <a:pt x="688" y="123"/>
                  </a:lnTo>
                  <a:lnTo>
                    <a:pt x="685" y="127"/>
                  </a:lnTo>
                  <a:lnTo>
                    <a:pt x="683" y="130"/>
                  </a:lnTo>
                  <a:lnTo>
                    <a:pt x="679" y="133"/>
                  </a:lnTo>
                  <a:lnTo>
                    <a:pt x="676" y="134"/>
                  </a:lnTo>
                  <a:lnTo>
                    <a:pt x="671" y="137"/>
                  </a:lnTo>
                  <a:lnTo>
                    <a:pt x="667" y="137"/>
                  </a:lnTo>
                  <a:lnTo>
                    <a:pt x="667" y="137"/>
                  </a:lnTo>
                  <a:close/>
                  <a:moveTo>
                    <a:pt x="45" y="92"/>
                  </a:moveTo>
                  <a:lnTo>
                    <a:pt x="645" y="92"/>
                  </a:lnTo>
                  <a:lnTo>
                    <a:pt x="645" y="44"/>
                  </a:lnTo>
                  <a:lnTo>
                    <a:pt x="45" y="44"/>
                  </a:lnTo>
                  <a:lnTo>
                    <a:pt x="45" y="92"/>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54" name="Freeform 21"/>
            <p:cNvSpPr>
              <a:spLocks noEditPoints="1"/>
            </p:cNvSpPr>
            <p:nvPr/>
          </p:nvSpPr>
          <p:spPr bwMode="auto">
            <a:xfrm>
              <a:off x="6929044" y="4608494"/>
              <a:ext cx="541338" cy="541338"/>
            </a:xfrm>
            <a:custGeom>
              <a:avLst/>
              <a:gdLst>
                <a:gd name="T0" fmla="*/ 6 w 1023"/>
                <a:gd name="T1" fmla="*/ 818 h 1024"/>
                <a:gd name="T2" fmla="*/ 820 w 1023"/>
                <a:gd name="T3" fmla="*/ 4 h 1024"/>
                <a:gd name="T4" fmla="*/ 833 w 1023"/>
                <a:gd name="T5" fmla="*/ 0 h 1024"/>
                <a:gd name="T6" fmla="*/ 845 w 1023"/>
                <a:gd name="T7" fmla="*/ 4 h 1024"/>
                <a:gd name="T8" fmla="*/ 870 w 1023"/>
                <a:gd name="T9" fmla="*/ 29 h 1024"/>
                <a:gd name="T10" fmla="*/ 925 w 1023"/>
                <a:gd name="T11" fmla="*/ 100 h 1024"/>
                <a:gd name="T12" fmla="*/ 968 w 1023"/>
                <a:gd name="T13" fmla="*/ 177 h 1024"/>
                <a:gd name="T14" fmla="*/ 998 w 1023"/>
                <a:gd name="T15" fmla="*/ 258 h 1024"/>
                <a:gd name="T16" fmla="*/ 1016 w 1023"/>
                <a:gd name="T17" fmla="*/ 342 h 1024"/>
                <a:gd name="T18" fmla="*/ 1023 w 1023"/>
                <a:gd name="T19" fmla="*/ 428 h 1024"/>
                <a:gd name="T20" fmla="*/ 1016 w 1023"/>
                <a:gd name="T21" fmla="*/ 513 h 1024"/>
                <a:gd name="T22" fmla="*/ 998 w 1023"/>
                <a:gd name="T23" fmla="*/ 597 h 1024"/>
                <a:gd name="T24" fmla="*/ 968 w 1023"/>
                <a:gd name="T25" fmla="*/ 679 h 1024"/>
                <a:gd name="T26" fmla="*/ 925 w 1023"/>
                <a:gd name="T27" fmla="*/ 757 h 1024"/>
                <a:gd name="T28" fmla="*/ 870 w 1023"/>
                <a:gd name="T29" fmla="*/ 828 h 1024"/>
                <a:gd name="T30" fmla="*/ 826 w 1023"/>
                <a:gd name="T31" fmla="*/ 871 h 1024"/>
                <a:gd name="T32" fmla="*/ 756 w 1023"/>
                <a:gd name="T33" fmla="*/ 925 h 1024"/>
                <a:gd name="T34" fmla="*/ 679 w 1023"/>
                <a:gd name="T35" fmla="*/ 968 h 1024"/>
                <a:gd name="T36" fmla="*/ 598 w 1023"/>
                <a:gd name="T37" fmla="*/ 999 h 1024"/>
                <a:gd name="T38" fmla="*/ 514 w 1023"/>
                <a:gd name="T39" fmla="*/ 1018 h 1024"/>
                <a:gd name="T40" fmla="*/ 429 w 1023"/>
                <a:gd name="T41" fmla="*/ 1024 h 1024"/>
                <a:gd name="T42" fmla="*/ 343 w 1023"/>
                <a:gd name="T43" fmla="*/ 1018 h 1024"/>
                <a:gd name="T44" fmla="*/ 259 w 1023"/>
                <a:gd name="T45" fmla="*/ 1000 h 1024"/>
                <a:gd name="T46" fmla="*/ 178 w 1023"/>
                <a:gd name="T47" fmla="*/ 969 h 1024"/>
                <a:gd name="T48" fmla="*/ 101 w 1023"/>
                <a:gd name="T49" fmla="*/ 926 h 1024"/>
                <a:gd name="T50" fmla="*/ 31 w 1023"/>
                <a:gd name="T51" fmla="*/ 872 h 1024"/>
                <a:gd name="T52" fmla="*/ 6 w 1023"/>
                <a:gd name="T53" fmla="*/ 849 h 1024"/>
                <a:gd name="T54" fmla="*/ 1 w 1023"/>
                <a:gd name="T55" fmla="*/ 842 h 1024"/>
                <a:gd name="T56" fmla="*/ 0 w 1023"/>
                <a:gd name="T57" fmla="*/ 829 h 1024"/>
                <a:gd name="T58" fmla="*/ 6 w 1023"/>
                <a:gd name="T59" fmla="*/ 818 h 1024"/>
                <a:gd name="T60" fmla="*/ 55 w 1023"/>
                <a:gd name="T61" fmla="*/ 834 h 1024"/>
                <a:gd name="T62" fmla="*/ 96 w 1023"/>
                <a:gd name="T63" fmla="*/ 868 h 1024"/>
                <a:gd name="T64" fmla="*/ 164 w 1023"/>
                <a:gd name="T65" fmla="*/ 912 h 1024"/>
                <a:gd name="T66" fmla="*/ 235 w 1023"/>
                <a:gd name="T67" fmla="*/ 944 h 1024"/>
                <a:gd name="T68" fmla="*/ 310 w 1023"/>
                <a:gd name="T69" fmla="*/ 967 h 1024"/>
                <a:gd name="T70" fmla="*/ 386 w 1023"/>
                <a:gd name="T71" fmla="*/ 977 h 1024"/>
                <a:gd name="T72" fmla="*/ 464 w 1023"/>
                <a:gd name="T73" fmla="*/ 977 h 1024"/>
                <a:gd name="T74" fmla="*/ 540 w 1023"/>
                <a:gd name="T75" fmla="*/ 967 h 1024"/>
                <a:gd name="T76" fmla="*/ 615 w 1023"/>
                <a:gd name="T77" fmla="*/ 947 h 1024"/>
                <a:gd name="T78" fmla="*/ 687 w 1023"/>
                <a:gd name="T79" fmla="*/ 915 h 1024"/>
                <a:gd name="T80" fmla="*/ 755 w 1023"/>
                <a:gd name="T81" fmla="*/ 872 h 1024"/>
                <a:gd name="T82" fmla="*/ 817 w 1023"/>
                <a:gd name="T83" fmla="*/ 818 h 1024"/>
                <a:gd name="T84" fmla="*/ 854 w 1023"/>
                <a:gd name="T85" fmla="*/ 777 h 1024"/>
                <a:gd name="T86" fmla="*/ 900 w 1023"/>
                <a:gd name="T87" fmla="*/ 711 h 1024"/>
                <a:gd name="T88" fmla="*/ 935 w 1023"/>
                <a:gd name="T89" fmla="*/ 640 h 1024"/>
                <a:gd name="T90" fmla="*/ 960 w 1023"/>
                <a:gd name="T91" fmla="*/ 567 h 1024"/>
                <a:gd name="T92" fmla="*/ 975 w 1023"/>
                <a:gd name="T93" fmla="*/ 491 h 1024"/>
                <a:gd name="T94" fmla="*/ 978 w 1023"/>
                <a:gd name="T95" fmla="*/ 412 h 1024"/>
                <a:gd name="T96" fmla="*/ 970 w 1023"/>
                <a:gd name="T97" fmla="*/ 336 h 1024"/>
                <a:gd name="T98" fmla="*/ 952 w 1023"/>
                <a:gd name="T99" fmla="*/ 260 h 1024"/>
                <a:gd name="T100" fmla="*/ 924 w 1023"/>
                <a:gd name="T101" fmla="*/ 188 h 1024"/>
                <a:gd name="T102" fmla="*/ 883 w 1023"/>
                <a:gd name="T103" fmla="*/ 119 h 1024"/>
                <a:gd name="T104" fmla="*/ 832 w 1023"/>
                <a:gd name="T105" fmla="*/ 55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3" h="1024">
                  <a:moveTo>
                    <a:pt x="6" y="818"/>
                  </a:moveTo>
                  <a:lnTo>
                    <a:pt x="6" y="818"/>
                  </a:lnTo>
                  <a:lnTo>
                    <a:pt x="6" y="818"/>
                  </a:lnTo>
                  <a:lnTo>
                    <a:pt x="817" y="7"/>
                  </a:lnTo>
                  <a:lnTo>
                    <a:pt x="817" y="7"/>
                  </a:lnTo>
                  <a:lnTo>
                    <a:pt x="820" y="4"/>
                  </a:lnTo>
                  <a:lnTo>
                    <a:pt x="825" y="1"/>
                  </a:lnTo>
                  <a:lnTo>
                    <a:pt x="829" y="0"/>
                  </a:lnTo>
                  <a:lnTo>
                    <a:pt x="833" y="0"/>
                  </a:lnTo>
                  <a:lnTo>
                    <a:pt x="837" y="0"/>
                  </a:lnTo>
                  <a:lnTo>
                    <a:pt x="842" y="1"/>
                  </a:lnTo>
                  <a:lnTo>
                    <a:pt x="845" y="4"/>
                  </a:lnTo>
                  <a:lnTo>
                    <a:pt x="849" y="7"/>
                  </a:lnTo>
                  <a:lnTo>
                    <a:pt x="849" y="7"/>
                  </a:lnTo>
                  <a:lnTo>
                    <a:pt x="870" y="29"/>
                  </a:lnTo>
                  <a:lnTo>
                    <a:pt x="889" y="52"/>
                  </a:lnTo>
                  <a:lnTo>
                    <a:pt x="908" y="76"/>
                  </a:lnTo>
                  <a:lnTo>
                    <a:pt x="925" y="100"/>
                  </a:lnTo>
                  <a:lnTo>
                    <a:pt x="940" y="125"/>
                  </a:lnTo>
                  <a:lnTo>
                    <a:pt x="954" y="151"/>
                  </a:lnTo>
                  <a:lnTo>
                    <a:pt x="968" y="177"/>
                  </a:lnTo>
                  <a:lnTo>
                    <a:pt x="979" y="204"/>
                  </a:lnTo>
                  <a:lnTo>
                    <a:pt x="990" y="231"/>
                  </a:lnTo>
                  <a:lnTo>
                    <a:pt x="998" y="258"/>
                  </a:lnTo>
                  <a:lnTo>
                    <a:pt x="1006" y="286"/>
                  </a:lnTo>
                  <a:lnTo>
                    <a:pt x="1011" y="315"/>
                  </a:lnTo>
                  <a:lnTo>
                    <a:pt x="1016" y="342"/>
                  </a:lnTo>
                  <a:lnTo>
                    <a:pt x="1020" y="371"/>
                  </a:lnTo>
                  <a:lnTo>
                    <a:pt x="1022" y="399"/>
                  </a:lnTo>
                  <a:lnTo>
                    <a:pt x="1023" y="428"/>
                  </a:lnTo>
                  <a:lnTo>
                    <a:pt x="1022" y="457"/>
                  </a:lnTo>
                  <a:lnTo>
                    <a:pt x="1020" y="486"/>
                  </a:lnTo>
                  <a:lnTo>
                    <a:pt x="1016" y="513"/>
                  </a:lnTo>
                  <a:lnTo>
                    <a:pt x="1011" y="542"/>
                  </a:lnTo>
                  <a:lnTo>
                    <a:pt x="1006" y="570"/>
                  </a:lnTo>
                  <a:lnTo>
                    <a:pt x="998" y="597"/>
                  </a:lnTo>
                  <a:lnTo>
                    <a:pt x="990" y="625"/>
                  </a:lnTo>
                  <a:lnTo>
                    <a:pt x="979" y="652"/>
                  </a:lnTo>
                  <a:lnTo>
                    <a:pt x="968" y="679"/>
                  </a:lnTo>
                  <a:lnTo>
                    <a:pt x="954" y="706"/>
                  </a:lnTo>
                  <a:lnTo>
                    <a:pt x="940" y="730"/>
                  </a:lnTo>
                  <a:lnTo>
                    <a:pt x="925" y="757"/>
                  </a:lnTo>
                  <a:lnTo>
                    <a:pt x="908" y="780"/>
                  </a:lnTo>
                  <a:lnTo>
                    <a:pt x="889" y="804"/>
                  </a:lnTo>
                  <a:lnTo>
                    <a:pt x="870" y="828"/>
                  </a:lnTo>
                  <a:lnTo>
                    <a:pt x="849" y="849"/>
                  </a:lnTo>
                  <a:lnTo>
                    <a:pt x="849" y="849"/>
                  </a:lnTo>
                  <a:lnTo>
                    <a:pt x="826" y="871"/>
                  </a:lnTo>
                  <a:lnTo>
                    <a:pt x="804" y="891"/>
                  </a:lnTo>
                  <a:lnTo>
                    <a:pt x="780" y="909"/>
                  </a:lnTo>
                  <a:lnTo>
                    <a:pt x="756" y="925"/>
                  </a:lnTo>
                  <a:lnTo>
                    <a:pt x="730" y="941"/>
                  </a:lnTo>
                  <a:lnTo>
                    <a:pt x="705" y="955"/>
                  </a:lnTo>
                  <a:lnTo>
                    <a:pt x="679" y="968"/>
                  </a:lnTo>
                  <a:lnTo>
                    <a:pt x="652" y="980"/>
                  </a:lnTo>
                  <a:lnTo>
                    <a:pt x="626" y="991"/>
                  </a:lnTo>
                  <a:lnTo>
                    <a:pt x="598" y="999"/>
                  </a:lnTo>
                  <a:lnTo>
                    <a:pt x="570" y="1006"/>
                  </a:lnTo>
                  <a:lnTo>
                    <a:pt x="543" y="1013"/>
                  </a:lnTo>
                  <a:lnTo>
                    <a:pt x="514" y="1018"/>
                  </a:lnTo>
                  <a:lnTo>
                    <a:pt x="486" y="1021"/>
                  </a:lnTo>
                  <a:lnTo>
                    <a:pt x="457" y="1023"/>
                  </a:lnTo>
                  <a:lnTo>
                    <a:pt x="429" y="1024"/>
                  </a:lnTo>
                  <a:lnTo>
                    <a:pt x="400" y="1023"/>
                  </a:lnTo>
                  <a:lnTo>
                    <a:pt x="372" y="1021"/>
                  </a:lnTo>
                  <a:lnTo>
                    <a:pt x="343" y="1018"/>
                  </a:lnTo>
                  <a:lnTo>
                    <a:pt x="315" y="1013"/>
                  </a:lnTo>
                  <a:lnTo>
                    <a:pt x="287" y="1007"/>
                  </a:lnTo>
                  <a:lnTo>
                    <a:pt x="259" y="1000"/>
                  </a:lnTo>
                  <a:lnTo>
                    <a:pt x="232" y="991"/>
                  </a:lnTo>
                  <a:lnTo>
                    <a:pt x="205" y="981"/>
                  </a:lnTo>
                  <a:lnTo>
                    <a:pt x="178" y="969"/>
                  </a:lnTo>
                  <a:lnTo>
                    <a:pt x="152" y="956"/>
                  </a:lnTo>
                  <a:lnTo>
                    <a:pt x="127" y="942"/>
                  </a:lnTo>
                  <a:lnTo>
                    <a:pt x="101" y="926"/>
                  </a:lnTo>
                  <a:lnTo>
                    <a:pt x="77" y="910"/>
                  </a:lnTo>
                  <a:lnTo>
                    <a:pt x="53" y="892"/>
                  </a:lnTo>
                  <a:lnTo>
                    <a:pt x="31" y="872"/>
                  </a:lnTo>
                  <a:lnTo>
                    <a:pt x="8" y="852"/>
                  </a:lnTo>
                  <a:lnTo>
                    <a:pt x="8" y="852"/>
                  </a:lnTo>
                  <a:lnTo>
                    <a:pt x="6" y="849"/>
                  </a:lnTo>
                  <a:lnTo>
                    <a:pt x="6" y="849"/>
                  </a:lnTo>
                  <a:lnTo>
                    <a:pt x="4" y="846"/>
                  </a:lnTo>
                  <a:lnTo>
                    <a:pt x="1" y="842"/>
                  </a:lnTo>
                  <a:lnTo>
                    <a:pt x="0" y="839"/>
                  </a:lnTo>
                  <a:lnTo>
                    <a:pt x="0" y="834"/>
                  </a:lnTo>
                  <a:lnTo>
                    <a:pt x="0" y="829"/>
                  </a:lnTo>
                  <a:lnTo>
                    <a:pt x="1" y="825"/>
                  </a:lnTo>
                  <a:lnTo>
                    <a:pt x="4" y="822"/>
                  </a:lnTo>
                  <a:lnTo>
                    <a:pt x="6" y="818"/>
                  </a:lnTo>
                  <a:lnTo>
                    <a:pt x="6" y="818"/>
                  </a:lnTo>
                  <a:close/>
                  <a:moveTo>
                    <a:pt x="832" y="55"/>
                  </a:moveTo>
                  <a:lnTo>
                    <a:pt x="55" y="834"/>
                  </a:lnTo>
                  <a:lnTo>
                    <a:pt x="55" y="834"/>
                  </a:lnTo>
                  <a:lnTo>
                    <a:pt x="75" y="852"/>
                  </a:lnTo>
                  <a:lnTo>
                    <a:pt x="96" y="868"/>
                  </a:lnTo>
                  <a:lnTo>
                    <a:pt x="118" y="884"/>
                  </a:lnTo>
                  <a:lnTo>
                    <a:pt x="140" y="898"/>
                  </a:lnTo>
                  <a:lnTo>
                    <a:pt x="164" y="912"/>
                  </a:lnTo>
                  <a:lnTo>
                    <a:pt x="186" y="924"/>
                  </a:lnTo>
                  <a:lnTo>
                    <a:pt x="210" y="935"/>
                  </a:lnTo>
                  <a:lnTo>
                    <a:pt x="235" y="944"/>
                  </a:lnTo>
                  <a:lnTo>
                    <a:pt x="260" y="953"/>
                  </a:lnTo>
                  <a:lnTo>
                    <a:pt x="285" y="960"/>
                  </a:lnTo>
                  <a:lnTo>
                    <a:pt x="310" y="967"/>
                  </a:lnTo>
                  <a:lnTo>
                    <a:pt x="335" y="972"/>
                  </a:lnTo>
                  <a:lnTo>
                    <a:pt x="361" y="975"/>
                  </a:lnTo>
                  <a:lnTo>
                    <a:pt x="386" y="977"/>
                  </a:lnTo>
                  <a:lnTo>
                    <a:pt x="412" y="979"/>
                  </a:lnTo>
                  <a:lnTo>
                    <a:pt x="438" y="979"/>
                  </a:lnTo>
                  <a:lnTo>
                    <a:pt x="464" y="977"/>
                  </a:lnTo>
                  <a:lnTo>
                    <a:pt x="489" y="975"/>
                  </a:lnTo>
                  <a:lnTo>
                    <a:pt x="515" y="972"/>
                  </a:lnTo>
                  <a:lnTo>
                    <a:pt x="540" y="967"/>
                  </a:lnTo>
                  <a:lnTo>
                    <a:pt x="566" y="962"/>
                  </a:lnTo>
                  <a:lnTo>
                    <a:pt x="591" y="955"/>
                  </a:lnTo>
                  <a:lnTo>
                    <a:pt x="615" y="947"/>
                  </a:lnTo>
                  <a:lnTo>
                    <a:pt x="640" y="937"/>
                  </a:lnTo>
                  <a:lnTo>
                    <a:pt x="664" y="926"/>
                  </a:lnTo>
                  <a:lnTo>
                    <a:pt x="687" y="915"/>
                  </a:lnTo>
                  <a:lnTo>
                    <a:pt x="710" y="901"/>
                  </a:lnTo>
                  <a:lnTo>
                    <a:pt x="732" y="887"/>
                  </a:lnTo>
                  <a:lnTo>
                    <a:pt x="755" y="872"/>
                  </a:lnTo>
                  <a:lnTo>
                    <a:pt x="776" y="855"/>
                  </a:lnTo>
                  <a:lnTo>
                    <a:pt x="797" y="837"/>
                  </a:lnTo>
                  <a:lnTo>
                    <a:pt x="817" y="818"/>
                  </a:lnTo>
                  <a:lnTo>
                    <a:pt x="817" y="818"/>
                  </a:lnTo>
                  <a:lnTo>
                    <a:pt x="836" y="798"/>
                  </a:lnTo>
                  <a:lnTo>
                    <a:pt x="854" y="777"/>
                  </a:lnTo>
                  <a:lnTo>
                    <a:pt x="870" y="755"/>
                  </a:lnTo>
                  <a:lnTo>
                    <a:pt x="886" y="734"/>
                  </a:lnTo>
                  <a:lnTo>
                    <a:pt x="900" y="711"/>
                  </a:lnTo>
                  <a:lnTo>
                    <a:pt x="913" y="688"/>
                  </a:lnTo>
                  <a:lnTo>
                    <a:pt x="925" y="664"/>
                  </a:lnTo>
                  <a:lnTo>
                    <a:pt x="935" y="640"/>
                  </a:lnTo>
                  <a:lnTo>
                    <a:pt x="945" y="616"/>
                  </a:lnTo>
                  <a:lnTo>
                    <a:pt x="953" y="592"/>
                  </a:lnTo>
                  <a:lnTo>
                    <a:pt x="960" y="567"/>
                  </a:lnTo>
                  <a:lnTo>
                    <a:pt x="966" y="542"/>
                  </a:lnTo>
                  <a:lnTo>
                    <a:pt x="971" y="516"/>
                  </a:lnTo>
                  <a:lnTo>
                    <a:pt x="975" y="491"/>
                  </a:lnTo>
                  <a:lnTo>
                    <a:pt x="977" y="464"/>
                  </a:lnTo>
                  <a:lnTo>
                    <a:pt x="978" y="438"/>
                  </a:lnTo>
                  <a:lnTo>
                    <a:pt x="978" y="412"/>
                  </a:lnTo>
                  <a:lnTo>
                    <a:pt x="977" y="387"/>
                  </a:lnTo>
                  <a:lnTo>
                    <a:pt x="975" y="361"/>
                  </a:lnTo>
                  <a:lnTo>
                    <a:pt x="970" y="336"/>
                  </a:lnTo>
                  <a:lnTo>
                    <a:pt x="965" y="310"/>
                  </a:lnTo>
                  <a:lnTo>
                    <a:pt x="959" y="285"/>
                  </a:lnTo>
                  <a:lnTo>
                    <a:pt x="952" y="260"/>
                  </a:lnTo>
                  <a:lnTo>
                    <a:pt x="944" y="235"/>
                  </a:lnTo>
                  <a:lnTo>
                    <a:pt x="934" y="212"/>
                  </a:lnTo>
                  <a:lnTo>
                    <a:pt x="924" y="188"/>
                  </a:lnTo>
                  <a:lnTo>
                    <a:pt x="911" y="164"/>
                  </a:lnTo>
                  <a:lnTo>
                    <a:pt x="897" y="140"/>
                  </a:lnTo>
                  <a:lnTo>
                    <a:pt x="883" y="119"/>
                  </a:lnTo>
                  <a:lnTo>
                    <a:pt x="868" y="96"/>
                  </a:lnTo>
                  <a:lnTo>
                    <a:pt x="851" y="75"/>
                  </a:lnTo>
                  <a:lnTo>
                    <a:pt x="832" y="55"/>
                  </a:lnTo>
                  <a:lnTo>
                    <a:pt x="832" y="55"/>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grpSp>
      <p:grpSp>
        <p:nvGrpSpPr>
          <p:cNvPr id="55" name="그룹 342"/>
          <p:cNvGrpSpPr/>
          <p:nvPr/>
        </p:nvGrpSpPr>
        <p:grpSpPr>
          <a:xfrm>
            <a:off x="5744540" y="3463725"/>
            <a:ext cx="702920" cy="524423"/>
            <a:chOff x="3209531" y="4741844"/>
            <a:chExt cx="806450" cy="601663"/>
          </a:xfrm>
          <a:noFill/>
        </p:grpSpPr>
        <p:sp>
          <p:nvSpPr>
            <p:cNvPr id="56" name="Freeform 39"/>
            <p:cNvSpPr/>
            <p:nvPr/>
          </p:nvSpPr>
          <p:spPr bwMode="auto">
            <a:xfrm>
              <a:off x="3328594" y="4754544"/>
              <a:ext cx="576263" cy="576263"/>
            </a:xfrm>
            <a:custGeom>
              <a:avLst/>
              <a:gdLst>
                <a:gd name="T0" fmla="*/ 1065 w 1089"/>
                <a:gd name="T1" fmla="*/ 385 h 1089"/>
                <a:gd name="T2" fmla="*/ 1083 w 1089"/>
                <a:gd name="T3" fmla="*/ 464 h 1089"/>
                <a:gd name="T4" fmla="*/ 1089 w 1089"/>
                <a:gd name="T5" fmla="*/ 545 h 1089"/>
                <a:gd name="T6" fmla="*/ 1083 w 1089"/>
                <a:gd name="T7" fmla="*/ 624 h 1089"/>
                <a:gd name="T8" fmla="*/ 1066 w 1089"/>
                <a:gd name="T9" fmla="*/ 700 h 1089"/>
                <a:gd name="T10" fmla="*/ 1038 w 1089"/>
                <a:gd name="T11" fmla="*/ 774 h 1089"/>
                <a:gd name="T12" fmla="*/ 1000 w 1089"/>
                <a:gd name="T13" fmla="*/ 842 h 1089"/>
                <a:gd name="T14" fmla="*/ 952 w 1089"/>
                <a:gd name="T15" fmla="*/ 905 h 1089"/>
                <a:gd name="T16" fmla="*/ 895 w 1089"/>
                <a:gd name="T17" fmla="*/ 960 h 1089"/>
                <a:gd name="T18" fmla="*/ 830 w 1089"/>
                <a:gd name="T19" fmla="*/ 1007 h 1089"/>
                <a:gd name="T20" fmla="*/ 758 w 1089"/>
                <a:gd name="T21" fmla="*/ 1045 h 1089"/>
                <a:gd name="T22" fmla="*/ 704 w 1089"/>
                <a:gd name="T23" fmla="*/ 1064 h 1089"/>
                <a:gd name="T24" fmla="*/ 625 w 1089"/>
                <a:gd name="T25" fmla="*/ 1083 h 1089"/>
                <a:gd name="T26" fmla="*/ 544 w 1089"/>
                <a:gd name="T27" fmla="*/ 1089 h 1089"/>
                <a:gd name="T28" fmla="*/ 465 w 1089"/>
                <a:gd name="T29" fmla="*/ 1083 h 1089"/>
                <a:gd name="T30" fmla="*/ 389 w 1089"/>
                <a:gd name="T31" fmla="*/ 1065 h 1089"/>
                <a:gd name="T32" fmla="*/ 315 w 1089"/>
                <a:gd name="T33" fmla="*/ 1038 h 1089"/>
                <a:gd name="T34" fmla="*/ 246 w 1089"/>
                <a:gd name="T35" fmla="*/ 998 h 1089"/>
                <a:gd name="T36" fmla="*/ 184 w 1089"/>
                <a:gd name="T37" fmla="*/ 951 h 1089"/>
                <a:gd name="T38" fmla="*/ 129 w 1089"/>
                <a:gd name="T39" fmla="*/ 894 h 1089"/>
                <a:gd name="T40" fmla="*/ 81 w 1089"/>
                <a:gd name="T41" fmla="*/ 830 h 1089"/>
                <a:gd name="T42" fmla="*/ 44 w 1089"/>
                <a:gd name="T43" fmla="*/ 756 h 1089"/>
                <a:gd name="T44" fmla="*/ 25 w 1089"/>
                <a:gd name="T45" fmla="*/ 704 h 1089"/>
                <a:gd name="T46" fmla="*/ 6 w 1089"/>
                <a:gd name="T47" fmla="*/ 623 h 1089"/>
                <a:gd name="T48" fmla="*/ 0 w 1089"/>
                <a:gd name="T49" fmla="*/ 543 h 1089"/>
                <a:gd name="T50" fmla="*/ 6 w 1089"/>
                <a:gd name="T51" fmla="*/ 464 h 1089"/>
                <a:gd name="T52" fmla="*/ 24 w 1089"/>
                <a:gd name="T53" fmla="*/ 387 h 1089"/>
                <a:gd name="T54" fmla="*/ 51 w 1089"/>
                <a:gd name="T55" fmla="*/ 313 h 1089"/>
                <a:gd name="T56" fmla="*/ 91 w 1089"/>
                <a:gd name="T57" fmla="*/ 246 h 1089"/>
                <a:gd name="T58" fmla="*/ 138 w 1089"/>
                <a:gd name="T59" fmla="*/ 183 h 1089"/>
                <a:gd name="T60" fmla="*/ 194 w 1089"/>
                <a:gd name="T61" fmla="*/ 128 h 1089"/>
                <a:gd name="T62" fmla="*/ 259 w 1089"/>
                <a:gd name="T63" fmla="*/ 81 h 1089"/>
                <a:gd name="T64" fmla="*/ 333 w 1089"/>
                <a:gd name="T65" fmla="*/ 43 h 1089"/>
                <a:gd name="T66" fmla="*/ 385 w 1089"/>
                <a:gd name="T67" fmla="*/ 24 h 1089"/>
                <a:gd name="T68" fmla="*/ 466 w 1089"/>
                <a:gd name="T69" fmla="*/ 6 h 1089"/>
                <a:gd name="T70" fmla="*/ 546 w 1089"/>
                <a:gd name="T71" fmla="*/ 0 h 1089"/>
                <a:gd name="T72" fmla="*/ 625 w 1089"/>
                <a:gd name="T73" fmla="*/ 6 h 1089"/>
                <a:gd name="T74" fmla="*/ 702 w 1089"/>
                <a:gd name="T75" fmla="*/ 22 h 1089"/>
                <a:gd name="T76" fmla="*/ 774 w 1089"/>
                <a:gd name="T77" fmla="*/ 51 h 1089"/>
                <a:gd name="T78" fmla="*/ 843 w 1089"/>
                <a:gd name="T79" fmla="*/ 89 h 1089"/>
                <a:gd name="T80" fmla="*/ 906 w 1089"/>
                <a:gd name="T81" fmla="*/ 136 h 1089"/>
                <a:gd name="T82" fmla="*/ 961 w 1089"/>
                <a:gd name="T83" fmla="*/ 193 h 1089"/>
                <a:gd name="T84" fmla="*/ 1008 w 1089"/>
                <a:gd name="T85" fmla="*/ 259 h 1089"/>
                <a:gd name="T86" fmla="*/ 1046 w 1089"/>
                <a:gd name="T87" fmla="*/ 33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9" h="1089">
                  <a:moveTo>
                    <a:pt x="1056" y="357"/>
                  </a:moveTo>
                  <a:lnTo>
                    <a:pt x="1056" y="357"/>
                  </a:lnTo>
                  <a:lnTo>
                    <a:pt x="1065" y="385"/>
                  </a:lnTo>
                  <a:lnTo>
                    <a:pt x="1072" y="411"/>
                  </a:lnTo>
                  <a:lnTo>
                    <a:pt x="1078" y="438"/>
                  </a:lnTo>
                  <a:lnTo>
                    <a:pt x="1083" y="464"/>
                  </a:lnTo>
                  <a:lnTo>
                    <a:pt x="1087" y="491"/>
                  </a:lnTo>
                  <a:lnTo>
                    <a:pt x="1089" y="519"/>
                  </a:lnTo>
                  <a:lnTo>
                    <a:pt x="1089" y="545"/>
                  </a:lnTo>
                  <a:lnTo>
                    <a:pt x="1089" y="571"/>
                  </a:lnTo>
                  <a:lnTo>
                    <a:pt x="1087" y="598"/>
                  </a:lnTo>
                  <a:lnTo>
                    <a:pt x="1083" y="624"/>
                  </a:lnTo>
                  <a:lnTo>
                    <a:pt x="1078" y="649"/>
                  </a:lnTo>
                  <a:lnTo>
                    <a:pt x="1074" y="676"/>
                  </a:lnTo>
                  <a:lnTo>
                    <a:pt x="1066" y="700"/>
                  </a:lnTo>
                  <a:lnTo>
                    <a:pt x="1058" y="725"/>
                  </a:lnTo>
                  <a:lnTo>
                    <a:pt x="1049" y="750"/>
                  </a:lnTo>
                  <a:lnTo>
                    <a:pt x="1038" y="774"/>
                  </a:lnTo>
                  <a:lnTo>
                    <a:pt x="1026" y="798"/>
                  </a:lnTo>
                  <a:lnTo>
                    <a:pt x="1014" y="820"/>
                  </a:lnTo>
                  <a:lnTo>
                    <a:pt x="1000" y="842"/>
                  </a:lnTo>
                  <a:lnTo>
                    <a:pt x="986" y="864"/>
                  </a:lnTo>
                  <a:lnTo>
                    <a:pt x="969" y="884"/>
                  </a:lnTo>
                  <a:lnTo>
                    <a:pt x="952" y="905"/>
                  </a:lnTo>
                  <a:lnTo>
                    <a:pt x="935" y="924"/>
                  </a:lnTo>
                  <a:lnTo>
                    <a:pt x="916" y="943"/>
                  </a:lnTo>
                  <a:lnTo>
                    <a:pt x="895" y="960"/>
                  </a:lnTo>
                  <a:lnTo>
                    <a:pt x="875" y="977"/>
                  </a:lnTo>
                  <a:lnTo>
                    <a:pt x="853" y="993"/>
                  </a:lnTo>
                  <a:lnTo>
                    <a:pt x="830" y="1007"/>
                  </a:lnTo>
                  <a:lnTo>
                    <a:pt x="806" y="1021"/>
                  </a:lnTo>
                  <a:lnTo>
                    <a:pt x="783" y="1034"/>
                  </a:lnTo>
                  <a:lnTo>
                    <a:pt x="758" y="1045"/>
                  </a:lnTo>
                  <a:lnTo>
                    <a:pt x="732" y="1055"/>
                  </a:lnTo>
                  <a:lnTo>
                    <a:pt x="732" y="1055"/>
                  </a:lnTo>
                  <a:lnTo>
                    <a:pt x="704" y="1064"/>
                  </a:lnTo>
                  <a:lnTo>
                    <a:pt x="678" y="1072"/>
                  </a:lnTo>
                  <a:lnTo>
                    <a:pt x="651" y="1078"/>
                  </a:lnTo>
                  <a:lnTo>
                    <a:pt x="625" y="1083"/>
                  </a:lnTo>
                  <a:lnTo>
                    <a:pt x="597" y="1085"/>
                  </a:lnTo>
                  <a:lnTo>
                    <a:pt x="570" y="1088"/>
                  </a:lnTo>
                  <a:lnTo>
                    <a:pt x="544" y="1089"/>
                  </a:lnTo>
                  <a:lnTo>
                    <a:pt x="518" y="1088"/>
                  </a:lnTo>
                  <a:lnTo>
                    <a:pt x="491" y="1085"/>
                  </a:lnTo>
                  <a:lnTo>
                    <a:pt x="465" y="1083"/>
                  </a:lnTo>
                  <a:lnTo>
                    <a:pt x="440" y="1078"/>
                  </a:lnTo>
                  <a:lnTo>
                    <a:pt x="413" y="1072"/>
                  </a:lnTo>
                  <a:lnTo>
                    <a:pt x="389" y="1065"/>
                  </a:lnTo>
                  <a:lnTo>
                    <a:pt x="364" y="1057"/>
                  </a:lnTo>
                  <a:lnTo>
                    <a:pt x="339" y="1047"/>
                  </a:lnTo>
                  <a:lnTo>
                    <a:pt x="315" y="1038"/>
                  </a:lnTo>
                  <a:lnTo>
                    <a:pt x="291" y="1026"/>
                  </a:lnTo>
                  <a:lnTo>
                    <a:pt x="269" y="1013"/>
                  </a:lnTo>
                  <a:lnTo>
                    <a:pt x="246" y="998"/>
                  </a:lnTo>
                  <a:lnTo>
                    <a:pt x="225" y="984"/>
                  </a:lnTo>
                  <a:lnTo>
                    <a:pt x="205" y="969"/>
                  </a:lnTo>
                  <a:lnTo>
                    <a:pt x="184" y="951"/>
                  </a:lnTo>
                  <a:lnTo>
                    <a:pt x="165" y="933"/>
                  </a:lnTo>
                  <a:lnTo>
                    <a:pt x="146" y="914"/>
                  </a:lnTo>
                  <a:lnTo>
                    <a:pt x="129" y="894"/>
                  </a:lnTo>
                  <a:lnTo>
                    <a:pt x="112" y="874"/>
                  </a:lnTo>
                  <a:lnTo>
                    <a:pt x="97" y="852"/>
                  </a:lnTo>
                  <a:lnTo>
                    <a:pt x="81" y="830"/>
                  </a:lnTo>
                  <a:lnTo>
                    <a:pt x="68" y="806"/>
                  </a:lnTo>
                  <a:lnTo>
                    <a:pt x="55" y="781"/>
                  </a:lnTo>
                  <a:lnTo>
                    <a:pt x="44" y="756"/>
                  </a:lnTo>
                  <a:lnTo>
                    <a:pt x="34" y="730"/>
                  </a:lnTo>
                  <a:lnTo>
                    <a:pt x="34" y="730"/>
                  </a:lnTo>
                  <a:lnTo>
                    <a:pt x="25" y="704"/>
                  </a:lnTo>
                  <a:lnTo>
                    <a:pt x="17" y="677"/>
                  </a:lnTo>
                  <a:lnTo>
                    <a:pt x="11" y="651"/>
                  </a:lnTo>
                  <a:lnTo>
                    <a:pt x="6" y="623"/>
                  </a:lnTo>
                  <a:lnTo>
                    <a:pt x="4" y="596"/>
                  </a:lnTo>
                  <a:lnTo>
                    <a:pt x="2" y="570"/>
                  </a:lnTo>
                  <a:lnTo>
                    <a:pt x="0" y="543"/>
                  </a:lnTo>
                  <a:lnTo>
                    <a:pt x="2" y="516"/>
                  </a:lnTo>
                  <a:lnTo>
                    <a:pt x="4" y="490"/>
                  </a:lnTo>
                  <a:lnTo>
                    <a:pt x="6" y="464"/>
                  </a:lnTo>
                  <a:lnTo>
                    <a:pt x="11" y="438"/>
                  </a:lnTo>
                  <a:lnTo>
                    <a:pt x="17" y="412"/>
                  </a:lnTo>
                  <a:lnTo>
                    <a:pt x="24" y="387"/>
                  </a:lnTo>
                  <a:lnTo>
                    <a:pt x="32" y="362"/>
                  </a:lnTo>
                  <a:lnTo>
                    <a:pt x="42" y="338"/>
                  </a:lnTo>
                  <a:lnTo>
                    <a:pt x="51" y="313"/>
                  </a:lnTo>
                  <a:lnTo>
                    <a:pt x="63" y="291"/>
                  </a:lnTo>
                  <a:lnTo>
                    <a:pt x="76" y="268"/>
                  </a:lnTo>
                  <a:lnTo>
                    <a:pt x="91" y="246"/>
                  </a:lnTo>
                  <a:lnTo>
                    <a:pt x="105" y="224"/>
                  </a:lnTo>
                  <a:lnTo>
                    <a:pt x="120" y="203"/>
                  </a:lnTo>
                  <a:lnTo>
                    <a:pt x="138" y="183"/>
                  </a:lnTo>
                  <a:lnTo>
                    <a:pt x="156" y="164"/>
                  </a:lnTo>
                  <a:lnTo>
                    <a:pt x="175" y="145"/>
                  </a:lnTo>
                  <a:lnTo>
                    <a:pt x="194" y="128"/>
                  </a:lnTo>
                  <a:lnTo>
                    <a:pt x="215" y="110"/>
                  </a:lnTo>
                  <a:lnTo>
                    <a:pt x="237" y="95"/>
                  </a:lnTo>
                  <a:lnTo>
                    <a:pt x="259" y="81"/>
                  </a:lnTo>
                  <a:lnTo>
                    <a:pt x="283" y="66"/>
                  </a:lnTo>
                  <a:lnTo>
                    <a:pt x="308" y="54"/>
                  </a:lnTo>
                  <a:lnTo>
                    <a:pt x="333" y="43"/>
                  </a:lnTo>
                  <a:lnTo>
                    <a:pt x="359" y="33"/>
                  </a:lnTo>
                  <a:lnTo>
                    <a:pt x="359" y="33"/>
                  </a:lnTo>
                  <a:lnTo>
                    <a:pt x="385" y="24"/>
                  </a:lnTo>
                  <a:lnTo>
                    <a:pt x="412" y="16"/>
                  </a:lnTo>
                  <a:lnTo>
                    <a:pt x="438" y="11"/>
                  </a:lnTo>
                  <a:lnTo>
                    <a:pt x="466" y="6"/>
                  </a:lnTo>
                  <a:lnTo>
                    <a:pt x="493" y="2"/>
                  </a:lnTo>
                  <a:lnTo>
                    <a:pt x="519" y="0"/>
                  </a:lnTo>
                  <a:lnTo>
                    <a:pt x="546" y="0"/>
                  </a:lnTo>
                  <a:lnTo>
                    <a:pt x="573" y="0"/>
                  </a:lnTo>
                  <a:lnTo>
                    <a:pt x="599" y="2"/>
                  </a:lnTo>
                  <a:lnTo>
                    <a:pt x="625" y="6"/>
                  </a:lnTo>
                  <a:lnTo>
                    <a:pt x="651" y="11"/>
                  </a:lnTo>
                  <a:lnTo>
                    <a:pt x="677" y="15"/>
                  </a:lnTo>
                  <a:lnTo>
                    <a:pt x="702" y="22"/>
                  </a:lnTo>
                  <a:lnTo>
                    <a:pt x="727" y="31"/>
                  </a:lnTo>
                  <a:lnTo>
                    <a:pt x="751" y="40"/>
                  </a:lnTo>
                  <a:lnTo>
                    <a:pt x="774" y="51"/>
                  </a:lnTo>
                  <a:lnTo>
                    <a:pt x="798" y="63"/>
                  </a:lnTo>
                  <a:lnTo>
                    <a:pt x="821" y="75"/>
                  </a:lnTo>
                  <a:lnTo>
                    <a:pt x="843" y="89"/>
                  </a:lnTo>
                  <a:lnTo>
                    <a:pt x="865" y="103"/>
                  </a:lnTo>
                  <a:lnTo>
                    <a:pt x="886" y="120"/>
                  </a:lnTo>
                  <a:lnTo>
                    <a:pt x="906" y="136"/>
                  </a:lnTo>
                  <a:lnTo>
                    <a:pt x="925" y="154"/>
                  </a:lnTo>
                  <a:lnTo>
                    <a:pt x="944" y="173"/>
                  </a:lnTo>
                  <a:lnTo>
                    <a:pt x="961" y="193"/>
                  </a:lnTo>
                  <a:lnTo>
                    <a:pt x="977" y="214"/>
                  </a:lnTo>
                  <a:lnTo>
                    <a:pt x="994" y="236"/>
                  </a:lnTo>
                  <a:lnTo>
                    <a:pt x="1008" y="259"/>
                  </a:lnTo>
                  <a:lnTo>
                    <a:pt x="1022" y="282"/>
                  </a:lnTo>
                  <a:lnTo>
                    <a:pt x="1034" y="306"/>
                  </a:lnTo>
                  <a:lnTo>
                    <a:pt x="1046" y="331"/>
                  </a:lnTo>
                  <a:lnTo>
                    <a:pt x="1056" y="357"/>
                  </a:lnTo>
                  <a:lnTo>
                    <a:pt x="1056" y="357"/>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57" name="Freeform 40"/>
            <p:cNvSpPr>
              <a:spLocks noEditPoints="1"/>
            </p:cNvSpPr>
            <p:nvPr/>
          </p:nvSpPr>
          <p:spPr bwMode="auto">
            <a:xfrm>
              <a:off x="3314306" y="4741844"/>
              <a:ext cx="603250" cy="601663"/>
            </a:xfrm>
            <a:custGeom>
              <a:avLst/>
              <a:gdLst>
                <a:gd name="T0" fmla="*/ 504 w 1139"/>
                <a:gd name="T1" fmla="*/ 1134 h 1139"/>
                <a:gd name="T2" fmla="*/ 397 w 1139"/>
                <a:gd name="T3" fmla="*/ 1111 h 1139"/>
                <a:gd name="T4" fmla="*/ 298 w 1139"/>
                <a:gd name="T5" fmla="*/ 1069 h 1139"/>
                <a:gd name="T6" fmla="*/ 209 w 1139"/>
                <a:gd name="T7" fmla="*/ 1009 h 1139"/>
                <a:gd name="T8" fmla="*/ 133 w 1139"/>
                <a:gd name="T9" fmla="*/ 933 h 1139"/>
                <a:gd name="T10" fmla="*/ 72 w 1139"/>
                <a:gd name="T11" fmla="*/ 844 h 1139"/>
                <a:gd name="T12" fmla="*/ 35 w 1139"/>
                <a:gd name="T13" fmla="*/ 763 h 1139"/>
                <a:gd name="T14" fmla="*/ 4 w 1139"/>
                <a:gd name="T15" fmla="*/ 627 h 1139"/>
                <a:gd name="T16" fmla="*/ 6 w 1139"/>
                <a:gd name="T17" fmla="*/ 489 h 1139"/>
                <a:gd name="T18" fmla="*/ 43 w 1139"/>
                <a:gd name="T19" fmla="*/ 355 h 1139"/>
                <a:gd name="T20" fmla="*/ 95 w 1139"/>
                <a:gd name="T21" fmla="*/ 254 h 1139"/>
                <a:gd name="T22" fmla="*/ 186 w 1139"/>
                <a:gd name="T23" fmla="*/ 150 h 1139"/>
                <a:gd name="T24" fmla="*/ 298 w 1139"/>
                <a:gd name="T25" fmla="*/ 69 h 1139"/>
                <a:gd name="T26" fmla="*/ 399 w 1139"/>
                <a:gd name="T27" fmla="*/ 26 h 1139"/>
                <a:gd name="T28" fmla="*/ 520 w 1139"/>
                <a:gd name="T29" fmla="*/ 2 h 1139"/>
                <a:gd name="T30" fmla="*/ 614 w 1139"/>
                <a:gd name="T31" fmla="*/ 1 h 1139"/>
                <a:gd name="T32" fmla="*/ 722 w 1139"/>
                <a:gd name="T33" fmla="*/ 20 h 1139"/>
                <a:gd name="T34" fmla="*/ 822 w 1139"/>
                <a:gd name="T35" fmla="*/ 59 h 1139"/>
                <a:gd name="T36" fmla="*/ 913 w 1139"/>
                <a:gd name="T37" fmla="*/ 115 h 1139"/>
                <a:gd name="T38" fmla="*/ 993 w 1139"/>
                <a:gd name="T39" fmla="*/ 188 h 1139"/>
                <a:gd name="T40" fmla="*/ 1057 w 1139"/>
                <a:gd name="T41" fmla="*/ 275 h 1139"/>
                <a:gd name="T42" fmla="*/ 1104 w 1139"/>
                <a:gd name="T43" fmla="*/ 374 h 1139"/>
                <a:gd name="T44" fmla="*/ 1133 w 1139"/>
                <a:gd name="T45" fmla="*/ 486 h 1139"/>
                <a:gd name="T46" fmla="*/ 1136 w 1139"/>
                <a:gd name="T47" fmla="*/ 626 h 1139"/>
                <a:gd name="T48" fmla="*/ 1106 w 1139"/>
                <a:gd name="T49" fmla="*/ 759 h 1139"/>
                <a:gd name="T50" fmla="*/ 1045 w 1139"/>
                <a:gd name="T51" fmla="*/ 881 h 1139"/>
                <a:gd name="T52" fmla="*/ 957 w 1139"/>
                <a:gd name="T53" fmla="*/ 985 h 1139"/>
                <a:gd name="T54" fmla="*/ 843 w 1139"/>
                <a:gd name="T55" fmla="*/ 1067 h 1139"/>
                <a:gd name="T56" fmla="*/ 741 w 1139"/>
                <a:gd name="T57" fmla="*/ 1111 h 1139"/>
                <a:gd name="T58" fmla="*/ 620 w 1139"/>
                <a:gd name="T59" fmla="*/ 1136 h 1139"/>
                <a:gd name="T60" fmla="*/ 570 w 1139"/>
                <a:gd name="T61" fmla="*/ 50 h 1139"/>
                <a:gd name="T62" fmla="*/ 457 w 1139"/>
                <a:gd name="T63" fmla="*/ 62 h 1139"/>
                <a:gd name="T64" fmla="*/ 368 w 1139"/>
                <a:gd name="T65" fmla="*/ 90 h 1139"/>
                <a:gd name="T66" fmla="*/ 258 w 1139"/>
                <a:gd name="T67" fmla="*/ 153 h 1139"/>
                <a:gd name="T68" fmla="*/ 167 w 1139"/>
                <a:gd name="T69" fmla="*/ 241 h 1139"/>
                <a:gd name="T70" fmla="*/ 99 w 1139"/>
                <a:gd name="T71" fmla="*/ 349 h 1139"/>
                <a:gd name="T72" fmla="*/ 66 w 1139"/>
                <a:gd name="T73" fmla="*/ 446 h 1139"/>
                <a:gd name="T74" fmla="*/ 50 w 1139"/>
                <a:gd name="T75" fmla="*/ 571 h 1139"/>
                <a:gd name="T76" fmla="*/ 67 w 1139"/>
                <a:gd name="T77" fmla="*/ 697 h 1139"/>
                <a:gd name="T78" fmla="*/ 98 w 1139"/>
                <a:gd name="T79" fmla="*/ 784 h 1139"/>
                <a:gd name="T80" fmla="*/ 148 w 1139"/>
                <a:gd name="T81" fmla="*/ 870 h 1139"/>
                <a:gd name="T82" fmla="*/ 212 w 1139"/>
                <a:gd name="T83" fmla="*/ 944 h 1139"/>
                <a:gd name="T84" fmla="*/ 289 w 1139"/>
                <a:gd name="T85" fmla="*/ 1004 h 1139"/>
                <a:gd name="T86" fmla="*/ 376 w 1139"/>
                <a:gd name="T87" fmla="*/ 1051 h 1139"/>
                <a:gd name="T88" fmla="*/ 471 w 1139"/>
                <a:gd name="T89" fmla="*/ 1078 h 1139"/>
                <a:gd name="T90" fmla="*/ 570 w 1139"/>
                <a:gd name="T91" fmla="*/ 1089 h 1139"/>
                <a:gd name="T92" fmla="*/ 660 w 1139"/>
                <a:gd name="T93" fmla="*/ 1080 h 1139"/>
                <a:gd name="T94" fmla="*/ 747 w 1139"/>
                <a:gd name="T95" fmla="*/ 1057 h 1139"/>
                <a:gd name="T96" fmla="*/ 863 w 1139"/>
                <a:gd name="T97" fmla="*/ 997 h 1139"/>
                <a:gd name="T98" fmla="*/ 958 w 1139"/>
                <a:gd name="T99" fmla="*/ 913 h 1139"/>
                <a:gd name="T100" fmla="*/ 1030 w 1139"/>
                <a:gd name="T101" fmla="*/ 811 h 1139"/>
                <a:gd name="T102" fmla="*/ 1074 w 1139"/>
                <a:gd name="T103" fmla="*/ 695 h 1139"/>
                <a:gd name="T104" fmla="*/ 1089 w 1139"/>
                <a:gd name="T105" fmla="*/ 570 h 1139"/>
                <a:gd name="T106" fmla="*/ 1074 w 1139"/>
                <a:gd name="T107" fmla="*/ 442 h 1139"/>
                <a:gd name="T108" fmla="*/ 1043 w 1139"/>
                <a:gd name="T109" fmla="*/ 354 h 1139"/>
                <a:gd name="T110" fmla="*/ 993 w 1139"/>
                <a:gd name="T111" fmla="*/ 267 h 1139"/>
                <a:gd name="T112" fmla="*/ 928 w 1139"/>
                <a:gd name="T113" fmla="*/ 193 h 1139"/>
                <a:gd name="T114" fmla="*/ 852 w 1139"/>
                <a:gd name="T115" fmla="*/ 133 h 1139"/>
                <a:gd name="T116" fmla="*/ 765 w 1139"/>
                <a:gd name="T117" fmla="*/ 88 h 1139"/>
                <a:gd name="T118" fmla="*/ 670 w 1139"/>
                <a:gd name="T119" fmla="*/ 59 h 1139"/>
                <a:gd name="T120" fmla="*/ 570 w 1139"/>
                <a:gd name="T121" fmla="*/ 5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1139">
                  <a:moveTo>
                    <a:pt x="570" y="1139"/>
                  </a:moveTo>
                  <a:lnTo>
                    <a:pt x="570" y="1139"/>
                  </a:lnTo>
                  <a:lnTo>
                    <a:pt x="548" y="1137"/>
                  </a:lnTo>
                  <a:lnTo>
                    <a:pt x="525" y="1136"/>
                  </a:lnTo>
                  <a:lnTo>
                    <a:pt x="504" y="1134"/>
                  </a:lnTo>
                  <a:lnTo>
                    <a:pt x="482" y="1132"/>
                  </a:lnTo>
                  <a:lnTo>
                    <a:pt x="461" y="1128"/>
                  </a:lnTo>
                  <a:lnTo>
                    <a:pt x="440" y="1123"/>
                  </a:lnTo>
                  <a:lnTo>
                    <a:pt x="418" y="1117"/>
                  </a:lnTo>
                  <a:lnTo>
                    <a:pt x="397" y="1111"/>
                  </a:lnTo>
                  <a:lnTo>
                    <a:pt x="377" y="1104"/>
                  </a:lnTo>
                  <a:lnTo>
                    <a:pt x="357" y="1096"/>
                  </a:lnTo>
                  <a:lnTo>
                    <a:pt x="338" y="1088"/>
                  </a:lnTo>
                  <a:lnTo>
                    <a:pt x="317" y="1079"/>
                  </a:lnTo>
                  <a:lnTo>
                    <a:pt x="298" y="1069"/>
                  </a:lnTo>
                  <a:lnTo>
                    <a:pt x="279" y="1058"/>
                  </a:lnTo>
                  <a:lnTo>
                    <a:pt x="262" y="1047"/>
                  </a:lnTo>
                  <a:lnTo>
                    <a:pt x="244" y="1035"/>
                  </a:lnTo>
                  <a:lnTo>
                    <a:pt x="226" y="1022"/>
                  </a:lnTo>
                  <a:lnTo>
                    <a:pt x="209" y="1009"/>
                  </a:lnTo>
                  <a:lnTo>
                    <a:pt x="194" y="995"/>
                  </a:lnTo>
                  <a:lnTo>
                    <a:pt x="177" y="981"/>
                  </a:lnTo>
                  <a:lnTo>
                    <a:pt x="162" y="965"/>
                  </a:lnTo>
                  <a:lnTo>
                    <a:pt x="148" y="950"/>
                  </a:lnTo>
                  <a:lnTo>
                    <a:pt x="133" y="933"/>
                  </a:lnTo>
                  <a:lnTo>
                    <a:pt x="120" y="917"/>
                  </a:lnTo>
                  <a:lnTo>
                    <a:pt x="107" y="899"/>
                  </a:lnTo>
                  <a:lnTo>
                    <a:pt x="94" y="881"/>
                  </a:lnTo>
                  <a:lnTo>
                    <a:pt x="82" y="863"/>
                  </a:lnTo>
                  <a:lnTo>
                    <a:pt x="72" y="844"/>
                  </a:lnTo>
                  <a:lnTo>
                    <a:pt x="62" y="825"/>
                  </a:lnTo>
                  <a:lnTo>
                    <a:pt x="53" y="805"/>
                  </a:lnTo>
                  <a:lnTo>
                    <a:pt x="43" y="785"/>
                  </a:lnTo>
                  <a:lnTo>
                    <a:pt x="35" y="763"/>
                  </a:lnTo>
                  <a:lnTo>
                    <a:pt x="35" y="763"/>
                  </a:lnTo>
                  <a:lnTo>
                    <a:pt x="27" y="736"/>
                  </a:lnTo>
                  <a:lnTo>
                    <a:pt x="18" y="710"/>
                  </a:lnTo>
                  <a:lnTo>
                    <a:pt x="12" y="683"/>
                  </a:lnTo>
                  <a:lnTo>
                    <a:pt x="8" y="654"/>
                  </a:lnTo>
                  <a:lnTo>
                    <a:pt x="4" y="627"/>
                  </a:lnTo>
                  <a:lnTo>
                    <a:pt x="2" y="600"/>
                  </a:lnTo>
                  <a:lnTo>
                    <a:pt x="0" y="572"/>
                  </a:lnTo>
                  <a:lnTo>
                    <a:pt x="2" y="544"/>
                  </a:lnTo>
                  <a:lnTo>
                    <a:pt x="3" y="516"/>
                  </a:lnTo>
                  <a:lnTo>
                    <a:pt x="6" y="489"/>
                  </a:lnTo>
                  <a:lnTo>
                    <a:pt x="11" y="462"/>
                  </a:lnTo>
                  <a:lnTo>
                    <a:pt x="17" y="435"/>
                  </a:lnTo>
                  <a:lnTo>
                    <a:pt x="24" y="407"/>
                  </a:lnTo>
                  <a:lnTo>
                    <a:pt x="32" y="381"/>
                  </a:lnTo>
                  <a:lnTo>
                    <a:pt x="43" y="355"/>
                  </a:lnTo>
                  <a:lnTo>
                    <a:pt x="54" y="329"/>
                  </a:lnTo>
                  <a:lnTo>
                    <a:pt x="54" y="329"/>
                  </a:lnTo>
                  <a:lnTo>
                    <a:pt x="67" y="303"/>
                  </a:lnTo>
                  <a:lnTo>
                    <a:pt x="81" y="278"/>
                  </a:lnTo>
                  <a:lnTo>
                    <a:pt x="95" y="254"/>
                  </a:lnTo>
                  <a:lnTo>
                    <a:pt x="112" y="231"/>
                  </a:lnTo>
                  <a:lnTo>
                    <a:pt x="129" y="210"/>
                  </a:lnTo>
                  <a:lnTo>
                    <a:pt x="146" y="189"/>
                  </a:lnTo>
                  <a:lnTo>
                    <a:pt x="165" y="169"/>
                  </a:lnTo>
                  <a:lnTo>
                    <a:pt x="186" y="150"/>
                  </a:lnTo>
                  <a:lnTo>
                    <a:pt x="206" y="131"/>
                  </a:lnTo>
                  <a:lnTo>
                    <a:pt x="228" y="114"/>
                  </a:lnTo>
                  <a:lnTo>
                    <a:pt x="251" y="97"/>
                  </a:lnTo>
                  <a:lnTo>
                    <a:pt x="273" y="83"/>
                  </a:lnTo>
                  <a:lnTo>
                    <a:pt x="298" y="69"/>
                  </a:lnTo>
                  <a:lnTo>
                    <a:pt x="323" y="56"/>
                  </a:lnTo>
                  <a:lnTo>
                    <a:pt x="349" y="44"/>
                  </a:lnTo>
                  <a:lnTo>
                    <a:pt x="376" y="34"/>
                  </a:lnTo>
                  <a:lnTo>
                    <a:pt x="376" y="34"/>
                  </a:lnTo>
                  <a:lnTo>
                    <a:pt x="399" y="26"/>
                  </a:lnTo>
                  <a:lnTo>
                    <a:pt x="423" y="19"/>
                  </a:lnTo>
                  <a:lnTo>
                    <a:pt x="447" y="13"/>
                  </a:lnTo>
                  <a:lnTo>
                    <a:pt x="472" y="8"/>
                  </a:lnTo>
                  <a:lnTo>
                    <a:pt x="495" y="5"/>
                  </a:lnTo>
                  <a:lnTo>
                    <a:pt x="520" y="2"/>
                  </a:lnTo>
                  <a:lnTo>
                    <a:pt x="545" y="0"/>
                  </a:lnTo>
                  <a:lnTo>
                    <a:pt x="570" y="0"/>
                  </a:lnTo>
                  <a:lnTo>
                    <a:pt x="570" y="0"/>
                  </a:lnTo>
                  <a:lnTo>
                    <a:pt x="593" y="0"/>
                  </a:lnTo>
                  <a:lnTo>
                    <a:pt x="614" y="1"/>
                  </a:lnTo>
                  <a:lnTo>
                    <a:pt x="637" y="3"/>
                  </a:lnTo>
                  <a:lnTo>
                    <a:pt x="658" y="7"/>
                  </a:lnTo>
                  <a:lnTo>
                    <a:pt x="679" y="11"/>
                  </a:lnTo>
                  <a:lnTo>
                    <a:pt x="701" y="15"/>
                  </a:lnTo>
                  <a:lnTo>
                    <a:pt x="722" y="20"/>
                  </a:lnTo>
                  <a:lnTo>
                    <a:pt x="742" y="27"/>
                  </a:lnTo>
                  <a:lnTo>
                    <a:pt x="763" y="33"/>
                  </a:lnTo>
                  <a:lnTo>
                    <a:pt x="783" y="41"/>
                  </a:lnTo>
                  <a:lnTo>
                    <a:pt x="803" y="50"/>
                  </a:lnTo>
                  <a:lnTo>
                    <a:pt x="822" y="59"/>
                  </a:lnTo>
                  <a:lnTo>
                    <a:pt x="841" y="69"/>
                  </a:lnTo>
                  <a:lnTo>
                    <a:pt x="860" y="79"/>
                  </a:lnTo>
                  <a:lnTo>
                    <a:pt x="879" y="91"/>
                  </a:lnTo>
                  <a:lnTo>
                    <a:pt x="897" y="103"/>
                  </a:lnTo>
                  <a:lnTo>
                    <a:pt x="913" y="115"/>
                  </a:lnTo>
                  <a:lnTo>
                    <a:pt x="930" y="129"/>
                  </a:lnTo>
                  <a:lnTo>
                    <a:pt x="947" y="142"/>
                  </a:lnTo>
                  <a:lnTo>
                    <a:pt x="962" y="157"/>
                  </a:lnTo>
                  <a:lnTo>
                    <a:pt x="977" y="172"/>
                  </a:lnTo>
                  <a:lnTo>
                    <a:pt x="993" y="188"/>
                  </a:lnTo>
                  <a:lnTo>
                    <a:pt x="1007" y="204"/>
                  </a:lnTo>
                  <a:lnTo>
                    <a:pt x="1020" y="221"/>
                  </a:lnTo>
                  <a:lnTo>
                    <a:pt x="1033" y="239"/>
                  </a:lnTo>
                  <a:lnTo>
                    <a:pt x="1045" y="256"/>
                  </a:lnTo>
                  <a:lnTo>
                    <a:pt x="1057" y="275"/>
                  </a:lnTo>
                  <a:lnTo>
                    <a:pt x="1068" y="294"/>
                  </a:lnTo>
                  <a:lnTo>
                    <a:pt x="1078" y="313"/>
                  </a:lnTo>
                  <a:lnTo>
                    <a:pt x="1088" y="334"/>
                  </a:lnTo>
                  <a:lnTo>
                    <a:pt x="1096" y="354"/>
                  </a:lnTo>
                  <a:lnTo>
                    <a:pt x="1104" y="374"/>
                  </a:lnTo>
                  <a:lnTo>
                    <a:pt x="1104" y="374"/>
                  </a:lnTo>
                  <a:lnTo>
                    <a:pt x="1114" y="402"/>
                  </a:lnTo>
                  <a:lnTo>
                    <a:pt x="1122" y="430"/>
                  </a:lnTo>
                  <a:lnTo>
                    <a:pt x="1128" y="458"/>
                  </a:lnTo>
                  <a:lnTo>
                    <a:pt x="1133" y="486"/>
                  </a:lnTo>
                  <a:lnTo>
                    <a:pt x="1136" y="514"/>
                  </a:lnTo>
                  <a:lnTo>
                    <a:pt x="1139" y="541"/>
                  </a:lnTo>
                  <a:lnTo>
                    <a:pt x="1139" y="570"/>
                  </a:lnTo>
                  <a:lnTo>
                    <a:pt x="1138" y="597"/>
                  </a:lnTo>
                  <a:lnTo>
                    <a:pt x="1136" y="626"/>
                  </a:lnTo>
                  <a:lnTo>
                    <a:pt x="1133" y="653"/>
                  </a:lnTo>
                  <a:lnTo>
                    <a:pt x="1128" y="679"/>
                  </a:lnTo>
                  <a:lnTo>
                    <a:pt x="1122" y="706"/>
                  </a:lnTo>
                  <a:lnTo>
                    <a:pt x="1115" y="733"/>
                  </a:lnTo>
                  <a:lnTo>
                    <a:pt x="1106" y="759"/>
                  </a:lnTo>
                  <a:lnTo>
                    <a:pt x="1096" y="785"/>
                  </a:lnTo>
                  <a:lnTo>
                    <a:pt x="1085" y="810"/>
                  </a:lnTo>
                  <a:lnTo>
                    <a:pt x="1074" y="833"/>
                  </a:lnTo>
                  <a:lnTo>
                    <a:pt x="1061" y="857"/>
                  </a:lnTo>
                  <a:lnTo>
                    <a:pt x="1045" y="881"/>
                  </a:lnTo>
                  <a:lnTo>
                    <a:pt x="1030" y="904"/>
                  </a:lnTo>
                  <a:lnTo>
                    <a:pt x="1013" y="925"/>
                  </a:lnTo>
                  <a:lnTo>
                    <a:pt x="995" y="946"/>
                  </a:lnTo>
                  <a:lnTo>
                    <a:pt x="977" y="966"/>
                  </a:lnTo>
                  <a:lnTo>
                    <a:pt x="957" y="985"/>
                  </a:lnTo>
                  <a:lnTo>
                    <a:pt x="936" y="1004"/>
                  </a:lnTo>
                  <a:lnTo>
                    <a:pt x="915" y="1022"/>
                  </a:lnTo>
                  <a:lnTo>
                    <a:pt x="892" y="1038"/>
                  </a:lnTo>
                  <a:lnTo>
                    <a:pt x="868" y="1053"/>
                  </a:lnTo>
                  <a:lnTo>
                    <a:pt x="843" y="1067"/>
                  </a:lnTo>
                  <a:lnTo>
                    <a:pt x="818" y="1082"/>
                  </a:lnTo>
                  <a:lnTo>
                    <a:pt x="792" y="1094"/>
                  </a:lnTo>
                  <a:lnTo>
                    <a:pt x="765" y="1104"/>
                  </a:lnTo>
                  <a:lnTo>
                    <a:pt x="765" y="1104"/>
                  </a:lnTo>
                  <a:lnTo>
                    <a:pt x="741" y="1111"/>
                  </a:lnTo>
                  <a:lnTo>
                    <a:pt x="717" y="1118"/>
                  </a:lnTo>
                  <a:lnTo>
                    <a:pt x="693" y="1124"/>
                  </a:lnTo>
                  <a:lnTo>
                    <a:pt x="669" y="1129"/>
                  </a:lnTo>
                  <a:lnTo>
                    <a:pt x="644" y="1134"/>
                  </a:lnTo>
                  <a:lnTo>
                    <a:pt x="620" y="1136"/>
                  </a:lnTo>
                  <a:lnTo>
                    <a:pt x="595" y="1137"/>
                  </a:lnTo>
                  <a:lnTo>
                    <a:pt x="570" y="1139"/>
                  </a:lnTo>
                  <a:lnTo>
                    <a:pt x="570" y="1139"/>
                  </a:lnTo>
                  <a:close/>
                  <a:moveTo>
                    <a:pt x="570" y="50"/>
                  </a:moveTo>
                  <a:lnTo>
                    <a:pt x="570" y="50"/>
                  </a:lnTo>
                  <a:lnTo>
                    <a:pt x="548" y="50"/>
                  </a:lnTo>
                  <a:lnTo>
                    <a:pt x="525" y="51"/>
                  </a:lnTo>
                  <a:lnTo>
                    <a:pt x="503" y="55"/>
                  </a:lnTo>
                  <a:lnTo>
                    <a:pt x="480" y="57"/>
                  </a:lnTo>
                  <a:lnTo>
                    <a:pt x="457" y="62"/>
                  </a:lnTo>
                  <a:lnTo>
                    <a:pt x="436" y="68"/>
                  </a:lnTo>
                  <a:lnTo>
                    <a:pt x="414" y="74"/>
                  </a:lnTo>
                  <a:lnTo>
                    <a:pt x="392" y="81"/>
                  </a:lnTo>
                  <a:lnTo>
                    <a:pt x="392" y="81"/>
                  </a:lnTo>
                  <a:lnTo>
                    <a:pt x="368" y="90"/>
                  </a:lnTo>
                  <a:lnTo>
                    <a:pt x="345" y="101"/>
                  </a:lnTo>
                  <a:lnTo>
                    <a:pt x="322" y="113"/>
                  </a:lnTo>
                  <a:lnTo>
                    <a:pt x="300" y="126"/>
                  </a:lnTo>
                  <a:lnTo>
                    <a:pt x="278" y="139"/>
                  </a:lnTo>
                  <a:lnTo>
                    <a:pt x="258" y="153"/>
                  </a:lnTo>
                  <a:lnTo>
                    <a:pt x="238" y="170"/>
                  </a:lnTo>
                  <a:lnTo>
                    <a:pt x="219" y="186"/>
                  </a:lnTo>
                  <a:lnTo>
                    <a:pt x="201" y="203"/>
                  </a:lnTo>
                  <a:lnTo>
                    <a:pt x="183" y="222"/>
                  </a:lnTo>
                  <a:lnTo>
                    <a:pt x="167" y="241"/>
                  </a:lnTo>
                  <a:lnTo>
                    <a:pt x="151" y="261"/>
                  </a:lnTo>
                  <a:lnTo>
                    <a:pt x="137" y="283"/>
                  </a:lnTo>
                  <a:lnTo>
                    <a:pt x="124" y="304"/>
                  </a:lnTo>
                  <a:lnTo>
                    <a:pt x="111" y="326"/>
                  </a:lnTo>
                  <a:lnTo>
                    <a:pt x="99" y="349"/>
                  </a:lnTo>
                  <a:lnTo>
                    <a:pt x="99" y="349"/>
                  </a:lnTo>
                  <a:lnTo>
                    <a:pt x="89" y="373"/>
                  </a:lnTo>
                  <a:lnTo>
                    <a:pt x="80" y="398"/>
                  </a:lnTo>
                  <a:lnTo>
                    <a:pt x="72" y="421"/>
                  </a:lnTo>
                  <a:lnTo>
                    <a:pt x="66" y="446"/>
                  </a:lnTo>
                  <a:lnTo>
                    <a:pt x="60" y="471"/>
                  </a:lnTo>
                  <a:lnTo>
                    <a:pt x="56" y="496"/>
                  </a:lnTo>
                  <a:lnTo>
                    <a:pt x="53" y="521"/>
                  </a:lnTo>
                  <a:lnTo>
                    <a:pt x="51" y="546"/>
                  </a:lnTo>
                  <a:lnTo>
                    <a:pt x="50" y="571"/>
                  </a:lnTo>
                  <a:lnTo>
                    <a:pt x="51" y="597"/>
                  </a:lnTo>
                  <a:lnTo>
                    <a:pt x="54" y="622"/>
                  </a:lnTo>
                  <a:lnTo>
                    <a:pt x="56" y="647"/>
                  </a:lnTo>
                  <a:lnTo>
                    <a:pt x="61" y="672"/>
                  </a:lnTo>
                  <a:lnTo>
                    <a:pt x="67" y="697"/>
                  </a:lnTo>
                  <a:lnTo>
                    <a:pt x="74" y="722"/>
                  </a:lnTo>
                  <a:lnTo>
                    <a:pt x="82" y="747"/>
                  </a:lnTo>
                  <a:lnTo>
                    <a:pt x="82" y="747"/>
                  </a:lnTo>
                  <a:lnTo>
                    <a:pt x="89" y="766"/>
                  </a:lnTo>
                  <a:lnTo>
                    <a:pt x="98" y="784"/>
                  </a:lnTo>
                  <a:lnTo>
                    <a:pt x="106" y="803"/>
                  </a:lnTo>
                  <a:lnTo>
                    <a:pt x="116" y="820"/>
                  </a:lnTo>
                  <a:lnTo>
                    <a:pt x="125" y="837"/>
                  </a:lnTo>
                  <a:lnTo>
                    <a:pt x="136" y="854"/>
                  </a:lnTo>
                  <a:lnTo>
                    <a:pt x="148" y="870"/>
                  </a:lnTo>
                  <a:lnTo>
                    <a:pt x="160" y="886"/>
                  </a:lnTo>
                  <a:lnTo>
                    <a:pt x="171" y="901"/>
                  </a:lnTo>
                  <a:lnTo>
                    <a:pt x="184" y="917"/>
                  </a:lnTo>
                  <a:lnTo>
                    <a:pt x="197" y="931"/>
                  </a:lnTo>
                  <a:lnTo>
                    <a:pt x="212" y="944"/>
                  </a:lnTo>
                  <a:lnTo>
                    <a:pt x="226" y="958"/>
                  </a:lnTo>
                  <a:lnTo>
                    <a:pt x="241" y="970"/>
                  </a:lnTo>
                  <a:lnTo>
                    <a:pt x="257" y="983"/>
                  </a:lnTo>
                  <a:lnTo>
                    <a:pt x="272" y="994"/>
                  </a:lnTo>
                  <a:lnTo>
                    <a:pt x="289" y="1004"/>
                  </a:lnTo>
                  <a:lnTo>
                    <a:pt x="306" y="1015"/>
                  </a:lnTo>
                  <a:lnTo>
                    <a:pt x="322" y="1025"/>
                  </a:lnTo>
                  <a:lnTo>
                    <a:pt x="340" y="1034"/>
                  </a:lnTo>
                  <a:lnTo>
                    <a:pt x="358" y="1042"/>
                  </a:lnTo>
                  <a:lnTo>
                    <a:pt x="376" y="1051"/>
                  </a:lnTo>
                  <a:lnTo>
                    <a:pt x="393" y="1057"/>
                  </a:lnTo>
                  <a:lnTo>
                    <a:pt x="412" y="1064"/>
                  </a:lnTo>
                  <a:lnTo>
                    <a:pt x="431" y="1070"/>
                  </a:lnTo>
                  <a:lnTo>
                    <a:pt x="450" y="1075"/>
                  </a:lnTo>
                  <a:lnTo>
                    <a:pt x="471" y="1078"/>
                  </a:lnTo>
                  <a:lnTo>
                    <a:pt x="490" y="1082"/>
                  </a:lnTo>
                  <a:lnTo>
                    <a:pt x="510" y="1085"/>
                  </a:lnTo>
                  <a:lnTo>
                    <a:pt x="530" y="1086"/>
                  </a:lnTo>
                  <a:lnTo>
                    <a:pt x="550" y="1088"/>
                  </a:lnTo>
                  <a:lnTo>
                    <a:pt x="570" y="1089"/>
                  </a:lnTo>
                  <a:lnTo>
                    <a:pt x="570" y="1089"/>
                  </a:lnTo>
                  <a:lnTo>
                    <a:pt x="593" y="1088"/>
                  </a:lnTo>
                  <a:lnTo>
                    <a:pt x="615" y="1086"/>
                  </a:lnTo>
                  <a:lnTo>
                    <a:pt x="638" y="1084"/>
                  </a:lnTo>
                  <a:lnTo>
                    <a:pt x="660" y="1080"/>
                  </a:lnTo>
                  <a:lnTo>
                    <a:pt x="682" y="1076"/>
                  </a:lnTo>
                  <a:lnTo>
                    <a:pt x="704" y="1071"/>
                  </a:lnTo>
                  <a:lnTo>
                    <a:pt x="726" y="1064"/>
                  </a:lnTo>
                  <a:lnTo>
                    <a:pt x="747" y="1057"/>
                  </a:lnTo>
                  <a:lnTo>
                    <a:pt x="747" y="1057"/>
                  </a:lnTo>
                  <a:lnTo>
                    <a:pt x="772" y="1047"/>
                  </a:lnTo>
                  <a:lnTo>
                    <a:pt x="797" y="1037"/>
                  </a:lnTo>
                  <a:lnTo>
                    <a:pt x="820" y="1025"/>
                  </a:lnTo>
                  <a:lnTo>
                    <a:pt x="842" y="1012"/>
                  </a:lnTo>
                  <a:lnTo>
                    <a:pt x="863" y="997"/>
                  </a:lnTo>
                  <a:lnTo>
                    <a:pt x="885" y="982"/>
                  </a:lnTo>
                  <a:lnTo>
                    <a:pt x="904" y="966"/>
                  </a:lnTo>
                  <a:lnTo>
                    <a:pt x="923" y="950"/>
                  </a:lnTo>
                  <a:lnTo>
                    <a:pt x="942" y="932"/>
                  </a:lnTo>
                  <a:lnTo>
                    <a:pt x="958" y="913"/>
                  </a:lnTo>
                  <a:lnTo>
                    <a:pt x="975" y="894"/>
                  </a:lnTo>
                  <a:lnTo>
                    <a:pt x="989" y="874"/>
                  </a:lnTo>
                  <a:lnTo>
                    <a:pt x="1004" y="854"/>
                  </a:lnTo>
                  <a:lnTo>
                    <a:pt x="1017" y="832"/>
                  </a:lnTo>
                  <a:lnTo>
                    <a:pt x="1030" y="811"/>
                  </a:lnTo>
                  <a:lnTo>
                    <a:pt x="1040" y="788"/>
                  </a:lnTo>
                  <a:lnTo>
                    <a:pt x="1050" y="766"/>
                  </a:lnTo>
                  <a:lnTo>
                    <a:pt x="1059" y="742"/>
                  </a:lnTo>
                  <a:lnTo>
                    <a:pt x="1066" y="718"/>
                  </a:lnTo>
                  <a:lnTo>
                    <a:pt x="1074" y="695"/>
                  </a:lnTo>
                  <a:lnTo>
                    <a:pt x="1080" y="670"/>
                  </a:lnTo>
                  <a:lnTo>
                    <a:pt x="1083" y="645"/>
                  </a:lnTo>
                  <a:lnTo>
                    <a:pt x="1087" y="620"/>
                  </a:lnTo>
                  <a:lnTo>
                    <a:pt x="1089" y="595"/>
                  </a:lnTo>
                  <a:lnTo>
                    <a:pt x="1089" y="570"/>
                  </a:lnTo>
                  <a:lnTo>
                    <a:pt x="1089" y="544"/>
                  </a:lnTo>
                  <a:lnTo>
                    <a:pt x="1087" y="519"/>
                  </a:lnTo>
                  <a:lnTo>
                    <a:pt x="1083" y="493"/>
                  </a:lnTo>
                  <a:lnTo>
                    <a:pt x="1080" y="468"/>
                  </a:lnTo>
                  <a:lnTo>
                    <a:pt x="1074" y="442"/>
                  </a:lnTo>
                  <a:lnTo>
                    <a:pt x="1066" y="417"/>
                  </a:lnTo>
                  <a:lnTo>
                    <a:pt x="1058" y="392"/>
                  </a:lnTo>
                  <a:lnTo>
                    <a:pt x="1058" y="392"/>
                  </a:lnTo>
                  <a:lnTo>
                    <a:pt x="1051" y="373"/>
                  </a:lnTo>
                  <a:lnTo>
                    <a:pt x="1043" y="354"/>
                  </a:lnTo>
                  <a:lnTo>
                    <a:pt x="1033" y="336"/>
                  </a:lnTo>
                  <a:lnTo>
                    <a:pt x="1025" y="318"/>
                  </a:lnTo>
                  <a:lnTo>
                    <a:pt x="1014" y="300"/>
                  </a:lnTo>
                  <a:lnTo>
                    <a:pt x="1004" y="284"/>
                  </a:lnTo>
                  <a:lnTo>
                    <a:pt x="993" y="267"/>
                  </a:lnTo>
                  <a:lnTo>
                    <a:pt x="981" y="252"/>
                  </a:lnTo>
                  <a:lnTo>
                    <a:pt x="968" y="236"/>
                  </a:lnTo>
                  <a:lnTo>
                    <a:pt x="956" y="222"/>
                  </a:lnTo>
                  <a:lnTo>
                    <a:pt x="942" y="207"/>
                  </a:lnTo>
                  <a:lnTo>
                    <a:pt x="928" y="193"/>
                  </a:lnTo>
                  <a:lnTo>
                    <a:pt x="913" y="180"/>
                  </a:lnTo>
                  <a:lnTo>
                    <a:pt x="899" y="167"/>
                  </a:lnTo>
                  <a:lnTo>
                    <a:pt x="884" y="155"/>
                  </a:lnTo>
                  <a:lnTo>
                    <a:pt x="867" y="144"/>
                  </a:lnTo>
                  <a:lnTo>
                    <a:pt x="852" y="133"/>
                  </a:lnTo>
                  <a:lnTo>
                    <a:pt x="835" y="122"/>
                  </a:lnTo>
                  <a:lnTo>
                    <a:pt x="817" y="113"/>
                  </a:lnTo>
                  <a:lnTo>
                    <a:pt x="801" y="103"/>
                  </a:lnTo>
                  <a:lnTo>
                    <a:pt x="783" y="95"/>
                  </a:lnTo>
                  <a:lnTo>
                    <a:pt x="765" y="88"/>
                  </a:lnTo>
                  <a:lnTo>
                    <a:pt x="746" y="81"/>
                  </a:lnTo>
                  <a:lnTo>
                    <a:pt x="727" y="75"/>
                  </a:lnTo>
                  <a:lnTo>
                    <a:pt x="708" y="69"/>
                  </a:lnTo>
                  <a:lnTo>
                    <a:pt x="689" y="64"/>
                  </a:lnTo>
                  <a:lnTo>
                    <a:pt x="670" y="59"/>
                  </a:lnTo>
                  <a:lnTo>
                    <a:pt x="650" y="56"/>
                  </a:lnTo>
                  <a:lnTo>
                    <a:pt x="631" y="53"/>
                  </a:lnTo>
                  <a:lnTo>
                    <a:pt x="611" y="51"/>
                  </a:lnTo>
                  <a:lnTo>
                    <a:pt x="590" y="50"/>
                  </a:lnTo>
                  <a:lnTo>
                    <a:pt x="570" y="50"/>
                  </a:lnTo>
                  <a:lnTo>
                    <a:pt x="570" y="5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58" name="Freeform 41"/>
            <p:cNvSpPr/>
            <p:nvPr/>
          </p:nvSpPr>
          <p:spPr bwMode="auto">
            <a:xfrm>
              <a:off x="3209531" y="4849794"/>
              <a:ext cx="806450" cy="366713"/>
            </a:xfrm>
            <a:custGeom>
              <a:avLst/>
              <a:gdLst>
                <a:gd name="T0" fmla="*/ 116 w 1524"/>
                <a:gd name="T1" fmla="*/ 689 h 694"/>
                <a:gd name="T2" fmla="*/ 63 w 1524"/>
                <a:gd name="T3" fmla="*/ 676 h 694"/>
                <a:gd name="T4" fmla="*/ 26 w 1524"/>
                <a:gd name="T5" fmla="*/ 653 h 694"/>
                <a:gd name="T6" fmla="*/ 5 w 1524"/>
                <a:gd name="T7" fmla="*/ 622 h 694"/>
                <a:gd name="T8" fmla="*/ 0 w 1524"/>
                <a:gd name="T9" fmla="*/ 599 h 694"/>
                <a:gd name="T10" fmla="*/ 9 w 1524"/>
                <a:gd name="T11" fmla="*/ 558 h 694"/>
                <a:gd name="T12" fmla="*/ 56 w 1524"/>
                <a:gd name="T13" fmla="*/ 492 h 694"/>
                <a:gd name="T14" fmla="*/ 128 w 1524"/>
                <a:gd name="T15" fmla="*/ 428 h 694"/>
                <a:gd name="T16" fmla="*/ 217 w 1524"/>
                <a:gd name="T17" fmla="*/ 368 h 694"/>
                <a:gd name="T18" fmla="*/ 235 w 1524"/>
                <a:gd name="T19" fmla="*/ 368 h 694"/>
                <a:gd name="T20" fmla="*/ 247 w 1524"/>
                <a:gd name="T21" fmla="*/ 378 h 694"/>
                <a:gd name="T22" fmla="*/ 249 w 1524"/>
                <a:gd name="T23" fmla="*/ 397 h 694"/>
                <a:gd name="T24" fmla="*/ 239 w 1524"/>
                <a:gd name="T25" fmla="*/ 412 h 694"/>
                <a:gd name="T26" fmla="*/ 167 w 1524"/>
                <a:gd name="T27" fmla="*/ 462 h 694"/>
                <a:gd name="T28" fmla="*/ 99 w 1524"/>
                <a:gd name="T29" fmla="*/ 519 h 694"/>
                <a:gd name="T30" fmla="*/ 61 w 1524"/>
                <a:gd name="T31" fmla="*/ 565 h 694"/>
                <a:gd name="T32" fmla="*/ 50 w 1524"/>
                <a:gd name="T33" fmla="*/ 600 h 694"/>
                <a:gd name="T34" fmla="*/ 58 w 1524"/>
                <a:gd name="T35" fmla="*/ 615 h 694"/>
                <a:gd name="T36" fmla="*/ 88 w 1524"/>
                <a:gd name="T37" fmla="*/ 632 h 694"/>
                <a:gd name="T38" fmla="*/ 145 w 1524"/>
                <a:gd name="T39" fmla="*/ 641 h 694"/>
                <a:gd name="T40" fmla="*/ 231 w 1524"/>
                <a:gd name="T41" fmla="*/ 641 h 694"/>
                <a:gd name="T42" fmla="*/ 344 w 1524"/>
                <a:gd name="T43" fmla="*/ 629 h 694"/>
                <a:gd name="T44" fmla="*/ 604 w 1524"/>
                <a:gd name="T45" fmla="*/ 571 h 694"/>
                <a:gd name="T46" fmla="*/ 819 w 1524"/>
                <a:gd name="T47" fmla="*/ 501 h 694"/>
                <a:gd name="T48" fmla="*/ 1110 w 1524"/>
                <a:gd name="T49" fmla="*/ 379 h 694"/>
                <a:gd name="T50" fmla="*/ 1320 w 1524"/>
                <a:gd name="T51" fmla="*/ 259 h 694"/>
                <a:gd name="T52" fmla="*/ 1442 w 1524"/>
                <a:gd name="T53" fmla="*/ 157 h 694"/>
                <a:gd name="T54" fmla="*/ 1470 w 1524"/>
                <a:gd name="T55" fmla="*/ 118 h 694"/>
                <a:gd name="T56" fmla="*/ 1473 w 1524"/>
                <a:gd name="T57" fmla="*/ 88 h 694"/>
                <a:gd name="T58" fmla="*/ 1459 w 1524"/>
                <a:gd name="T59" fmla="*/ 73 h 694"/>
                <a:gd name="T60" fmla="*/ 1415 w 1524"/>
                <a:gd name="T61" fmla="*/ 57 h 694"/>
                <a:gd name="T62" fmla="*/ 1340 w 1524"/>
                <a:gd name="T63" fmla="*/ 50 h 694"/>
                <a:gd name="T64" fmla="*/ 1237 w 1524"/>
                <a:gd name="T65" fmla="*/ 57 h 694"/>
                <a:gd name="T66" fmla="*/ 1195 w 1524"/>
                <a:gd name="T67" fmla="*/ 60 h 694"/>
                <a:gd name="T68" fmla="*/ 1181 w 1524"/>
                <a:gd name="T69" fmla="*/ 49 h 694"/>
                <a:gd name="T70" fmla="*/ 1178 w 1524"/>
                <a:gd name="T71" fmla="*/ 35 h 694"/>
                <a:gd name="T72" fmla="*/ 1186 w 1524"/>
                <a:gd name="T73" fmla="*/ 17 h 694"/>
                <a:gd name="T74" fmla="*/ 1199 w 1524"/>
                <a:gd name="T75" fmla="*/ 11 h 694"/>
                <a:gd name="T76" fmla="*/ 1350 w 1524"/>
                <a:gd name="T77" fmla="*/ 0 h 694"/>
                <a:gd name="T78" fmla="*/ 1440 w 1524"/>
                <a:gd name="T79" fmla="*/ 11 h 694"/>
                <a:gd name="T80" fmla="*/ 1497 w 1524"/>
                <a:gd name="T81" fmla="*/ 38 h 694"/>
                <a:gd name="T82" fmla="*/ 1517 w 1524"/>
                <a:gd name="T83" fmla="*/ 63 h 694"/>
                <a:gd name="T84" fmla="*/ 1524 w 1524"/>
                <a:gd name="T85" fmla="*/ 96 h 694"/>
                <a:gd name="T86" fmla="*/ 1508 w 1524"/>
                <a:gd name="T87" fmla="*/ 152 h 694"/>
                <a:gd name="T88" fmla="*/ 1459 w 1524"/>
                <a:gd name="T89" fmla="*/ 213 h 694"/>
                <a:gd name="T90" fmla="*/ 1383 w 1524"/>
                <a:gd name="T91" fmla="*/ 276 h 694"/>
                <a:gd name="T92" fmla="*/ 1231 w 1524"/>
                <a:gd name="T93" fmla="*/ 372 h 694"/>
                <a:gd name="T94" fmla="*/ 976 w 1524"/>
                <a:gd name="T95" fmla="*/ 494 h 694"/>
                <a:gd name="T96" fmla="*/ 762 w 1524"/>
                <a:gd name="T97" fmla="*/ 575 h 694"/>
                <a:gd name="T98" fmla="*/ 480 w 1524"/>
                <a:gd name="T99" fmla="*/ 654 h 694"/>
                <a:gd name="T100" fmla="*/ 292 w 1524"/>
                <a:gd name="T101" fmla="*/ 686 h 694"/>
                <a:gd name="T102" fmla="*/ 186 w 1524"/>
                <a:gd name="T103"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4" h="694">
                  <a:moveTo>
                    <a:pt x="186" y="694"/>
                  </a:moveTo>
                  <a:lnTo>
                    <a:pt x="186" y="694"/>
                  </a:lnTo>
                  <a:lnTo>
                    <a:pt x="150" y="692"/>
                  </a:lnTo>
                  <a:lnTo>
                    <a:pt x="116" y="689"/>
                  </a:lnTo>
                  <a:lnTo>
                    <a:pt x="102" y="686"/>
                  </a:lnTo>
                  <a:lnTo>
                    <a:pt x="88" y="683"/>
                  </a:lnTo>
                  <a:lnTo>
                    <a:pt x="75" y="679"/>
                  </a:lnTo>
                  <a:lnTo>
                    <a:pt x="63" y="676"/>
                  </a:lnTo>
                  <a:lnTo>
                    <a:pt x="52" y="671"/>
                  </a:lnTo>
                  <a:lnTo>
                    <a:pt x="43" y="665"/>
                  </a:lnTo>
                  <a:lnTo>
                    <a:pt x="33" y="660"/>
                  </a:lnTo>
                  <a:lnTo>
                    <a:pt x="26" y="653"/>
                  </a:lnTo>
                  <a:lnTo>
                    <a:pt x="19" y="646"/>
                  </a:lnTo>
                  <a:lnTo>
                    <a:pt x="13" y="639"/>
                  </a:lnTo>
                  <a:lnTo>
                    <a:pt x="8" y="631"/>
                  </a:lnTo>
                  <a:lnTo>
                    <a:pt x="5" y="622"/>
                  </a:lnTo>
                  <a:lnTo>
                    <a:pt x="5" y="622"/>
                  </a:lnTo>
                  <a:lnTo>
                    <a:pt x="2" y="615"/>
                  </a:lnTo>
                  <a:lnTo>
                    <a:pt x="1" y="607"/>
                  </a:lnTo>
                  <a:lnTo>
                    <a:pt x="0" y="599"/>
                  </a:lnTo>
                  <a:lnTo>
                    <a:pt x="1" y="591"/>
                  </a:lnTo>
                  <a:lnTo>
                    <a:pt x="1" y="583"/>
                  </a:lnTo>
                  <a:lnTo>
                    <a:pt x="4" y="575"/>
                  </a:lnTo>
                  <a:lnTo>
                    <a:pt x="9" y="558"/>
                  </a:lnTo>
                  <a:lnTo>
                    <a:pt x="18" y="542"/>
                  </a:lnTo>
                  <a:lnTo>
                    <a:pt x="28" y="525"/>
                  </a:lnTo>
                  <a:lnTo>
                    <a:pt x="40" y="508"/>
                  </a:lnTo>
                  <a:lnTo>
                    <a:pt x="56" y="492"/>
                  </a:lnTo>
                  <a:lnTo>
                    <a:pt x="72" y="475"/>
                  </a:lnTo>
                  <a:lnTo>
                    <a:pt x="90" y="460"/>
                  </a:lnTo>
                  <a:lnTo>
                    <a:pt x="109" y="443"/>
                  </a:lnTo>
                  <a:lnTo>
                    <a:pt x="128" y="428"/>
                  </a:lnTo>
                  <a:lnTo>
                    <a:pt x="170" y="398"/>
                  </a:lnTo>
                  <a:lnTo>
                    <a:pt x="212" y="371"/>
                  </a:lnTo>
                  <a:lnTo>
                    <a:pt x="212" y="371"/>
                  </a:lnTo>
                  <a:lnTo>
                    <a:pt x="217" y="368"/>
                  </a:lnTo>
                  <a:lnTo>
                    <a:pt x="222" y="367"/>
                  </a:lnTo>
                  <a:lnTo>
                    <a:pt x="227" y="367"/>
                  </a:lnTo>
                  <a:lnTo>
                    <a:pt x="231" y="367"/>
                  </a:lnTo>
                  <a:lnTo>
                    <a:pt x="235" y="368"/>
                  </a:lnTo>
                  <a:lnTo>
                    <a:pt x="240" y="371"/>
                  </a:lnTo>
                  <a:lnTo>
                    <a:pt x="243" y="374"/>
                  </a:lnTo>
                  <a:lnTo>
                    <a:pt x="247" y="378"/>
                  </a:lnTo>
                  <a:lnTo>
                    <a:pt x="247" y="378"/>
                  </a:lnTo>
                  <a:lnTo>
                    <a:pt x="249" y="383"/>
                  </a:lnTo>
                  <a:lnTo>
                    <a:pt x="250" y="387"/>
                  </a:lnTo>
                  <a:lnTo>
                    <a:pt x="250" y="392"/>
                  </a:lnTo>
                  <a:lnTo>
                    <a:pt x="249" y="397"/>
                  </a:lnTo>
                  <a:lnTo>
                    <a:pt x="248" y="402"/>
                  </a:lnTo>
                  <a:lnTo>
                    <a:pt x="246" y="406"/>
                  </a:lnTo>
                  <a:lnTo>
                    <a:pt x="242" y="410"/>
                  </a:lnTo>
                  <a:lnTo>
                    <a:pt x="239" y="412"/>
                  </a:lnTo>
                  <a:lnTo>
                    <a:pt x="239" y="412"/>
                  </a:lnTo>
                  <a:lnTo>
                    <a:pt x="212" y="430"/>
                  </a:lnTo>
                  <a:lnTo>
                    <a:pt x="189" y="445"/>
                  </a:lnTo>
                  <a:lnTo>
                    <a:pt x="167" y="462"/>
                  </a:lnTo>
                  <a:lnTo>
                    <a:pt x="147" y="478"/>
                  </a:lnTo>
                  <a:lnTo>
                    <a:pt x="129" y="492"/>
                  </a:lnTo>
                  <a:lnTo>
                    <a:pt x="113" y="506"/>
                  </a:lnTo>
                  <a:lnTo>
                    <a:pt x="99" y="519"/>
                  </a:lnTo>
                  <a:lnTo>
                    <a:pt x="87" y="532"/>
                  </a:lnTo>
                  <a:lnTo>
                    <a:pt x="76" y="544"/>
                  </a:lnTo>
                  <a:lnTo>
                    <a:pt x="68" y="555"/>
                  </a:lnTo>
                  <a:lnTo>
                    <a:pt x="61" y="565"/>
                  </a:lnTo>
                  <a:lnTo>
                    <a:pt x="56" y="575"/>
                  </a:lnTo>
                  <a:lnTo>
                    <a:pt x="52" y="584"/>
                  </a:lnTo>
                  <a:lnTo>
                    <a:pt x="51" y="593"/>
                  </a:lnTo>
                  <a:lnTo>
                    <a:pt x="50" y="600"/>
                  </a:lnTo>
                  <a:lnTo>
                    <a:pt x="52" y="606"/>
                  </a:lnTo>
                  <a:lnTo>
                    <a:pt x="52" y="606"/>
                  </a:lnTo>
                  <a:lnTo>
                    <a:pt x="55" y="610"/>
                  </a:lnTo>
                  <a:lnTo>
                    <a:pt x="58" y="615"/>
                  </a:lnTo>
                  <a:lnTo>
                    <a:pt x="63" y="620"/>
                  </a:lnTo>
                  <a:lnTo>
                    <a:pt x="70" y="624"/>
                  </a:lnTo>
                  <a:lnTo>
                    <a:pt x="78" y="628"/>
                  </a:lnTo>
                  <a:lnTo>
                    <a:pt x="88" y="632"/>
                  </a:lnTo>
                  <a:lnTo>
                    <a:pt x="100" y="634"/>
                  </a:lnTo>
                  <a:lnTo>
                    <a:pt x="113" y="638"/>
                  </a:lnTo>
                  <a:lnTo>
                    <a:pt x="128" y="640"/>
                  </a:lnTo>
                  <a:lnTo>
                    <a:pt x="145" y="641"/>
                  </a:lnTo>
                  <a:lnTo>
                    <a:pt x="164" y="643"/>
                  </a:lnTo>
                  <a:lnTo>
                    <a:pt x="184" y="644"/>
                  </a:lnTo>
                  <a:lnTo>
                    <a:pt x="207" y="643"/>
                  </a:lnTo>
                  <a:lnTo>
                    <a:pt x="231" y="641"/>
                  </a:lnTo>
                  <a:lnTo>
                    <a:pt x="258" y="640"/>
                  </a:lnTo>
                  <a:lnTo>
                    <a:pt x="286" y="637"/>
                  </a:lnTo>
                  <a:lnTo>
                    <a:pt x="286" y="637"/>
                  </a:lnTo>
                  <a:lnTo>
                    <a:pt x="344" y="629"/>
                  </a:lnTo>
                  <a:lnTo>
                    <a:pt x="405" y="619"/>
                  </a:lnTo>
                  <a:lnTo>
                    <a:pt x="469" y="606"/>
                  </a:lnTo>
                  <a:lnTo>
                    <a:pt x="535" y="590"/>
                  </a:lnTo>
                  <a:lnTo>
                    <a:pt x="604" y="571"/>
                  </a:lnTo>
                  <a:lnTo>
                    <a:pt x="674" y="550"/>
                  </a:lnTo>
                  <a:lnTo>
                    <a:pt x="747" y="527"/>
                  </a:lnTo>
                  <a:lnTo>
                    <a:pt x="819" y="501"/>
                  </a:lnTo>
                  <a:lnTo>
                    <a:pt x="819" y="501"/>
                  </a:lnTo>
                  <a:lnTo>
                    <a:pt x="899" y="472"/>
                  </a:lnTo>
                  <a:lnTo>
                    <a:pt x="975" y="441"/>
                  </a:lnTo>
                  <a:lnTo>
                    <a:pt x="1045" y="410"/>
                  </a:lnTo>
                  <a:lnTo>
                    <a:pt x="1110" y="379"/>
                  </a:lnTo>
                  <a:lnTo>
                    <a:pt x="1170" y="348"/>
                  </a:lnTo>
                  <a:lnTo>
                    <a:pt x="1225" y="317"/>
                  </a:lnTo>
                  <a:lnTo>
                    <a:pt x="1275" y="288"/>
                  </a:lnTo>
                  <a:lnTo>
                    <a:pt x="1320" y="259"/>
                  </a:lnTo>
                  <a:lnTo>
                    <a:pt x="1359" y="232"/>
                  </a:lnTo>
                  <a:lnTo>
                    <a:pt x="1392" y="206"/>
                  </a:lnTo>
                  <a:lnTo>
                    <a:pt x="1421" y="181"/>
                  </a:lnTo>
                  <a:lnTo>
                    <a:pt x="1442" y="157"/>
                  </a:lnTo>
                  <a:lnTo>
                    <a:pt x="1452" y="146"/>
                  </a:lnTo>
                  <a:lnTo>
                    <a:pt x="1459" y="137"/>
                  </a:lnTo>
                  <a:lnTo>
                    <a:pt x="1465" y="127"/>
                  </a:lnTo>
                  <a:lnTo>
                    <a:pt x="1470" y="118"/>
                  </a:lnTo>
                  <a:lnTo>
                    <a:pt x="1473" y="109"/>
                  </a:lnTo>
                  <a:lnTo>
                    <a:pt x="1474" y="101"/>
                  </a:lnTo>
                  <a:lnTo>
                    <a:pt x="1474" y="94"/>
                  </a:lnTo>
                  <a:lnTo>
                    <a:pt x="1473" y="88"/>
                  </a:lnTo>
                  <a:lnTo>
                    <a:pt x="1473" y="88"/>
                  </a:lnTo>
                  <a:lnTo>
                    <a:pt x="1470" y="82"/>
                  </a:lnTo>
                  <a:lnTo>
                    <a:pt x="1465" y="77"/>
                  </a:lnTo>
                  <a:lnTo>
                    <a:pt x="1459" y="73"/>
                  </a:lnTo>
                  <a:lnTo>
                    <a:pt x="1451" y="68"/>
                  </a:lnTo>
                  <a:lnTo>
                    <a:pt x="1440" y="63"/>
                  </a:lnTo>
                  <a:lnTo>
                    <a:pt x="1428" y="60"/>
                  </a:lnTo>
                  <a:lnTo>
                    <a:pt x="1415" y="57"/>
                  </a:lnTo>
                  <a:lnTo>
                    <a:pt x="1398" y="55"/>
                  </a:lnTo>
                  <a:lnTo>
                    <a:pt x="1382" y="52"/>
                  </a:lnTo>
                  <a:lnTo>
                    <a:pt x="1362" y="51"/>
                  </a:lnTo>
                  <a:lnTo>
                    <a:pt x="1340" y="50"/>
                  </a:lnTo>
                  <a:lnTo>
                    <a:pt x="1318" y="51"/>
                  </a:lnTo>
                  <a:lnTo>
                    <a:pt x="1293" y="52"/>
                  </a:lnTo>
                  <a:lnTo>
                    <a:pt x="1265" y="54"/>
                  </a:lnTo>
                  <a:lnTo>
                    <a:pt x="1237" y="57"/>
                  </a:lnTo>
                  <a:lnTo>
                    <a:pt x="1206" y="61"/>
                  </a:lnTo>
                  <a:lnTo>
                    <a:pt x="1206" y="61"/>
                  </a:lnTo>
                  <a:lnTo>
                    <a:pt x="1201" y="61"/>
                  </a:lnTo>
                  <a:lnTo>
                    <a:pt x="1195" y="60"/>
                  </a:lnTo>
                  <a:lnTo>
                    <a:pt x="1192" y="58"/>
                  </a:lnTo>
                  <a:lnTo>
                    <a:pt x="1187" y="56"/>
                  </a:lnTo>
                  <a:lnTo>
                    <a:pt x="1184" y="52"/>
                  </a:lnTo>
                  <a:lnTo>
                    <a:pt x="1181" y="49"/>
                  </a:lnTo>
                  <a:lnTo>
                    <a:pt x="1179" y="44"/>
                  </a:lnTo>
                  <a:lnTo>
                    <a:pt x="1178" y="39"/>
                  </a:lnTo>
                  <a:lnTo>
                    <a:pt x="1178" y="39"/>
                  </a:lnTo>
                  <a:lnTo>
                    <a:pt x="1178" y="35"/>
                  </a:lnTo>
                  <a:lnTo>
                    <a:pt x="1179" y="30"/>
                  </a:lnTo>
                  <a:lnTo>
                    <a:pt x="1180" y="25"/>
                  </a:lnTo>
                  <a:lnTo>
                    <a:pt x="1182" y="20"/>
                  </a:lnTo>
                  <a:lnTo>
                    <a:pt x="1186" y="17"/>
                  </a:lnTo>
                  <a:lnTo>
                    <a:pt x="1189" y="14"/>
                  </a:lnTo>
                  <a:lnTo>
                    <a:pt x="1194" y="12"/>
                  </a:lnTo>
                  <a:lnTo>
                    <a:pt x="1199" y="11"/>
                  </a:lnTo>
                  <a:lnTo>
                    <a:pt x="1199" y="11"/>
                  </a:lnTo>
                  <a:lnTo>
                    <a:pt x="1249" y="5"/>
                  </a:lnTo>
                  <a:lnTo>
                    <a:pt x="1300" y="1"/>
                  </a:lnTo>
                  <a:lnTo>
                    <a:pt x="1325" y="0"/>
                  </a:lnTo>
                  <a:lnTo>
                    <a:pt x="1350" y="0"/>
                  </a:lnTo>
                  <a:lnTo>
                    <a:pt x="1373" y="1"/>
                  </a:lnTo>
                  <a:lnTo>
                    <a:pt x="1397" y="4"/>
                  </a:lnTo>
                  <a:lnTo>
                    <a:pt x="1419" y="7"/>
                  </a:lnTo>
                  <a:lnTo>
                    <a:pt x="1440" y="11"/>
                  </a:lnTo>
                  <a:lnTo>
                    <a:pt x="1459" y="17"/>
                  </a:lnTo>
                  <a:lnTo>
                    <a:pt x="1476" y="25"/>
                  </a:lnTo>
                  <a:lnTo>
                    <a:pt x="1491" y="33"/>
                  </a:lnTo>
                  <a:lnTo>
                    <a:pt x="1497" y="38"/>
                  </a:lnTo>
                  <a:lnTo>
                    <a:pt x="1503" y="44"/>
                  </a:lnTo>
                  <a:lnTo>
                    <a:pt x="1509" y="50"/>
                  </a:lnTo>
                  <a:lnTo>
                    <a:pt x="1512" y="57"/>
                  </a:lnTo>
                  <a:lnTo>
                    <a:pt x="1517" y="63"/>
                  </a:lnTo>
                  <a:lnTo>
                    <a:pt x="1519" y="71"/>
                  </a:lnTo>
                  <a:lnTo>
                    <a:pt x="1519" y="71"/>
                  </a:lnTo>
                  <a:lnTo>
                    <a:pt x="1523" y="83"/>
                  </a:lnTo>
                  <a:lnTo>
                    <a:pt x="1524" y="96"/>
                  </a:lnTo>
                  <a:lnTo>
                    <a:pt x="1523" y="111"/>
                  </a:lnTo>
                  <a:lnTo>
                    <a:pt x="1519" y="124"/>
                  </a:lnTo>
                  <a:lnTo>
                    <a:pt x="1515" y="138"/>
                  </a:lnTo>
                  <a:lnTo>
                    <a:pt x="1508" y="152"/>
                  </a:lnTo>
                  <a:lnTo>
                    <a:pt x="1498" y="168"/>
                  </a:lnTo>
                  <a:lnTo>
                    <a:pt x="1486" y="182"/>
                  </a:lnTo>
                  <a:lnTo>
                    <a:pt x="1473" y="197"/>
                  </a:lnTo>
                  <a:lnTo>
                    <a:pt x="1459" y="213"/>
                  </a:lnTo>
                  <a:lnTo>
                    <a:pt x="1442" y="228"/>
                  </a:lnTo>
                  <a:lnTo>
                    <a:pt x="1425" y="245"/>
                  </a:lnTo>
                  <a:lnTo>
                    <a:pt x="1404" y="260"/>
                  </a:lnTo>
                  <a:lnTo>
                    <a:pt x="1383" y="276"/>
                  </a:lnTo>
                  <a:lnTo>
                    <a:pt x="1360" y="292"/>
                  </a:lnTo>
                  <a:lnTo>
                    <a:pt x="1337" y="308"/>
                  </a:lnTo>
                  <a:lnTo>
                    <a:pt x="1286" y="340"/>
                  </a:lnTo>
                  <a:lnTo>
                    <a:pt x="1231" y="372"/>
                  </a:lnTo>
                  <a:lnTo>
                    <a:pt x="1170" y="404"/>
                  </a:lnTo>
                  <a:lnTo>
                    <a:pt x="1109" y="435"/>
                  </a:lnTo>
                  <a:lnTo>
                    <a:pt x="1043" y="464"/>
                  </a:lnTo>
                  <a:lnTo>
                    <a:pt x="976" y="494"/>
                  </a:lnTo>
                  <a:lnTo>
                    <a:pt x="906" y="523"/>
                  </a:lnTo>
                  <a:lnTo>
                    <a:pt x="836" y="549"/>
                  </a:lnTo>
                  <a:lnTo>
                    <a:pt x="836" y="549"/>
                  </a:lnTo>
                  <a:lnTo>
                    <a:pt x="762" y="575"/>
                  </a:lnTo>
                  <a:lnTo>
                    <a:pt x="689" y="599"/>
                  </a:lnTo>
                  <a:lnTo>
                    <a:pt x="617" y="620"/>
                  </a:lnTo>
                  <a:lnTo>
                    <a:pt x="547" y="638"/>
                  </a:lnTo>
                  <a:lnTo>
                    <a:pt x="480" y="654"/>
                  </a:lnTo>
                  <a:lnTo>
                    <a:pt x="413" y="669"/>
                  </a:lnTo>
                  <a:lnTo>
                    <a:pt x="351" y="679"/>
                  </a:lnTo>
                  <a:lnTo>
                    <a:pt x="292" y="686"/>
                  </a:lnTo>
                  <a:lnTo>
                    <a:pt x="292" y="686"/>
                  </a:lnTo>
                  <a:lnTo>
                    <a:pt x="236" y="691"/>
                  </a:lnTo>
                  <a:lnTo>
                    <a:pt x="210" y="692"/>
                  </a:lnTo>
                  <a:lnTo>
                    <a:pt x="186" y="694"/>
                  </a:lnTo>
                  <a:lnTo>
                    <a:pt x="186" y="694"/>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59" name="Freeform 42"/>
            <p:cNvSpPr/>
            <p:nvPr/>
          </p:nvSpPr>
          <p:spPr bwMode="auto">
            <a:xfrm>
              <a:off x="3333356" y="5081569"/>
              <a:ext cx="150813" cy="71438"/>
            </a:xfrm>
            <a:custGeom>
              <a:avLst/>
              <a:gdLst>
                <a:gd name="T0" fmla="*/ 25 w 286"/>
                <a:gd name="T1" fmla="*/ 136 h 136"/>
                <a:gd name="T2" fmla="*/ 25 w 286"/>
                <a:gd name="T3" fmla="*/ 136 h 136"/>
                <a:gd name="T4" fmla="*/ 16 w 286"/>
                <a:gd name="T5" fmla="*/ 134 h 136"/>
                <a:gd name="T6" fmla="*/ 10 w 286"/>
                <a:gd name="T7" fmla="*/ 132 h 136"/>
                <a:gd name="T8" fmla="*/ 4 w 286"/>
                <a:gd name="T9" fmla="*/ 126 h 136"/>
                <a:gd name="T10" fmla="*/ 1 w 286"/>
                <a:gd name="T11" fmla="*/ 120 h 136"/>
                <a:gd name="T12" fmla="*/ 1 w 286"/>
                <a:gd name="T13" fmla="*/ 120 h 136"/>
                <a:gd name="T14" fmla="*/ 0 w 286"/>
                <a:gd name="T15" fmla="*/ 114 h 136"/>
                <a:gd name="T16" fmla="*/ 0 w 286"/>
                <a:gd name="T17" fmla="*/ 110 h 136"/>
                <a:gd name="T18" fmla="*/ 0 w 286"/>
                <a:gd name="T19" fmla="*/ 105 h 136"/>
                <a:gd name="T20" fmla="*/ 2 w 286"/>
                <a:gd name="T21" fmla="*/ 100 h 136"/>
                <a:gd name="T22" fmla="*/ 4 w 286"/>
                <a:gd name="T23" fmla="*/ 97 h 136"/>
                <a:gd name="T24" fmla="*/ 7 w 286"/>
                <a:gd name="T25" fmla="*/ 93 h 136"/>
                <a:gd name="T26" fmla="*/ 12 w 286"/>
                <a:gd name="T27" fmla="*/ 89 h 136"/>
                <a:gd name="T28" fmla="*/ 15 w 286"/>
                <a:gd name="T29" fmla="*/ 88 h 136"/>
                <a:gd name="T30" fmla="*/ 253 w 286"/>
                <a:gd name="T31" fmla="*/ 2 h 136"/>
                <a:gd name="T32" fmla="*/ 253 w 286"/>
                <a:gd name="T33" fmla="*/ 2 h 136"/>
                <a:gd name="T34" fmla="*/ 257 w 286"/>
                <a:gd name="T35" fmla="*/ 0 h 136"/>
                <a:gd name="T36" fmla="*/ 262 w 286"/>
                <a:gd name="T37" fmla="*/ 0 h 136"/>
                <a:gd name="T38" fmla="*/ 267 w 286"/>
                <a:gd name="T39" fmla="*/ 0 h 136"/>
                <a:gd name="T40" fmla="*/ 272 w 286"/>
                <a:gd name="T41" fmla="*/ 3 h 136"/>
                <a:gd name="T42" fmla="*/ 276 w 286"/>
                <a:gd name="T43" fmla="*/ 5 h 136"/>
                <a:gd name="T44" fmla="*/ 280 w 286"/>
                <a:gd name="T45" fmla="*/ 7 h 136"/>
                <a:gd name="T46" fmla="*/ 282 w 286"/>
                <a:gd name="T47" fmla="*/ 12 h 136"/>
                <a:gd name="T48" fmla="*/ 285 w 286"/>
                <a:gd name="T49" fmla="*/ 16 h 136"/>
                <a:gd name="T50" fmla="*/ 285 w 286"/>
                <a:gd name="T51" fmla="*/ 16 h 136"/>
                <a:gd name="T52" fmla="*/ 286 w 286"/>
                <a:gd name="T53" fmla="*/ 22 h 136"/>
                <a:gd name="T54" fmla="*/ 286 w 286"/>
                <a:gd name="T55" fmla="*/ 26 h 136"/>
                <a:gd name="T56" fmla="*/ 286 w 286"/>
                <a:gd name="T57" fmla="*/ 31 h 136"/>
                <a:gd name="T58" fmla="*/ 283 w 286"/>
                <a:gd name="T59" fmla="*/ 36 h 136"/>
                <a:gd name="T60" fmla="*/ 281 w 286"/>
                <a:gd name="T61" fmla="*/ 40 h 136"/>
                <a:gd name="T62" fmla="*/ 279 w 286"/>
                <a:gd name="T63" fmla="*/ 43 h 136"/>
                <a:gd name="T64" fmla="*/ 274 w 286"/>
                <a:gd name="T65" fmla="*/ 47 h 136"/>
                <a:gd name="T66" fmla="*/ 269 w 286"/>
                <a:gd name="T67" fmla="*/ 48 h 136"/>
                <a:gd name="T68" fmla="*/ 33 w 286"/>
                <a:gd name="T69" fmla="*/ 134 h 136"/>
                <a:gd name="T70" fmla="*/ 33 w 286"/>
                <a:gd name="T71" fmla="*/ 134 h 136"/>
                <a:gd name="T72" fmla="*/ 28 w 286"/>
                <a:gd name="T73" fmla="*/ 136 h 136"/>
                <a:gd name="T74" fmla="*/ 25 w 286"/>
                <a:gd name="T75" fmla="*/ 136 h 136"/>
                <a:gd name="T76" fmla="*/ 25 w 286"/>
                <a:gd name="T7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136">
                  <a:moveTo>
                    <a:pt x="25" y="136"/>
                  </a:moveTo>
                  <a:lnTo>
                    <a:pt x="25" y="136"/>
                  </a:lnTo>
                  <a:lnTo>
                    <a:pt x="16" y="134"/>
                  </a:lnTo>
                  <a:lnTo>
                    <a:pt x="10" y="132"/>
                  </a:lnTo>
                  <a:lnTo>
                    <a:pt x="4" y="126"/>
                  </a:lnTo>
                  <a:lnTo>
                    <a:pt x="1" y="120"/>
                  </a:lnTo>
                  <a:lnTo>
                    <a:pt x="1" y="120"/>
                  </a:lnTo>
                  <a:lnTo>
                    <a:pt x="0" y="114"/>
                  </a:lnTo>
                  <a:lnTo>
                    <a:pt x="0" y="110"/>
                  </a:lnTo>
                  <a:lnTo>
                    <a:pt x="0" y="105"/>
                  </a:lnTo>
                  <a:lnTo>
                    <a:pt x="2" y="100"/>
                  </a:lnTo>
                  <a:lnTo>
                    <a:pt x="4" y="97"/>
                  </a:lnTo>
                  <a:lnTo>
                    <a:pt x="7" y="93"/>
                  </a:lnTo>
                  <a:lnTo>
                    <a:pt x="12" y="89"/>
                  </a:lnTo>
                  <a:lnTo>
                    <a:pt x="15" y="88"/>
                  </a:lnTo>
                  <a:lnTo>
                    <a:pt x="253" y="2"/>
                  </a:lnTo>
                  <a:lnTo>
                    <a:pt x="253" y="2"/>
                  </a:lnTo>
                  <a:lnTo>
                    <a:pt x="257" y="0"/>
                  </a:lnTo>
                  <a:lnTo>
                    <a:pt x="262" y="0"/>
                  </a:lnTo>
                  <a:lnTo>
                    <a:pt x="267" y="0"/>
                  </a:lnTo>
                  <a:lnTo>
                    <a:pt x="272" y="3"/>
                  </a:lnTo>
                  <a:lnTo>
                    <a:pt x="276" y="5"/>
                  </a:lnTo>
                  <a:lnTo>
                    <a:pt x="280" y="7"/>
                  </a:lnTo>
                  <a:lnTo>
                    <a:pt x="282" y="12"/>
                  </a:lnTo>
                  <a:lnTo>
                    <a:pt x="285" y="16"/>
                  </a:lnTo>
                  <a:lnTo>
                    <a:pt x="285" y="16"/>
                  </a:lnTo>
                  <a:lnTo>
                    <a:pt x="286" y="22"/>
                  </a:lnTo>
                  <a:lnTo>
                    <a:pt x="286" y="26"/>
                  </a:lnTo>
                  <a:lnTo>
                    <a:pt x="286" y="31"/>
                  </a:lnTo>
                  <a:lnTo>
                    <a:pt x="283" y="36"/>
                  </a:lnTo>
                  <a:lnTo>
                    <a:pt x="281" y="40"/>
                  </a:lnTo>
                  <a:lnTo>
                    <a:pt x="279" y="43"/>
                  </a:lnTo>
                  <a:lnTo>
                    <a:pt x="274" y="47"/>
                  </a:lnTo>
                  <a:lnTo>
                    <a:pt x="269" y="48"/>
                  </a:lnTo>
                  <a:lnTo>
                    <a:pt x="33" y="134"/>
                  </a:lnTo>
                  <a:lnTo>
                    <a:pt x="33" y="134"/>
                  </a:lnTo>
                  <a:lnTo>
                    <a:pt x="28" y="136"/>
                  </a:lnTo>
                  <a:lnTo>
                    <a:pt x="25" y="136"/>
                  </a:lnTo>
                  <a:lnTo>
                    <a:pt x="25" y="13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0" name="Freeform 43"/>
            <p:cNvSpPr/>
            <p:nvPr/>
          </p:nvSpPr>
          <p:spPr bwMode="auto">
            <a:xfrm>
              <a:off x="3317481" y="5029181"/>
              <a:ext cx="147638" cy="68264"/>
            </a:xfrm>
            <a:custGeom>
              <a:avLst/>
              <a:gdLst>
                <a:gd name="T0" fmla="*/ 25 w 278"/>
                <a:gd name="T1" fmla="*/ 131 h 131"/>
                <a:gd name="T2" fmla="*/ 25 w 278"/>
                <a:gd name="T3" fmla="*/ 131 h 131"/>
                <a:gd name="T4" fmla="*/ 18 w 278"/>
                <a:gd name="T5" fmla="*/ 130 h 131"/>
                <a:gd name="T6" fmla="*/ 12 w 278"/>
                <a:gd name="T7" fmla="*/ 127 h 131"/>
                <a:gd name="T8" fmla="*/ 6 w 278"/>
                <a:gd name="T9" fmla="*/ 122 h 131"/>
                <a:gd name="T10" fmla="*/ 3 w 278"/>
                <a:gd name="T11" fmla="*/ 115 h 131"/>
                <a:gd name="T12" fmla="*/ 3 w 278"/>
                <a:gd name="T13" fmla="*/ 115 h 131"/>
                <a:gd name="T14" fmla="*/ 2 w 278"/>
                <a:gd name="T15" fmla="*/ 110 h 131"/>
                <a:gd name="T16" fmla="*/ 0 w 278"/>
                <a:gd name="T17" fmla="*/ 105 h 131"/>
                <a:gd name="T18" fmla="*/ 2 w 278"/>
                <a:gd name="T19" fmla="*/ 101 h 131"/>
                <a:gd name="T20" fmla="*/ 3 w 278"/>
                <a:gd name="T21" fmla="*/ 96 h 131"/>
                <a:gd name="T22" fmla="*/ 5 w 278"/>
                <a:gd name="T23" fmla="*/ 92 h 131"/>
                <a:gd name="T24" fmla="*/ 9 w 278"/>
                <a:gd name="T25" fmla="*/ 89 h 131"/>
                <a:gd name="T26" fmla="*/ 12 w 278"/>
                <a:gd name="T27" fmla="*/ 85 h 131"/>
                <a:gd name="T28" fmla="*/ 17 w 278"/>
                <a:gd name="T29" fmla="*/ 83 h 131"/>
                <a:gd name="T30" fmla="*/ 244 w 278"/>
                <a:gd name="T31" fmla="*/ 1 h 131"/>
                <a:gd name="T32" fmla="*/ 244 w 278"/>
                <a:gd name="T33" fmla="*/ 1 h 131"/>
                <a:gd name="T34" fmla="*/ 250 w 278"/>
                <a:gd name="T35" fmla="*/ 0 h 131"/>
                <a:gd name="T36" fmla="*/ 254 w 278"/>
                <a:gd name="T37" fmla="*/ 0 h 131"/>
                <a:gd name="T38" fmla="*/ 259 w 278"/>
                <a:gd name="T39" fmla="*/ 0 h 131"/>
                <a:gd name="T40" fmla="*/ 264 w 278"/>
                <a:gd name="T41" fmla="*/ 1 h 131"/>
                <a:gd name="T42" fmla="*/ 267 w 278"/>
                <a:gd name="T43" fmla="*/ 4 h 131"/>
                <a:gd name="T44" fmla="*/ 271 w 278"/>
                <a:gd name="T45" fmla="*/ 7 h 131"/>
                <a:gd name="T46" fmla="*/ 275 w 278"/>
                <a:gd name="T47" fmla="*/ 10 h 131"/>
                <a:gd name="T48" fmla="*/ 276 w 278"/>
                <a:gd name="T49" fmla="*/ 15 h 131"/>
                <a:gd name="T50" fmla="*/ 276 w 278"/>
                <a:gd name="T51" fmla="*/ 15 h 131"/>
                <a:gd name="T52" fmla="*/ 277 w 278"/>
                <a:gd name="T53" fmla="*/ 20 h 131"/>
                <a:gd name="T54" fmla="*/ 278 w 278"/>
                <a:gd name="T55" fmla="*/ 26 h 131"/>
                <a:gd name="T56" fmla="*/ 277 w 278"/>
                <a:gd name="T57" fmla="*/ 30 h 131"/>
                <a:gd name="T58" fmla="*/ 276 w 278"/>
                <a:gd name="T59" fmla="*/ 34 h 131"/>
                <a:gd name="T60" fmla="*/ 273 w 278"/>
                <a:gd name="T61" fmla="*/ 39 h 131"/>
                <a:gd name="T62" fmla="*/ 270 w 278"/>
                <a:gd name="T63" fmla="*/ 42 h 131"/>
                <a:gd name="T64" fmla="*/ 266 w 278"/>
                <a:gd name="T65" fmla="*/ 45 h 131"/>
                <a:gd name="T66" fmla="*/ 262 w 278"/>
                <a:gd name="T67" fmla="*/ 47 h 131"/>
                <a:gd name="T68" fmla="*/ 35 w 278"/>
                <a:gd name="T69" fmla="*/ 130 h 131"/>
                <a:gd name="T70" fmla="*/ 35 w 278"/>
                <a:gd name="T71" fmla="*/ 130 h 131"/>
                <a:gd name="T72" fmla="*/ 30 w 278"/>
                <a:gd name="T73" fmla="*/ 131 h 131"/>
                <a:gd name="T74" fmla="*/ 25 w 278"/>
                <a:gd name="T75" fmla="*/ 131 h 131"/>
                <a:gd name="T76" fmla="*/ 25 w 278"/>
                <a:gd name="T7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131">
                  <a:moveTo>
                    <a:pt x="25" y="131"/>
                  </a:moveTo>
                  <a:lnTo>
                    <a:pt x="25" y="131"/>
                  </a:lnTo>
                  <a:lnTo>
                    <a:pt x="18" y="130"/>
                  </a:lnTo>
                  <a:lnTo>
                    <a:pt x="12" y="127"/>
                  </a:lnTo>
                  <a:lnTo>
                    <a:pt x="6" y="122"/>
                  </a:lnTo>
                  <a:lnTo>
                    <a:pt x="3" y="115"/>
                  </a:lnTo>
                  <a:lnTo>
                    <a:pt x="3" y="115"/>
                  </a:lnTo>
                  <a:lnTo>
                    <a:pt x="2" y="110"/>
                  </a:lnTo>
                  <a:lnTo>
                    <a:pt x="0" y="105"/>
                  </a:lnTo>
                  <a:lnTo>
                    <a:pt x="2" y="101"/>
                  </a:lnTo>
                  <a:lnTo>
                    <a:pt x="3" y="96"/>
                  </a:lnTo>
                  <a:lnTo>
                    <a:pt x="5" y="92"/>
                  </a:lnTo>
                  <a:lnTo>
                    <a:pt x="9" y="89"/>
                  </a:lnTo>
                  <a:lnTo>
                    <a:pt x="12" y="85"/>
                  </a:lnTo>
                  <a:lnTo>
                    <a:pt x="17" y="83"/>
                  </a:lnTo>
                  <a:lnTo>
                    <a:pt x="244" y="1"/>
                  </a:lnTo>
                  <a:lnTo>
                    <a:pt x="244" y="1"/>
                  </a:lnTo>
                  <a:lnTo>
                    <a:pt x="250" y="0"/>
                  </a:lnTo>
                  <a:lnTo>
                    <a:pt x="254" y="0"/>
                  </a:lnTo>
                  <a:lnTo>
                    <a:pt x="259" y="0"/>
                  </a:lnTo>
                  <a:lnTo>
                    <a:pt x="264" y="1"/>
                  </a:lnTo>
                  <a:lnTo>
                    <a:pt x="267" y="4"/>
                  </a:lnTo>
                  <a:lnTo>
                    <a:pt x="271" y="7"/>
                  </a:lnTo>
                  <a:lnTo>
                    <a:pt x="275" y="10"/>
                  </a:lnTo>
                  <a:lnTo>
                    <a:pt x="276" y="15"/>
                  </a:lnTo>
                  <a:lnTo>
                    <a:pt x="276" y="15"/>
                  </a:lnTo>
                  <a:lnTo>
                    <a:pt x="277" y="20"/>
                  </a:lnTo>
                  <a:lnTo>
                    <a:pt x="278" y="26"/>
                  </a:lnTo>
                  <a:lnTo>
                    <a:pt x="277" y="30"/>
                  </a:lnTo>
                  <a:lnTo>
                    <a:pt x="276" y="34"/>
                  </a:lnTo>
                  <a:lnTo>
                    <a:pt x="273" y="39"/>
                  </a:lnTo>
                  <a:lnTo>
                    <a:pt x="270" y="42"/>
                  </a:lnTo>
                  <a:lnTo>
                    <a:pt x="266" y="45"/>
                  </a:lnTo>
                  <a:lnTo>
                    <a:pt x="262" y="47"/>
                  </a:lnTo>
                  <a:lnTo>
                    <a:pt x="35" y="130"/>
                  </a:lnTo>
                  <a:lnTo>
                    <a:pt x="35" y="130"/>
                  </a:lnTo>
                  <a:lnTo>
                    <a:pt x="30" y="131"/>
                  </a:lnTo>
                  <a:lnTo>
                    <a:pt x="25" y="131"/>
                  </a:lnTo>
                  <a:lnTo>
                    <a:pt x="25" y="131"/>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1" name="Freeform 44"/>
            <p:cNvSpPr/>
            <p:nvPr/>
          </p:nvSpPr>
          <p:spPr bwMode="auto">
            <a:xfrm>
              <a:off x="3315894" y="4964094"/>
              <a:ext cx="161924" cy="74613"/>
            </a:xfrm>
            <a:custGeom>
              <a:avLst/>
              <a:gdLst>
                <a:gd name="T0" fmla="*/ 25 w 305"/>
                <a:gd name="T1" fmla="*/ 143 h 143"/>
                <a:gd name="T2" fmla="*/ 25 w 305"/>
                <a:gd name="T3" fmla="*/ 143 h 143"/>
                <a:gd name="T4" fmla="*/ 17 w 305"/>
                <a:gd name="T5" fmla="*/ 142 h 143"/>
                <a:gd name="T6" fmla="*/ 10 w 305"/>
                <a:gd name="T7" fmla="*/ 139 h 143"/>
                <a:gd name="T8" fmla="*/ 6 w 305"/>
                <a:gd name="T9" fmla="*/ 133 h 143"/>
                <a:gd name="T10" fmla="*/ 1 w 305"/>
                <a:gd name="T11" fmla="*/ 127 h 143"/>
                <a:gd name="T12" fmla="*/ 1 w 305"/>
                <a:gd name="T13" fmla="*/ 127 h 143"/>
                <a:gd name="T14" fmla="*/ 0 w 305"/>
                <a:gd name="T15" fmla="*/ 121 h 143"/>
                <a:gd name="T16" fmla="*/ 0 w 305"/>
                <a:gd name="T17" fmla="*/ 117 h 143"/>
                <a:gd name="T18" fmla="*/ 1 w 305"/>
                <a:gd name="T19" fmla="*/ 112 h 143"/>
                <a:gd name="T20" fmla="*/ 2 w 305"/>
                <a:gd name="T21" fmla="*/ 108 h 143"/>
                <a:gd name="T22" fmla="*/ 4 w 305"/>
                <a:gd name="T23" fmla="*/ 104 h 143"/>
                <a:gd name="T24" fmla="*/ 8 w 305"/>
                <a:gd name="T25" fmla="*/ 100 h 143"/>
                <a:gd name="T26" fmla="*/ 11 w 305"/>
                <a:gd name="T27" fmla="*/ 98 h 143"/>
                <a:gd name="T28" fmla="*/ 16 w 305"/>
                <a:gd name="T29" fmla="*/ 95 h 143"/>
                <a:gd name="T30" fmla="*/ 271 w 305"/>
                <a:gd name="T31" fmla="*/ 3 h 143"/>
                <a:gd name="T32" fmla="*/ 271 w 305"/>
                <a:gd name="T33" fmla="*/ 3 h 143"/>
                <a:gd name="T34" fmla="*/ 276 w 305"/>
                <a:gd name="T35" fmla="*/ 1 h 143"/>
                <a:gd name="T36" fmla="*/ 281 w 305"/>
                <a:gd name="T37" fmla="*/ 0 h 143"/>
                <a:gd name="T38" fmla="*/ 286 w 305"/>
                <a:gd name="T39" fmla="*/ 1 h 143"/>
                <a:gd name="T40" fmla="*/ 290 w 305"/>
                <a:gd name="T41" fmla="*/ 3 h 143"/>
                <a:gd name="T42" fmla="*/ 294 w 305"/>
                <a:gd name="T43" fmla="*/ 5 h 143"/>
                <a:gd name="T44" fmla="*/ 298 w 305"/>
                <a:gd name="T45" fmla="*/ 9 h 143"/>
                <a:gd name="T46" fmla="*/ 301 w 305"/>
                <a:gd name="T47" fmla="*/ 12 h 143"/>
                <a:gd name="T48" fmla="*/ 302 w 305"/>
                <a:gd name="T49" fmla="*/ 17 h 143"/>
                <a:gd name="T50" fmla="*/ 302 w 305"/>
                <a:gd name="T51" fmla="*/ 17 h 143"/>
                <a:gd name="T52" fmla="*/ 305 w 305"/>
                <a:gd name="T53" fmla="*/ 22 h 143"/>
                <a:gd name="T54" fmla="*/ 305 w 305"/>
                <a:gd name="T55" fmla="*/ 26 h 143"/>
                <a:gd name="T56" fmla="*/ 304 w 305"/>
                <a:gd name="T57" fmla="*/ 31 h 143"/>
                <a:gd name="T58" fmla="*/ 302 w 305"/>
                <a:gd name="T59" fmla="*/ 36 h 143"/>
                <a:gd name="T60" fmla="*/ 300 w 305"/>
                <a:gd name="T61" fmla="*/ 41 h 143"/>
                <a:gd name="T62" fmla="*/ 296 w 305"/>
                <a:gd name="T63" fmla="*/ 44 h 143"/>
                <a:gd name="T64" fmla="*/ 293 w 305"/>
                <a:gd name="T65" fmla="*/ 47 h 143"/>
                <a:gd name="T66" fmla="*/ 288 w 305"/>
                <a:gd name="T67" fmla="*/ 49 h 143"/>
                <a:gd name="T68" fmla="*/ 33 w 305"/>
                <a:gd name="T69" fmla="*/ 142 h 143"/>
                <a:gd name="T70" fmla="*/ 33 w 305"/>
                <a:gd name="T71" fmla="*/ 142 h 143"/>
                <a:gd name="T72" fmla="*/ 29 w 305"/>
                <a:gd name="T73" fmla="*/ 143 h 143"/>
                <a:gd name="T74" fmla="*/ 25 w 305"/>
                <a:gd name="T75" fmla="*/ 143 h 143"/>
                <a:gd name="T76" fmla="*/ 25 w 305"/>
                <a:gd name="T7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143">
                  <a:moveTo>
                    <a:pt x="25" y="143"/>
                  </a:moveTo>
                  <a:lnTo>
                    <a:pt x="25" y="143"/>
                  </a:lnTo>
                  <a:lnTo>
                    <a:pt x="17" y="142"/>
                  </a:lnTo>
                  <a:lnTo>
                    <a:pt x="10" y="139"/>
                  </a:lnTo>
                  <a:lnTo>
                    <a:pt x="6" y="133"/>
                  </a:lnTo>
                  <a:lnTo>
                    <a:pt x="1" y="127"/>
                  </a:lnTo>
                  <a:lnTo>
                    <a:pt x="1" y="127"/>
                  </a:lnTo>
                  <a:lnTo>
                    <a:pt x="0" y="121"/>
                  </a:lnTo>
                  <a:lnTo>
                    <a:pt x="0" y="117"/>
                  </a:lnTo>
                  <a:lnTo>
                    <a:pt x="1" y="112"/>
                  </a:lnTo>
                  <a:lnTo>
                    <a:pt x="2" y="108"/>
                  </a:lnTo>
                  <a:lnTo>
                    <a:pt x="4" y="104"/>
                  </a:lnTo>
                  <a:lnTo>
                    <a:pt x="8" y="100"/>
                  </a:lnTo>
                  <a:lnTo>
                    <a:pt x="11" y="98"/>
                  </a:lnTo>
                  <a:lnTo>
                    <a:pt x="16" y="95"/>
                  </a:lnTo>
                  <a:lnTo>
                    <a:pt x="271" y="3"/>
                  </a:lnTo>
                  <a:lnTo>
                    <a:pt x="271" y="3"/>
                  </a:lnTo>
                  <a:lnTo>
                    <a:pt x="276" y="1"/>
                  </a:lnTo>
                  <a:lnTo>
                    <a:pt x="281" y="0"/>
                  </a:lnTo>
                  <a:lnTo>
                    <a:pt x="286" y="1"/>
                  </a:lnTo>
                  <a:lnTo>
                    <a:pt x="290" y="3"/>
                  </a:lnTo>
                  <a:lnTo>
                    <a:pt x="294" y="5"/>
                  </a:lnTo>
                  <a:lnTo>
                    <a:pt x="298" y="9"/>
                  </a:lnTo>
                  <a:lnTo>
                    <a:pt x="301" y="12"/>
                  </a:lnTo>
                  <a:lnTo>
                    <a:pt x="302" y="17"/>
                  </a:lnTo>
                  <a:lnTo>
                    <a:pt x="302" y="17"/>
                  </a:lnTo>
                  <a:lnTo>
                    <a:pt x="305" y="22"/>
                  </a:lnTo>
                  <a:lnTo>
                    <a:pt x="305" y="26"/>
                  </a:lnTo>
                  <a:lnTo>
                    <a:pt x="304" y="31"/>
                  </a:lnTo>
                  <a:lnTo>
                    <a:pt x="302" y="36"/>
                  </a:lnTo>
                  <a:lnTo>
                    <a:pt x="300" y="41"/>
                  </a:lnTo>
                  <a:lnTo>
                    <a:pt x="296" y="44"/>
                  </a:lnTo>
                  <a:lnTo>
                    <a:pt x="293" y="47"/>
                  </a:lnTo>
                  <a:lnTo>
                    <a:pt x="288" y="49"/>
                  </a:lnTo>
                  <a:lnTo>
                    <a:pt x="33" y="142"/>
                  </a:lnTo>
                  <a:lnTo>
                    <a:pt x="33" y="142"/>
                  </a:lnTo>
                  <a:lnTo>
                    <a:pt x="29" y="143"/>
                  </a:lnTo>
                  <a:lnTo>
                    <a:pt x="25" y="143"/>
                  </a:lnTo>
                  <a:lnTo>
                    <a:pt x="25" y="143"/>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2" name="Freeform 45"/>
            <p:cNvSpPr/>
            <p:nvPr/>
          </p:nvSpPr>
          <p:spPr bwMode="auto">
            <a:xfrm>
              <a:off x="3327006" y="4899006"/>
              <a:ext cx="161924" cy="76200"/>
            </a:xfrm>
            <a:custGeom>
              <a:avLst/>
              <a:gdLst>
                <a:gd name="T0" fmla="*/ 25 w 306"/>
                <a:gd name="T1" fmla="*/ 144 h 144"/>
                <a:gd name="T2" fmla="*/ 25 w 306"/>
                <a:gd name="T3" fmla="*/ 144 h 144"/>
                <a:gd name="T4" fmla="*/ 17 w 306"/>
                <a:gd name="T5" fmla="*/ 143 h 144"/>
                <a:gd name="T6" fmla="*/ 11 w 306"/>
                <a:gd name="T7" fmla="*/ 139 h 144"/>
                <a:gd name="T8" fmla="*/ 5 w 306"/>
                <a:gd name="T9" fmla="*/ 134 h 144"/>
                <a:gd name="T10" fmla="*/ 1 w 306"/>
                <a:gd name="T11" fmla="*/ 127 h 144"/>
                <a:gd name="T12" fmla="*/ 1 w 306"/>
                <a:gd name="T13" fmla="*/ 127 h 144"/>
                <a:gd name="T14" fmla="*/ 0 w 306"/>
                <a:gd name="T15" fmla="*/ 122 h 144"/>
                <a:gd name="T16" fmla="*/ 0 w 306"/>
                <a:gd name="T17" fmla="*/ 118 h 144"/>
                <a:gd name="T18" fmla="*/ 0 w 306"/>
                <a:gd name="T19" fmla="*/ 113 h 144"/>
                <a:gd name="T20" fmla="*/ 2 w 306"/>
                <a:gd name="T21" fmla="*/ 108 h 144"/>
                <a:gd name="T22" fmla="*/ 5 w 306"/>
                <a:gd name="T23" fmla="*/ 103 h 144"/>
                <a:gd name="T24" fmla="*/ 7 w 306"/>
                <a:gd name="T25" fmla="*/ 100 h 144"/>
                <a:gd name="T26" fmla="*/ 12 w 306"/>
                <a:gd name="T27" fmla="*/ 98 h 144"/>
                <a:gd name="T28" fmla="*/ 15 w 306"/>
                <a:gd name="T29" fmla="*/ 95 h 144"/>
                <a:gd name="T30" fmla="*/ 273 w 306"/>
                <a:gd name="T31" fmla="*/ 1 h 144"/>
                <a:gd name="T32" fmla="*/ 273 w 306"/>
                <a:gd name="T33" fmla="*/ 1 h 144"/>
                <a:gd name="T34" fmla="*/ 278 w 306"/>
                <a:gd name="T35" fmla="*/ 0 h 144"/>
                <a:gd name="T36" fmla="*/ 283 w 306"/>
                <a:gd name="T37" fmla="*/ 0 h 144"/>
                <a:gd name="T38" fmla="*/ 287 w 306"/>
                <a:gd name="T39" fmla="*/ 1 h 144"/>
                <a:gd name="T40" fmla="*/ 292 w 306"/>
                <a:gd name="T41" fmla="*/ 3 h 144"/>
                <a:gd name="T42" fmla="*/ 296 w 306"/>
                <a:gd name="T43" fmla="*/ 5 h 144"/>
                <a:gd name="T44" fmla="*/ 299 w 306"/>
                <a:gd name="T45" fmla="*/ 8 h 144"/>
                <a:gd name="T46" fmla="*/ 303 w 306"/>
                <a:gd name="T47" fmla="*/ 12 h 144"/>
                <a:gd name="T48" fmla="*/ 305 w 306"/>
                <a:gd name="T49" fmla="*/ 17 h 144"/>
                <a:gd name="T50" fmla="*/ 305 w 306"/>
                <a:gd name="T51" fmla="*/ 17 h 144"/>
                <a:gd name="T52" fmla="*/ 306 w 306"/>
                <a:gd name="T53" fmla="*/ 22 h 144"/>
                <a:gd name="T54" fmla="*/ 306 w 306"/>
                <a:gd name="T55" fmla="*/ 26 h 144"/>
                <a:gd name="T56" fmla="*/ 305 w 306"/>
                <a:gd name="T57" fmla="*/ 31 h 144"/>
                <a:gd name="T58" fmla="*/ 304 w 306"/>
                <a:gd name="T59" fmla="*/ 36 h 144"/>
                <a:gd name="T60" fmla="*/ 302 w 306"/>
                <a:gd name="T61" fmla="*/ 39 h 144"/>
                <a:gd name="T62" fmla="*/ 298 w 306"/>
                <a:gd name="T63" fmla="*/ 44 h 144"/>
                <a:gd name="T64" fmla="*/ 294 w 306"/>
                <a:gd name="T65" fmla="*/ 46 h 144"/>
                <a:gd name="T66" fmla="*/ 290 w 306"/>
                <a:gd name="T67" fmla="*/ 49 h 144"/>
                <a:gd name="T68" fmla="*/ 33 w 306"/>
                <a:gd name="T69" fmla="*/ 143 h 144"/>
                <a:gd name="T70" fmla="*/ 33 w 306"/>
                <a:gd name="T71" fmla="*/ 143 h 144"/>
                <a:gd name="T72" fmla="*/ 28 w 306"/>
                <a:gd name="T73" fmla="*/ 144 h 144"/>
                <a:gd name="T74" fmla="*/ 25 w 306"/>
                <a:gd name="T75" fmla="*/ 144 h 144"/>
                <a:gd name="T76" fmla="*/ 25 w 306"/>
                <a:gd name="T7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144">
                  <a:moveTo>
                    <a:pt x="25" y="144"/>
                  </a:moveTo>
                  <a:lnTo>
                    <a:pt x="25" y="144"/>
                  </a:lnTo>
                  <a:lnTo>
                    <a:pt x="17" y="143"/>
                  </a:lnTo>
                  <a:lnTo>
                    <a:pt x="11" y="139"/>
                  </a:lnTo>
                  <a:lnTo>
                    <a:pt x="5" y="134"/>
                  </a:lnTo>
                  <a:lnTo>
                    <a:pt x="1" y="127"/>
                  </a:lnTo>
                  <a:lnTo>
                    <a:pt x="1" y="127"/>
                  </a:lnTo>
                  <a:lnTo>
                    <a:pt x="0" y="122"/>
                  </a:lnTo>
                  <a:lnTo>
                    <a:pt x="0" y="118"/>
                  </a:lnTo>
                  <a:lnTo>
                    <a:pt x="0" y="113"/>
                  </a:lnTo>
                  <a:lnTo>
                    <a:pt x="2" y="108"/>
                  </a:lnTo>
                  <a:lnTo>
                    <a:pt x="5" y="103"/>
                  </a:lnTo>
                  <a:lnTo>
                    <a:pt x="7" y="100"/>
                  </a:lnTo>
                  <a:lnTo>
                    <a:pt x="12" y="98"/>
                  </a:lnTo>
                  <a:lnTo>
                    <a:pt x="15" y="95"/>
                  </a:lnTo>
                  <a:lnTo>
                    <a:pt x="273" y="1"/>
                  </a:lnTo>
                  <a:lnTo>
                    <a:pt x="273" y="1"/>
                  </a:lnTo>
                  <a:lnTo>
                    <a:pt x="278" y="0"/>
                  </a:lnTo>
                  <a:lnTo>
                    <a:pt x="283" y="0"/>
                  </a:lnTo>
                  <a:lnTo>
                    <a:pt x="287" y="1"/>
                  </a:lnTo>
                  <a:lnTo>
                    <a:pt x="292" y="3"/>
                  </a:lnTo>
                  <a:lnTo>
                    <a:pt x="296" y="5"/>
                  </a:lnTo>
                  <a:lnTo>
                    <a:pt x="299" y="8"/>
                  </a:lnTo>
                  <a:lnTo>
                    <a:pt x="303" y="12"/>
                  </a:lnTo>
                  <a:lnTo>
                    <a:pt x="305" y="17"/>
                  </a:lnTo>
                  <a:lnTo>
                    <a:pt x="305" y="17"/>
                  </a:lnTo>
                  <a:lnTo>
                    <a:pt x="306" y="22"/>
                  </a:lnTo>
                  <a:lnTo>
                    <a:pt x="306" y="26"/>
                  </a:lnTo>
                  <a:lnTo>
                    <a:pt x="305" y="31"/>
                  </a:lnTo>
                  <a:lnTo>
                    <a:pt x="304" y="36"/>
                  </a:lnTo>
                  <a:lnTo>
                    <a:pt x="302" y="39"/>
                  </a:lnTo>
                  <a:lnTo>
                    <a:pt x="298" y="44"/>
                  </a:lnTo>
                  <a:lnTo>
                    <a:pt x="294" y="46"/>
                  </a:lnTo>
                  <a:lnTo>
                    <a:pt x="290" y="49"/>
                  </a:lnTo>
                  <a:lnTo>
                    <a:pt x="33" y="143"/>
                  </a:lnTo>
                  <a:lnTo>
                    <a:pt x="33" y="143"/>
                  </a:lnTo>
                  <a:lnTo>
                    <a:pt x="28" y="144"/>
                  </a:lnTo>
                  <a:lnTo>
                    <a:pt x="25" y="144"/>
                  </a:lnTo>
                  <a:lnTo>
                    <a:pt x="25" y="144"/>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3" name="Freeform 46"/>
            <p:cNvSpPr/>
            <p:nvPr/>
          </p:nvSpPr>
          <p:spPr bwMode="auto">
            <a:xfrm>
              <a:off x="3358756" y="4835506"/>
              <a:ext cx="142875" cy="68264"/>
            </a:xfrm>
            <a:custGeom>
              <a:avLst/>
              <a:gdLst>
                <a:gd name="T0" fmla="*/ 24 w 268"/>
                <a:gd name="T1" fmla="*/ 129 h 129"/>
                <a:gd name="T2" fmla="*/ 24 w 268"/>
                <a:gd name="T3" fmla="*/ 129 h 129"/>
                <a:gd name="T4" fmla="*/ 17 w 268"/>
                <a:gd name="T5" fmla="*/ 128 h 129"/>
                <a:gd name="T6" fmla="*/ 10 w 268"/>
                <a:gd name="T7" fmla="*/ 125 h 129"/>
                <a:gd name="T8" fmla="*/ 5 w 268"/>
                <a:gd name="T9" fmla="*/ 120 h 129"/>
                <a:gd name="T10" fmla="*/ 1 w 268"/>
                <a:gd name="T11" fmla="*/ 113 h 129"/>
                <a:gd name="T12" fmla="*/ 1 w 268"/>
                <a:gd name="T13" fmla="*/ 113 h 129"/>
                <a:gd name="T14" fmla="*/ 0 w 268"/>
                <a:gd name="T15" fmla="*/ 108 h 129"/>
                <a:gd name="T16" fmla="*/ 0 w 268"/>
                <a:gd name="T17" fmla="*/ 103 h 129"/>
                <a:gd name="T18" fmla="*/ 1 w 268"/>
                <a:gd name="T19" fmla="*/ 99 h 129"/>
                <a:gd name="T20" fmla="*/ 2 w 268"/>
                <a:gd name="T21" fmla="*/ 94 h 129"/>
                <a:gd name="T22" fmla="*/ 4 w 268"/>
                <a:gd name="T23" fmla="*/ 89 h 129"/>
                <a:gd name="T24" fmla="*/ 8 w 268"/>
                <a:gd name="T25" fmla="*/ 86 h 129"/>
                <a:gd name="T26" fmla="*/ 11 w 268"/>
                <a:gd name="T27" fmla="*/ 83 h 129"/>
                <a:gd name="T28" fmla="*/ 16 w 268"/>
                <a:gd name="T29" fmla="*/ 81 h 129"/>
                <a:gd name="T30" fmla="*/ 235 w 268"/>
                <a:gd name="T31" fmla="*/ 1 h 129"/>
                <a:gd name="T32" fmla="*/ 235 w 268"/>
                <a:gd name="T33" fmla="*/ 1 h 129"/>
                <a:gd name="T34" fmla="*/ 239 w 268"/>
                <a:gd name="T35" fmla="*/ 0 h 129"/>
                <a:gd name="T36" fmla="*/ 244 w 268"/>
                <a:gd name="T37" fmla="*/ 0 h 129"/>
                <a:gd name="T38" fmla="*/ 249 w 268"/>
                <a:gd name="T39" fmla="*/ 1 h 129"/>
                <a:gd name="T40" fmla="*/ 254 w 268"/>
                <a:gd name="T41" fmla="*/ 2 h 129"/>
                <a:gd name="T42" fmla="*/ 257 w 268"/>
                <a:gd name="T43" fmla="*/ 5 h 129"/>
                <a:gd name="T44" fmla="*/ 261 w 268"/>
                <a:gd name="T45" fmla="*/ 8 h 129"/>
                <a:gd name="T46" fmla="*/ 264 w 268"/>
                <a:gd name="T47" fmla="*/ 12 h 129"/>
                <a:gd name="T48" fmla="*/ 267 w 268"/>
                <a:gd name="T49" fmla="*/ 17 h 129"/>
                <a:gd name="T50" fmla="*/ 267 w 268"/>
                <a:gd name="T51" fmla="*/ 17 h 129"/>
                <a:gd name="T52" fmla="*/ 268 w 268"/>
                <a:gd name="T53" fmla="*/ 21 h 129"/>
                <a:gd name="T54" fmla="*/ 268 w 268"/>
                <a:gd name="T55" fmla="*/ 26 h 129"/>
                <a:gd name="T56" fmla="*/ 267 w 268"/>
                <a:gd name="T57" fmla="*/ 31 h 129"/>
                <a:gd name="T58" fmla="*/ 265 w 268"/>
                <a:gd name="T59" fmla="*/ 36 h 129"/>
                <a:gd name="T60" fmla="*/ 263 w 268"/>
                <a:gd name="T61" fmla="*/ 39 h 129"/>
                <a:gd name="T62" fmla="*/ 260 w 268"/>
                <a:gd name="T63" fmla="*/ 43 h 129"/>
                <a:gd name="T64" fmla="*/ 256 w 268"/>
                <a:gd name="T65" fmla="*/ 46 h 129"/>
                <a:gd name="T66" fmla="*/ 251 w 268"/>
                <a:gd name="T67" fmla="*/ 49 h 129"/>
                <a:gd name="T68" fmla="*/ 33 w 268"/>
                <a:gd name="T69" fmla="*/ 128 h 129"/>
                <a:gd name="T70" fmla="*/ 33 w 268"/>
                <a:gd name="T71" fmla="*/ 128 h 129"/>
                <a:gd name="T72" fmla="*/ 29 w 268"/>
                <a:gd name="T73" fmla="*/ 128 h 129"/>
                <a:gd name="T74" fmla="*/ 24 w 268"/>
                <a:gd name="T75" fmla="*/ 129 h 129"/>
                <a:gd name="T76" fmla="*/ 24 w 268"/>
                <a:gd name="T7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129">
                  <a:moveTo>
                    <a:pt x="24" y="129"/>
                  </a:moveTo>
                  <a:lnTo>
                    <a:pt x="24" y="129"/>
                  </a:lnTo>
                  <a:lnTo>
                    <a:pt x="17" y="128"/>
                  </a:lnTo>
                  <a:lnTo>
                    <a:pt x="10" y="125"/>
                  </a:lnTo>
                  <a:lnTo>
                    <a:pt x="5" y="120"/>
                  </a:lnTo>
                  <a:lnTo>
                    <a:pt x="1" y="113"/>
                  </a:lnTo>
                  <a:lnTo>
                    <a:pt x="1" y="113"/>
                  </a:lnTo>
                  <a:lnTo>
                    <a:pt x="0" y="108"/>
                  </a:lnTo>
                  <a:lnTo>
                    <a:pt x="0" y="103"/>
                  </a:lnTo>
                  <a:lnTo>
                    <a:pt x="1" y="99"/>
                  </a:lnTo>
                  <a:lnTo>
                    <a:pt x="2" y="94"/>
                  </a:lnTo>
                  <a:lnTo>
                    <a:pt x="4" y="89"/>
                  </a:lnTo>
                  <a:lnTo>
                    <a:pt x="8" y="86"/>
                  </a:lnTo>
                  <a:lnTo>
                    <a:pt x="11" y="83"/>
                  </a:lnTo>
                  <a:lnTo>
                    <a:pt x="16" y="81"/>
                  </a:lnTo>
                  <a:lnTo>
                    <a:pt x="235" y="1"/>
                  </a:lnTo>
                  <a:lnTo>
                    <a:pt x="235" y="1"/>
                  </a:lnTo>
                  <a:lnTo>
                    <a:pt x="239" y="0"/>
                  </a:lnTo>
                  <a:lnTo>
                    <a:pt x="244" y="0"/>
                  </a:lnTo>
                  <a:lnTo>
                    <a:pt x="249" y="1"/>
                  </a:lnTo>
                  <a:lnTo>
                    <a:pt x="254" y="2"/>
                  </a:lnTo>
                  <a:lnTo>
                    <a:pt x="257" y="5"/>
                  </a:lnTo>
                  <a:lnTo>
                    <a:pt x="261" y="8"/>
                  </a:lnTo>
                  <a:lnTo>
                    <a:pt x="264" y="12"/>
                  </a:lnTo>
                  <a:lnTo>
                    <a:pt x="267" y="17"/>
                  </a:lnTo>
                  <a:lnTo>
                    <a:pt x="267" y="17"/>
                  </a:lnTo>
                  <a:lnTo>
                    <a:pt x="268" y="21"/>
                  </a:lnTo>
                  <a:lnTo>
                    <a:pt x="268" y="26"/>
                  </a:lnTo>
                  <a:lnTo>
                    <a:pt x="267" y="31"/>
                  </a:lnTo>
                  <a:lnTo>
                    <a:pt x="265" y="36"/>
                  </a:lnTo>
                  <a:lnTo>
                    <a:pt x="263" y="39"/>
                  </a:lnTo>
                  <a:lnTo>
                    <a:pt x="260" y="43"/>
                  </a:lnTo>
                  <a:lnTo>
                    <a:pt x="256" y="46"/>
                  </a:lnTo>
                  <a:lnTo>
                    <a:pt x="251" y="49"/>
                  </a:lnTo>
                  <a:lnTo>
                    <a:pt x="33" y="128"/>
                  </a:lnTo>
                  <a:lnTo>
                    <a:pt x="33" y="128"/>
                  </a:lnTo>
                  <a:lnTo>
                    <a:pt x="29" y="128"/>
                  </a:lnTo>
                  <a:lnTo>
                    <a:pt x="24" y="129"/>
                  </a:lnTo>
                  <a:lnTo>
                    <a:pt x="24" y="129"/>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4" name="Freeform 50"/>
            <p:cNvSpPr/>
            <p:nvPr/>
          </p:nvSpPr>
          <p:spPr bwMode="auto">
            <a:xfrm>
              <a:off x="3846118" y="4943455"/>
              <a:ext cx="115888" cy="115889"/>
            </a:xfrm>
            <a:custGeom>
              <a:avLst/>
              <a:gdLst>
                <a:gd name="T0" fmla="*/ 218 w 218"/>
                <a:gd name="T1" fmla="*/ 110 h 219"/>
                <a:gd name="T2" fmla="*/ 216 w 218"/>
                <a:gd name="T3" fmla="*/ 132 h 219"/>
                <a:gd name="T4" fmla="*/ 210 w 218"/>
                <a:gd name="T5" fmla="*/ 152 h 219"/>
                <a:gd name="T6" fmla="*/ 200 w 218"/>
                <a:gd name="T7" fmla="*/ 171 h 219"/>
                <a:gd name="T8" fmla="*/ 186 w 218"/>
                <a:gd name="T9" fmla="*/ 187 h 219"/>
                <a:gd name="T10" fmla="*/ 171 w 218"/>
                <a:gd name="T11" fmla="*/ 201 h 219"/>
                <a:gd name="T12" fmla="*/ 152 w 218"/>
                <a:gd name="T13" fmla="*/ 210 h 219"/>
                <a:gd name="T14" fmla="*/ 131 w 218"/>
                <a:gd name="T15" fmla="*/ 218 h 219"/>
                <a:gd name="T16" fmla="*/ 109 w 218"/>
                <a:gd name="T17" fmla="*/ 219 h 219"/>
                <a:gd name="T18" fmla="*/ 98 w 218"/>
                <a:gd name="T19" fmla="*/ 219 h 219"/>
                <a:gd name="T20" fmla="*/ 77 w 218"/>
                <a:gd name="T21" fmla="*/ 214 h 219"/>
                <a:gd name="T22" fmla="*/ 57 w 218"/>
                <a:gd name="T23" fmla="*/ 206 h 219"/>
                <a:gd name="T24" fmla="*/ 40 w 218"/>
                <a:gd name="T25" fmla="*/ 194 h 219"/>
                <a:gd name="T26" fmla="*/ 25 w 218"/>
                <a:gd name="T27" fmla="*/ 180 h 219"/>
                <a:gd name="T28" fmla="*/ 13 w 218"/>
                <a:gd name="T29" fmla="*/ 162 h 219"/>
                <a:gd name="T30" fmla="*/ 4 w 218"/>
                <a:gd name="T31" fmla="*/ 143 h 219"/>
                <a:gd name="T32" fmla="*/ 1 w 218"/>
                <a:gd name="T33" fmla="*/ 121 h 219"/>
                <a:gd name="T34" fmla="*/ 0 w 218"/>
                <a:gd name="T35" fmla="*/ 110 h 219"/>
                <a:gd name="T36" fmla="*/ 2 w 218"/>
                <a:gd name="T37" fmla="*/ 88 h 219"/>
                <a:gd name="T38" fmla="*/ 8 w 218"/>
                <a:gd name="T39" fmla="*/ 68 h 219"/>
                <a:gd name="T40" fmla="*/ 19 w 218"/>
                <a:gd name="T41" fmla="*/ 49 h 219"/>
                <a:gd name="T42" fmla="*/ 32 w 218"/>
                <a:gd name="T43" fmla="*/ 32 h 219"/>
                <a:gd name="T44" fmla="*/ 48 w 218"/>
                <a:gd name="T45" fmla="*/ 19 h 219"/>
                <a:gd name="T46" fmla="*/ 66 w 218"/>
                <a:gd name="T47" fmla="*/ 10 h 219"/>
                <a:gd name="T48" fmla="*/ 88 w 218"/>
                <a:gd name="T49" fmla="*/ 3 h 219"/>
                <a:gd name="T50" fmla="*/ 109 w 218"/>
                <a:gd name="T51" fmla="*/ 0 h 219"/>
                <a:gd name="T52" fmla="*/ 121 w 218"/>
                <a:gd name="T53" fmla="*/ 1 h 219"/>
                <a:gd name="T54" fmla="*/ 142 w 218"/>
                <a:gd name="T55" fmla="*/ 5 h 219"/>
                <a:gd name="T56" fmla="*/ 161 w 218"/>
                <a:gd name="T57" fmla="*/ 13 h 219"/>
                <a:gd name="T58" fmla="*/ 179 w 218"/>
                <a:gd name="T59" fmla="*/ 25 h 219"/>
                <a:gd name="T60" fmla="*/ 193 w 218"/>
                <a:gd name="T61" fmla="*/ 41 h 219"/>
                <a:gd name="T62" fmla="*/ 205 w 218"/>
                <a:gd name="T63" fmla="*/ 57 h 219"/>
                <a:gd name="T64" fmla="*/ 213 w 218"/>
                <a:gd name="T65" fmla="*/ 77 h 219"/>
                <a:gd name="T66" fmla="*/ 218 w 218"/>
                <a:gd name="T67" fmla="*/ 99 h 219"/>
                <a:gd name="T68" fmla="*/ 218 w 218"/>
                <a:gd name="T6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19">
                  <a:moveTo>
                    <a:pt x="218" y="110"/>
                  </a:moveTo>
                  <a:lnTo>
                    <a:pt x="218" y="110"/>
                  </a:lnTo>
                  <a:lnTo>
                    <a:pt x="218" y="121"/>
                  </a:lnTo>
                  <a:lnTo>
                    <a:pt x="216" y="132"/>
                  </a:lnTo>
                  <a:lnTo>
                    <a:pt x="213" y="143"/>
                  </a:lnTo>
                  <a:lnTo>
                    <a:pt x="210" y="152"/>
                  </a:lnTo>
                  <a:lnTo>
                    <a:pt x="205" y="162"/>
                  </a:lnTo>
                  <a:lnTo>
                    <a:pt x="200" y="171"/>
                  </a:lnTo>
                  <a:lnTo>
                    <a:pt x="193" y="180"/>
                  </a:lnTo>
                  <a:lnTo>
                    <a:pt x="186" y="187"/>
                  </a:lnTo>
                  <a:lnTo>
                    <a:pt x="179" y="194"/>
                  </a:lnTo>
                  <a:lnTo>
                    <a:pt x="171" y="201"/>
                  </a:lnTo>
                  <a:lnTo>
                    <a:pt x="161" y="206"/>
                  </a:lnTo>
                  <a:lnTo>
                    <a:pt x="152" y="210"/>
                  </a:lnTo>
                  <a:lnTo>
                    <a:pt x="142" y="214"/>
                  </a:lnTo>
                  <a:lnTo>
                    <a:pt x="131" y="218"/>
                  </a:lnTo>
                  <a:lnTo>
                    <a:pt x="121" y="219"/>
                  </a:lnTo>
                  <a:lnTo>
                    <a:pt x="109" y="219"/>
                  </a:lnTo>
                  <a:lnTo>
                    <a:pt x="109" y="219"/>
                  </a:lnTo>
                  <a:lnTo>
                    <a:pt x="98" y="219"/>
                  </a:lnTo>
                  <a:lnTo>
                    <a:pt x="88" y="218"/>
                  </a:lnTo>
                  <a:lnTo>
                    <a:pt x="77" y="214"/>
                  </a:lnTo>
                  <a:lnTo>
                    <a:pt x="66" y="210"/>
                  </a:lnTo>
                  <a:lnTo>
                    <a:pt x="57" y="206"/>
                  </a:lnTo>
                  <a:lnTo>
                    <a:pt x="48" y="201"/>
                  </a:lnTo>
                  <a:lnTo>
                    <a:pt x="40" y="194"/>
                  </a:lnTo>
                  <a:lnTo>
                    <a:pt x="32" y="187"/>
                  </a:lnTo>
                  <a:lnTo>
                    <a:pt x="25" y="180"/>
                  </a:lnTo>
                  <a:lnTo>
                    <a:pt x="19" y="171"/>
                  </a:lnTo>
                  <a:lnTo>
                    <a:pt x="13" y="162"/>
                  </a:lnTo>
                  <a:lnTo>
                    <a:pt x="8" y="152"/>
                  </a:lnTo>
                  <a:lnTo>
                    <a:pt x="4" y="143"/>
                  </a:lnTo>
                  <a:lnTo>
                    <a:pt x="2" y="132"/>
                  </a:lnTo>
                  <a:lnTo>
                    <a:pt x="1" y="121"/>
                  </a:lnTo>
                  <a:lnTo>
                    <a:pt x="0" y="110"/>
                  </a:lnTo>
                  <a:lnTo>
                    <a:pt x="0" y="110"/>
                  </a:lnTo>
                  <a:lnTo>
                    <a:pt x="1" y="99"/>
                  </a:lnTo>
                  <a:lnTo>
                    <a:pt x="2" y="88"/>
                  </a:lnTo>
                  <a:lnTo>
                    <a:pt x="4" y="77"/>
                  </a:lnTo>
                  <a:lnTo>
                    <a:pt x="8" y="68"/>
                  </a:lnTo>
                  <a:lnTo>
                    <a:pt x="13" y="57"/>
                  </a:lnTo>
                  <a:lnTo>
                    <a:pt x="19" y="49"/>
                  </a:lnTo>
                  <a:lnTo>
                    <a:pt x="25" y="41"/>
                  </a:lnTo>
                  <a:lnTo>
                    <a:pt x="32" y="32"/>
                  </a:lnTo>
                  <a:lnTo>
                    <a:pt x="40" y="25"/>
                  </a:lnTo>
                  <a:lnTo>
                    <a:pt x="48" y="19"/>
                  </a:lnTo>
                  <a:lnTo>
                    <a:pt x="57" y="13"/>
                  </a:lnTo>
                  <a:lnTo>
                    <a:pt x="66" y="10"/>
                  </a:lnTo>
                  <a:lnTo>
                    <a:pt x="77" y="5"/>
                  </a:lnTo>
                  <a:lnTo>
                    <a:pt x="88" y="3"/>
                  </a:lnTo>
                  <a:lnTo>
                    <a:pt x="98" y="1"/>
                  </a:lnTo>
                  <a:lnTo>
                    <a:pt x="109" y="0"/>
                  </a:lnTo>
                  <a:lnTo>
                    <a:pt x="109" y="0"/>
                  </a:lnTo>
                  <a:lnTo>
                    <a:pt x="121" y="1"/>
                  </a:lnTo>
                  <a:lnTo>
                    <a:pt x="131" y="3"/>
                  </a:lnTo>
                  <a:lnTo>
                    <a:pt x="142" y="5"/>
                  </a:lnTo>
                  <a:lnTo>
                    <a:pt x="152" y="10"/>
                  </a:lnTo>
                  <a:lnTo>
                    <a:pt x="161" y="13"/>
                  </a:lnTo>
                  <a:lnTo>
                    <a:pt x="171" y="19"/>
                  </a:lnTo>
                  <a:lnTo>
                    <a:pt x="179" y="25"/>
                  </a:lnTo>
                  <a:lnTo>
                    <a:pt x="186" y="32"/>
                  </a:lnTo>
                  <a:lnTo>
                    <a:pt x="193" y="41"/>
                  </a:lnTo>
                  <a:lnTo>
                    <a:pt x="200" y="49"/>
                  </a:lnTo>
                  <a:lnTo>
                    <a:pt x="205" y="57"/>
                  </a:lnTo>
                  <a:lnTo>
                    <a:pt x="210" y="68"/>
                  </a:lnTo>
                  <a:lnTo>
                    <a:pt x="213" y="77"/>
                  </a:lnTo>
                  <a:lnTo>
                    <a:pt x="216" y="88"/>
                  </a:lnTo>
                  <a:lnTo>
                    <a:pt x="218" y="99"/>
                  </a:lnTo>
                  <a:lnTo>
                    <a:pt x="218" y="110"/>
                  </a:lnTo>
                  <a:lnTo>
                    <a:pt x="218" y="11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5" name="Freeform 51"/>
            <p:cNvSpPr>
              <a:spLocks noEditPoints="1"/>
            </p:cNvSpPr>
            <p:nvPr/>
          </p:nvSpPr>
          <p:spPr bwMode="auto">
            <a:xfrm>
              <a:off x="3833419" y="4930756"/>
              <a:ext cx="141288" cy="141288"/>
            </a:xfrm>
            <a:custGeom>
              <a:avLst/>
              <a:gdLst>
                <a:gd name="T0" fmla="*/ 121 w 268"/>
                <a:gd name="T1" fmla="*/ 269 h 269"/>
                <a:gd name="T2" fmla="*/ 82 w 268"/>
                <a:gd name="T3" fmla="*/ 259 h 269"/>
                <a:gd name="T4" fmla="*/ 48 w 268"/>
                <a:gd name="T5" fmla="*/ 239 h 269"/>
                <a:gd name="T6" fmla="*/ 22 w 268"/>
                <a:gd name="T7" fmla="*/ 211 h 269"/>
                <a:gd name="T8" fmla="*/ 6 w 268"/>
                <a:gd name="T9" fmla="*/ 175 h 269"/>
                <a:gd name="T10" fmla="*/ 0 w 268"/>
                <a:gd name="T11" fmla="*/ 135 h 269"/>
                <a:gd name="T12" fmla="*/ 2 w 268"/>
                <a:gd name="T13" fmla="*/ 108 h 269"/>
                <a:gd name="T14" fmla="*/ 16 w 268"/>
                <a:gd name="T15" fmla="*/ 70 h 269"/>
                <a:gd name="T16" fmla="*/ 39 w 268"/>
                <a:gd name="T17" fmla="*/ 40 h 269"/>
                <a:gd name="T18" fmla="*/ 70 w 268"/>
                <a:gd name="T19" fmla="*/ 17 h 269"/>
                <a:gd name="T20" fmla="*/ 107 w 268"/>
                <a:gd name="T21" fmla="*/ 4 h 269"/>
                <a:gd name="T22" fmla="*/ 134 w 268"/>
                <a:gd name="T23" fmla="*/ 0 h 269"/>
                <a:gd name="T24" fmla="*/ 174 w 268"/>
                <a:gd name="T25" fmla="*/ 6 h 269"/>
                <a:gd name="T26" fmla="*/ 209 w 268"/>
                <a:gd name="T27" fmla="*/ 24 h 269"/>
                <a:gd name="T28" fmla="*/ 237 w 268"/>
                <a:gd name="T29" fmla="*/ 49 h 269"/>
                <a:gd name="T30" fmla="*/ 257 w 268"/>
                <a:gd name="T31" fmla="*/ 82 h 269"/>
                <a:gd name="T32" fmla="*/ 268 w 268"/>
                <a:gd name="T33" fmla="*/ 121 h 269"/>
                <a:gd name="T34" fmla="*/ 268 w 268"/>
                <a:gd name="T35" fmla="*/ 149 h 269"/>
                <a:gd name="T36" fmla="*/ 257 w 268"/>
                <a:gd name="T37" fmla="*/ 187 h 269"/>
                <a:gd name="T38" fmla="*/ 237 w 268"/>
                <a:gd name="T39" fmla="*/ 220 h 269"/>
                <a:gd name="T40" fmla="*/ 209 w 268"/>
                <a:gd name="T41" fmla="*/ 246 h 269"/>
                <a:gd name="T42" fmla="*/ 174 w 268"/>
                <a:gd name="T43" fmla="*/ 263 h 269"/>
                <a:gd name="T44" fmla="*/ 134 w 268"/>
                <a:gd name="T45" fmla="*/ 269 h 269"/>
                <a:gd name="T46" fmla="*/ 134 w 268"/>
                <a:gd name="T47" fmla="*/ 50 h 269"/>
                <a:gd name="T48" fmla="*/ 109 w 268"/>
                <a:gd name="T49" fmla="*/ 54 h 269"/>
                <a:gd name="T50" fmla="*/ 88 w 268"/>
                <a:gd name="T51" fmla="*/ 64 h 269"/>
                <a:gd name="T52" fmla="*/ 69 w 268"/>
                <a:gd name="T53" fmla="*/ 81 h 269"/>
                <a:gd name="T54" fmla="*/ 57 w 268"/>
                <a:gd name="T55" fmla="*/ 102 h 269"/>
                <a:gd name="T56" fmla="*/ 51 w 268"/>
                <a:gd name="T57" fmla="*/ 126 h 269"/>
                <a:gd name="T58" fmla="*/ 51 w 268"/>
                <a:gd name="T59" fmla="*/ 144 h 269"/>
                <a:gd name="T60" fmla="*/ 57 w 268"/>
                <a:gd name="T61" fmla="*/ 168 h 269"/>
                <a:gd name="T62" fmla="*/ 69 w 268"/>
                <a:gd name="T63" fmla="*/ 189 h 269"/>
                <a:gd name="T64" fmla="*/ 88 w 268"/>
                <a:gd name="T65" fmla="*/ 205 h 269"/>
                <a:gd name="T66" fmla="*/ 109 w 268"/>
                <a:gd name="T67" fmla="*/ 215 h 269"/>
                <a:gd name="T68" fmla="*/ 134 w 268"/>
                <a:gd name="T69" fmla="*/ 219 h 269"/>
                <a:gd name="T70" fmla="*/ 152 w 268"/>
                <a:gd name="T71" fmla="*/ 218 h 269"/>
                <a:gd name="T72" fmla="*/ 174 w 268"/>
                <a:gd name="T73" fmla="*/ 209 h 269"/>
                <a:gd name="T74" fmla="*/ 193 w 268"/>
                <a:gd name="T75" fmla="*/ 195 h 269"/>
                <a:gd name="T76" fmla="*/ 209 w 268"/>
                <a:gd name="T77" fmla="*/ 175 h 269"/>
                <a:gd name="T78" fmla="*/ 217 w 268"/>
                <a:gd name="T79" fmla="*/ 152 h 269"/>
                <a:gd name="T80" fmla="*/ 218 w 268"/>
                <a:gd name="T81" fmla="*/ 135 h 269"/>
                <a:gd name="T82" fmla="*/ 215 w 268"/>
                <a:gd name="T83" fmla="*/ 110 h 269"/>
                <a:gd name="T84" fmla="*/ 204 w 268"/>
                <a:gd name="T85" fmla="*/ 88 h 269"/>
                <a:gd name="T86" fmla="*/ 187 w 268"/>
                <a:gd name="T87" fmla="*/ 70 h 269"/>
                <a:gd name="T88" fmla="*/ 167 w 268"/>
                <a:gd name="T89" fmla="*/ 57 h 269"/>
                <a:gd name="T90" fmla="*/ 142 w 268"/>
                <a:gd name="T91" fmla="*/ 5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9">
                  <a:moveTo>
                    <a:pt x="134" y="269"/>
                  </a:moveTo>
                  <a:lnTo>
                    <a:pt x="134" y="269"/>
                  </a:lnTo>
                  <a:lnTo>
                    <a:pt x="121" y="269"/>
                  </a:lnTo>
                  <a:lnTo>
                    <a:pt x="107" y="266"/>
                  </a:lnTo>
                  <a:lnTo>
                    <a:pt x="95" y="263"/>
                  </a:lnTo>
                  <a:lnTo>
                    <a:pt x="82" y="259"/>
                  </a:lnTo>
                  <a:lnTo>
                    <a:pt x="70" y="253"/>
                  </a:lnTo>
                  <a:lnTo>
                    <a:pt x="59" y="246"/>
                  </a:lnTo>
                  <a:lnTo>
                    <a:pt x="48" y="239"/>
                  </a:lnTo>
                  <a:lnTo>
                    <a:pt x="39" y="230"/>
                  </a:lnTo>
                  <a:lnTo>
                    <a:pt x="31" y="220"/>
                  </a:lnTo>
                  <a:lnTo>
                    <a:pt x="22" y="211"/>
                  </a:lnTo>
                  <a:lnTo>
                    <a:pt x="16" y="199"/>
                  </a:lnTo>
                  <a:lnTo>
                    <a:pt x="10" y="187"/>
                  </a:lnTo>
                  <a:lnTo>
                    <a:pt x="6" y="175"/>
                  </a:lnTo>
                  <a:lnTo>
                    <a:pt x="2" y="162"/>
                  </a:lnTo>
                  <a:lnTo>
                    <a:pt x="1" y="149"/>
                  </a:lnTo>
                  <a:lnTo>
                    <a:pt x="0" y="135"/>
                  </a:lnTo>
                  <a:lnTo>
                    <a:pt x="0" y="135"/>
                  </a:lnTo>
                  <a:lnTo>
                    <a:pt x="1" y="121"/>
                  </a:lnTo>
                  <a:lnTo>
                    <a:pt x="2" y="108"/>
                  </a:lnTo>
                  <a:lnTo>
                    <a:pt x="6" y="95"/>
                  </a:lnTo>
                  <a:lnTo>
                    <a:pt x="10" y="82"/>
                  </a:lnTo>
                  <a:lnTo>
                    <a:pt x="16" y="70"/>
                  </a:lnTo>
                  <a:lnTo>
                    <a:pt x="22" y="60"/>
                  </a:lnTo>
                  <a:lnTo>
                    <a:pt x="31" y="49"/>
                  </a:lnTo>
                  <a:lnTo>
                    <a:pt x="39" y="40"/>
                  </a:lnTo>
                  <a:lnTo>
                    <a:pt x="48" y="31"/>
                  </a:lnTo>
                  <a:lnTo>
                    <a:pt x="59" y="24"/>
                  </a:lnTo>
                  <a:lnTo>
                    <a:pt x="70" y="17"/>
                  </a:lnTo>
                  <a:lnTo>
                    <a:pt x="82" y="11"/>
                  </a:lnTo>
                  <a:lnTo>
                    <a:pt x="95" y="6"/>
                  </a:lnTo>
                  <a:lnTo>
                    <a:pt x="107" y="4"/>
                  </a:lnTo>
                  <a:lnTo>
                    <a:pt x="121" y="2"/>
                  </a:lnTo>
                  <a:lnTo>
                    <a:pt x="134" y="0"/>
                  </a:lnTo>
                  <a:lnTo>
                    <a:pt x="134" y="0"/>
                  </a:lnTo>
                  <a:lnTo>
                    <a:pt x="148" y="2"/>
                  </a:lnTo>
                  <a:lnTo>
                    <a:pt x="161" y="4"/>
                  </a:lnTo>
                  <a:lnTo>
                    <a:pt x="174" y="6"/>
                  </a:lnTo>
                  <a:lnTo>
                    <a:pt x="186" y="11"/>
                  </a:lnTo>
                  <a:lnTo>
                    <a:pt x="198" y="17"/>
                  </a:lnTo>
                  <a:lnTo>
                    <a:pt x="209" y="24"/>
                  </a:lnTo>
                  <a:lnTo>
                    <a:pt x="219" y="31"/>
                  </a:lnTo>
                  <a:lnTo>
                    <a:pt x="229" y="40"/>
                  </a:lnTo>
                  <a:lnTo>
                    <a:pt x="237" y="49"/>
                  </a:lnTo>
                  <a:lnTo>
                    <a:pt x="246" y="60"/>
                  </a:lnTo>
                  <a:lnTo>
                    <a:pt x="253" y="70"/>
                  </a:lnTo>
                  <a:lnTo>
                    <a:pt x="257" y="82"/>
                  </a:lnTo>
                  <a:lnTo>
                    <a:pt x="262" y="95"/>
                  </a:lnTo>
                  <a:lnTo>
                    <a:pt x="266" y="108"/>
                  </a:lnTo>
                  <a:lnTo>
                    <a:pt x="268" y="121"/>
                  </a:lnTo>
                  <a:lnTo>
                    <a:pt x="268" y="135"/>
                  </a:lnTo>
                  <a:lnTo>
                    <a:pt x="268" y="135"/>
                  </a:lnTo>
                  <a:lnTo>
                    <a:pt x="268" y="149"/>
                  </a:lnTo>
                  <a:lnTo>
                    <a:pt x="266" y="162"/>
                  </a:lnTo>
                  <a:lnTo>
                    <a:pt x="262" y="175"/>
                  </a:lnTo>
                  <a:lnTo>
                    <a:pt x="257" y="187"/>
                  </a:lnTo>
                  <a:lnTo>
                    <a:pt x="253" y="199"/>
                  </a:lnTo>
                  <a:lnTo>
                    <a:pt x="246" y="211"/>
                  </a:lnTo>
                  <a:lnTo>
                    <a:pt x="237" y="220"/>
                  </a:lnTo>
                  <a:lnTo>
                    <a:pt x="229" y="230"/>
                  </a:lnTo>
                  <a:lnTo>
                    <a:pt x="219" y="239"/>
                  </a:lnTo>
                  <a:lnTo>
                    <a:pt x="209" y="246"/>
                  </a:lnTo>
                  <a:lnTo>
                    <a:pt x="198" y="253"/>
                  </a:lnTo>
                  <a:lnTo>
                    <a:pt x="186" y="259"/>
                  </a:lnTo>
                  <a:lnTo>
                    <a:pt x="174" y="263"/>
                  </a:lnTo>
                  <a:lnTo>
                    <a:pt x="161" y="266"/>
                  </a:lnTo>
                  <a:lnTo>
                    <a:pt x="148" y="269"/>
                  </a:lnTo>
                  <a:lnTo>
                    <a:pt x="134" y="269"/>
                  </a:lnTo>
                  <a:lnTo>
                    <a:pt x="134" y="269"/>
                  </a:lnTo>
                  <a:close/>
                  <a:moveTo>
                    <a:pt x="134" y="50"/>
                  </a:moveTo>
                  <a:lnTo>
                    <a:pt x="134" y="50"/>
                  </a:lnTo>
                  <a:lnTo>
                    <a:pt x="126" y="51"/>
                  </a:lnTo>
                  <a:lnTo>
                    <a:pt x="117" y="53"/>
                  </a:lnTo>
                  <a:lnTo>
                    <a:pt x="109" y="54"/>
                  </a:lnTo>
                  <a:lnTo>
                    <a:pt x="102" y="57"/>
                  </a:lnTo>
                  <a:lnTo>
                    <a:pt x="94" y="61"/>
                  </a:lnTo>
                  <a:lnTo>
                    <a:pt x="88" y="64"/>
                  </a:lnTo>
                  <a:lnTo>
                    <a:pt x="81" y="70"/>
                  </a:lnTo>
                  <a:lnTo>
                    <a:pt x="75" y="75"/>
                  </a:lnTo>
                  <a:lnTo>
                    <a:pt x="69" y="81"/>
                  </a:lnTo>
                  <a:lnTo>
                    <a:pt x="64" y="88"/>
                  </a:lnTo>
                  <a:lnTo>
                    <a:pt x="60" y="95"/>
                  </a:lnTo>
                  <a:lnTo>
                    <a:pt x="57" y="102"/>
                  </a:lnTo>
                  <a:lnTo>
                    <a:pt x="53" y="110"/>
                  </a:lnTo>
                  <a:lnTo>
                    <a:pt x="52" y="118"/>
                  </a:lnTo>
                  <a:lnTo>
                    <a:pt x="51" y="126"/>
                  </a:lnTo>
                  <a:lnTo>
                    <a:pt x="50" y="135"/>
                  </a:lnTo>
                  <a:lnTo>
                    <a:pt x="50" y="135"/>
                  </a:lnTo>
                  <a:lnTo>
                    <a:pt x="51" y="144"/>
                  </a:lnTo>
                  <a:lnTo>
                    <a:pt x="52" y="152"/>
                  </a:lnTo>
                  <a:lnTo>
                    <a:pt x="53" y="159"/>
                  </a:lnTo>
                  <a:lnTo>
                    <a:pt x="57" y="168"/>
                  </a:lnTo>
                  <a:lnTo>
                    <a:pt x="60" y="175"/>
                  </a:lnTo>
                  <a:lnTo>
                    <a:pt x="64" y="182"/>
                  </a:lnTo>
                  <a:lnTo>
                    <a:pt x="69" y="189"/>
                  </a:lnTo>
                  <a:lnTo>
                    <a:pt x="75" y="195"/>
                  </a:lnTo>
                  <a:lnTo>
                    <a:pt x="81" y="200"/>
                  </a:lnTo>
                  <a:lnTo>
                    <a:pt x="88" y="205"/>
                  </a:lnTo>
                  <a:lnTo>
                    <a:pt x="94" y="209"/>
                  </a:lnTo>
                  <a:lnTo>
                    <a:pt x="102" y="213"/>
                  </a:lnTo>
                  <a:lnTo>
                    <a:pt x="109" y="215"/>
                  </a:lnTo>
                  <a:lnTo>
                    <a:pt x="117" y="218"/>
                  </a:lnTo>
                  <a:lnTo>
                    <a:pt x="126" y="219"/>
                  </a:lnTo>
                  <a:lnTo>
                    <a:pt x="134" y="219"/>
                  </a:lnTo>
                  <a:lnTo>
                    <a:pt x="134" y="219"/>
                  </a:lnTo>
                  <a:lnTo>
                    <a:pt x="142" y="219"/>
                  </a:lnTo>
                  <a:lnTo>
                    <a:pt x="152" y="218"/>
                  </a:lnTo>
                  <a:lnTo>
                    <a:pt x="159" y="215"/>
                  </a:lnTo>
                  <a:lnTo>
                    <a:pt x="167" y="213"/>
                  </a:lnTo>
                  <a:lnTo>
                    <a:pt x="174" y="209"/>
                  </a:lnTo>
                  <a:lnTo>
                    <a:pt x="181" y="205"/>
                  </a:lnTo>
                  <a:lnTo>
                    <a:pt x="187" y="200"/>
                  </a:lnTo>
                  <a:lnTo>
                    <a:pt x="193" y="195"/>
                  </a:lnTo>
                  <a:lnTo>
                    <a:pt x="199" y="189"/>
                  </a:lnTo>
                  <a:lnTo>
                    <a:pt x="204" y="182"/>
                  </a:lnTo>
                  <a:lnTo>
                    <a:pt x="209" y="175"/>
                  </a:lnTo>
                  <a:lnTo>
                    <a:pt x="212" y="168"/>
                  </a:lnTo>
                  <a:lnTo>
                    <a:pt x="215" y="159"/>
                  </a:lnTo>
                  <a:lnTo>
                    <a:pt x="217" y="152"/>
                  </a:lnTo>
                  <a:lnTo>
                    <a:pt x="218" y="144"/>
                  </a:lnTo>
                  <a:lnTo>
                    <a:pt x="218" y="135"/>
                  </a:lnTo>
                  <a:lnTo>
                    <a:pt x="218" y="135"/>
                  </a:lnTo>
                  <a:lnTo>
                    <a:pt x="218" y="126"/>
                  </a:lnTo>
                  <a:lnTo>
                    <a:pt x="217" y="118"/>
                  </a:lnTo>
                  <a:lnTo>
                    <a:pt x="215" y="110"/>
                  </a:lnTo>
                  <a:lnTo>
                    <a:pt x="212" y="102"/>
                  </a:lnTo>
                  <a:lnTo>
                    <a:pt x="209" y="95"/>
                  </a:lnTo>
                  <a:lnTo>
                    <a:pt x="204" y="88"/>
                  </a:lnTo>
                  <a:lnTo>
                    <a:pt x="199" y="81"/>
                  </a:lnTo>
                  <a:lnTo>
                    <a:pt x="193" y="75"/>
                  </a:lnTo>
                  <a:lnTo>
                    <a:pt x="187" y="70"/>
                  </a:lnTo>
                  <a:lnTo>
                    <a:pt x="181" y="64"/>
                  </a:lnTo>
                  <a:lnTo>
                    <a:pt x="174" y="61"/>
                  </a:lnTo>
                  <a:lnTo>
                    <a:pt x="167" y="57"/>
                  </a:lnTo>
                  <a:lnTo>
                    <a:pt x="159" y="54"/>
                  </a:lnTo>
                  <a:lnTo>
                    <a:pt x="152" y="53"/>
                  </a:lnTo>
                  <a:lnTo>
                    <a:pt x="142" y="51"/>
                  </a:lnTo>
                  <a:lnTo>
                    <a:pt x="134" y="50"/>
                  </a:lnTo>
                  <a:lnTo>
                    <a:pt x="134" y="5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grpSp>
      <p:grpSp>
        <p:nvGrpSpPr>
          <p:cNvPr id="66" name="그룹 353"/>
          <p:cNvGrpSpPr/>
          <p:nvPr/>
        </p:nvGrpSpPr>
        <p:grpSpPr>
          <a:xfrm>
            <a:off x="4095044" y="3583432"/>
            <a:ext cx="623712" cy="695960"/>
            <a:chOff x="3319066" y="5524481"/>
            <a:chExt cx="671515" cy="749300"/>
          </a:xfrm>
          <a:noFill/>
        </p:grpSpPr>
        <p:sp>
          <p:nvSpPr>
            <p:cNvPr id="67" name="Freeform 22"/>
            <p:cNvSpPr>
              <a:spLocks noEditPoints="1"/>
            </p:cNvSpPr>
            <p:nvPr/>
          </p:nvSpPr>
          <p:spPr bwMode="auto">
            <a:xfrm>
              <a:off x="3631806" y="5681644"/>
              <a:ext cx="347663" cy="581025"/>
            </a:xfrm>
            <a:custGeom>
              <a:avLst/>
              <a:gdLst>
                <a:gd name="T0" fmla="*/ 657 w 657"/>
                <a:gd name="T1" fmla="*/ 549 h 1098"/>
                <a:gd name="T2" fmla="*/ 655 w 657"/>
                <a:gd name="T3" fmla="*/ 503 h 1098"/>
                <a:gd name="T4" fmla="*/ 649 w 657"/>
                <a:gd name="T5" fmla="*/ 459 h 1098"/>
                <a:gd name="T6" fmla="*/ 637 w 657"/>
                <a:gd name="T7" fmla="*/ 415 h 1098"/>
                <a:gd name="T8" fmla="*/ 622 w 657"/>
                <a:gd name="T9" fmla="*/ 373 h 1098"/>
                <a:gd name="T10" fmla="*/ 603 w 657"/>
                <a:gd name="T11" fmla="*/ 334 h 1098"/>
                <a:gd name="T12" fmla="*/ 580 w 657"/>
                <a:gd name="T13" fmla="*/ 296 h 1098"/>
                <a:gd name="T14" fmla="*/ 554 w 657"/>
                <a:gd name="T15" fmla="*/ 262 h 1098"/>
                <a:gd name="T16" fmla="*/ 525 w 657"/>
                <a:gd name="T17" fmla="*/ 229 h 1098"/>
                <a:gd name="T18" fmla="*/ 492 w 657"/>
                <a:gd name="T19" fmla="*/ 200 h 1098"/>
                <a:gd name="T20" fmla="*/ 458 w 657"/>
                <a:gd name="T21" fmla="*/ 174 h 1098"/>
                <a:gd name="T22" fmla="*/ 421 w 657"/>
                <a:gd name="T23" fmla="*/ 151 h 1098"/>
                <a:gd name="T24" fmla="*/ 381 w 657"/>
                <a:gd name="T25" fmla="*/ 132 h 1098"/>
                <a:gd name="T26" fmla="*/ 339 w 657"/>
                <a:gd name="T27" fmla="*/ 117 h 1098"/>
                <a:gd name="T28" fmla="*/ 296 w 657"/>
                <a:gd name="T29" fmla="*/ 106 h 1098"/>
                <a:gd name="T30" fmla="*/ 251 w 657"/>
                <a:gd name="T31" fmla="*/ 99 h 1098"/>
                <a:gd name="T32" fmla="*/ 205 w 657"/>
                <a:gd name="T33" fmla="*/ 96 h 1098"/>
                <a:gd name="T34" fmla="*/ 201 w 657"/>
                <a:gd name="T35" fmla="*/ 96 h 1098"/>
                <a:gd name="T36" fmla="*/ 0 w 657"/>
                <a:gd name="T37" fmla="*/ 0 h 1098"/>
                <a:gd name="T38" fmla="*/ 201 w 657"/>
                <a:gd name="T39" fmla="*/ 1098 h 1098"/>
                <a:gd name="T40" fmla="*/ 201 w 657"/>
                <a:gd name="T41" fmla="*/ 1001 h 1098"/>
                <a:gd name="T42" fmla="*/ 205 w 657"/>
                <a:gd name="T43" fmla="*/ 1001 h 1098"/>
                <a:gd name="T44" fmla="*/ 251 w 657"/>
                <a:gd name="T45" fmla="*/ 999 h 1098"/>
                <a:gd name="T46" fmla="*/ 296 w 657"/>
                <a:gd name="T47" fmla="*/ 993 h 1098"/>
                <a:gd name="T48" fmla="*/ 339 w 657"/>
                <a:gd name="T49" fmla="*/ 981 h 1098"/>
                <a:gd name="T50" fmla="*/ 381 w 657"/>
                <a:gd name="T51" fmla="*/ 966 h 1098"/>
                <a:gd name="T52" fmla="*/ 421 w 657"/>
                <a:gd name="T53" fmla="*/ 947 h 1098"/>
                <a:gd name="T54" fmla="*/ 458 w 657"/>
                <a:gd name="T55" fmla="*/ 924 h 1098"/>
                <a:gd name="T56" fmla="*/ 492 w 657"/>
                <a:gd name="T57" fmla="*/ 898 h 1098"/>
                <a:gd name="T58" fmla="*/ 525 w 657"/>
                <a:gd name="T59" fmla="*/ 870 h 1098"/>
                <a:gd name="T60" fmla="*/ 554 w 657"/>
                <a:gd name="T61" fmla="*/ 837 h 1098"/>
                <a:gd name="T62" fmla="*/ 580 w 657"/>
                <a:gd name="T63" fmla="*/ 802 h 1098"/>
                <a:gd name="T64" fmla="*/ 603 w 657"/>
                <a:gd name="T65" fmla="*/ 765 h 1098"/>
                <a:gd name="T66" fmla="*/ 622 w 657"/>
                <a:gd name="T67" fmla="*/ 725 h 1098"/>
                <a:gd name="T68" fmla="*/ 637 w 657"/>
                <a:gd name="T69" fmla="*/ 683 h 1098"/>
                <a:gd name="T70" fmla="*/ 649 w 657"/>
                <a:gd name="T71" fmla="*/ 640 h 1098"/>
                <a:gd name="T72" fmla="*/ 655 w 657"/>
                <a:gd name="T73" fmla="*/ 595 h 1098"/>
                <a:gd name="T74" fmla="*/ 657 w 657"/>
                <a:gd name="T75" fmla="*/ 549 h 1098"/>
                <a:gd name="T76" fmla="*/ 201 w 657"/>
                <a:gd name="T77" fmla="*/ 298 h 1098"/>
                <a:gd name="T78" fmla="*/ 205 w 657"/>
                <a:gd name="T79" fmla="*/ 298 h 1098"/>
                <a:gd name="T80" fmla="*/ 231 w 657"/>
                <a:gd name="T81" fmla="*/ 300 h 1098"/>
                <a:gd name="T82" fmla="*/ 280 w 657"/>
                <a:gd name="T83" fmla="*/ 309 h 1098"/>
                <a:gd name="T84" fmla="*/ 325 w 657"/>
                <a:gd name="T85" fmla="*/ 328 h 1098"/>
                <a:gd name="T86" fmla="*/ 365 w 657"/>
                <a:gd name="T87" fmla="*/ 355 h 1098"/>
                <a:gd name="T88" fmla="*/ 398 w 657"/>
                <a:gd name="T89" fmla="*/ 390 h 1098"/>
                <a:gd name="T90" fmla="*/ 426 w 657"/>
                <a:gd name="T91" fmla="*/ 429 h 1098"/>
                <a:gd name="T92" fmla="*/ 445 w 657"/>
                <a:gd name="T93" fmla="*/ 474 h 1098"/>
                <a:gd name="T94" fmla="*/ 455 w 657"/>
                <a:gd name="T95" fmla="*/ 524 h 1098"/>
                <a:gd name="T96" fmla="*/ 457 w 657"/>
                <a:gd name="T97" fmla="*/ 549 h 1098"/>
                <a:gd name="T98" fmla="*/ 452 w 657"/>
                <a:gd name="T99" fmla="*/ 600 h 1098"/>
                <a:gd name="T100" fmla="*/ 436 w 657"/>
                <a:gd name="T101" fmla="*/ 647 h 1098"/>
                <a:gd name="T102" fmla="*/ 414 w 657"/>
                <a:gd name="T103" fmla="*/ 690 h 1098"/>
                <a:gd name="T104" fmla="*/ 383 w 657"/>
                <a:gd name="T105" fmla="*/ 727 h 1098"/>
                <a:gd name="T106" fmla="*/ 345 w 657"/>
                <a:gd name="T107" fmla="*/ 758 h 1098"/>
                <a:gd name="T108" fmla="*/ 302 w 657"/>
                <a:gd name="T109" fmla="*/ 780 h 1098"/>
                <a:gd name="T110" fmla="*/ 256 w 657"/>
                <a:gd name="T111" fmla="*/ 796 h 1098"/>
                <a:gd name="T112" fmla="*/ 205 w 657"/>
                <a:gd name="T113" fmla="*/ 801 h 1098"/>
                <a:gd name="T114" fmla="*/ 201 w 657"/>
                <a:gd name="T115" fmla="*/ 80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7" h="1098">
                  <a:moveTo>
                    <a:pt x="657" y="549"/>
                  </a:moveTo>
                  <a:lnTo>
                    <a:pt x="657" y="549"/>
                  </a:lnTo>
                  <a:lnTo>
                    <a:pt x="657" y="526"/>
                  </a:lnTo>
                  <a:lnTo>
                    <a:pt x="655" y="503"/>
                  </a:lnTo>
                  <a:lnTo>
                    <a:pt x="652" y="480"/>
                  </a:lnTo>
                  <a:lnTo>
                    <a:pt x="649" y="459"/>
                  </a:lnTo>
                  <a:lnTo>
                    <a:pt x="643" y="436"/>
                  </a:lnTo>
                  <a:lnTo>
                    <a:pt x="637" y="415"/>
                  </a:lnTo>
                  <a:lnTo>
                    <a:pt x="630" y="393"/>
                  </a:lnTo>
                  <a:lnTo>
                    <a:pt x="622" y="373"/>
                  </a:lnTo>
                  <a:lnTo>
                    <a:pt x="613" y="353"/>
                  </a:lnTo>
                  <a:lnTo>
                    <a:pt x="603" y="334"/>
                  </a:lnTo>
                  <a:lnTo>
                    <a:pt x="592" y="315"/>
                  </a:lnTo>
                  <a:lnTo>
                    <a:pt x="580" y="296"/>
                  </a:lnTo>
                  <a:lnTo>
                    <a:pt x="567" y="278"/>
                  </a:lnTo>
                  <a:lnTo>
                    <a:pt x="554" y="262"/>
                  </a:lnTo>
                  <a:lnTo>
                    <a:pt x="540" y="245"/>
                  </a:lnTo>
                  <a:lnTo>
                    <a:pt x="525" y="229"/>
                  </a:lnTo>
                  <a:lnTo>
                    <a:pt x="509" y="214"/>
                  </a:lnTo>
                  <a:lnTo>
                    <a:pt x="492" y="200"/>
                  </a:lnTo>
                  <a:lnTo>
                    <a:pt x="476" y="187"/>
                  </a:lnTo>
                  <a:lnTo>
                    <a:pt x="458" y="174"/>
                  </a:lnTo>
                  <a:lnTo>
                    <a:pt x="440" y="162"/>
                  </a:lnTo>
                  <a:lnTo>
                    <a:pt x="421" y="151"/>
                  </a:lnTo>
                  <a:lnTo>
                    <a:pt x="401" y="142"/>
                  </a:lnTo>
                  <a:lnTo>
                    <a:pt x="381" y="132"/>
                  </a:lnTo>
                  <a:lnTo>
                    <a:pt x="360" y="124"/>
                  </a:lnTo>
                  <a:lnTo>
                    <a:pt x="339" y="117"/>
                  </a:lnTo>
                  <a:lnTo>
                    <a:pt x="318" y="111"/>
                  </a:lnTo>
                  <a:lnTo>
                    <a:pt x="296" y="106"/>
                  </a:lnTo>
                  <a:lnTo>
                    <a:pt x="274" y="102"/>
                  </a:lnTo>
                  <a:lnTo>
                    <a:pt x="251" y="99"/>
                  </a:lnTo>
                  <a:lnTo>
                    <a:pt x="229" y="98"/>
                  </a:lnTo>
                  <a:lnTo>
                    <a:pt x="205" y="96"/>
                  </a:lnTo>
                  <a:lnTo>
                    <a:pt x="205" y="96"/>
                  </a:lnTo>
                  <a:lnTo>
                    <a:pt x="201" y="96"/>
                  </a:lnTo>
                  <a:lnTo>
                    <a:pt x="201" y="0"/>
                  </a:lnTo>
                  <a:lnTo>
                    <a:pt x="0" y="0"/>
                  </a:lnTo>
                  <a:lnTo>
                    <a:pt x="0" y="1098"/>
                  </a:lnTo>
                  <a:lnTo>
                    <a:pt x="201" y="1098"/>
                  </a:lnTo>
                  <a:lnTo>
                    <a:pt x="201" y="1001"/>
                  </a:lnTo>
                  <a:lnTo>
                    <a:pt x="201" y="1001"/>
                  </a:lnTo>
                  <a:lnTo>
                    <a:pt x="205" y="1001"/>
                  </a:lnTo>
                  <a:lnTo>
                    <a:pt x="205" y="1001"/>
                  </a:lnTo>
                  <a:lnTo>
                    <a:pt x="229" y="1001"/>
                  </a:lnTo>
                  <a:lnTo>
                    <a:pt x="251" y="999"/>
                  </a:lnTo>
                  <a:lnTo>
                    <a:pt x="274" y="997"/>
                  </a:lnTo>
                  <a:lnTo>
                    <a:pt x="296" y="993"/>
                  </a:lnTo>
                  <a:lnTo>
                    <a:pt x="318" y="987"/>
                  </a:lnTo>
                  <a:lnTo>
                    <a:pt x="339" y="981"/>
                  </a:lnTo>
                  <a:lnTo>
                    <a:pt x="360" y="974"/>
                  </a:lnTo>
                  <a:lnTo>
                    <a:pt x="381" y="966"/>
                  </a:lnTo>
                  <a:lnTo>
                    <a:pt x="401" y="957"/>
                  </a:lnTo>
                  <a:lnTo>
                    <a:pt x="421" y="947"/>
                  </a:lnTo>
                  <a:lnTo>
                    <a:pt x="440" y="936"/>
                  </a:lnTo>
                  <a:lnTo>
                    <a:pt x="458" y="924"/>
                  </a:lnTo>
                  <a:lnTo>
                    <a:pt x="476" y="912"/>
                  </a:lnTo>
                  <a:lnTo>
                    <a:pt x="492" y="898"/>
                  </a:lnTo>
                  <a:lnTo>
                    <a:pt x="509" y="884"/>
                  </a:lnTo>
                  <a:lnTo>
                    <a:pt x="525" y="870"/>
                  </a:lnTo>
                  <a:lnTo>
                    <a:pt x="540" y="853"/>
                  </a:lnTo>
                  <a:lnTo>
                    <a:pt x="554" y="837"/>
                  </a:lnTo>
                  <a:lnTo>
                    <a:pt x="567" y="820"/>
                  </a:lnTo>
                  <a:lnTo>
                    <a:pt x="580" y="802"/>
                  </a:lnTo>
                  <a:lnTo>
                    <a:pt x="592" y="784"/>
                  </a:lnTo>
                  <a:lnTo>
                    <a:pt x="603" y="765"/>
                  </a:lnTo>
                  <a:lnTo>
                    <a:pt x="613" y="745"/>
                  </a:lnTo>
                  <a:lnTo>
                    <a:pt x="622" y="725"/>
                  </a:lnTo>
                  <a:lnTo>
                    <a:pt x="630" y="704"/>
                  </a:lnTo>
                  <a:lnTo>
                    <a:pt x="637" y="683"/>
                  </a:lnTo>
                  <a:lnTo>
                    <a:pt x="643" y="662"/>
                  </a:lnTo>
                  <a:lnTo>
                    <a:pt x="649" y="640"/>
                  </a:lnTo>
                  <a:lnTo>
                    <a:pt x="652" y="618"/>
                  </a:lnTo>
                  <a:lnTo>
                    <a:pt x="655" y="595"/>
                  </a:lnTo>
                  <a:lnTo>
                    <a:pt x="657" y="573"/>
                  </a:lnTo>
                  <a:lnTo>
                    <a:pt x="657" y="549"/>
                  </a:lnTo>
                  <a:lnTo>
                    <a:pt x="657" y="549"/>
                  </a:lnTo>
                  <a:close/>
                  <a:moveTo>
                    <a:pt x="201" y="298"/>
                  </a:moveTo>
                  <a:lnTo>
                    <a:pt x="201" y="298"/>
                  </a:lnTo>
                  <a:lnTo>
                    <a:pt x="205" y="298"/>
                  </a:lnTo>
                  <a:lnTo>
                    <a:pt x="205" y="298"/>
                  </a:lnTo>
                  <a:lnTo>
                    <a:pt x="231" y="300"/>
                  </a:lnTo>
                  <a:lnTo>
                    <a:pt x="256" y="303"/>
                  </a:lnTo>
                  <a:lnTo>
                    <a:pt x="280" y="309"/>
                  </a:lnTo>
                  <a:lnTo>
                    <a:pt x="302" y="317"/>
                  </a:lnTo>
                  <a:lnTo>
                    <a:pt x="325" y="328"/>
                  </a:lnTo>
                  <a:lnTo>
                    <a:pt x="345" y="341"/>
                  </a:lnTo>
                  <a:lnTo>
                    <a:pt x="365" y="355"/>
                  </a:lnTo>
                  <a:lnTo>
                    <a:pt x="383" y="372"/>
                  </a:lnTo>
                  <a:lnTo>
                    <a:pt x="398" y="390"/>
                  </a:lnTo>
                  <a:lnTo>
                    <a:pt x="414" y="409"/>
                  </a:lnTo>
                  <a:lnTo>
                    <a:pt x="426" y="429"/>
                  </a:lnTo>
                  <a:lnTo>
                    <a:pt x="436" y="452"/>
                  </a:lnTo>
                  <a:lnTo>
                    <a:pt x="445" y="474"/>
                  </a:lnTo>
                  <a:lnTo>
                    <a:pt x="452" y="499"/>
                  </a:lnTo>
                  <a:lnTo>
                    <a:pt x="455" y="524"/>
                  </a:lnTo>
                  <a:lnTo>
                    <a:pt x="457" y="549"/>
                  </a:lnTo>
                  <a:lnTo>
                    <a:pt x="457" y="549"/>
                  </a:lnTo>
                  <a:lnTo>
                    <a:pt x="455" y="575"/>
                  </a:lnTo>
                  <a:lnTo>
                    <a:pt x="452" y="600"/>
                  </a:lnTo>
                  <a:lnTo>
                    <a:pt x="445" y="624"/>
                  </a:lnTo>
                  <a:lnTo>
                    <a:pt x="436" y="647"/>
                  </a:lnTo>
                  <a:lnTo>
                    <a:pt x="426" y="669"/>
                  </a:lnTo>
                  <a:lnTo>
                    <a:pt x="414" y="690"/>
                  </a:lnTo>
                  <a:lnTo>
                    <a:pt x="398" y="709"/>
                  </a:lnTo>
                  <a:lnTo>
                    <a:pt x="383" y="727"/>
                  </a:lnTo>
                  <a:lnTo>
                    <a:pt x="365" y="744"/>
                  </a:lnTo>
                  <a:lnTo>
                    <a:pt x="345" y="758"/>
                  </a:lnTo>
                  <a:lnTo>
                    <a:pt x="325" y="770"/>
                  </a:lnTo>
                  <a:lnTo>
                    <a:pt x="302" y="780"/>
                  </a:lnTo>
                  <a:lnTo>
                    <a:pt x="280" y="789"/>
                  </a:lnTo>
                  <a:lnTo>
                    <a:pt x="256" y="796"/>
                  </a:lnTo>
                  <a:lnTo>
                    <a:pt x="231" y="799"/>
                  </a:lnTo>
                  <a:lnTo>
                    <a:pt x="205" y="801"/>
                  </a:lnTo>
                  <a:lnTo>
                    <a:pt x="205" y="801"/>
                  </a:lnTo>
                  <a:lnTo>
                    <a:pt x="201" y="801"/>
                  </a:lnTo>
                  <a:lnTo>
                    <a:pt x="201" y="298"/>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8" name="Freeform 23"/>
            <p:cNvSpPr>
              <a:spLocks noEditPoints="1"/>
            </p:cNvSpPr>
            <p:nvPr/>
          </p:nvSpPr>
          <p:spPr bwMode="auto">
            <a:xfrm>
              <a:off x="3619106" y="5670531"/>
              <a:ext cx="371475" cy="603250"/>
            </a:xfrm>
            <a:custGeom>
              <a:avLst/>
              <a:gdLst>
                <a:gd name="T0" fmla="*/ 2 w 703"/>
                <a:gd name="T1" fmla="*/ 13 h 1141"/>
                <a:gd name="T2" fmla="*/ 19 w 703"/>
                <a:gd name="T3" fmla="*/ 0 h 1141"/>
                <a:gd name="T4" fmla="*/ 233 w 703"/>
                <a:gd name="T5" fmla="*/ 1 h 1141"/>
                <a:gd name="T6" fmla="*/ 246 w 703"/>
                <a:gd name="T7" fmla="*/ 18 h 1141"/>
                <a:gd name="T8" fmla="*/ 293 w 703"/>
                <a:gd name="T9" fmla="*/ 100 h 1141"/>
                <a:gd name="T10" fmla="*/ 404 w 703"/>
                <a:gd name="T11" fmla="*/ 129 h 1141"/>
                <a:gd name="T12" fmla="*/ 502 w 703"/>
                <a:gd name="T13" fmla="*/ 183 h 1141"/>
                <a:gd name="T14" fmla="*/ 585 w 703"/>
                <a:gd name="T15" fmla="*/ 258 h 1141"/>
                <a:gd name="T16" fmla="*/ 648 w 703"/>
                <a:gd name="T17" fmla="*/ 349 h 1141"/>
                <a:gd name="T18" fmla="*/ 689 w 703"/>
                <a:gd name="T19" fmla="*/ 455 h 1141"/>
                <a:gd name="T20" fmla="*/ 703 w 703"/>
                <a:gd name="T21" fmla="*/ 570 h 1141"/>
                <a:gd name="T22" fmla="*/ 693 w 703"/>
                <a:gd name="T23" fmla="*/ 664 h 1141"/>
                <a:gd name="T24" fmla="*/ 658 w 703"/>
                <a:gd name="T25" fmla="*/ 772 h 1141"/>
                <a:gd name="T26" fmla="*/ 599 w 703"/>
                <a:gd name="T27" fmla="*/ 867 h 1141"/>
                <a:gd name="T28" fmla="*/ 520 w 703"/>
                <a:gd name="T29" fmla="*/ 944 h 1141"/>
                <a:gd name="T30" fmla="*/ 425 w 703"/>
                <a:gd name="T31" fmla="*/ 1002 h 1141"/>
                <a:gd name="T32" fmla="*/ 316 w 703"/>
                <a:gd name="T33" fmla="*/ 1037 h 1141"/>
                <a:gd name="T34" fmla="*/ 247 w 703"/>
                <a:gd name="T35" fmla="*/ 1119 h 1141"/>
                <a:gd name="T36" fmla="*/ 236 w 703"/>
                <a:gd name="T37" fmla="*/ 1138 h 1141"/>
                <a:gd name="T38" fmla="*/ 23 w 703"/>
                <a:gd name="T39" fmla="*/ 1141 h 1141"/>
                <a:gd name="T40" fmla="*/ 5 w 703"/>
                <a:gd name="T41" fmla="*/ 1132 h 1141"/>
                <a:gd name="T42" fmla="*/ 45 w 703"/>
                <a:gd name="T43" fmla="*/ 44 h 1141"/>
                <a:gd name="T44" fmla="*/ 202 w 703"/>
                <a:gd name="T45" fmla="*/ 1019 h 1141"/>
                <a:gd name="T46" fmla="*/ 215 w 703"/>
                <a:gd name="T47" fmla="*/ 1002 h 1141"/>
                <a:gd name="T48" fmla="*/ 250 w 703"/>
                <a:gd name="T49" fmla="*/ 1000 h 1141"/>
                <a:gd name="T50" fmla="*/ 356 w 703"/>
                <a:gd name="T51" fmla="*/ 981 h 1141"/>
                <a:gd name="T52" fmla="*/ 451 w 703"/>
                <a:gd name="T53" fmla="*/ 938 h 1141"/>
                <a:gd name="T54" fmla="*/ 532 w 703"/>
                <a:gd name="T55" fmla="*/ 874 h 1141"/>
                <a:gd name="T56" fmla="*/ 596 w 703"/>
                <a:gd name="T57" fmla="*/ 793 h 1141"/>
                <a:gd name="T58" fmla="*/ 639 w 703"/>
                <a:gd name="T59" fmla="*/ 698 h 1141"/>
                <a:gd name="T60" fmla="*/ 658 w 703"/>
                <a:gd name="T61" fmla="*/ 592 h 1141"/>
                <a:gd name="T62" fmla="*/ 653 w 703"/>
                <a:gd name="T63" fmla="*/ 505 h 1141"/>
                <a:gd name="T64" fmla="*/ 624 w 703"/>
                <a:gd name="T65" fmla="*/ 402 h 1141"/>
                <a:gd name="T66" fmla="*/ 572 w 703"/>
                <a:gd name="T67" fmla="*/ 313 h 1141"/>
                <a:gd name="T68" fmla="*/ 501 w 703"/>
                <a:gd name="T69" fmla="*/ 239 h 1141"/>
                <a:gd name="T70" fmla="*/ 414 w 703"/>
                <a:gd name="T71" fmla="*/ 183 h 1141"/>
                <a:gd name="T72" fmla="*/ 315 w 703"/>
                <a:gd name="T73" fmla="*/ 148 h 1141"/>
                <a:gd name="T74" fmla="*/ 228 w 703"/>
                <a:gd name="T75" fmla="*/ 140 h 1141"/>
                <a:gd name="T76" fmla="*/ 212 w 703"/>
                <a:gd name="T77" fmla="*/ 136 h 1141"/>
                <a:gd name="T78" fmla="*/ 202 w 703"/>
                <a:gd name="T79" fmla="*/ 122 h 1141"/>
                <a:gd name="T80" fmla="*/ 202 w 703"/>
                <a:gd name="T81" fmla="*/ 319 h 1141"/>
                <a:gd name="T82" fmla="*/ 208 w 703"/>
                <a:gd name="T83" fmla="*/ 304 h 1141"/>
                <a:gd name="T84" fmla="*/ 224 w 703"/>
                <a:gd name="T85" fmla="*/ 297 h 1141"/>
                <a:gd name="T86" fmla="*/ 256 w 703"/>
                <a:gd name="T87" fmla="*/ 298 h 1141"/>
                <a:gd name="T88" fmla="*/ 381 w 703"/>
                <a:gd name="T89" fmla="*/ 343 h 1141"/>
                <a:gd name="T90" fmla="*/ 469 w 703"/>
                <a:gd name="T91" fmla="*/ 439 h 1141"/>
                <a:gd name="T92" fmla="*/ 501 w 703"/>
                <a:gd name="T93" fmla="*/ 556 h 1141"/>
                <a:gd name="T94" fmla="*/ 496 w 703"/>
                <a:gd name="T95" fmla="*/ 626 h 1141"/>
                <a:gd name="T96" fmla="*/ 439 w 703"/>
                <a:gd name="T97" fmla="*/ 744 h 1141"/>
                <a:gd name="T98" fmla="*/ 335 w 703"/>
                <a:gd name="T99" fmla="*/ 823 h 1141"/>
                <a:gd name="T100" fmla="*/ 228 w 703"/>
                <a:gd name="T101" fmla="*/ 844 h 1141"/>
                <a:gd name="T102" fmla="*/ 218 w 703"/>
                <a:gd name="T103" fmla="*/ 843 h 1141"/>
                <a:gd name="T104" fmla="*/ 203 w 703"/>
                <a:gd name="T105" fmla="*/ 830 h 1141"/>
                <a:gd name="T106" fmla="*/ 247 w 703"/>
                <a:gd name="T107" fmla="*/ 799 h 1141"/>
                <a:gd name="T108" fmla="*/ 329 w 703"/>
                <a:gd name="T109" fmla="*/ 775 h 1141"/>
                <a:gd name="T110" fmla="*/ 410 w 703"/>
                <a:gd name="T111" fmla="*/ 710 h 1141"/>
                <a:gd name="T112" fmla="*/ 452 w 703"/>
                <a:gd name="T113" fmla="*/ 614 h 1141"/>
                <a:gd name="T114" fmla="*/ 452 w 703"/>
                <a:gd name="T115" fmla="*/ 526 h 1141"/>
                <a:gd name="T116" fmla="*/ 410 w 703"/>
                <a:gd name="T117" fmla="*/ 431 h 1141"/>
                <a:gd name="T118" fmla="*/ 329 w 703"/>
                <a:gd name="T119" fmla="*/ 364 h 1141"/>
                <a:gd name="T120" fmla="*/ 247 w 703"/>
                <a:gd name="T121" fmla="*/ 34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3" h="1141">
                  <a:moveTo>
                    <a:pt x="0" y="1119"/>
                  </a:moveTo>
                  <a:lnTo>
                    <a:pt x="0" y="21"/>
                  </a:lnTo>
                  <a:lnTo>
                    <a:pt x="0" y="21"/>
                  </a:lnTo>
                  <a:lnTo>
                    <a:pt x="1" y="18"/>
                  </a:lnTo>
                  <a:lnTo>
                    <a:pt x="2" y="13"/>
                  </a:lnTo>
                  <a:lnTo>
                    <a:pt x="5" y="9"/>
                  </a:lnTo>
                  <a:lnTo>
                    <a:pt x="7" y="6"/>
                  </a:lnTo>
                  <a:lnTo>
                    <a:pt x="11" y="4"/>
                  </a:lnTo>
                  <a:lnTo>
                    <a:pt x="14" y="1"/>
                  </a:lnTo>
                  <a:lnTo>
                    <a:pt x="19" y="0"/>
                  </a:lnTo>
                  <a:lnTo>
                    <a:pt x="23" y="0"/>
                  </a:lnTo>
                  <a:lnTo>
                    <a:pt x="224" y="0"/>
                  </a:lnTo>
                  <a:lnTo>
                    <a:pt x="224" y="0"/>
                  </a:lnTo>
                  <a:lnTo>
                    <a:pt x="229" y="0"/>
                  </a:lnTo>
                  <a:lnTo>
                    <a:pt x="233" y="1"/>
                  </a:lnTo>
                  <a:lnTo>
                    <a:pt x="236" y="4"/>
                  </a:lnTo>
                  <a:lnTo>
                    <a:pt x="240" y="6"/>
                  </a:lnTo>
                  <a:lnTo>
                    <a:pt x="242" y="9"/>
                  </a:lnTo>
                  <a:lnTo>
                    <a:pt x="245" y="13"/>
                  </a:lnTo>
                  <a:lnTo>
                    <a:pt x="246" y="18"/>
                  </a:lnTo>
                  <a:lnTo>
                    <a:pt x="247" y="21"/>
                  </a:lnTo>
                  <a:lnTo>
                    <a:pt x="247" y="96"/>
                  </a:lnTo>
                  <a:lnTo>
                    <a:pt x="247" y="96"/>
                  </a:lnTo>
                  <a:lnTo>
                    <a:pt x="269" y="97"/>
                  </a:lnTo>
                  <a:lnTo>
                    <a:pt x="293" y="100"/>
                  </a:lnTo>
                  <a:lnTo>
                    <a:pt x="316" y="103"/>
                  </a:lnTo>
                  <a:lnTo>
                    <a:pt x="338" y="108"/>
                  </a:lnTo>
                  <a:lnTo>
                    <a:pt x="361" y="114"/>
                  </a:lnTo>
                  <a:lnTo>
                    <a:pt x="382" y="121"/>
                  </a:lnTo>
                  <a:lnTo>
                    <a:pt x="404" y="129"/>
                  </a:lnTo>
                  <a:lnTo>
                    <a:pt x="425" y="138"/>
                  </a:lnTo>
                  <a:lnTo>
                    <a:pt x="445" y="147"/>
                  </a:lnTo>
                  <a:lnTo>
                    <a:pt x="464" y="159"/>
                  </a:lnTo>
                  <a:lnTo>
                    <a:pt x="483" y="170"/>
                  </a:lnTo>
                  <a:lnTo>
                    <a:pt x="502" y="183"/>
                  </a:lnTo>
                  <a:lnTo>
                    <a:pt x="520" y="196"/>
                  </a:lnTo>
                  <a:lnTo>
                    <a:pt x="538" y="210"/>
                  </a:lnTo>
                  <a:lnTo>
                    <a:pt x="554" y="226"/>
                  </a:lnTo>
                  <a:lnTo>
                    <a:pt x="570" y="241"/>
                  </a:lnTo>
                  <a:lnTo>
                    <a:pt x="585" y="258"/>
                  </a:lnTo>
                  <a:lnTo>
                    <a:pt x="599" y="274"/>
                  </a:lnTo>
                  <a:lnTo>
                    <a:pt x="613" y="292"/>
                  </a:lnTo>
                  <a:lnTo>
                    <a:pt x="626" y="310"/>
                  </a:lnTo>
                  <a:lnTo>
                    <a:pt x="637" y="329"/>
                  </a:lnTo>
                  <a:lnTo>
                    <a:pt x="648" y="349"/>
                  </a:lnTo>
                  <a:lnTo>
                    <a:pt x="658" y="369"/>
                  </a:lnTo>
                  <a:lnTo>
                    <a:pt x="667" y="389"/>
                  </a:lnTo>
                  <a:lnTo>
                    <a:pt x="675" y="411"/>
                  </a:lnTo>
                  <a:lnTo>
                    <a:pt x="683" y="432"/>
                  </a:lnTo>
                  <a:lnTo>
                    <a:pt x="689" y="455"/>
                  </a:lnTo>
                  <a:lnTo>
                    <a:pt x="693" y="477"/>
                  </a:lnTo>
                  <a:lnTo>
                    <a:pt x="698" y="500"/>
                  </a:lnTo>
                  <a:lnTo>
                    <a:pt x="700" y="522"/>
                  </a:lnTo>
                  <a:lnTo>
                    <a:pt x="703" y="546"/>
                  </a:lnTo>
                  <a:lnTo>
                    <a:pt x="703" y="570"/>
                  </a:lnTo>
                  <a:lnTo>
                    <a:pt x="703" y="570"/>
                  </a:lnTo>
                  <a:lnTo>
                    <a:pt x="703" y="594"/>
                  </a:lnTo>
                  <a:lnTo>
                    <a:pt x="700" y="617"/>
                  </a:lnTo>
                  <a:lnTo>
                    <a:pt x="698" y="641"/>
                  </a:lnTo>
                  <a:lnTo>
                    <a:pt x="693" y="664"/>
                  </a:lnTo>
                  <a:lnTo>
                    <a:pt x="689" y="686"/>
                  </a:lnTo>
                  <a:lnTo>
                    <a:pt x="683" y="708"/>
                  </a:lnTo>
                  <a:lnTo>
                    <a:pt x="675" y="730"/>
                  </a:lnTo>
                  <a:lnTo>
                    <a:pt x="667" y="750"/>
                  </a:lnTo>
                  <a:lnTo>
                    <a:pt x="658" y="772"/>
                  </a:lnTo>
                  <a:lnTo>
                    <a:pt x="648" y="792"/>
                  </a:lnTo>
                  <a:lnTo>
                    <a:pt x="637" y="811"/>
                  </a:lnTo>
                  <a:lnTo>
                    <a:pt x="626" y="830"/>
                  </a:lnTo>
                  <a:lnTo>
                    <a:pt x="613" y="849"/>
                  </a:lnTo>
                  <a:lnTo>
                    <a:pt x="599" y="867"/>
                  </a:lnTo>
                  <a:lnTo>
                    <a:pt x="585" y="883"/>
                  </a:lnTo>
                  <a:lnTo>
                    <a:pt x="570" y="900"/>
                  </a:lnTo>
                  <a:lnTo>
                    <a:pt x="554" y="915"/>
                  </a:lnTo>
                  <a:lnTo>
                    <a:pt x="538" y="931"/>
                  </a:lnTo>
                  <a:lnTo>
                    <a:pt x="520" y="944"/>
                  </a:lnTo>
                  <a:lnTo>
                    <a:pt x="502" y="958"/>
                  </a:lnTo>
                  <a:lnTo>
                    <a:pt x="483" y="970"/>
                  </a:lnTo>
                  <a:lnTo>
                    <a:pt x="464" y="982"/>
                  </a:lnTo>
                  <a:lnTo>
                    <a:pt x="445" y="993"/>
                  </a:lnTo>
                  <a:lnTo>
                    <a:pt x="425" y="1002"/>
                  </a:lnTo>
                  <a:lnTo>
                    <a:pt x="404" y="1012"/>
                  </a:lnTo>
                  <a:lnTo>
                    <a:pt x="382" y="1020"/>
                  </a:lnTo>
                  <a:lnTo>
                    <a:pt x="361" y="1026"/>
                  </a:lnTo>
                  <a:lnTo>
                    <a:pt x="338" y="1032"/>
                  </a:lnTo>
                  <a:lnTo>
                    <a:pt x="316" y="1037"/>
                  </a:lnTo>
                  <a:lnTo>
                    <a:pt x="293" y="1040"/>
                  </a:lnTo>
                  <a:lnTo>
                    <a:pt x="269" y="1044"/>
                  </a:lnTo>
                  <a:lnTo>
                    <a:pt x="247" y="1045"/>
                  </a:lnTo>
                  <a:lnTo>
                    <a:pt x="247" y="1119"/>
                  </a:lnTo>
                  <a:lnTo>
                    <a:pt x="247" y="1119"/>
                  </a:lnTo>
                  <a:lnTo>
                    <a:pt x="246" y="1123"/>
                  </a:lnTo>
                  <a:lnTo>
                    <a:pt x="245" y="1127"/>
                  </a:lnTo>
                  <a:lnTo>
                    <a:pt x="242" y="1132"/>
                  </a:lnTo>
                  <a:lnTo>
                    <a:pt x="240" y="1134"/>
                  </a:lnTo>
                  <a:lnTo>
                    <a:pt x="236" y="1138"/>
                  </a:lnTo>
                  <a:lnTo>
                    <a:pt x="233" y="1139"/>
                  </a:lnTo>
                  <a:lnTo>
                    <a:pt x="229" y="1141"/>
                  </a:lnTo>
                  <a:lnTo>
                    <a:pt x="224" y="1141"/>
                  </a:lnTo>
                  <a:lnTo>
                    <a:pt x="23" y="1141"/>
                  </a:lnTo>
                  <a:lnTo>
                    <a:pt x="23" y="1141"/>
                  </a:lnTo>
                  <a:lnTo>
                    <a:pt x="19" y="1141"/>
                  </a:lnTo>
                  <a:lnTo>
                    <a:pt x="14" y="1139"/>
                  </a:lnTo>
                  <a:lnTo>
                    <a:pt x="11" y="1138"/>
                  </a:lnTo>
                  <a:lnTo>
                    <a:pt x="7" y="1134"/>
                  </a:lnTo>
                  <a:lnTo>
                    <a:pt x="5" y="1132"/>
                  </a:lnTo>
                  <a:lnTo>
                    <a:pt x="2" y="1127"/>
                  </a:lnTo>
                  <a:lnTo>
                    <a:pt x="1" y="1123"/>
                  </a:lnTo>
                  <a:lnTo>
                    <a:pt x="0" y="1119"/>
                  </a:lnTo>
                  <a:lnTo>
                    <a:pt x="0" y="1119"/>
                  </a:lnTo>
                  <a:close/>
                  <a:moveTo>
                    <a:pt x="45" y="44"/>
                  </a:moveTo>
                  <a:lnTo>
                    <a:pt x="45" y="1096"/>
                  </a:lnTo>
                  <a:lnTo>
                    <a:pt x="202" y="1096"/>
                  </a:lnTo>
                  <a:lnTo>
                    <a:pt x="202" y="1022"/>
                  </a:lnTo>
                  <a:lnTo>
                    <a:pt x="202" y="1022"/>
                  </a:lnTo>
                  <a:lnTo>
                    <a:pt x="202" y="1019"/>
                  </a:lnTo>
                  <a:lnTo>
                    <a:pt x="203" y="1014"/>
                  </a:lnTo>
                  <a:lnTo>
                    <a:pt x="205" y="1010"/>
                  </a:lnTo>
                  <a:lnTo>
                    <a:pt x="208" y="1007"/>
                  </a:lnTo>
                  <a:lnTo>
                    <a:pt x="211" y="1005"/>
                  </a:lnTo>
                  <a:lnTo>
                    <a:pt x="215" y="1002"/>
                  </a:lnTo>
                  <a:lnTo>
                    <a:pt x="220" y="1001"/>
                  </a:lnTo>
                  <a:lnTo>
                    <a:pt x="224" y="1001"/>
                  </a:lnTo>
                  <a:lnTo>
                    <a:pt x="228" y="1001"/>
                  </a:lnTo>
                  <a:lnTo>
                    <a:pt x="228" y="1001"/>
                  </a:lnTo>
                  <a:lnTo>
                    <a:pt x="250" y="1000"/>
                  </a:lnTo>
                  <a:lnTo>
                    <a:pt x="272" y="999"/>
                  </a:lnTo>
                  <a:lnTo>
                    <a:pt x="293" y="995"/>
                  </a:lnTo>
                  <a:lnTo>
                    <a:pt x="315" y="991"/>
                  </a:lnTo>
                  <a:lnTo>
                    <a:pt x="336" y="987"/>
                  </a:lnTo>
                  <a:lnTo>
                    <a:pt x="356" y="981"/>
                  </a:lnTo>
                  <a:lnTo>
                    <a:pt x="376" y="975"/>
                  </a:lnTo>
                  <a:lnTo>
                    <a:pt x="395" y="967"/>
                  </a:lnTo>
                  <a:lnTo>
                    <a:pt x="414" y="958"/>
                  </a:lnTo>
                  <a:lnTo>
                    <a:pt x="433" y="949"/>
                  </a:lnTo>
                  <a:lnTo>
                    <a:pt x="451" y="938"/>
                  </a:lnTo>
                  <a:lnTo>
                    <a:pt x="469" y="927"/>
                  </a:lnTo>
                  <a:lnTo>
                    <a:pt x="486" y="914"/>
                  </a:lnTo>
                  <a:lnTo>
                    <a:pt x="501" y="902"/>
                  </a:lnTo>
                  <a:lnTo>
                    <a:pt x="518" y="888"/>
                  </a:lnTo>
                  <a:lnTo>
                    <a:pt x="532" y="874"/>
                  </a:lnTo>
                  <a:lnTo>
                    <a:pt x="546" y="860"/>
                  </a:lnTo>
                  <a:lnTo>
                    <a:pt x="560" y="844"/>
                  </a:lnTo>
                  <a:lnTo>
                    <a:pt x="572" y="828"/>
                  </a:lnTo>
                  <a:lnTo>
                    <a:pt x="584" y="811"/>
                  </a:lnTo>
                  <a:lnTo>
                    <a:pt x="596" y="793"/>
                  </a:lnTo>
                  <a:lnTo>
                    <a:pt x="607" y="775"/>
                  </a:lnTo>
                  <a:lnTo>
                    <a:pt x="616" y="756"/>
                  </a:lnTo>
                  <a:lnTo>
                    <a:pt x="624" y="737"/>
                  </a:lnTo>
                  <a:lnTo>
                    <a:pt x="632" y="718"/>
                  </a:lnTo>
                  <a:lnTo>
                    <a:pt x="639" y="698"/>
                  </a:lnTo>
                  <a:lnTo>
                    <a:pt x="645" y="678"/>
                  </a:lnTo>
                  <a:lnTo>
                    <a:pt x="649" y="657"/>
                  </a:lnTo>
                  <a:lnTo>
                    <a:pt x="653" y="635"/>
                  </a:lnTo>
                  <a:lnTo>
                    <a:pt x="656" y="614"/>
                  </a:lnTo>
                  <a:lnTo>
                    <a:pt x="658" y="592"/>
                  </a:lnTo>
                  <a:lnTo>
                    <a:pt x="658" y="570"/>
                  </a:lnTo>
                  <a:lnTo>
                    <a:pt x="658" y="570"/>
                  </a:lnTo>
                  <a:lnTo>
                    <a:pt x="658" y="549"/>
                  </a:lnTo>
                  <a:lnTo>
                    <a:pt x="656" y="526"/>
                  </a:lnTo>
                  <a:lnTo>
                    <a:pt x="653" y="505"/>
                  </a:lnTo>
                  <a:lnTo>
                    <a:pt x="649" y="483"/>
                  </a:lnTo>
                  <a:lnTo>
                    <a:pt x="645" y="463"/>
                  </a:lnTo>
                  <a:lnTo>
                    <a:pt x="639" y="443"/>
                  </a:lnTo>
                  <a:lnTo>
                    <a:pt x="632" y="423"/>
                  </a:lnTo>
                  <a:lnTo>
                    <a:pt x="624" y="402"/>
                  </a:lnTo>
                  <a:lnTo>
                    <a:pt x="616" y="383"/>
                  </a:lnTo>
                  <a:lnTo>
                    <a:pt x="607" y="366"/>
                  </a:lnTo>
                  <a:lnTo>
                    <a:pt x="596" y="348"/>
                  </a:lnTo>
                  <a:lnTo>
                    <a:pt x="584" y="330"/>
                  </a:lnTo>
                  <a:lnTo>
                    <a:pt x="572" y="313"/>
                  </a:lnTo>
                  <a:lnTo>
                    <a:pt x="560" y="297"/>
                  </a:lnTo>
                  <a:lnTo>
                    <a:pt x="546" y="281"/>
                  </a:lnTo>
                  <a:lnTo>
                    <a:pt x="532" y="266"/>
                  </a:lnTo>
                  <a:lnTo>
                    <a:pt x="518" y="252"/>
                  </a:lnTo>
                  <a:lnTo>
                    <a:pt x="501" y="239"/>
                  </a:lnTo>
                  <a:lnTo>
                    <a:pt x="486" y="226"/>
                  </a:lnTo>
                  <a:lnTo>
                    <a:pt x="469" y="214"/>
                  </a:lnTo>
                  <a:lnTo>
                    <a:pt x="451" y="203"/>
                  </a:lnTo>
                  <a:lnTo>
                    <a:pt x="433" y="192"/>
                  </a:lnTo>
                  <a:lnTo>
                    <a:pt x="414" y="183"/>
                  </a:lnTo>
                  <a:lnTo>
                    <a:pt x="395" y="174"/>
                  </a:lnTo>
                  <a:lnTo>
                    <a:pt x="376" y="166"/>
                  </a:lnTo>
                  <a:lnTo>
                    <a:pt x="356" y="159"/>
                  </a:lnTo>
                  <a:lnTo>
                    <a:pt x="336" y="153"/>
                  </a:lnTo>
                  <a:lnTo>
                    <a:pt x="315" y="148"/>
                  </a:lnTo>
                  <a:lnTo>
                    <a:pt x="293" y="145"/>
                  </a:lnTo>
                  <a:lnTo>
                    <a:pt x="272" y="142"/>
                  </a:lnTo>
                  <a:lnTo>
                    <a:pt x="250" y="140"/>
                  </a:lnTo>
                  <a:lnTo>
                    <a:pt x="228" y="140"/>
                  </a:lnTo>
                  <a:lnTo>
                    <a:pt x="228" y="140"/>
                  </a:lnTo>
                  <a:lnTo>
                    <a:pt x="224" y="140"/>
                  </a:lnTo>
                  <a:lnTo>
                    <a:pt x="224" y="140"/>
                  </a:lnTo>
                  <a:lnTo>
                    <a:pt x="221" y="140"/>
                  </a:lnTo>
                  <a:lnTo>
                    <a:pt x="216" y="139"/>
                  </a:lnTo>
                  <a:lnTo>
                    <a:pt x="212" y="136"/>
                  </a:lnTo>
                  <a:lnTo>
                    <a:pt x="209" y="134"/>
                  </a:lnTo>
                  <a:lnTo>
                    <a:pt x="209" y="134"/>
                  </a:lnTo>
                  <a:lnTo>
                    <a:pt x="205" y="131"/>
                  </a:lnTo>
                  <a:lnTo>
                    <a:pt x="203" y="127"/>
                  </a:lnTo>
                  <a:lnTo>
                    <a:pt x="202" y="122"/>
                  </a:lnTo>
                  <a:lnTo>
                    <a:pt x="202" y="117"/>
                  </a:lnTo>
                  <a:lnTo>
                    <a:pt x="202" y="44"/>
                  </a:lnTo>
                  <a:lnTo>
                    <a:pt x="45" y="44"/>
                  </a:lnTo>
                  <a:close/>
                  <a:moveTo>
                    <a:pt x="202" y="822"/>
                  </a:moveTo>
                  <a:lnTo>
                    <a:pt x="202" y="319"/>
                  </a:lnTo>
                  <a:lnTo>
                    <a:pt x="202" y="319"/>
                  </a:lnTo>
                  <a:lnTo>
                    <a:pt x="202" y="315"/>
                  </a:lnTo>
                  <a:lnTo>
                    <a:pt x="203" y="311"/>
                  </a:lnTo>
                  <a:lnTo>
                    <a:pt x="205" y="306"/>
                  </a:lnTo>
                  <a:lnTo>
                    <a:pt x="208" y="304"/>
                  </a:lnTo>
                  <a:lnTo>
                    <a:pt x="211" y="300"/>
                  </a:lnTo>
                  <a:lnTo>
                    <a:pt x="215" y="299"/>
                  </a:lnTo>
                  <a:lnTo>
                    <a:pt x="218" y="297"/>
                  </a:lnTo>
                  <a:lnTo>
                    <a:pt x="223" y="297"/>
                  </a:lnTo>
                  <a:lnTo>
                    <a:pt x="224" y="297"/>
                  </a:lnTo>
                  <a:lnTo>
                    <a:pt x="224" y="297"/>
                  </a:lnTo>
                  <a:lnTo>
                    <a:pt x="228" y="297"/>
                  </a:lnTo>
                  <a:lnTo>
                    <a:pt x="228" y="297"/>
                  </a:lnTo>
                  <a:lnTo>
                    <a:pt x="242" y="297"/>
                  </a:lnTo>
                  <a:lnTo>
                    <a:pt x="256" y="298"/>
                  </a:lnTo>
                  <a:lnTo>
                    <a:pt x="284" y="302"/>
                  </a:lnTo>
                  <a:lnTo>
                    <a:pt x="310" y="309"/>
                  </a:lnTo>
                  <a:lnTo>
                    <a:pt x="335" y="318"/>
                  </a:lnTo>
                  <a:lnTo>
                    <a:pt x="358" y="330"/>
                  </a:lnTo>
                  <a:lnTo>
                    <a:pt x="381" y="343"/>
                  </a:lnTo>
                  <a:lnTo>
                    <a:pt x="402" y="359"/>
                  </a:lnTo>
                  <a:lnTo>
                    <a:pt x="421" y="376"/>
                  </a:lnTo>
                  <a:lnTo>
                    <a:pt x="439" y="397"/>
                  </a:lnTo>
                  <a:lnTo>
                    <a:pt x="455" y="417"/>
                  </a:lnTo>
                  <a:lnTo>
                    <a:pt x="469" y="439"/>
                  </a:lnTo>
                  <a:lnTo>
                    <a:pt x="481" y="464"/>
                  </a:lnTo>
                  <a:lnTo>
                    <a:pt x="489" y="489"/>
                  </a:lnTo>
                  <a:lnTo>
                    <a:pt x="496" y="515"/>
                  </a:lnTo>
                  <a:lnTo>
                    <a:pt x="501" y="543"/>
                  </a:lnTo>
                  <a:lnTo>
                    <a:pt x="501" y="556"/>
                  </a:lnTo>
                  <a:lnTo>
                    <a:pt x="502" y="570"/>
                  </a:lnTo>
                  <a:lnTo>
                    <a:pt x="502" y="570"/>
                  </a:lnTo>
                  <a:lnTo>
                    <a:pt x="501" y="584"/>
                  </a:lnTo>
                  <a:lnTo>
                    <a:pt x="501" y="598"/>
                  </a:lnTo>
                  <a:lnTo>
                    <a:pt x="496" y="626"/>
                  </a:lnTo>
                  <a:lnTo>
                    <a:pt x="489" y="652"/>
                  </a:lnTo>
                  <a:lnTo>
                    <a:pt x="481" y="677"/>
                  </a:lnTo>
                  <a:lnTo>
                    <a:pt x="469" y="701"/>
                  </a:lnTo>
                  <a:lnTo>
                    <a:pt x="455" y="723"/>
                  </a:lnTo>
                  <a:lnTo>
                    <a:pt x="439" y="744"/>
                  </a:lnTo>
                  <a:lnTo>
                    <a:pt x="421" y="763"/>
                  </a:lnTo>
                  <a:lnTo>
                    <a:pt x="402" y="781"/>
                  </a:lnTo>
                  <a:lnTo>
                    <a:pt x="381" y="797"/>
                  </a:lnTo>
                  <a:lnTo>
                    <a:pt x="358" y="811"/>
                  </a:lnTo>
                  <a:lnTo>
                    <a:pt x="335" y="823"/>
                  </a:lnTo>
                  <a:lnTo>
                    <a:pt x="310" y="831"/>
                  </a:lnTo>
                  <a:lnTo>
                    <a:pt x="284" y="838"/>
                  </a:lnTo>
                  <a:lnTo>
                    <a:pt x="256" y="843"/>
                  </a:lnTo>
                  <a:lnTo>
                    <a:pt x="242" y="844"/>
                  </a:lnTo>
                  <a:lnTo>
                    <a:pt x="228" y="844"/>
                  </a:lnTo>
                  <a:lnTo>
                    <a:pt x="228" y="844"/>
                  </a:lnTo>
                  <a:lnTo>
                    <a:pt x="223" y="844"/>
                  </a:lnTo>
                  <a:lnTo>
                    <a:pt x="222" y="844"/>
                  </a:lnTo>
                  <a:lnTo>
                    <a:pt x="222" y="844"/>
                  </a:lnTo>
                  <a:lnTo>
                    <a:pt x="218" y="843"/>
                  </a:lnTo>
                  <a:lnTo>
                    <a:pt x="214" y="842"/>
                  </a:lnTo>
                  <a:lnTo>
                    <a:pt x="211" y="839"/>
                  </a:lnTo>
                  <a:lnTo>
                    <a:pt x="208" y="837"/>
                  </a:lnTo>
                  <a:lnTo>
                    <a:pt x="205" y="834"/>
                  </a:lnTo>
                  <a:lnTo>
                    <a:pt x="203" y="830"/>
                  </a:lnTo>
                  <a:lnTo>
                    <a:pt x="202" y="825"/>
                  </a:lnTo>
                  <a:lnTo>
                    <a:pt x="202" y="822"/>
                  </a:lnTo>
                  <a:lnTo>
                    <a:pt x="202" y="822"/>
                  </a:lnTo>
                  <a:close/>
                  <a:moveTo>
                    <a:pt x="247" y="342"/>
                  </a:moveTo>
                  <a:lnTo>
                    <a:pt x="247" y="799"/>
                  </a:lnTo>
                  <a:lnTo>
                    <a:pt x="247" y="799"/>
                  </a:lnTo>
                  <a:lnTo>
                    <a:pt x="268" y="796"/>
                  </a:lnTo>
                  <a:lnTo>
                    <a:pt x="290" y="791"/>
                  </a:lnTo>
                  <a:lnTo>
                    <a:pt x="310" y="785"/>
                  </a:lnTo>
                  <a:lnTo>
                    <a:pt x="329" y="775"/>
                  </a:lnTo>
                  <a:lnTo>
                    <a:pt x="348" y="766"/>
                  </a:lnTo>
                  <a:lnTo>
                    <a:pt x="364" y="754"/>
                  </a:lnTo>
                  <a:lnTo>
                    <a:pt x="381" y="741"/>
                  </a:lnTo>
                  <a:lnTo>
                    <a:pt x="395" y="725"/>
                  </a:lnTo>
                  <a:lnTo>
                    <a:pt x="410" y="710"/>
                  </a:lnTo>
                  <a:lnTo>
                    <a:pt x="421" y="692"/>
                  </a:lnTo>
                  <a:lnTo>
                    <a:pt x="432" y="674"/>
                  </a:lnTo>
                  <a:lnTo>
                    <a:pt x="440" y="655"/>
                  </a:lnTo>
                  <a:lnTo>
                    <a:pt x="448" y="635"/>
                  </a:lnTo>
                  <a:lnTo>
                    <a:pt x="452" y="614"/>
                  </a:lnTo>
                  <a:lnTo>
                    <a:pt x="456" y="592"/>
                  </a:lnTo>
                  <a:lnTo>
                    <a:pt x="457" y="570"/>
                  </a:lnTo>
                  <a:lnTo>
                    <a:pt x="457" y="570"/>
                  </a:lnTo>
                  <a:lnTo>
                    <a:pt x="456" y="549"/>
                  </a:lnTo>
                  <a:lnTo>
                    <a:pt x="452" y="526"/>
                  </a:lnTo>
                  <a:lnTo>
                    <a:pt x="448" y="506"/>
                  </a:lnTo>
                  <a:lnTo>
                    <a:pt x="440" y="486"/>
                  </a:lnTo>
                  <a:lnTo>
                    <a:pt x="432" y="465"/>
                  </a:lnTo>
                  <a:lnTo>
                    <a:pt x="421" y="448"/>
                  </a:lnTo>
                  <a:lnTo>
                    <a:pt x="410" y="431"/>
                  </a:lnTo>
                  <a:lnTo>
                    <a:pt x="395" y="414"/>
                  </a:lnTo>
                  <a:lnTo>
                    <a:pt x="381" y="400"/>
                  </a:lnTo>
                  <a:lnTo>
                    <a:pt x="364" y="387"/>
                  </a:lnTo>
                  <a:lnTo>
                    <a:pt x="348" y="375"/>
                  </a:lnTo>
                  <a:lnTo>
                    <a:pt x="329" y="364"/>
                  </a:lnTo>
                  <a:lnTo>
                    <a:pt x="310" y="356"/>
                  </a:lnTo>
                  <a:lnTo>
                    <a:pt x="290" y="349"/>
                  </a:lnTo>
                  <a:lnTo>
                    <a:pt x="268" y="344"/>
                  </a:lnTo>
                  <a:lnTo>
                    <a:pt x="247" y="342"/>
                  </a:lnTo>
                  <a:lnTo>
                    <a:pt x="247" y="342"/>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69" name="Freeform 24"/>
            <p:cNvSpPr/>
            <p:nvPr/>
          </p:nvSpPr>
          <p:spPr bwMode="auto">
            <a:xfrm>
              <a:off x="3623869" y="5719744"/>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1 h 46"/>
                <a:gd name="T10" fmla="*/ 7 w 107"/>
                <a:gd name="T11" fmla="*/ 39 h 46"/>
                <a:gd name="T12" fmla="*/ 4 w 107"/>
                <a:gd name="T13" fmla="*/ 36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8 h 46"/>
                <a:gd name="T26" fmla="*/ 1 w 107"/>
                <a:gd name="T27" fmla="*/ 14 h 46"/>
                <a:gd name="T28" fmla="*/ 4 w 107"/>
                <a:gd name="T29" fmla="*/ 9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9 h 46"/>
                <a:gd name="T54" fmla="*/ 105 w 107"/>
                <a:gd name="T55" fmla="*/ 14 h 46"/>
                <a:gd name="T56" fmla="*/ 106 w 107"/>
                <a:gd name="T57" fmla="*/ 18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6 h 46"/>
                <a:gd name="T70" fmla="*/ 100 w 107"/>
                <a:gd name="T71" fmla="*/ 39 h 46"/>
                <a:gd name="T72" fmla="*/ 96 w 107"/>
                <a:gd name="T73" fmla="*/ 41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1"/>
                  </a:lnTo>
                  <a:lnTo>
                    <a:pt x="7" y="39"/>
                  </a:lnTo>
                  <a:lnTo>
                    <a:pt x="4" y="36"/>
                  </a:lnTo>
                  <a:lnTo>
                    <a:pt x="1" y="32"/>
                  </a:lnTo>
                  <a:lnTo>
                    <a:pt x="0" y="27"/>
                  </a:lnTo>
                  <a:lnTo>
                    <a:pt x="0" y="22"/>
                  </a:lnTo>
                  <a:lnTo>
                    <a:pt x="0" y="22"/>
                  </a:lnTo>
                  <a:lnTo>
                    <a:pt x="0" y="22"/>
                  </a:lnTo>
                  <a:lnTo>
                    <a:pt x="0" y="18"/>
                  </a:lnTo>
                  <a:lnTo>
                    <a:pt x="1" y="14"/>
                  </a:lnTo>
                  <a:lnTo>
                    <a:pt x="4" y="9"/>
                  </a:lnTo>
                  <a:lnTo>
                    <a:pt x="7" y="6"/>
                  </a:lnTo>
                  <a:lnTo>
                    <a:pt x="10" y="4"/>
                  </a:lnTo>
                  <a:lnTo>
                    <a:pt x="15" y="1"/>
                  </a:lnTo>
                  <a:lnTo>
                    <a:pt x="18" y="0"/>
                  </a:lnTo>
                  <a:lnTo>
                    <a:pt x="23" y="0"/>
                  </a:lnTo>
                  <a:lnTo>
                    <a:pt x="83" y="0"/>
                  </a:lnTo>
                  <a:lnTo>
                    <a:pt x="83" y="0"/>
                  </a:lnTo>
                  <a:lnTo>
                    <a:pt x="88" y="0"/>
                  </a:lnTo>
                  <a:lnTo>
                    <a:pt x="93" y="1"/>
                  </a:lnTo>
                  <a:lnTo>
                    <a:pt x="96" y="4"/>
                  </a:lnTo>
                  <a:lnTo>
                    <a:pt x="100" y="6"/>
                  </a:lnTo>
                  <a:lnTo>
                    <a:pt x="104" y="9"/>
                  </a:lnTo>
                  <a:lnTo>
                    <a:pt x="105" y="14"/>
                  </a:lnTo>
                  <a:lnTo>
                    <a:pt x="106" y="18"/>
                  </a:lnTo>
                  <a:lnTo>
                    <a:pt x="107" y="22"/>
                  </a:lnTo>
                  <a:lnTo>
                    <a:pt x="107" y="22"/>
                  </a:lnTo>
                  <a:lnTo>
                    <a:pt x="107" y="22"/>
                  </a:lnTo>
                  <a:lnTo>
                    <a:pt x="106" y="27"/>
                  </a:lnTo>
                  <a:lnTo>
                    <a:pt x="105" y="32"/>
                  </a:lnTo>
                  <a:lnTo>
                    <a:pt x="104" y="36"/>
                  </a:lnTo>
                  <a:lnTo>
                    <a:pt x="100" y="39"/>
                  </a:lnTo>
                  <a:lnTo>
                    <a:pt x="96" y="41"/>
                  </a:lnTo>
                  <a:lnTo>
                    <a:pt x="93" y="44"/>
                  </a:lnTo>
                  <a:lnTo>
                    <a:pt x="88" y="45"/>
                  </a:lnTo>
                  <a:lnTo>
                    <a:pt x="83" y="46"/>
                  </a:lnTo>
                  <a:lnTo>
                    <a:pt x="23"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0" name="Freeform 25"/>
            <p:cNvSpPr/>
            <p:nvPr/>
          </p:nvSpPr>
          <p:spPr bwMode="auto">
            <a:xfrm>
              <a:off x="3623869" y="5773719"/>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1 h 45"/>
                <a:gd name="T10" fmla="*/ 7 w 107"/>
                <a:gd name="T11" fmla="*/ 39 h 45"/>
                <a:gd name="T12" fmla="*/ 4 w 107"/>
                <a:gd name="T13" fmla="*/ 35 h 45"/>
                <a:gd name="T14" fmla="*/ 1 w 107"/>
                <a:gd name="T15" fmla="*/ 31 h 45"/>
                <a:gd name="T16" fmla="*/ 0 w 107"/>
                <a:gd name="T17" fmla="*/ 27 h 45"/>
                <a:gd name="T18" fmla="*/ 0 w 107"/>
                <a:gd name="T19" fmla="*/ 22 h 45"/>
                <a:gd name="T20" fmla="*/ 0 w 107"/>
                <a:gd name="T21" fmla="*/ 22 h 45"/>
                <a:gd name="T22" fmla="*/ 0 w 107"/>
                <a:gd name="T23" fmla="*/ 22 h 45"/>
                <a:gd name="T24" fmla="*/ 0 w 107"/>
                <a:gd name="T25" fmla="*/ 18 h 45"/>
                <a:gd name="T26" fmla="*/ 1 w 107"/>
                <a:gd name="T27" fmla="*/ 13 h 45"/>
                <a:gd name="T28" fmla="*/ 4 w 107"/>
                <a:gd name="T29" fmla="*/ 9 h 45"/>
                <a:gd name="T30" fmla="*/ 7 w 107"/>
                <a:gd name="T31" fmla="*/ 6 h 45"/>
                <a:gd name="T32" fmla="*/ 10 w 107"/>
                <a:gd name="T33" fmla="*/ 3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3 h 45"/>
                <a:gd name="T50" fmla="*/ 100 w 107"/>
                <a:gd name="T51" fmla="*/ 6 h 45"/>
                <a:gd name="T52" fmla="*/ 104 w 107"/>
                <a:gd name="T53" fmla="*/ 9 h 45"/>
                <a:gd name="T54" fmla="*/ 105 w 107"/>
                <a:gd name="T55" fmla="*/ 13 h 45"/>
                <a:gd name="T56" fmla="*/ 106 w 107"/>
                <a:gd name="T57" fmla="*/ 18 h 45"/>
                <a:gd name="T58" fmla="*/ 107 w 107"/>
                <a:gd name="T59" fmla="*/ 22 h 45"/>
                <a:gd name="T60" fmla="*/ 107 w 107"/>
                <a:gd name="T61" fmla="*/ 22 h 45"/>
                <a:gd name="T62" fmla="*/ 107 w 107"/>
                <a:gd name="T63" fmla="*/ 22 h 45"/>
                <a:gd name="T64" fmla="*/ 106 w 107"/>
                <a:gd name="T65" fmla="*/ 27 h 45"/>
                <a:gd name="T66" fmla="*/ 105 w 107"/>
                <a:gd name="T67" fmla="*/ 31 h 45"/>
                <a:gd name="T68" fmla="*/ 104 w 107"/>
                <a:gd name="T69" fmla="*/ 35 h 45"/>
                <a:gd name="T70" fmla="*/ 100 w 107"/>
                <a:gd name="T71" fmla="*/ 39 h 45"/>
                <a:gd name="T72" fmla="*/ 96 w 107"/>
                <a:gd name="T73" fmla="*/ 41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1"/>
                  </a:lnTo>
                  <a:lnTo>
                    <a:pt x="7" y="39"/>
                  </a:lnTo>
                  <a:lnTo>
                    <a:pt x="4" y="35"/>
                  </a:lnTo>
                  <a:lnTo>
                    <a:pt x="1" y="31"/>
                  </a:lnTo>
                  <a:lnTo>
                    <a:pt x="0" y="27"/>
                  </a:lnTo>
                  <a:lnTo>
                    <a:pt x="0" y="22"/>
                  </a:lnTo>
                  <a:lnTo>
                    <a:pt x="0" y="22"/>
                  </a:lnTo>
                  <a:lnTo>
                    <a:pt x="0" y="22"/>
                  </a:lnTo>
                  <a:lnTo>
                    <a:pt x="0" y="18"/>
                  </a:lnTo>
                  <a:lnTo>
                    <a:pt x="1" y="13"/>
                  </a:lnTo>
                  <a:lnTo>
                    <a:pt x="4" y="9"/>
                  </a:lnTo>
                  <a:lnTo>
                    <a:pt x="7" y="6"/>
                  </a:lnTo>
                  <a:lnTo>
                    <a:pt x="10" y="3"/>
                  </a:lnTo>
                  <a:lnTo>
                    <a:pt x="15" y="1"/>
                  </a:lnTo>
                  <a:lnTo>
                    <a:pt x="18" y="0"/>
                  </a:lnTo>
                  <a:lnTo>
                    <a:pt x="23" y="0"/>
                  </a:lnTo>
                  <a:lnTo>
                    <a:pt x="83" y="0"/>
                  </a:lnTo>
                  <a:lnTo>
                    <a:pt x="83" y="0"/>
                  </a:lnTo>
                  <a:lnTo>
                    <a:pt x="88" y="0"/>
                  </a:lnTo>
                  <a:lnTo>
                    <a:pt x="93" y="1"/>
                  </a:lnTo>
                  <a:lnTo>
                    <a:pt x="96" y="3"/>
                  </a:lnTo>
                  <a:lnTo>
                    <a:pt x="100" y="6"/>
                  </a:lnTo>
                  <a:lnTo>
                    <a:pt x="104" y="9"/>
                  </a:lnTo>
                  <a:lnTo>
                    <a:pt x="105" y="13"/>
                  </a:lnTo>
                  <a:lnTo>
                    <a:pt x="106" y="18"/>
                  </a:lnTo>
                  <a:lnTo>
                    <a:pt x="107" y="22"/>
                  </a:lnTo>
                  <a:lnTo>
                    <a:pt x="107" y="22"/>
                  </a:lnTo>
                  <a:lnTo>
                    <a:pt x="107" y="22"/>
                  </a:lnTo>
                  <a:lnTo>
                    <a:pt x="106" y="27"/>
                  </a:lnTo>
                  <a:lnTo>
                    <a:pt x="105" y="31"/>
                  </a:lnTo>
                  <a:lnTo>
                    <a:pt x="104" y="35"/>
                  </a:lnTo>
                  <a:lnTo>
                    <a:pt x="100" y="39"/>
                  </a:lnTo>
                  <a:lnTo>
                    <a:pt x="96" y="41"/>
                  </a:lnTo>
                  <a:lnTo>
                    <a:pt x="93" y="44"/>
                  </a:lnTo>
                  <a:lnTo>
                    <a:pt x="88" y="45"/>
                  </a:lnTo>
                  <a:lnTo>
                    <a:pt x="83" y="45"/>
                  </a:lnTo>
                  <a:lnTo>
                    <a:pt x="23" y="45"/>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1" name="Freeform 26"/>
            <p:cNvSpPr/>
            <p:nvPr/>
          </p:nvSpPr>
          <p:spPr bwMode="auto">
            <a:xfrm>
              <a:off x="3623869" y="5826106"/>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39 h 46"/>
                <a:gd name="T12" fmla="*/ 4 w 107"/>
                <a:gd name="T13" fmla="*/ 35 h 46"/>
                <a:gd name="T14" fmla="*/ 1 w 107"/>
                <a:gd name="T15" fmla="*/ 32 h 46"/>
                <a:gd name="T16" fmla="*/ 0 w 107"/>
                <a:gd name="T17" fmla="*/ 28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0 h 46"/>
                <a:gd name="T30" fmla="*/ 7 w 107"/>
                <a:gd name="T31" fmla="*/ 7 h 46"/>
                <a:gd name="T32" fmla="*/ 10 w 107"/>
                <a:gd name="T33" fmla="*/ 4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4 h 46"/>
                <a:gd name="T50" fmla="*/ 100 w 107"/>
                <a:gd name="T51" fmla="*/ 7 h 46"/>
                <a:gd name="T52" fmla="*/ 104 w 107"/>
                <a:gd name="T53" fmla="*/ 10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8 h 46"/>
                <a:gd name="T66" fmla="*/ 105 w 107"/>
                <a:gd name="T67" fmla="*/ 32 h 46"/>
                <a:gd name="T68" fmla="*/ 104 w 107"/>
                <a:gd name="T69" fmla="*/ 35 h 46"/>
                <a:gd name="T70" fmla="*/ 100 w 107"/>
                <a:gd name="T71" fmla="*/ 39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39"/>
                  </a:lnTo>
                  <a:lnTo>
                    <a:pt x="4" y="35"/>
                  </a:lnTo>
                  <a:lnTo>
                    <a:pt x="1" y="32"/>
                  </a:lnTo>
                  <a:lnTo>
                    <a:pt x="0" y="28"/>
                  </a:lnTo>
                  <a:lnTo>
                    <a:pt x="0" y="23"/>
                  </a:lnTo>
                  <a:lnTo>
                    <a:pt x="0" y="23"/>
                  </a:lnTo>
                  <a:lnTo>
                    <a:pt x="0" y="23"/>
                  </a:lnTo>
                  <a:lnTo>
                    <a:pt x="0" y="19"/>
                  </a:lnTo>
                  <a:lnTo>
                    <a:pt x="1" y="14"/>
                  </a:lnTo>
                  <a:lnTo>
                    <a:pt x="4" y="10"/>
                  </a:lnTo>
                  <a:lnTo>
                    <a:pt x="7" y="7"/>
                  </a:lnTo>
                  <a:lnTo>
                    <a:pt x="10" y="4"/>
                  </a:lnTo>
                  <a:lnTo>
                    <a:pt x="15" y="2"/>
                  </a:lnTo>
                  <a:lnTo>
                    <a:pt x="18" y="1"/>
                  </a:lnTo>
                  <a:lnTo>
                    <a:pt x="23" y="0"/>
                  </a:lnTo>
                  <a:lnTo>
                    <a:pt x="83" y="0"/>
                  </a:lnTo>
                  <a:lnTo>
                    <a:pt x="83" y="0"/>
                  </a:lnTo>
                  <a:lnTo>
                    <a:pt x="88" y="1"/>
                  </a:lnTo>
                  <a:lnTo>
                    <a:pt x="93" y="2"/>
                  </a:lnTo>
                  <a:lnTo>
                    <a:pt x="96" y="4"/>
                  </a:lnTo>
                  <a:lnTo>
                    <a:pt x="100" y="7"/>
                  </a:lnTo>
                  <a:lnTo>
                    <a:pt x="104" y="10"/>
                  </a:lnTo>
                  <a:lnTo>
                    <a:pt x="105" y="14"/>
                  </a:lnTo>
                  <a:lnTo>
                    <a:pt x="106" y="19"/>
                  </a:lnTo>
                  <a:lnTo>
                    <a:pt x="107" y="23"/>
                  </a:lnTo>
                  <a:lnTo>
                    <a:pt x="107" y="23"/>
                  </a:lnTo>
                  <a:lnTo>
                    <a:pt x="107" y="23"/>
                  </a:lnTo>
                  <a:lnTo>
                    <a:pt x="106" y="28"/>
                  </a:lnTo>
                  <a:lnTo>
                    <a:pt x="105" y="32"/>
                  </a:lnTo>
                  <a:lnTo>
                    <a:pt x="104" y="35"/>
                  </a:lnTo>
                  <a:lnTo>
                    <a:pt x="100" y="39"/>
                  </a:lnTo>
                  <a:lnTo>
                    <a:pt x="96" y="42"/>
                  </a:lnTo>
                  <a:lnTo>
                    <a:pt x="93" y="44"/>
                  </a:lnTo>
                  <a:lnTo>
                    <a:pt x="88" y="46"/>
                  </a:lnTo>
                  <a:lnTo>
                    <a:pt x="83" y="46"/>
                  </a:lnTo>
                  <a:lnTo>
                    <a:pt x="23"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2" name="Freeform 27"/>
            <p:cNvSpPr/>
            <p:nvPr/>
          </p:nvSpPr>
          <p:spPr bwMode="auto">
            <a:xfrm>
              <a:off x="3623869" y="5880081"/>
              <a:ext cx="55563" cy="23813"/>
            </a:xfrm>
            <a:custGeom>
              <a:avLst/>
              <a:gdLst>
                <a:gd name="T0" fmla="*/ 23 w 107"/>
                <a:gd name="T1" fmla="*/ 46 h 46"/>
                <a:gd name="T2" fmla="*/ 23 w 107"/>
                <a:gd name="T3" fmla="*/ 46 h 46"/>
                <a:gd name="T4" fmla="*/ 18 w 107"/>
                <a:gd name="T5" fmla="*/ 45 h 46"/>
                <a:gd name="T6" fmla="*/ 15 w 107"/>
                <a:gd name="T7" fmla="*/ 43 h 46"/>
                <a:gd name="T8" fmla="*/ 10 w 107"/>
                <a:gd name="T9" fmla="*/ 41 h 46"/>
                <a:gd name="T10" fmla="*/ 7 w 107"/>
                <a:gd name="T11" fmla="*/ 39 h 46"/>
                <a:gd name="T12" fmla="*/ 4 w 107"/>
                <a:gd name="T13" fmla="*/ 35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7 h 46"/>
                <a:gd name="T26" fmla="*/ 1 w 107"/>
                <a:gd name="T27" fmla="*/ 14 h 46"/>
                <a:gd name="T28" fmla="*/ 4 w 107"/>
                <a:gd name="T29" fmla="*/ 9 h 46"/>
                <a:gd name="T30" fmla="*/ 7 w 107"/>
                <a:gd name="T31" fmla="*/ 7 h 46"/>
                <a:gd name="T32" fmla="*/ 10 w 107"/>
                <a:gd name="T33" fmla="*/ 3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3 h 46"/>
                <a:gd name="T50" fmla="*/ 100 w 107"/>
                <a:gd name="T51" fmla="*/ 7 h 46"/>
                <a:gd name="T52" fmla="*/ 104 w 107"/>
                <a:gd name="T53" fmla="*/ 9 h 46"/>
                <a:gd name="T54" fmla="*/ 105 w 107"/>
                <a:gd name="T55" fmla="*/ 14 h 46"/>
                <a:gd name="T56" fmla="*/ 106 w 107"/>
                <a:gd name="T57" fmla="*/ 17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5 h 46"/>
                <a:gd name="T70" fmla="*/ 100 w 107"/>
                <a:gd name="T71" fmla="*/ 39 h 46"/>
                <a:gd name="T72" fmla="*/ 96 w 107"/>
                <a:gd name="T73" fmla="*/ 41 h 46"/>
                <a:gd name="T74" fmla="*/ 93 w 107"/>
                <a:gd name="T75" fmla="*/ 43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3"/>
                  </a:lnTo>
                  <a:lnTo>
                    <a:pt x="10" y="41"/>
                  </a:lnTo>
                  <a:lnTo>
                    <a:pt x="7" y="39"/>
                  </a:lnTo>
                  <a:lnTo>
                    <a:pt x="4" y="35"/>
                  </a:lnTo>
                  <a:lnTo>
                    <a:pt x="1" y="32"/>
                  </a:lnTo>
                  <a:lnTo>
                    <a:pt x="0" y="27"/>
                  </a:lnTo>
                  <a:lnTo>
                    <a:pt x="0" y="22"/>
                  </a:lnTo>
                  <a:lnTo>
                    <a:pt x="0" y="22"/>
                  </a:lnTo>
                  <a:lnTo>
                    <a:pt x="0" y="22"/>
                  </a:lnTo>
                  <a:lnTo>
                    <a:pt x="0" y="17"/>
                  </a:lnTo>
                  <a:lnTo>
                    <a:pt x="1" y="14"/>
                  </a:lnTo>
                  <a:lnTo>
                    <a:pt x="4" y="9"/>
                  </a:lnTo>
                  <a:lnTo>
                    <a:pt x="7" y="7"/>
                  </a:lnTo>
                  <a:lnTo>
                    <a:pt x="10" y="3"/>
                  </a:lnTo>
                  <a:lnTo>
                    <a:pt x="15" y="1"/>
                  </a:lnTo>
                  <a:lnTo>
                    <a:pt x="18" y="0"/>
                  </a:lnTo>
                  <a:lnTo>
                    <a:pt x="23" y="0"/>
                  </a:lnTo>
                  <a:lnTo>
                    <a:pt x="83" y="0"/>
                  </a:lnTo>
                  <a:lnTo>
                    <a:pt x="83" y="0"/>
                  </a:lnTo>
                  <a:lnTo>
                    <a:pt x="88" y="0"/>
                  </a:lnTo>
                  <a:lnTo>
                    <a:pt x="93" y="1"/>
                  </a:lnTo>
                  <a:lnTo>
                    <a:pt x="96" y="3"/>
                  </a:lnTo>
                  <a:lnTo>
                    <a:pt x="100" y="7"/>
                  </a:lnTo>
                  <a:lnTo>
                    <a:pt x="104" y="9"/>
                  </a:lnTo>
                  <a:lnTo>
                    <a:pt x="105" y="14"/>
                  </a:lnTo>
                  <a:lnTo>
                    <a:pt x="106" y="17"/>
                  </a:lnTo>
                  <a:lnTo>
                    <a:pt x="107" y="22"/>
                  </a:lnTo>
                  <a:lnTo>
                    <a:pt x="107" y="22"/>
                  </a:lnTo>
                  <a:lnTo>
                    <a:pt x="107" y="22"/>
                  </a:lnTo>
                  <a:lnTo>
                    <a:pt x="106" y="27"/>
                  </a:lnTo>
                  <a:lnTo>
                    <a:pt x="105" y="32"/>
                  </a:lnTo>
                  <a:lnTo>
                    <a:pt x="104" y="35"/>
                  </a:lnTo>
                  <a:lnTo>
                    <a:pt x="100" y="39"/>
                  </a:lnTo>
                  <a:lnTo>
                    <a:pt x="96" y="41"/>
                  </a:lnTo>
                  <a:lnTo>
                    <a:pt x="93" y="43"/>
                  </a:lnTo>
                  <a:lnTo>
                    <a:pt x="88" y="45"/>
                  </a:lnTo>
                  <a:lnTo>
                    <a:pt x="83" y="46"/>
                  </a:lnTo>
                  <a:lnTo>
                    <a:pt x="23"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3" name="Freeform 28"/>
            <p:cNvSpPr/>
            <p:nvPr/>
          </p:nvSpPr>
          <p:spPr bwMode="auto">
            <a:xfrm>
              <a:off x="3623869" y="5932469"/>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40 h 46"/>
                <a:gd name="T12" fmla="*/ 4 w 107"/>
                <a:gd name="T13" fmla="*/ 36 h 46"/>
                <a:gd name="T14" fmla="*/ 1 w 107"/>
                <a:gd name="T15" fmla="*/ 33 h 46"/>
                <a:gd name="T16" fmla="*/ 0 w 107"/>
                <a:gd name="T17" fmla="*/ 28 h 46"/>
                <a:gd name="T18" fmla="*/ 0 w 107"/>
                <a:gd name="T19" fmla="*/ 23 h 46"/>
                <a:gd name="T20" fmla="*/ 0 w 107"/>
                <a:gd name="T21" fmla="*/ 23 h 46"/>
                <a:gd name="T22" fmla="*/ 0 w 107"/>
                <a:gd name="T23" fmla="*/ 23 h 46"/>
                <a:gd name="T24" fmla="*/ 0 w 107"/>
                <a:gd name="T25" fmla="*/ 18 h 46"/>
                <a:gd name="T26" fmla="*/ 1 w 107"/>
                <a:gd name="T27" fmla="*/ 15 h 46"/>
                <a:gd name="T28" fmla="*/ 4 w 107"/>
                <a:gd name="T29" fmla="*/ 10 h 46"/>
                <a:gd name="T30" fmla="*/ 7 w 107"/>
                <a:gd name="T31" fmla="*/ 6 h 46"/>
                <a:gd name="T32" fmla="*/ 10 w 107"/>
                <a:gd name="T33" fmla="*/ 4 h 46"/>
                <a:gd name="T34" fmla="*/ 15 w 107"/>
                <a:gd name="T35" fmla="*/ 2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2 h 46"/>
                <a:gd name="T48" fmla="*/ 96 w 107"/>
                <a:gd name="T49" fmla="*/ 4 h 46"/>
                <a:gd name="T50" fmla="*/ 100 w 107"/>
                <a:gd name="T51" fmla="*/ 6 h 46"/>
                <a:gd name="T52" fmla="*/ 104 w 107"/>
                <a:gd name="T53" fmla="*/ 10 h 46"/>
                <a:gd name="T54" fmla="*/ 105 w 107"/>
                <a:gd name="T55" fmla="*/ 15 h 46"/>
                <a:gd name="T56" fmla="*/ 106 w 107"/>
                <a:gd name="T57" fmla="*/ 18 h 46"/>
                <a:gd name="T58" fmla="*/ 107 w 107"/>
                <a:gd name="T59" fmla="*/ 23 h 46"/>
                <a:gd name="T60" fmla="*/ 107 w 107"/>
                <a:gd name="T61" fmla="*/ 23 h 46"/>
                <a:gd name="T62" fmla="*/ 107 w 107"/>
                <a:gd name="T63" fmla="*/ 23 h 46"/>
                <a:gd name="T64" fmla="*/ 106 w 107"/>
                <a:gd name="T65" fmla="*/ 28 h 46"/>
                <a:gd name="T66" fmla="*/ 105 w 107"/>
                <a:gd name="T67" fmla="*/ 33 h 46"/>
                <a:gd name="T68" fmla="*/ 104 w 107"/>
                <a:gd name="T69" fmla="*/ 36 h 46"/>
                <a:gd name="T70" fmla="*/ 100 w 107"/>
                <a:gd name="T71" fmla="*/ 40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40"/>
                  </a:lnTo>
                  <a:lnTo>
                    <a:pt x="4" y="36"/>
                  </a:lnTo>
                  <a:lnTo>
                    <a:pt x="1" y="33"/>
                  </a:lnTo>
                  <a:lnTo>
                    <a:pt x="0" y="28"/>
                  </a:lnTo>
                  <a:lnTo>
                    <a:pt x="0" y="23"/>
                  </a:lnTo>
                  <a:lnTo>
                    <a:pt x="0" y="23"/>
                  </a:lnTo>
                  <a:lnTo>
                    <a:pt x="0" y="23"/>
                  </a:lnTo>
                  <a:lnTo>
                    <a:pt x="0" y="18"/>
                  </a:lnTo>
                  <a:lnTo>
                    <a:pt x="1" y="15"/>
                  </a:lnTo>
                  <a:lnTo>
                    <a:pt x="4" y="10"/>
                  </a:lnTo>
                  <a:lnTo>
                    <a:pt x="7" y="6"/>
                  </a:lnTo>
                  <a:lnTo>
                    <a:pt x="10" y="4"/>
                  </a:lnTo>
                  <a:lnTo>
                    <a:pt x="15" y="2"/>
                  </a:lnTo>
                  <a:lnTo>
                    <a:pt x="18" y="0"/>
                  </a:lnTo>
                  <a:lnTo>
                    <a:pt x="23" y="0"/>
                  </a:lnTo>
                  <a:lnTo>
                    <a:pt x="83" y="0"/>
                  </a:lnTo>
                  <a:lnTo>
                    <a:pt x="83" y="0"/>
                  </a:lnTo>
                  <a:lnTo>
                    <a:pt x="88" y="0"/>
                  </a:lnTo>
                  <a:lnTo>
                    <a:pt x="93" y="2"/>
                  </a:lnTo>
                  <a:lnTo>
                    <a:pt x="96" y="4"/>
                  </a:lnTo>
                  <a:lnTo>
                    <a:pt x="100" y="6"/>
                  </a:lnTo>
                  <a:lnTo>
                    <a:pt x="104" y="10"/>
                  </a:lnTo>
                  <a:lnTo>
                    <a:pt x="105" y="15"/>
                  </a:lnTo>
                  <a:lnTo>
                    <a:pt x="106" y="18"/>
                  </a:lnTo>
                  <a:lnTo>
                    <a:pt x="107" y="23"/>
                  </a:lnTo>
                  <a:lnTo>
                    <a:pt x="107" y="23"/>
                  </a:lnTo>
                  <a:lnTo>
                    <a:pt x="107" y="23"/>
                  </a:lnTo>
                  <a:lnTo>
                    <a:pt x="106" y="28"/>
                  </a:lnTo>
                  <a:lnTo>
                    <a:pt x="105" y="33"/>
                  </a:lnTo>
                  <a:lnTo>
                    <a:pt x="104" y="36"/>
                  </a:lnTo>
                  <a:lnTo>
                    <a:pt x="100" y="40"/>
                  </a:lnTo>
                  <a:lnTo>
                    <a:pt x="96" y="42"/>
                  </a:lnTo>
                  <a:lnTo>
                    <a:pt x="93" y="44"/>
                  </a:lnTo>
                  <a:lnTo>
                    <a:pt x="88" y="46"/>
                  </a:lnTo>
                  <a:lnTo>
                    <a:pt x="83" y="46"/>
                  </a:lnTo>
                  <a:lnTo>
                    <a:pt x="23"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4" name="Freeform 29"/>
            <p:cNvSpPr/>
            <p:nvPr/>
          </p:nvSpPr>
          <p:spPr bwMode="auto">
            <a:xfrm>
              <a:off x="3623869" y="5986444"/>
              <a:ext cx="55563" cy="23813"/>
            </a:xfrm>
            <a:custGeom>
              <a:avLst/>
              <a:gdLst>
                <a:gd name="T0" fmla="*/ 23 w 107"/>
                <a:gd name="T1" fmla="*/ 47 h 47"/>
                <a:gd name="T2" fmla="*/ 23 w 107"/>
                <a:gd name="T3" fmla="*/ 47 h 47"/>
                <a:gd name="T4" fmla="*/ 18 w 107"/>
                <a:gd name="T5" fmla="*/ 47 h 47"/>
                <a:gd name="T6" fmla="*/ 15 w 107"/>
                <a:gd name="T7" fmla="*/ 45 h 47"/>
                <a:gd name="T8" fmla="*/ 10 w 107"/>
                <a:gd name="T9" fmla="*/ 43 h 47"/>
                <a:gd name="T10" fmla="*/ 7 w 107"/>
                <a:gd name="T11" fmla="*/ 39 h 47"/>
                <a:gd name="T12" fmla="*/ 4 w 107"/>
                <a:gd name="T13" fmla="*/ 37 h 47"/>
                <a:gd name="T14" fmla="*/ 1 w 107"/>
                <a:gd name="T15" fmla="*/ 32 h 47"/>
                <a:gd name="T16" fmla="*/ 0 w 107"/>
                <a:gd name="T17" fmla="*/ 29 h 47"/>
                <a:gd name="T18" fmla="*/ 0 w 107"/>
                <a:gd name="T19" fmla="*/ 24 h 47"/>
                <a:gd name="T20" fmla="*/ 0 w 107"/>
                <a:gd name="T21" fmla="*/ 24 h 47"/>
                <a:gd name="T22" fmla="*/ 0 w 107"/>
                <a:gd name="T23" fmla="*/ 24 h 47"/>
                <a:gd name="T24" fmla="*/ 0 w 107"/>
                <a:gd name="T25" fmla="*/ 19 h 47"/>
                <a:gd name="T26" fmla="*/ 1 w 107"/>
                <a:gd name="T27" fmla="*/ 14 h 47"/>
                <a:gd name="T28" fmla="*/ 4 w 107"/>
                <a:gd name="T29" fmla="*/ 11 h 47"/>
                <a:gd name="T30" fmla="*/ 7 w 107"/>
                <a:gd name="T31" fmla="*/ 7 h 47"/>
                <a:gd name="T32" fmla="*/ 10 w 107"/>
                <a:gd name="T33" fmla="*/ 5 h 47"/>
                <a:gd name="T34" fmla="*/ 15 w 107"/>
                <a:gd name="T35" fmla="*/ 3 h 47"/>
                <a:gd name="T36" fmla="*/ 18 w 107"/>
                <a:gd name="T37" fmla="*/ 1 h 47"/>
                <a:gd name="T38" fmla="*/ 23 w 107"/>
                <a:gd name="T39" fmla="*/ 0 h 47"/>
                <a:gd name="T40" fmla="*/ 83 w 107"/>
                <a:gd name="T41" fmla="*/ 0 h 47"/>
                <a:gd name="T42" fmla="*/ 83 w 107"/>
                <a:gd name="T43" fmla="*/ 0 h 47"/>
                <a:gd name="T44" fmla="*/ 88 w 107"/>
                <a:gd name="T45" fmla="*/ 1 h 47"/>
                <a:gd name="T46" fmla="*/ 93 w 107"/>
                <a:gd name="T47" fmla="*/ 3 h 47"/>
                <a:gd name="T48" fmla="*/ 96 w 107"/>
                <a:gd name="T49" fmla="*/ 5 h 47"/>
                <a:gd name="T50" fmla="*/ 100 w 107"/>
                <a:gd name="T51" fmla="*/ 7 h 47"/>
                <a:gd name="T52" fmla="*/ 104 w 107"/>
                <a:gd name="T53" fmla="*/ 11 h 47"/>
                <a:gd name="T54" fmla="*/ 105 w 107"/>
                <a:gd name="T55" fmla="*/ 14 h 47"/>
                <a:gd name="T56" fmla="*/ 106 w 107"/>
                <a:gd name="T57" fmla="*/ 19 h 47"/>
                <a:gd name="T58" fmla="*/ 107 w 107"/>
                <a:gd name="T59" fmla="*/ 24 h 47"/>
                <a:gd name="T60" fmla="*/ 107 w 107"/>
                <a:gd name="T61" fmla="*/ 24 h 47"/>
                <a:gd name="T62" fmla="*/ 107 w 107"/>
                <a:gd name="T63" fmla="*/ 24 h 47"/>
                <a:gd name="T64" fmla="*/ 106 w 107"/>
                <a:gd name="T65" fmla="*/ 29 h 47"/>
                <a:gd name="T66" fmla="*/ 105 w 107"/>
                <a:gd name="T67" fmla="*/ 32 h 47"/>
                <a:gd name="T68" fmla="*/ 104 w 107"/>
                <a:gd name="T69" fmla="*/ 37 h 47"/>
                <a:gd name="T70" fmla="*/ 100 w 107"/>
                <a:gd name="T71" fmla="*/ 39 h 47"/>
                <a:gd name="T72" fmla="*/ 96 w 107"/>
                <a:gd name="T73" fmla="*/ 43 h 47"/>
                <a:gd name="T74" fmla="*/ 93 w 107"/>
                <a:gd name="T75" fmla="*/ 45 h 47"/>
                <a:gd name="T76" fmla="*/ 88 w 107"/>
                <a:gd name="T77" fmla="*/ 47 h 47"/>
                <a:gd name="T78" fmla="*/ 83 w 107"/>
                <a:gd name="T79" fmla="*/ 47 h 47"/>
                <a:gd name="T80" fmla="*/ 23 w 107"/>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7">
                  <a:moveTo>
                    <a:pt x="23" y="47"/>
                  </a:moveTo>
                  <a:lnTo>
                    <a:pt x="23" y="47"/>
                  </a:lnTo>
                  <a:lnTo>
                    <a:pt x="18" y="47"/>
                  </a:lnTo>
                  <a:lnTo>
                    <a:pt x="15" y="45"/>
                  </a:lnTo>
                  <a:lnTo>
                    <a:pt x="10" y="43"/>
                  </a:lnTo>
                  <a:lnTo>
                    <a:pt x="7" y="39"/>
                  </a:lnTo>
                  <a:lnTo>
                    <a:pt x="4" y="37"/>
                  </a:lnTo>
                  <a:lnTo>
                    <a:pt x="1" y="32"/>
                  </a:lnTo>
                  <a:lnTo>
                    <a:pt x="0" y="29"/>
                  </a:lnTo>
                  <a:lnTo>
                    <a:pt x="0" y="24"/>
                  </a:lnTo>
                  <a:lnTo>
                    <a:pt x="0" y="24"/>
                  </a:lnTo>
                  <a:lnTo>
                    <a:pt x="0" y="24"/>
                  </a:lnTo>
                  <a:lnTo>
                    <a:pt x="0" y="19"/>
                  </a:lnTo>
                  <a:lnTo>
                    <a:pt x="1" y="14"/>
                  </a:lnTo>
                  <a:lnTo>
                    <a:pt x="4" y="11"/>
                  </a:lnTo>
                  <a:lnTo>
                    <a:pt x="7" y="7"/>
                  </a:lnTo>
                  <a:lnTo>
                    <a:pt x="10" y="5"/>
                  </a:lnTo>
                  <a:lnTo>
                    <a:pt x="15" y="3"/>
                  </a:lnTo>
                  <a:lnTo>
                    <a:pt x="18" y="1"/>
                  </a:lnTo>
                  <a:lnTo>
                    <a:pt x="23" y="0"/>
                  </a:lnTo>
                  <a:lnTo>
                    <a:pt x="83" y="0"/>
                  </a:lnTo>
                  <a:lnTo>
                    <a:pt x="83" y="0"/>
                  </a:lnTo>
                  <a:lnTo>
                    <a:pt x="88" y="1"/>
                  </a:lnTo>
                  <a:lnTo>
                    <a:pt x="93" y="3"/>
                  </a:lnTo>
                  <a:lnTo>
                    <a:pt x="96" y="5"/>
                  </a:lnTo>
                  <a:lnTo>
                    <a:pt x="100" y="7"/>
                  </a:lnTo>
                  <a:lnTo>
                    <a:pt x="104" y="11"/>
                  </a:lnTo>
                  <a:lnTo>
                    <a:pt x="105" y="14"/>
                  </a:lnTo>
                  <a:lnTo>
                    <a:pt x="106" y="19"/>
                  </a:lnTo>
                  <a:lnTo>
                    <a:pt x="107" y="24"/>
                  </a:lnTo>
                  <a:lnTo>
                    <a:pt x="107" y="24"/>
                  </a:lnTo>
                  <a:lnTo>
                    <a:pt x="107" y="24"/>
                  </a:lnTo>
                  <a:lnTo>
                    <a:pt x="106" y="29"/>
                  </a:lnTo>
                  <a:lnTo>
                    <a:pt x="105" y="32"/>
                  </a:lnTo>
                  <a:lnTo>
                    <a:pt x="104" y="37"/>
                  </a:lnTo>
                  <a:lnTo>
                    <a:pt x="100" y="39"/>
                  </a:lnTo>
                  <a:lnTo>
                    <a:pt x="96" y="43"/>
                  </a:lnTo>
                  <a:lnTo>
                    <a:pt x="93" y="45"/>
                  </a:lnTo>
                  <a:lnTo>
                    <a:pt x="88" y="47"/>
                  </a:lnTo>
                  <a:lnTo>
                    <a:pt x="83" y="47"/>
                  </a:lnTo>
                  <a:lnTo>
                    <a:pt x="23" y="47"/>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5" name="Freeform 30"/>
            <p:cNvSpPr/>
            <p:nvPr/>
          </p:nvSpPr>
          <p:spPr bwMode="auto">
            <a:xfrm>
              <a:off x="3623869" y="6038832"/>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3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1 h 46"/>
                <a:gd name="T30" fmla="*/ 7 w 107"/>
                <a:gd name="T31" fmla="*/ 7 h 46"/>
                <a:gd name="T32" fmla="*/ 10 w 107"/>
                <a:gd name="T33" fmla="*/ 4 h 46"/>
                <a:gd name="T34" fmla="*/ 15 w 107"/>
                <a:gd name="T35" fmla="*/ 3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3 h 46"/>
                <a:gd name="T48" fmla="*/ 96 w 107"/>
                <a:gd name="T49" fmla="*/ 4 h 46"/>
                <a:gd name="T50" fmla="*/ 100 w 107"/>
                <a:gd name="T51" fmla="*/ 7 h 46"/>
                <a:gd name="T52" fmla="*/ 104 w 107"/>
                <a:gd name="T53" fmla="*/ 11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3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3"/>
                  </a:lnTo>
                  <a:lnTo>
                    <a:pt x="7" y="39"/>
                  </a:lnTo>
                  <a:lnTo>
                    <a:pt x="4" y="36"/>
                  </a:lnTo>
                  <a:lnTo>
                    <a:pt x="1" y="32"/>
                  </a:lnTo>
                  <a:lnTo>
                    <a:pt x="0" y="27"/>
                  </a:lnTo>
                  <a:lnTo>
                    <a:pt x="0" y="23"/>
                  </a:lnTo>
                  <a:lnTo>
                    <a:pt x="0" y="23"/>
                  </a:lnTo>
                  <a:lnTo>
                    <a:pt x="0" y="23"/>
                  </a:lnTo>
                  <a:lnTo>
                    <a:pt x="0" y="19"/>
                  </a:lnTo>
                  <a:lnTo>
                    <a:pt x="1" y="14"/>
                  </a:lnTo>
                  <a:lnTo>
                    <a:pt x="4" y="11"/>
                  </a:lnTo>
                  <a:lnTo>
                    <a:pt x="7" y="7"/>
                  </a:lnTo>
                  <a:lnTo>
                    <a:pt x="10" y="4"/>
                  </a:lnTo>
                  <a:lnTo>
                    <a:pt x="15" y="3"/>
                  </a:lnTo>
                  <a:lnTo>
                    <a:pt x="18" y="0"/>
                  </a:lnTo>
                  <a:lnTo>
                    <a:pt x="23" y="0"/>
                  </a:lnTo>
                  <a:lnTo>
                    <a:pt x="83" y="0"/>
                  </a:lnTo>
                  <a:lnTo>
                    <a:pt x="83" y="0"/>
                  </a:lnTo>
                  <a:lnTo>
                    <a:pt x="88" y="0"/>
                  </a:lnTo>
                  <a:lnTo>
                    <a:pt x="93" y="3"/>
                  </a:lnTo>
                  <a:lnTo>
                    <a:pt x="96" y="4"/>
                  </a:lnTo>
                  <a:lnTo>
                    <a:pt x="100" y="7"/>
                  </a:lnTo>
                  <a:lnTo>
                    <a:pt x="104" y="11"/>
                  </a:lnTo>
                  <a:lnTo>
                    <a:pt x="105" y="14"/>
                  </a:lnTo>
                  <a:lnTo>
                    <a:pt x="106" y="19"/>
                  </a:lnTo>
                  <a:lnTo>
                    <a:pt x="107" y="23"/>
                  </a:lnTo>
                  <a:lnTo>
                    <a:pt x="107" y="23"/>
                  </a:lnTo>
                  <a:lnTo>
                    <a:pt x="107" y="23"/>
                  </a:lnTo>
                  <a:lnTo>
                    <a:pt x="106" y="27"/>
                  </a:lnTo>
                  <a:lnTo>
                    <a:pt x="105" y="32"/>
                  </a:lnTo>
                  <a:lnTo>
                    <a:pt x="104" y="36"/>
                  </a:lnTo>
                  <a:lnTo>
                    <a:pt x="100" y="39"/>
                  </a:lnTo>
                  <a:lnTo>
                    <a:pt x="96" y="43"/>
                  </a:lnTo>
                  <a:lnTo>
                    <a:pt x="93" y="44"/>
                  </a:lnTo>
                  <a:lnTo>
                    <a:pt x="88" y="45"/>
                  </a:lnTo>
                  <a:lnTo>
                    <a:pt x="83" y="46"/>
                  </a:lnTo>
                  <a:lnTo>
                    <a:pt x="23"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6" name="Freeform 31"/>
            <p:cNvSpPr/>
            <p:nvPr/>
          </p:nvSpPr>
          <p:spPr bwMode="auto">
            <a:xfrm>
              <a:off x="3623869" y="6092807"/>
              <a:ext cx="55563" cy="23813"/>
            </a:xfrm>
            <a:custGeom>
              <a:avLst/>
              <a:gdLst>
                <a:gd name="T0" fmla="*/ 23 w 107"/>
                <a:gd name="T1" fmla="*/ 46 h 46"/>
                <a:gd name="T2" fmla="*/ 23 w 107"/>
                <a:gd name="T3" fmla="*/ 46 h 46"/>
                <a:gd name="T4" fmla="*/ 18 w 107"/>
                <a:gd name="T5" fmla="*/ 45 h 46"/>
                <a:gd name="T6" fmla="*/ 15 w 107"/>
                <a:gd name="T7" fmla="*/ 44 h 46"/>
                <a:gd name="T8" fmla="*/ 10 w 107"/>
                <a:gd name="T9" fmla="*/ 42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8 h 46"/>
                <a:gd name="T26" fmla="*/ 1 w 107"/>
                <a:gd name="T27" fmla="*/ 14 h 46"/>
                <a:gd name="T28" fmla="*/ 4 w 107"/>
                <a:gd name="T29" fmla="*/ 10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10 h 46"/>
                <a:gd name="T54" fmla="*/ 105 w 107"/>
                <a:gd name="T55" fmla="*/ 14 h 46"/>
                <a:gd name="T56" fmla="*/ 106 w 107"/>
                <a:gd name="T57" fmla="*/ 18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2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2"/>
                  </a:lnTo>
                  <a:lnTo>
                    <a:pt x="7" y="39"/>
                  </a:lnTo>
                  <a:lnTo>
                    <a:pt x="4" y="36"/>
                  </a:lnTo>
                  <a:lnTo>
                    <a:pt x="1" y="32"/>
                  </a:lnTo>
                  <a:lnTo>
                    <a:pt x="0" y="27"/>
                  </a:lnTo>
                  <a:lnTo>
                    <a:pt x="0" y="23"/>
                  </a:lnTo>
                  <a:lnTo>
                    <a:pt x="0" y="23"/>
                  </a:lnTo>
                  <a:lnTo>
                    <a:pt x="0" y="23"/>
                  </a:lnTo>
                  <a:lnTo>
                    <a:pt x="0" y="18"/>
                  </a:lnTo>
                  <a:lnTo>
                    <a:pt x="1" y="14"/>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4"/>
                  </a:lnTo>
                  <a:lnTo>
                    <a:pt x="106" y="18"/>
                  </a:lnTo>
                  <a:lnTo>
                    <a:pt x="107" y="23"/>
                  </a:lnTo>
                  <a:lnTo>
                    <a:pt x="107" y="23"/>
                  </a:lnTo>
                  <a:lnTo>
                    <a:pt x="107" y="23"/>
                  </a:lnTo>
                  <a:lnTo>
                    <a:pt x="106" y="27"/>
                  </a:lnTo>
                  <a:lnTo>
                    <a:pt x="105" y="32"/>
                  </a:lnTo>
                  <a:lnTo>
                    <a:pt x="104" y="36"/>
                  </a:lnTo>
                  <a:lnTo>
                    <a:pt x="100" y="39"/>
                  </a:lnTo>
                  <a:lnTo>
                    <a:pt x="96" y="42"/>
                  </a:lnTo>
                  <a:lnTo>
                    <a:pt x="93" y="44"/>
                  </a:lnTo>
                  <a:lnTo>
                    <a:pt x="88" y="45"/>
                  </a:lnTo>
                  <a:lnTo>
                    <a:pt x="83" y="46"/>
                  </a:lnTo>
                  <a:lnTo>
                    <a:pt x="23"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7" name="Freeform 32"/>
            <p:cNvSpPr/>
            <p:nvPr/>
          </p:nvSpPr>
          <p:spPr bwMode="auto">
            <a:xfrm>
              <a:off x="3623869" y="6146782"/>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2 h 45"/>
                <a:gd name="T10" fmla="*/ 7 w 107"/>
                <a:gd name="T11" fmla="*/ 39 h 45"/>
                <a:gd name="T12" fmla="*/ 4 w 107"/>
                <a:gd name="T13" fmla="*/ 36 h 45"/>
                <a:gd name="T14" fmla="*/ 1 w 107"/>
                <a:gd name="T15" fmla="*/ 31 h 45"/>
                <a:gd name="T16" fmla="*/ 0 w 107"/>
                <a:gd name="T17" fmla="*/ 27 h 45"/>
                <a:gd name="T18" fmla="*/ 0 w 107"/>
                <a:gd name="T19" fmla="*/ 23 h 45"/>
                <a:gd name="T20" fmla="*/ 0 w 107"/>
                <a:gd name="T21" fmla="*/ 23 h 45"/>
                <a:gd name="T22" fmla="*/ 0 w 107"/>
                <a:gd name="T23" fmla="*/ 23 h 45"/>
                <a:gd name="T24" fmla="*/ 0 w 107"/>
                <a:gd name="T25" fmla="*/ 18 h 45"/>
                <a:gd name="T26" fmla="*/ 1 w 107"/>
                <a:gd name="T27" fmla="*/ 13 h 45"/>
                <a:gd name="T28" fmla="*/ 4 w 107"/>
                <a:gd name="T29" fmla="*/ 10 h 45"/>
                <a:gd name="T30" fmla="*/ 7 w 107"/>
                <a:gd name="T31" fmla="*/ 6 h 45"/>
                <a:gd name="T32" fmla="*/ 10 w 107"/>
                <a:gd name="T33" fmla="*/ 4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4 h 45"/>
                <a:gd name="T50" fmla="*/ 100 w 107"/>
                <a:gd name="T51" fmla="*/ 6 h 45"/>
                <a:gd name="T52" fmla="*/ 104 w 107"/>
                <a:gd name="T53" fmla="*/ 10 h 45"/>
                <a:gd name="T54" fmla="*/ 105 w 107"/>
                <a:gd name="T55" fmla="*/ 13 h 45"/>
                <a:gd name="T56" fmla="*/ 106 w 107"/>
                <a:gd name="T57" fmla="*/ 18 h 45"/>
                <a:gd name="T58" fmla="*/ 107 w 107"/>
                <a:gd name="T59" fmla="*/ 23 h 45"/>
                <a:gd name="T60" fmla="*/ 107 w 107"/>
                <a:gd name="T61" fmla="*/ 23 h 45"/>
                <a:gd name="T62" fmla="*/ 107 w 107"/>
                <a:gd name="T63" fmla="*/ 23 h 45"/>
                <a:gd name="T64" fmla="*/ 106 w 107"/>
                <a:gd name="T65" fmla="*/ 27 h 45"/>
                <a:gd name="T66" fmla="*/ 105 w 107"/>
                <a:gd name="T67" fmla="*/ 31 h 45"/>
                <a:gd name="T68" fmla="*/ 104 w 107"/>
                <a:gd name="T69" fmla="*/ 36 h 45"/>
                <a:gd name="T70" fmla="*/ 100 w 107"/>
                <a:gd name="T71" fmla="*/ 39 h 45"/>
                <a:gd name="T72" fmla="*/ 96 w 107"/>
                <a:gd name="T73" fmla="*/ 42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2"/>
                  </a:lnTo>
                  <a:lnTo>
                    <a:pt x="7" y="39"/>
                  </a:lnTo>
                  <a:lnTo>
                    <a:pt x="4" y="36"/>
                  </a:lnTo>
                  <a:lnTo>
                    <a:pt x="1" y="31"/>
                  </a:lnTo>
                  <a:lnTo>
                    <a:pt x="0" y="27"/>
                  </a:lnTo>
                  <a:lnTo>
                    <a:pt x="0" y="23"/>
                  </a:lnTo>
                  <a:lnTo>
                    <a:pt x="0" y="23"/>
                  </a:lnTo>
                  <a:lnTo>
                    <a:pt x="0" y="23"/>
                  </a:lnTo>
                  <a:lnTo>
                    <a:pt x="0" y="18"/>
                  </a:lnTo>
                  <a:lnTo>
                    <a:pt x="1" y="13"/>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3"/>
                  </a:lnTo>
                  <a:lnTo>
                    <a:pt x="106" y="18"/>
                  </a:lnTo>
                  <a:lnTo>
                    <a:pt x="107" y="23"/>
                  </a:lnTo>
                  <a:lnTo>
                    <a:pt x="107" y="23"/>
                  </a:lnTo>
                  <a:lnTo>
                    <a:pt x="107" y="23"/>
                  </a:lnTo>
                  <a:lnTo>
                    <a:pt x="106" y="27"/>
                  </a:lnTo>
                  <a:lnTo>
                    <a:pt x="105" y="31"/>
                  </a:lnTo>
                  <a:lnTo>
                    <a:pt x="104" y="36"/>
                  </a:lnTo>
                  <a:lnTo>
                    <a:pt x="100" y="39"/>
                  </a:lnTo>
                  <a:lnTo>
                    <a:pt x="96" y="42"/>
                  </a:lnTo>
                  <a:lnTo>
                    <a:pt x="93" y="44"/>
                  </a:lnTo>
                  <a:lnTo>
                    <a:pt x="88" y="45"/>
                  </a:lnTo>
                  <a:lnTo>
                    <a:pt x="83" y="45"/>
                  </a:lnTo>
                  <a:lnTo>
                    <a:pt x="23" y="45"/>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8" name="Freeform 33"/>
            <p:cNvSpPr/>
            <p:nvPr/>
          </p:nvSpPr>
          <p:spPr bwMode="auto">
            <a:xfrm>
              <a:off x="3623869" y="6199169"/>
              <a:ext cx="55563" cy="23813"/>
            </a:xfrm>
            <a:custGeom>
              <a:avLst/>
              <a:gdLst>
                <a:gd name="T0" fmla="*/ 23 w 107"/>
                <a:gd name="T1" fmla="*/ 46 h 46"/>
                <a:gd name="T2" fmla="*/ 23 w 107"/>
                <a:gd name="T3" fmla="*/ 46 h 46"/>
                <a:gd name="T4" fmla="*/ 18 w 107"/>
                <a:gd name="T5" fmla="*/ 46 h 46"/>
                <a:gd name="T6" fmla="*/ 15 w 107"/>
                <a:gd name="T7" fmla="*/ 44 h 46"/>
                <a:gd name="T8" fmla="*/ 10 w 107"/>
                <a:gd name="T9" fmla="*/ 43 h 46"/>
                <a:gd name="T10" fmla="*/ 7 w 107"/>
                <a:gd name="T11" fmla="*/ 39 h 46"/>
                <a:gd name="T12" fmla="*/ 4 w 107"/>
                <a:gd name="T13" fmla="*/ 35 h 46"/>
                <a:gd name="T14" fmla="*/ 1 w 107"/>
                <a:gd name="T15" fmla="*/ 32 h 46"/>
                <a:gd name="T16" fmla="*/ 0 w 107"/>
                <a:gd name="T17" fmla="*/ 28 h 46"/>
                <a:gd name="T18" fmla="*/ 0 w 107"/>
                <a:gd name="T19" fmla="*/ 24 h 46"/>
                <a:gd name="T20" fmla="*/ 0 w 107"/>
                <a:gd name="T21" fmla="*/ 24 h 46"/>
                <a:gd name="T22" fmla="*/ 0 w 107"/>
                <a:gd name="T23" fmla="*/ 24 h 46"/>
                <a:gd name="T24" fmla="*/ 0 w 107"/>
                <a:gd name="T25" fmla="*/ 19 h 46"/>
                <a:gd name="T26" fmla="*/ 1 w 107"/>
                <a:gd name="T27" fmla="*/ 14 h 46"/>
                <a:gd name="T28" fmla="*/ 4 w 107"/>
                <a:gd name="T29" fmla="*/ 10 h 46"/>
                <a:gd name="T30" fmla="*/ 7 w 107"/>
                <a:gd name="T31" fmla="*/ 7 h 46"/>
                <a:gd name="T32" fmla="*/ 10 w 107"/>
                <a:gd name="T33" fmla="*/ 5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5 h 46"/>
                <a:gd name="T50" fmla="*/ 100 w 107"/>
                <a:gd name="T51" fmla="*/ 7 h 46"/>
                <a:gd name="T52" fmla="*/ 104 w 107"/>
                <a:gd name="T53" fmla="*/ 10 h 46"/>
                <a:gd name="T54" fmla="*/ 105 w 107"/>
                <a:gd name="T55" fmla="*/ 14 h 46"/>
                <a:gd name="T56" fmla="*/ 106 w 107"/>
                <a:gd name="T57" fmla="*/ 19 h 46"/>
                <a:gd name="T58" fmla="*/ 107 w 107"/>
                <a:gd name="T59" fmla="*/ 24 h 46"/>
                <a:gd name="T60" fmla="*/ 107 w 107"/>
                <a:gd name="T61" fmla="*/ 24 h 46"/>
                <a:gd name="T62" fmla="*/ 107 w 107"/>
                <a:gd name="T63" fmla="*/ 24 h 46"/>
                <a:gd name="T64" fmla="*/ 106 w 107"/>
                <a:gd name="T65" fmla="*/ 28 h 46"/>
                <a:gd name="T66" fmla="*/ 105 w 107"/>
                <a:gd name="T67" fmla="*/ 32 h 46"/>
                <a:gd name="T68" fmla="*/ 104 w 107"/>
                <a:gd name="T69" fmla="*/ 35 h 46"/>
                <a:gd name="T70" fmla="*/ 100 w 107"/>
                <a:gd name="T71" fmla="*/ 39 h 46"/>
                <a:gd name="T72" fmla="*/ 96 w 107"/>
                <a:gd name="T73" fmla="*/ 43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3"/>
                  </a:lnTo>
                  <a:lnTo>
                    <a:pt x="7" y="39"/>
                  </a:lnTo>
                  <a:lnTo>
                    <a:pt x="4" y="35"/>
                  </a:lnTo>
                  <a:lnTo>
                    <a:pt x="1" y="32"/>
                  </a:lnTo>
                  <a:lnTo>
                    <a:pt x="0" y="28"/>
                  </a:lnTo>
                  <a:lnTo>
                    <a:pt x="0" y="24"/>
                  </a:lnTo>
                  <a:lnTo>
                    <a:pt x="0" y="24"/>
                  </a:lnTo>
                  <a:lnTo>
                    <a:pt x="0" y="24"/>
                  </a:lnTo>
                  <a:lnTo>
                    <a:pt x="0" y="19"/>
                  </a:lnTo>
                  <a:lnTo>
                    <a:pt x="1" y="14"/>
                  </a:lnTo>
                  <a:lnTo>
                    <a:pt x="4" y="10"/>
                  </a:lnTo>
                  <a:lnTo>
                    <a:pt x="7" y="7"/>
                  </a:lnTo>
                  <a:lnTo>
                    <a:pt x="10" y="5"/>
                  </a:lnTo>
                  <a:lnTo>
                    <a:pt x="15" y="2"/>
                  </a:lnTo>
                  <a:lnTo>
                    <a:pt x="18" y="1"/>
                  </a:lnTo>
                  <a:lnTo>
                    <a:pt x="23" y="0"/>
                  </a:lnTo>
                  <a:lnTo>
                    <a:pt x="83" y="0"/>
                  </a:lnTo>
                  <a:lnTo>
                    <a:pt x="83" y="0"/>
                  </a:lnTo>
                  <a:lnTo>
                    <a:pt x="88" y="1"/>
                  </a:lnTo>
                  <a:lnTo>
                    <a:pt x="93" y="2"/>
                  </a:lnTo>
                  <a:lnTo>
                    <a:pt x="96" y="5"/>
                  </a:lnTo>
                  <a:lnTo>
                    <a:pt x="100" y="7"/>
                  </a:lnTo>
                  <a:lnTo>
                    <a:pt x="104" y="10"/>
                  </a:lnTo>
                  <a:lnTo>
                    <a:pt x="105" y="14"/>
                  </a:lnTo>
                  <a:lnTo>
                    <a:pt x="106" y="19"/>
                  </a:lnTo>
                  <a:lnTo>
                    <a:pt x="107" y="24"/>
                  </a:lnTo>
                  <a:lnTo>
                    <a:pt x="107" y="24"/>
                  </a:lnTo>
                  <a:lnTo>
                    <a:pt x="107" y="24"/>
                  </a:lnTo>
                  <a:lnTo>
                    <a:pt x="106" y="28"/>
                  </a:lnTo>
                  <a:lnTo>
                    <a:pt x="105" y="32"/>
                  </a:lnTo>
                  <a:lnTo>
                    <a:pt x="104" y="35"/>
                  </a:lnTo>
                  <a:lnTo>
                    <a:pt x="100" y="39"/>
                  </a:lnTo>
                  <a:lnTo>
                    <a:pt x="96" y="43"/>
                  </a:lnTo>
                  <a:lnTo>
                    <a:pt x="93" y="44"/>
                  </a:lnTo>
                  <a:lnTo>
                    <a:pt x="88" y="46"/>
                  </a:lnTo>
                  <a:lnTo>
                    <a:pt x="83" y="46"/>
                  </a:lnTo>
                  <a:lnTo>
                    <a:pt x="23" y="4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79" name="Rectangle 52"/>
            <p:cNvSpPr>
              <a:spLocks noChangeArrowheads="1"/>
            </p:cNvSpPr>
            <p:nvPr/>
          </p:nvSpPr>
          <p:spPr bwMode="auto">
            <a:xfrm>
              <a:off x="3434956" y="5537181"/>
              <a:ext cx="41275" cy="111125"/>
            </a:xfrm>
            <a:prstGeom prst="rect">
              <a:avLst/>
            </a:prstGeom>
            <a:grpFill/>
            <a:ln w="9525">
              <a:solidFill>
                <a:schemeClr val="bg1"/>
              </a:solidFill>
              <a:miter lim="800000"/>
            </a:ln>
          </p:spPr>
          <p:txBody>
            <a:bodyPr vert="horz" wrap="square" lIns="121920" tIns="60960" rIns="121920" bIns="60960" numCol="1" anchor="t" anchorCtr="0" compatLnSpc="1"/>
            <a:lstStyle/>
            <a:p>
              <a:endParaRPr lang="ko-KR" altLang="en-US" sz="2400"/>
            </a:p>
          </p:txBody>
        </p:sp>
        <p:sp>
          <p:nvSpPr>
            <p:cNvPr id="80" name="Freeform 53"/>
            <p:cNvSpPr>
              <a:spLocks noEditPoints="1"/>
            </p:cNvSpPr>
            <p:nvPr/>
          </p:nvSpPr>
          <p:spPr bwMode="auto">
            <a:xfrm>
              <a:off x="3420669" y="5524481"/>
              <a:ext cx="68263" cy="136525"/>
            </a:xfrm>
            <a:custGeom>
              <a:avLst/>
              <a:gdLst>
                <a:gd name="T0" fmla="*/ 105 w 129"/>
                <a:gd name="T1" fmla="*/ 259 h 259"/>
                <a:gd name="T2" fmla="*/ 25 w 129"/>
                <a:gd name="T3" fmla="*/ 259 h 259"/>
                <a:gd name="T4" fmla="*/ 25 w 129"/>
                <a:gd name="T5" fmla="*/ 259 h 259"/>
                <a:gd name="T6" fmla="*/ 19 w 129"/>
                <a:gd name="T7" fmla="*/ 259 h 259"/>
                <a:gd name="T8" fmla="*/ 14 w 129"/>
                <a:gd name="T9" fmla="*/ 258 h 259"/>
                <a:gd name="T10" fmla="*/ 11 w 129"/>
                <a:gd name="T11" fmla="*/ 256 h 259"/>
                <a:gd name="T12" fmla="*/ 7 w 129"/>
                <a:gd name="T13" fmla="*/ 252 h 259"/>
                <a:gd name="T14" fmla="*/ 4 w 129"/>
                <a:gd name="T15" fmla="*/ 249 h 259"/>
                <a:gd name="T16" fmla="*/ 1 w 129"/>
                <a:gd name="T17" fmla="*/ 244 h 259"/>
                <a:gd name="T18" fmla="*/ 0 w 129"/>
                <a:gd name="T19" fmla="*/ 240 h 259"/>
                <a:gd name="T20" fmla="*/ 0 w 129"/>
                <a:gd name="T21" fmla="*/ 234 h 259"/>
                <a:gd name="T22" fmla="*/ 0 w 129"/>
                <a:gd name="T23" fmla="*/ 25 h 259"/>
                <a:gd name="T24" fmla="*/ 0 w 129"/>
                <a:gd name="T25" fmla="*/ 25 h 259"/>
                <a:gd name="T26" fmla="*/ 0 w 129"/>
                <a:gd name="T27" fmla="*/ 21 h 259"/>
                <a:gd name="T28" fmla="*/ 1 w 129"/>
                <a:gd name="T29" fmla="*/ 16 h 259"/>
                <a:gd name="T30" fmla="*/ 4 w 129"/>
                <a:gd name="T31" fmla="*/ 11 h 259"/>
                <a:gd name="T32" fmla="*/ 7 w 129"/>
                <a:gd name="T33" fmla="*/ 8 h 259"/>
                <a:gd name="T34" fmla="*/ 11 w 129"/>
                <a:gd name="T35" fmla="*/ 5 h 259"/>
                <a:gd name="T36" fmla="*/ 14 w 129"/>
                <a:gd name="T37" fmla="*/ 3 h 259"/>
                <a:gd name="T38" fmla="*/ 19 w 129"/>
                <a:gd name="T39" fmla="*/ 0 h 259"/>
                <a:gd name="T40" fmla="*/ 25 w 129"/>
                <a:gd name="T41" fmla="*/ 0 h 259"/>
                <a:gd name="T42" fmla="*/ 105 w 129"/>
                <a:gd name="T43" fmla="*/ 0 h 259"/>
                <a:gd name="T44" fmla="*/ 105 w 129"/>
                <a:gd name="T45" fmla="*/ 0 h 259"/>
                <a:gd name="T46" fmla="*/ 109 w 129"/>
                <a:gd name="T47" fmla="*/ 0 h 259"/>
                <a:gd name="T48" fmla="*/ 114 w 129"/>
                <a:gd name="T49" fmla="*/ 3 h 259"/>
                <a:gd name="T50" fmla="*/ 119 w 129"/>
                <a:gd name="T51" fmla="*/ 5 h 259"/>
                <a:gd name="T52" fmla="*/ 122 w 129"/>
                <a:gd name="T53" fmla="*/ 8 h 259"/>
                <a:gd name="T54" fmla="*/ 126 w 129"/>
                <a:gd name="T55" fmla="*/ 11 h 259"/>
                <a:gd name="T56" fmla="*/ 128 w 129"/>
                <a:gd name="T57" fmla="*/ 16 h 259"/>
                <a:gd name="T58" fmla="*/ 129 w 129"/>
                <a:gd name="T59" fmla="*/ 21 h 259"/>
                <a:gd name="T60" fmla="*/ 129 w 129"/>
                <a:gd name="T61" fmla="*/ 25 h 259"/>
                <a:gd name="T62" fmla="*/ 129 w 129"/>
                <a:gd name="T63" fmla="*/ 234 h 259"/>
                <a:gd name="T64" fmla="*/ 129 w 129"/>
                <a:gd name="T65" fmla="*/ 234 h 259"/>
                <a:gd name="T66" fmla="*/ 129 w 129"/>
                <a:gd name="T67" fmla="*/ 240 h 259"/>
                <a:gd name="T68" fmla="*/ 128 w 129"/>
                <a:gd name="T69" fmla="*/ 244 h 259"/>
                <a:gd name="T70" fmla="*/ 126 w 129"/>
                <a:gd name="T71" fmla="*/ 249 h 259"/>
                <a:gd name="T72" fmla="*/ 122 w 129"/>
                <a:gd name="T73" fmla="*/ 252 h 259"/>
                <a:gd name="T74" fmla="*/ 119 w 129"/>
                <a:gd name="T75" fmla="*/ 256 h 259"/>
                <a:gd name="T76" fmla="*/ 114 w 129"/>
                <a:gd name="T77" fmla="*/ 258 h 259"/>
                <a:gd name="T78" fmla="*/ 109 w 129"/>
                <a:gd name="T79" fmla="*/ 259 h 259"/>
                <a:gd name="T80" fmla="*/ 105 w 129"/>
                <a:gd name="T81" fmla="*/ 259 h 259"/>
                <a:gd name="T82" fmla="*/ 105 w 129"/>
                <a:gd name="T83" fmla="*/ 259 h 259"/>
                <a:gd name="T84" fmla="*/ 50 w 129"/>
                <a:gd name="T85" fmla="*/ 209 h 259"/>
                <a:gd name="T86" fmla="*/ 80 w 129"/>
                <a:gd name="T87" fmla="*/ 209 h 259"/>
                <a:gd name="T88" fmla="*/ 80 w 129"/>
                <a:gd name="T89" fmla="*/ 50 h 259"/>
                <a:gd name="T90" fmla="*/ 50 w 129"/>
                <a:gd name="T91" fmla="*/ 50 h 259"/>
                <a:gd name="T92" fmla="*/ 50 w 129"/>
                <a:gd name="T93" fmla="*/ 2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 h="259">
                  <a:moveTo>
                    <a:pt x="105" y="259"/>
                  </a:moveTo>
                  <a:lnTo>
                    <a:pt x="25" y="259"/>
                  </a:lnTo>
                  <a:lnTo>
                    <a:pt x="25" y="259"/>
                  </a:lnTo>
                  <a:lnTo>
                    <a:pt x="19" y="259"/>
                  </a:lnTo>
                  <a:lnTo>
                    <a:pt x="14" y="258"/>
                  </a:lnTo>
                  <a:lnTo>
                    <a:pt x="11" y="256"/>
                  </a:lnTo>
                  <a:lnTo>
                    <a:pt x="7" y="252"/>
                  </a:lnTo>
                  <a:lnTo>
                    <a:pt x="4" y="249"/>
                  </a:lnTo>
                  <a:lnTo>
                    <a:pt x="1" y="244"/>
                  </a:lnTo>
                  <a:lnTo>
                    <a:pt x="0" y="240"/>
                  </a:lnTo>
                  <a:lnTo>
                    <a:pt x="0" y="234"/>
                  </a:lnTo>
                  <a:lnTo>
                    <a:pt x="0" y="25"/>
                  </a:lnTo>
                  <a:lnTo>
                    <a:pt x="0" y="25"/>
                  </a:lnTo>
                  <a:lnTo>
                    <a:pt x="0" y="21"/>
                  </a:lnTo>
                  <a:lnTo>
                    <a:pt x="1" y="16"/>
                  </a:lnTo>
                  <a:lnTo>
                    <a:pt x="4" y="11"/>
                  </a:lnTo>
                  <a:lnTo>
                    <a:pt x="7" y="8"/>
                  </a:lnTo>
                  <a:lnTo>
                    <a:pt x="11" y="5"/>
                  </a:lnTo>
                  <a:lnTo>
                    <a:pt x="14" y="3"/>
                  </a:lnTo>
                  <a:lnTo>
                    <a:pt x="19" y="0"/>
                  </a:lnTo>
                  <a:lnTo>
                    <a:pt x="25" y="0"/>
                  </a:lnTo>
                  <a:lnTo>
                    <a:pt x="105" y="0"/>
                  </a:lnTo>
                  <a:lnTo>
                    <a:pt x="105" y="0"/>
                  </a:lnTo>
                  <a:lnTo>
                    <a:pt x="109" y="0"/>
                  </a:lnTo>
                  <a:lnTo>
                    <a:pt x="114" y="3"/>
                  </a:lnTo>
                  <a:lnTo>
                    <a:pt x="119" y="5"/>
                  </a:lnTo>
                  <a:lnTo>
                    <a:pt x="122" y="8"/>
                  </a:lnTo>
                  <a:lnTo>
                    <a:pt x="126" y="11"/>
                  </a:lnTo>
                  <a:lnTo>
                    <a:pt x="128" y="16"/>
                  </a:lnTo>
                  <a:lnTo>
                    <a:pt x="129" y="21"/>
                  </a:lnTo>
                  <a:lnTo>
                    <a:pt x="129" y="25"/>
                  </a:lnTo>
                  <a:lnTo>
                    <a:pt x="129" y="234"/>
                  </a:lnTo>
                  <a:lnTo>
                    <a:pt x="129" y="234"/>
                  </a:lnTo>
                  <a:lnTo>
                    <a:pt x="129" y="240"/>
                  </a:lnTo>
                  <a:lnTo>
                    <a:pt x="128" y="244"/>
                  </a:lnTo>
                  <a:lnTo>
                    <a:pt x="126" y="249"/>
                  </a:lnTo>
                  <a:lnTo>
                    <a:pt x="122" y="252"/>
                  </a:lnTo>
                  <a:lnTo>
                    <a:pt x="119" y="256"/>
                  </a:lnTo>
                  <a:lnTo>
                    <a:pt x="114" y="258"/>
                  </a:lnTo>
                  <a:lnTo>
                    <a:pt x="109" y="259"/>
                  </a:lnTo>
                  <a:lnTo>
                    <a:pt x="105" y="259"/>
                  </a:lnTo>
                  <a:lnTo>
                    <a:pt x="105" y="259"/>
                  </a:lnTo>
                  <a:close/>
                  <a:moveTo>
                    <a:pt x="50" y="209"/>
                  </a:moveTo>
                  <a:lnTo>
                    <a:pt x="80" y="209"/>
                  </a:lnTo>
                  <a:lnTo>
                    <a:pt x="80" y="50"/>
                  </a:lnTo>
                  <a:lnTo>
                    <a:pt x="50" y="50"/>
                  </a:lnTo>
                  <a:lnTo>
                    <a:pt x="50" y="209"/>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1" name="Freeform 54"/>
            <p:cNvSpPr/>
            <p:nvPr/>
          </p:nvSpPr>
          <p:spPr bwMode="auto">
            <a:xfrm>
              <a:off x="3331769" y="5673706"/>
              <a:ext cx="122238" cy="314325"/>
            </a:xfrm>
            <a:custGeom>
              <a:avLst/>
              <a:gdLst>
                <a:gd name="T0" fmla="*/ 79 w 232"/>
                <a:gd name="T1" fmla="*/ 593 h 593"/>
                <a:gd name="T2" fmla="*/ 0 w 232"/>
                <a:gd name="T3" fmla="*/ 571 h 593"/>
                <a:gd name="T4" fmla="*/ 154 w 232"/>
                <a:gd name="T5" fmla="*/ 0 h 593"/>
                <a:gd name="T6" fmla="*/ 232 w 232"/>
                <a:gd name="T7" fmla="*/ 21 h 593"/>
                <a:gd name="T8" fmla="*/ 79 w 232"/>
                <a:gd name="T9" fmla="*/ 593 h 593"/>
              </a:gdLst>
              <a:ahLst/>
              <a:cxnLst>
                <a:cxn ang="0">
                  <a:pos x="T0" y="T1"/>
                </a:cxn>
                <a:cxn ang="0">
                  <a:pos x="T2" y="T3"/>
                </a:cxn>
                <a:cxn ang="0">
                  <a:pos x="T4" y="T5"/>
                </a:cxn>
                <a:cxn ang="0">
                  <a:pos x="T6" y="T7"/>
                </a:cxn>
                <a:cxn ang="0">
                  <a:pos x="T8" y="T9"/>
                </a:cxn>
              </a:cxnLst>
              <a:rect l="0" t="0" r="r" b="b"/>
              <a:pathLst>
                <a:path w="232" h="593">
                  <a:moveTo>
                    <a:pt x="79" y="593"/>
                  </a:moveTo>
                  <a:lnTo>
                    <a:pt x="0" y="571"/>
                  </a:lnTo>
                  <a:lnTo>
                    <a:pt x="154" y="0"/>
                  </a:lnTo>
                  <a:lnTo>
                    <a:pt x="232" y="21"/>
                  </a:lnTo>
                  <a:lnTo>
                    <a:pt x="79" y="593"/>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2" name="Freeform 55"/>
            <p:cNvSpPr>
              <a:spLocks noEditPoints="1"/>
            </p:cNvSpPr>
            <p:nvPr/>
          </p:nvSpPr>
          <p:spPr bwMode="auto">
            <a:xfrm>
              <a:off x="3319066" y="5661008"/>
              <a:ext cx="149225" cy="339725"/>
            </a:xfrm>
            <a:custGeom>
              <a:avLst/>
              <a:gdLst>
                <a:gd name="T0" fmla="*/ 103 w 281"/>
                <a:gd name="T1" fmla="*/ 643 h 643"/>
                <a:gd name="T2" fmla="*/ 103 w 281"/>
                <a:gd name="T3" fmla="*/ 643 h 643"/>
                <a:gd name="T4" fmla="*/ 97 w 281"/>
                <a:gd name="T5" fmla="*/ 641 h 643"/>
                <a:gd name="T6" fmla="*/ 19 w 281"/>
                <a:gd name="T7" fmla="*/ 620 h 643"/>
                <a:gd name="T8" fmla="*/ 19 w 281"/>
                <a:gd name="T9" fmla="*/ 620 h 643"/>
                <a:gd name="T10" fmla="*/ 14 w 281"/>
                <a:gd name="T11" fmla="*/ 619 h 643"/>
                <a:gd name="T12" fmla="*/ 9 w 281"/>
                <a:gd name="T13" fmla="*/ 616 h 643"/>
                <a:gd name="T14" fmla="*/ 5 w 281"/>
                <a:gd name="T15" fmla="*/ 613 h 643"/>
                <a:gd name="T16" fmla="*/ 3 w 281"/>
                <a:gd name="T17" fmla="*/ 608 h 643"/>
                <a:gd name="T18" fmla="*/ 1 w 281"/>
                <a:gd name="T19" fmla="*/ 605 h 643"/>
                <a:gd name="T20" fmla="*/ 0 w 281"/>
                <a:gd name="T21" fmla="*/ 600 h 643"/>
                <a:gd name="T22" fmla="*/ 0 w 281"/>
                <a:gd name="T23" fmla="*/ 595 h 643"/>
                <a:gd name="T24" fmla="*/ 1 w 281"/>
                <a:gd name="T25" fmla="*/ 590 h 643"/>
                <a:gd name="T26" fmla="*/ 154 w 281"/>
                <a:gd name="T27" fmla="*/ 19 h 643"/>
                <a:gd name="T28" fmla="*/ 154 w 281"/>
                <a:gd name="T29" fmla="*/ 19 h 643"/>
                <a:gd name="T30" fmla="*/ 155 w 281"/>
                <a:gd name="T31" fmla="*/ 14 h 643"/>
                <a:gd name="T32" fmla="*/ 157 w 281"/>
                <a:gd name="T33" fmla="*/ 11 h 643"/>
                <a:gd name="T34" fmla="*/ 161 w 281"/>
                <a:gd name="T35" fmla="*/ 7 h 643"/>
                <a:gd name="T36" fmla="*/ 165 w 281"/>
                <a:gd name="T37" fmla="*/ 4 h 643"/>
                <a:gd name="T38" fmla="*/ 165 w 281"/>
                <a:gd name="T39" fmla="*/ 4 h 643"/>
                <a:gd name="T40" fmla="*/ 169 w 281"/>
                <a:gd name="T41" fmla="*/ 1 h 643"/>
                <a:gd name="T42" fmla="*/ 174 w 281"/>
                <a:gd name="T43" fmla="*/ 1 h 643"/>
                <a:gd name="T44" fmla="*/ 179 w 281"/>
                <a:gd name="T45" fmla="*/ 0 h 643"/>
                <a:gd name="T46" fmla="*/ 184 w 281"/>
                <a:gd name="T47" fmla="*/ 1 h 643"/>
                <a:gd name="T48" fmla="*/ 262 w 281"/>
                <a:gd name="T49" fmla="*/ 23 h 643"/>
                <a:gd name="T50" fmla="*/ 262 w 281"/>
                <a:gd name="T51" fmla="*/ 23 h 643"/>
                <a:gd name="T52" fmla="*/ 267 w 281"/>
                <a:gd name="T53" fmla="*/ 24 h 643"/>
                <a:gd name="T54" fmla="*/ 271 w 281"/>
                <a:gd name="T55" fmla="*/ 26 h 643"/>
                <a:gd name="T56" fmla="*/ 275 w 281"/>
                <a:gd name="T57" fmla="*/ 30 h 643"/>
                <a:gd name="T58" fmla="*/ 277 w 281"/>
                <a:gd name="T59" fmla="*/ 35 h 643"/>
                <a:gd name="T60" fmla="*/ 280 w 281"/>
                <a:gd name="T61" fmla="*/ 38 h 643"/>
                <a:gd name="T62" fmla="*/ 281 w 281"/>
                <a:gd name="T63" fmla="*/ 43 h 643"/>
                <a:gd name="T64" fmla="*/ 281 w 281"/>
                <a:gd name="T65" fmla="*/ 48 h 643"/>
                <a:gd name="T66" fmla="*/ 280 w 281"/>
                <a:gd name="T67" fmla="*/ 52 h 643"/>
                <a:gd name="T68" fmla="*/ 127 w 281"/>
                <a:gd name="T69" fmla="*/ 624 h 643"/>
                <a:gd name="T70" fmla="*/ 127 w 281"/>
                <a:gd name="T71" fmla="*/ 624 h 643"/>
                <a:gd name="T72" fmla="*/ 125 w 281"/>
                <a:gd name="T73" fmla="*/ 628 h 643"/>
                <a:gd name="T74" fmla="*/ 123 w 281"/>
                <a:gd name="T75" fmla="*/ 632 h 643"/>
                <a:gd name="T76" fmla="*/ 119 w 281"/>
                <a:gd name="T77" fmla="*/ 635 h 643"/>
                <a:gd name="T78" fmla="*/ 116 w 281"/>
                <a:gd name="T79" fmla="*/ 639 h 643"/>
                <a:gd name="T80" fmla="*/ 116 w 281"/>
                <a:gd name="T81" fmla="*/ 639 h 643"/>
                <a:gd name="T82" fmla="*/ 110 w 281"/>
                <a:gd name="T83" fmla="*/ 641 h 643"/>
                <a:gd name="T84" fmla="*/ 103 w 281"/>
                <a:gd name="T85" fmla="*/ 643 h 643"/>
                <a:gd name="T86" fmla="*/ 103 w 281"/>
                <a:gd name="T87" fmla="*/ 643 h 643"/>
                <a:gd name="T88" fmla="*/ 55 w 281"/>
                <a:gd name="T89" fmla="*/ 578 h 643"/>
                <a:gd name="T90" fmla="*/ 85 w 281"/>
                <a:gd name="T91" fmla="*/ 587 h 643"/>
                <a:gd name="T92" fmla="*/ 225 w 281"/>
                <a:gd name="T93" fmla="*/ 64 h 643"/>
                <a:gd name="T94" fmla="*/ 195 w 281"/>
                <a:gd name="T95" fmla="*/ 56 h 643"/>
                <a:gd name="T96" fmla="*/ 55 w 281"/>
                <a:gd name="T97" fmla="*/ 57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03" y="643"/>
                  </a:moveTo>
                  <a:lnTo>
                    <a:pt x="103" y="643"/>
                  </a:lnTo>
                  <a:lnTo>
                    <a:pt x="97" y="641"/>
                  </a:lnTo>
                  <a:lnTo>
                    <a:pt x="19" y="620"/>
                  </a:lnTo>
                  <a:lnTo>
                    <a:pt x="19" y="620"/>
                  </a:lnTo>
                  <a:lnTo>
                    <a:pt x="14" y="619"/>
                  </a:lnTo>
                  <a:lnTo>
                    <a:pt x="9" y="616"/>
                  </a:lnTo>
                  <a:lnTo>
                    <a:pt x="5" y="613"/>
                  </a:lnTo>
                  <a:lnTo>
                    <a:pt x="3" y="608"/>
                  </a:lnTo>
                  <a:lnTo>
                    <a:pt x="1" y="605"/>
                  </a:lnTo>
                  <a:lnTo>
                    <a:pt x="0" y="600"/>
                  </a:lnTo>
                  <a:lnTo>
                    <a:pt x="0" y="595"/>
                  </a:lnTo>
                  <a:lnTo>
                    <a:pt x="1" y="590"/>
                  </a:lnTo>
                  <a:lnTo>
                    <a:pt x="154" y="19"/>
                  </a:lnTo>
                  <a:lnTo>
                    <a:pt x="154" y="19"/>
                  </a:lnTo>
                  <a:lnTo>
                    <a:pt x="155" y="14"/>
                  </a:lnTo>
                  <a:lnTo>
                    <a:pt x="157" y="11"/>
                  </a:lnTo>
                  <a:lnTo>
                    <a:pt x="161" y="7"/>
                  </a:lnTo>
                  <a:lnTo>
                    <a:pt x="165" y="4"/>
                  </a:lnTo>
                  <a:lnTo>
                    <a:pt x="165" y="4"/>
                  </a:lnTo>
                  <a:lnTo>
                    <a:pt x="169" y="1"/>
                  </a:lnTo>
                  <a:lnTo>
                    <a:pt x="174" y="1"/>
                  </a:lnTo>
                  <a:lnTo>
                    <a:pt x="179" y="0"/>
                  </a:lnTo>
                  <a:lnTo>
                    <a:pt x="184" y="1"/>
                  </a:lnTo>
                  <a:lnTo>
                    <a:pt x="262" y="23"/>
                  </a:lnTo>
                  <a:lnTo>
                    <a:pt x="262" y="23"/>
                  </a:lnTo>
                  <a:lnTo>
                    <a:pt x="267" y="24"/>
                  </a:lnTo>
                  <a:lnTo>
                    <a:pt x="271" y="26"/>
                  </a:lnTo>
                  <a:lnTo>
                    <a:pt x="275" y="30"/>
                  </a:lnTo>
                  <a:lnTo>
                    <a:pt x="277" y="35"/>
                  </a:lnTo>
                  <a:lnTo>
                    <a:pt x="280" y="38"/>
                  </a:lnTo>
                  <a:lnTo>
                    <a:pt x="281" y="43"/>
                  </a:lnTo>
                  <a:lnTo>
                    <a:pt x="281" y="48"/>
                  </a:lnTo>
                  <a:lnTo>
                    <a:pt x="280" y="52"/>
                  </a:lnTo>
                  <a:lnTo>
                    <a:pt x="127" y="624"/>
                  </a:lnTo>
                  <a:lnTo>
                    <a:pt x="127" y="624"/>
                  </a:lnTo>
                  <a:lnTo>
                    <a:pt x="125" y="628"/>
                  </a:lnTo>
                  <a:lnTo>
                    <a:pt x="123" y="632"/>
                  </a:lnTo>
                  <a:lnTo>
                    <a:pt x="119" y="635"/>
                  </a:lnTo>
                  <a:lnTo>
                    <a:pt x="116" y="639"/>
                  </a:lnTo>
                  <a:lnTo>
                    <a:pt x="116" y="639"/>
                  </a:lnTo>
                  <a:lnTo>
                    <a:pt x="110" y="641"/>
                  </a:lnTo>
                  <a:lnTo>
                    <a:pt x="103" y="643"/>
                  </a:lnTo>
                  <a:lnTo>
                    <a:pt x="103" y="643"/>
                  </a:lnTo>
                  <a:close/>
                  <a:moveTo>
                    <a:pt x="55" y="578"/>
                  </a:moveTo>
                  <a:lnTo>
                    <a:pt x="85" y="587"/>
                  </a:lnTo>
                  <a:lnTo>
                    <a:pt x="225" y="64"/>
                  </a:lnTo>
                  <a:lnTo>
                    <a:pt x="195" y="56"/>
                  </a:lnTo>
                  <a:lnTo>
                    <a:pt x="55" y="578"/>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3" name="Freeform 56"/>
            <p:cNvSpPr/>
            <p:nvPr/>
          </p:nvSpPr>
          <p:spPr bwMode="auto">
            <a:xfrm>
              <a:off x="3339706" y="5981682"/>
              <a:ext cx="12700" cy="47625"/>
            </a:xfrm>
            <a:custGeom>
              <a:avLst/>
              <a:gdLst>
                <a:gd name="T0" fmla="*/ 24 w 24"/>
                <a:gd name="T1" fmla="*/ 0 h 91"/>
                <a:gd name="T2" fmla="*/ 0 w 24"/>
                <a:gd name="T3" fmla="*/ 91 h 91"/>
                <a:gd name="T4" fmla="*/ 24 w 24"/>
                <a:gd name="T5" fmla="*/ 0 h 91"/>
              </a:gdLst>
              <a:ahLst/>
              <a:cxnLst>
                <a:cxn ang="0">
                  <a:pos x="T0" y="T1"/>
                </a:cxn>
                <a:cxn ang="0">
                  <a:pos x="T2" y="T3"/>
                </a:cxn>
                <a:cxn ang="0">
                  <a:pos x="T4" y="T5"/>
                </a:cxn>
              </a:cxnLst>
              <a:rect l="0" t="0" r="r" b="b"/>
              <a:pathLst>
                <a:path w="24" h="91">
                  <a:moveTo>
                    <a:pt x="24" y="0"/>
                  </a:moveTo>
                  <a:lnTo>
                    <a:pt x="0" y="91"/>
                  </a:lnTo>
                  <a:lnTo>
                    <a:pt x="24" y="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4" name="Line 57"/>
            <p:cNvSpPr>
              <a:spLocks noChangeShapeType="1"/>
            </p:cNvSpPr>
            <p:nvPr/>
          </p:nvSpPr>
          <p:spPr bwMode="auto">
            <a:xfrm flipH="1">
              <a:off x="3339706" y="5981682"/>
              <a:ext cx="12700" cy="47625"/>
            </a:xfrm>
            <a:prstGeom prst="line">
              <a:avLst/>
            </a:pr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5" name="Freeform 58"/>
            <p:cNvSpPr/>
            <p:nvPr/>
          </p:nvSpPr>
          <p:spPr bwMode="auto">
            <a:xfrm>
              <a:off x="3327006" y="5968982"/>
              <a:ext cx="39688" cy="74613"/>
            </a:xfrm>
            <a:custGeom>
              <a:avLst/>
              <a:gdLst>
                <a:gd name="T0" fmla="*/ 25 w 74"/>
                <a:gd name="T1" fmla="*/ 141 h 141"/>
                <a:gd name="T2" fmla="*/ 25 w 74"/>
                <a:gd name="T3" fmla="*/ 141 h 141"/>
                <a:gd name="T4" fmla="*/ 18 w 74"/>
                <a:gd name="T5" fmla="*/ 140 h 141"/>
                <a:gd name="T6" fmla="*/ 18 w 74"/>
                <a:gd name="T7" fmla="*/ 140 h 141"/>
                <a:gd name="T8" fmla="*/ 13 w 74"/>
                <a:gd name="T9" fmla="*/ 138 h 141"/>
                <a:gd name="T10" fmla="*/ 9 w 74"/>
                <a:gd name="T11" fmla="*/ 135 h 141"/>
                <a:gd name="T12" fmla="*/ 6 w 74"/>
                <a:gd name="T13" fmla="*/ 132 h 141"/>
                <a:gd name="T14" fmla="*/ 2 w 74"/>
                <a:gd name="T15" fmla="*/ 128 h 141"/>
                <a:gd name="T16" fmla="*/ 1 w 74"/>
                <a:gd name="T17" fmla="*/ 123 h 141"/>
                <a:gd name="T18" fmla="*/ 0 w 74"/>
                <a:gd name="T19" fmla="*/ 119 h 141"/>
                <a:gd name="T20" fmla="*/ 0 w 74"/>
                <a:gd name="T21" fmla="*/ 114 h 141"/>
                <a:gd name="T22" fmla="*/ 0 w 74"/>
                <a:gd name="T23" fmla="*/ 109 h 141"/>
                <a:gd name="T24" fmla="*/ 25 w 74"/>
                <a:gd name="T25" fmla="*/ 18 h 141"/>
                <a:gd name="T26" fmla="*/ 25 w 74"/>
                <a:gd name="T27" fmla="*/ 18 h 141"/>
                <a:gd name="T28" fmla="*/ 26 w 74"/>
                <a:gd name="T29" fmla="*/ 13 h 141"/>
                <a:gd name="T30" fmla="*/ 30 w 74"/>
                <a:gd name="T31" fmla="*/ 9 h 141"/>
                <a:gd name="T32" fmla="*/ 32 w 74"/>
                <a:gd name="T33" fmla="*/ 6 h 141"/>
                <a:gd name="T34" fmla="*/ 37 w 74"/>
                <a:gd name="T35" fmla="*/ 4 h 141"/>
                <a:gd name="T36" fmla="*/ 40 w 74"/>
                <a:gd name="T37" fmla="*/ 1 h 141"/>
                <a:gd name="T38" fmla="*/ 45 w 74"/>
                <a:gd name="T39" fmla="*/ 0 h 141"/>
                <a:gd name="T40" fmla="*/ 50 w 74"/>
                <a:gd name="T41" fmla="*/ 0 h 141"/>
                <a:gd name="T42" fmla="*/ 56 w 74"/>
                <a:gd name="T43" fmla="*/ 1 h 141"/>
                <a:gd name="T44" fmla="*/ 56 w 74"/>
                <a:gd name="T45" fmla="*/ 1 h 141"/>
                <a:gd name="T46" fmla="*/ 61 w 74"/>
                <a:gd name="T47" fmla="*/ 2 h 141"/>
                <a:gd name="T48" fmla="*/ 64 w 74"/>
                <a:gd name="T49" fmla="*/ 5 h 141"/>
                <a:gd name="T50" fmla="*/ 68 w 74"/>
                <a:gd name="T51" fmla="*/ 8 h 141"/>
                <a:gd name="T52" fmla="*/ 70 w 74"/>
                <a:gd name="T53" fmla="*/ 12 h 141"/>
                <a:gd name="T54" fmla="*/ 72 w 74"/>
                <a:gd name="T55" fmla="*/ 17 h 141"/>
                <a:gd name="T56" fmla="*/ 74 w 74"/>
                <a:gd name="T57" fmla="*/ 21 h 141"/>
                <a:gd name="T58" fmla="*/ 74 w 74"/>
                <a:gd name="T59" fmla="*/ 26 h 141"/>
                <a:gd name="T60" fmla="*/ 72 w 74"/>
                <a:gd name="T61" fmla="*/ 31 h 141"/>
                <a:gd name="T62" fmla="*/ 49 w 74"/>
                <a:gd name="T63" fmla="*/ 122 h 141"/>
                <a:gd name="T64" fmla="*/ 49 w 74"/>
                <a:gd name="T65" fmla="*/ 122 h 141"/>
                <a:gd name="T66" fmla="*/ 47 w 74"/>
                <a:gd name="T67" fmla="*/ 126 h 141"/>
                <a:gd name="T68" fmla="*/ 45 w 74"/>
                <a:gd name="T69" fmla="*/ 129 h 141"/>
                <a:gd name="T70" fmla="*/ 39 w 74"/>
                <a:gd name="T71" fmla="*/ 135 h 141"/>
                <a:gd name="T72" fmla="*/ 32 w 74"/>
                <a:gd name="T73" fmla="*/ 139 h 141"/>
                <a:gd name="T74" fmla="*/ 25 w 74"/>
                <a:gd name="T75" fmla="*/ 141 h 141"/>
                <a:gd name="T76" fmla="*/ 25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25" y="141"/>
                  </a:moveTo>
                  <a:lnTo>
                    <a:pt x="25" y="141"/>
                  </a:lnTo>
                  <a:lnTo>
                    <a:pt x="18" y="140"/>
                  </a:lnTo>
                  <a:lnTo>
                    <a:pt x="18" y="140"/>
                  </a:lnTo>
                  <a:lnTo>
                    <a:pt x="13" y="138"/>
                  </a:lnTo>
                  <a:lnTo>
                    <a:pt x="9" y="135"/>
                  </a:lnTo>
                  <a:lnTo>
                    <a:pt x="6" y="132"/>
                  </a:lnTo>
                  <a:lnTo>
                    <a:pt x="2" y="128"/>
                  </a:lnTo>
                  <a:lnTo>
                    <a:pt x="1" y="123"/>
                  </a:lnTo>
                  <a:lnTo>
                    <a:pt x="0" y="119"/>
                  </a:lnTo>
                  <a:lnTo>
                    <a:pt x="0" y="114"/>
                  </a:lnTo>
                  <a:lnTo>
                    <a:pt x="0" y="109"/>
                  </a:lnTo>
                  <a:lnTo>
                    <a:pt x="25" y="18"/>
                  </a:lnTo>
                  <a:lnTo>
                    <a:pt x="25" y="18"/>
                  </a:lnTo>
                  <a:lnTo>
                    <a:pt x="26" y="13"/>
                  </a:lnTo>
                  <a:lnTo>
                    <a:pt x="30" y="9"/>
                  </a:lnTo>
                  <a:lnTo>
                    <a:pt x="32" y="6"/>
                  </a:lnTo>
                  <a:lnTo>
                    <a:pt x="37" y="4"/>
                  </a:lnTo>
                  <a:lnTo>
                    <a:pt x="40" y="1"/>
                  </a:lnTo>
                  <a:lnTo>
                    <a:pt x="45" y="0"/>
                  </a:lnTo>
                  <a:lnTo>
                    <a:pt x="50" y="0"/>
                  </a:lnTo>
                  <a:lnTo>
                    <a:pt x="56" y="1"/>
                  </a:lnTo>
                  <a:lnTo>
                    <a:pt x="56" y="1"/>
                  </a:lnTo>
                  <a:lnTo>
                    <a:pt x="61" y="2"/>
                  </a:lnTo>
                  <a:lnTo>
                    <a:pt x="64" y="5"/>
                  </a:lnTo>
                  <a:lnTo>
                    <a:pt x="68" y="8"/>
                  </a:lnTo>
                  <a:lnTo>
                    <a:pt x="70" y="12"/>
                  </a:lnTo>
                  <a:lnTo>
                    <a:pt x="72" y="17"/>
                  </a:lnTo>
                  <a:lnTo>
                    <a:pt x="74" y="21"/>
                  </a:lnTo>
                  <a:lnTo>
                    <a:pt x="74" y="26"/>
                  </a:lnTo>
                  <a:lnTo>
                    <a:pt x="72" y="31"/>
                  </a:lnTo>
                  <a:lnTo>
                    <a:pt x="49" y="122"/>
                  </a:lnTo>
                  <a:lnTo>
                    <a:pt x="49" y="122"/>
                  </a:lnTo>
                  <a:lnTo>
                    <a:pt x="47" y="126"/>
                  </a:lnTo>
                  <a:lnTo>
                    <a:pt x="45" y="129"/>
                  </a:lnTo>
                  <a:lnTo>
                    <a:pt x="39" y="135"/>
                  </a:lnTo>
                  <a:lnTo>
                    <a:pt x="32" y="139"/>
                  </a:lnTo>
                  <a:lnTo>
                    <a:pt x="25" y="141"/>
                  </a:lnTo>
                  <a:lnTo>
                    <a:pt x="25" y="141"/>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6" name="Freeform 59"/>
            <p:cNvSpPr/>
            <p:nvPr/>
          </p:nvSpPr>
          <p:spPr bwMode="auto">
            <a:xfrm>
              <a:off x="3454006" y="5673706"/>
              <a:ext cx="122238" cy="314325"/>
            </a:xfrm>
            <a:custGeom>
              <a:avLst/>
              <a:gdLst>
                <a:gd name="T0" fmla="*/ 153 w 231"/>
                <a:gd name="T1" fmla="*/ 593 h 593"/>
                <a:gd name="T2" fmla="*/ 231 w 231"/>
                <a:gd name="T3" fmla="*/ 571 h 593"/>
                <a:gd name="T4" fmla="*/ 78 w 231"/>
                <a:gd name="T5" fmla="*/ 0 h 593"/>
                <a:gd name="T6" fmla="*/ 0 w 231"/>
                <a:gd name="T7" fmla="*/ 21 h 593"/>
                <a:gd name="T8" fmla="*/ 153 w 231"/>
                <a:gd name="T9" fmla="*/ 593 h 593"/>
              </a:gdLst>
              <a:ahLst/>
              <a:cxnLst>
                <a:cxn ang="0">
                  <a:pos x="T0" y="T1"/>
                </a:cxn>
                <a:cxn ang="0">
                  <a:pos x="T2" y="T3"/>
                </a:cxn>
                <a:cxn ang="0">
                  <a:pos x="T4" y="T5"/>
                </a:cxn>
                <a:cxn ang="0">
                  <a:pos x="T6" y="T7"/>
                </a:cxn>
                <a:cxn ang="0">
                  <a:pos x="T8" y="T9"/>
                </a:cxn>
              </a:cxnLst>
              <a:rect l="0" t="0" r="r" b="b"/>
              <a:pathLst>
                <a:path w="231" h="593">
                  <a:moveTo>
                    <a:pt x="153" y="593"/>
                  </a:moveTo>
                  <a:lnTo>
                    <a:pt x="231" y="571"/>
                  </a:lnTo>
                  <a:lnTo>
                    <a:pt x="78" y="0"/>
                  </a:lnTo>
                  <a:lnTo>
                    <a:pt x="0" y="21"/>
                  </a:lnTo>
                  <a:lnTo>
                    <a:pt x="153" y="593"/>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7" name="Freeform 60"/>
            <p:cNvSpPr>
              <a:spLocks noEditPoints="1"/>
            </p:cNvSpPr>
            <p:nvPr/>
          </p:nvSpPr>
          <p:spPr bwMode="auto">
            <a:xfrm>
              <a:off x="3441306" y="5661006"/>
              <a:ext cx="149225" cy="339725"/>
            </a:xfrm>
            <a:custGeom>
              <a:avLst/>
              <a:gdLst>
                <a:gd name="T0" fmla="*/ 178 w 281"/>
                <a:gd name="T1" fmla="*/ 643 h 643"/>
                <a:gd name="T2" fmla="*/ 178 w 281"/>
                <a:gd name="T3" fmla="*/ 643 h 643"/>
                <a:gd name="T4" fmla="*/ 171 w 281"/>
                <a:gd name="T5" fmla="*/ 641 h 643"/>
                <a:gd name="T6" fmla="*/ 165 w 281"/>
                <a:gd name="T7" fmla="*/ 639 h 643"/>
                <a:gd name="T8" fmla="*/ 165 w 281"/>
                <a:gd name="T9" fmla="*/ 639 h 643"/>
                <a:gd name="T10" fmla="*/ 161 w 281"/>
                <a:gd name="T11" fmla="*/ 635 h 643"/>
                <a:gd name="T12" fmla="*/ 158 w 281"/>
                <a:gd name="T13" fmla="*/ 632 h 643"/>
                <a:gd name="T14" fmla="*/ 156 w 281"/>
                <a:gd name="T15" fmla="*/ 628 h 643"/>
                <a:gd name="T16" fmla="*/ 153 w 281"/>
                <a:gd name="T17" fmla="*/ 624 h 643"/>
                <a:gd name="T18" fmla="*/ 1 w 281"/>
                <a:gd name="T19" fmla="*/ 52 h 643"/>
                <a:gd name="T20" fmla="*/ 1 w 281"/>
                <a:gd name="T21" fmla="*/ 52 h 643"/>
                <a:gd name="T22" fmla="*/ 0 w 281"/>
                <a:gd name="T23" fmla="*/ 48 h 643"/>
                <a:gd name="T24" fmla="*/ 0 w 281"/>
                <a:gd name="T25" fmla="*/ 43 h 643"/>
                <a:gd name="T26" fmla="*/ 1 w 281"/>
                <a:gd name="T27" fmla="*/ 38 h 643"/>
                <a:gd name="T28" fmla="*/ 4 w 281"/>
                <a:gd name="T29" fmla="*/ 35 h 643"/>
                <a:gd name="T30" fmla="*/ 6 w 281"/>
                <a:gd name="T31" fmla="*/ 30 h 643"/>
                <a:gd name="T32" fmla="*/ 10 w 281"/>
                <a:gd name="T33" fmla="*/ 26 h 643"/>
                <a:gd name="T34" fmla="*/ 14 w 281"/>
                <a:gd name="T35" fmla="*/ 24 h 643"/>
                <a:gd name="T36" fmla="*/ 18 w 281"/>
                <a:gd name="T37" fmla="*/ 23 h 643"/>
                <a:gd name="T38" fmla="*/ 96 w 281"/>
                <a:gd name="T39" fmla="*/ 1 h 643"/>
                <a:gd name="T40" fmla="*/ 96 w 281"/>
                <a:gd name="T41" fmla="*/ 1 h 643"/>
                <a:gd name="T42" fmla="*/ 102 w 281"/>
                <a:gd name="T43" fmla="*/ 0 h 643"/>
                <a:gd name="T44" fmla="*/ 107 w 281"/>
                <a:gd name="T45" fmla="*/ 1 h 643"/>
                <a:gd name="T46" fmla="*/ 112 w 281"/>
                <a:gd name="T47" fmla="*/ 1 h 643"/>
                <a:gd name="T48" fmla="*/ 115 w 281"/>
                <a:gd name="T49" fmla="*/ 4 h 643"/>
                <a:gd name="T50" fmla="*/ 115 w 281"/>
                <a:gd name="T51" fmla="*/ 4 h 643"/>
                <a:gd name="T52" fmla="*/ 120 w 281"/>
                <a:gd name="T53" fmla="*/ 7 h 643"/>
                <a:gd name="T54" fmla="*/ 124 w 281"/>
                <a:gd name="T55" fmla="*/ 11 h 643"/>
                <a:gd name="T56" fmla="*/ 126 w 281"/>
                <a:gd name="T57" fmla="*/ 14 h 643"/>
                <a:gd name="T58" fmla="*/ 127 w 281"/>
                <a:gd name="T59" fmla="*/ 19 h 643"/>
                <a:gd name="T60" fmla="*/ 280 w 281"/>
                <a:gd name="T61" fmla="*/ 590 h 643"/>
                <a:gd name="T62" fmla="*/ 280 w 281"/>
                <a:gd name="T63" fmla="*/ 590 h 643"/>
                <a:gd name="T64" fmla="*/ 281 w 281"/>
                <a:gd name="T65" fmla="*/ 595 h 643"/>
                <a:gd name="T66" fmla="*/ 281 w 281"/>
                <a:gd name="T67" fmla="*/ 600 h 643"/>
                <a:gd name="T68" fmla="*/ 280 w 281"/>
                <a:gd name="T69" fmla="*/ 605 h 643"/>
                <a:gd name="T70" fmla="*/ 278 w 281"/>
                <a:gd name="T71" fmla="*/ 608 h 643"/>
                <a:gd name="T72" fmla="*/ 275 w 281"/>
                <a:gd name="T73" fmla="*/ 613 h 643"/>
                <a:gd name="T74" fmla="*/ 272 w 281"/>
                <a:gd name="T75" fmla="*/ 616 h 643"/>
                <a:gd name="T76" fmla="*/ 267 w 281"/>
                <a:gd name="T77" fmla="*/ 619 h 643"/>
                <a:gd name="T78" fmla="*/ 262 w 281"/>
                <a:gd name="T79" fmla="*/ 620 h 643"/>
                <a:gd name="T80" fmla="*/ 184 w 281"/>
                <a:gd name="T81" fmla="*/ 641 h 643"/>
                <a:gd name="T82" fmla="*/ 184 w 281"/>
                <a:gd name="T83" fmla="*/ 641 h 643"/>
                <a:gd name="T84" fmla="*/ 178 w 281"/>
                <a:gd name="T85" fmla="*/ 643 h 643"/>
                <a:gd name="T86" fmla="*/ 178 w 281"/>
                <a:gd name="T87" fmla="*/ 643 h 643"/>
                <a:gd name="T88" fmla="*/ 56 w 281"/>
                <a:gd name="T89" fmla="*/ 64 h 643"/>
                <a:gd name="T90" fmla="*/ 196 w 281"/>
                <a:gd name="T91" fmla="*/ 587 h 643"/>
                <a:gd name="T92" fmla="*/ 226 w 281"/>
                <a:gd name="T93" fmla="*/ 578 h 643"/>
                <a:gd name="T94" fmla="*/ 86 w 281"/>
                <a:gd name="T95" fmla="*/ 56 h 643"/>
                <a:gd name="T96" fmla="*/ 56 w 281"/>
                <a:gd name="T97" fmla="*/ 6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78" y="643"/>
                  </a:moveTo>
                  <a:lnTo>
                    <a:pt x="178" y="643"/>
                  </a:lnTo>
                  <a:lnTo>
                    <a:pt x="171" y="641"/>
                  </a:lnTo>
                  <a:lnTo>
                    <a:pt x="165" y="639"/>
                  </a:lnTo>
                  <a:lnTo>
                    <a:pt x="165" y="639"/>
                  </a:lnTo>
                  <a:lnTo>
                    <a:pt x="161" y="635"/>
                  </a:lnTo>
                  <a:lnTo>
                    <a:pt x="158" y="632"/>
                  </a:lnTo>
                  <a:lnTo>
                    <a:pt x="156" y="628"/>
                  </a:lnTo>
                  <a:lnTo>
                    <a:pt x="153" y="624"/>
                  </a:lnTo>
                  <a:lnTo>
                    <a:pt x="1" y="52"/>
                  </a:lnTo>
                  <a:lnTo>
                    <a:pt x="1" y="52"/>
                  </a:lnTo>
                  <a:lnTo>
                    <a:pt x="0" y="48"/>
                  </a:lnTo>
                  <a:lnTo>
                    <a:pt x="0" y="43"/>
                  </a:lnTo>
                  <a:lnTo>
                    <a:pt x="1" y="38"/>
                  </a:lnTo>
                  <a:lnTo>
                    <a:pt x="4" y="35"/>
                  </a:lnTo>
                  <a:lnTo>
                    <a:pt x="6" y="30"/>
                  </a:lnTo>
                  <a:lnTo>
                    <a:pt x="10" y="26"/>
                  </a:lnTo>
                  <a:lnTo>
                    <a:pt x="14" y="24"/>
                  </a:lnTo>
                  <a:lnTo>
                    <a:pt x="18" y="23"/>
                  </a:lnTo>
                  <a:lnTo>
                    <a:pt x="96" y="1"/>
                  </a:lnTo>
                  <a:lnTo>
                    <a:pt x="96" y="1"/>
                  </a:lnTo>
                  <a:lnTo>
                    <a:pt x="102" y="0"/>
                  </a:lnTo>
                  <a:lnTo>
                    <a:pt x="107" y="1"/>
                  </a:lnTo>
                  <a:lnTo>
                    <a:pt x="112" y="1"/>
                  </a:lnTo>
                  <a:lnTo>
                    <a:pt x="115" y="4"/>
                  </a:lnTo>
                  <a:lnTo>
                    <a:pt x="115" y="4"/>
                  </a:lnTo>
                  <a:lnTo>
                    <a:pt x="120" y="7"/>
                  </a:lnTo>
                  <a:lnTo>
                    <a:pt x="124" y="11"/>
                  </a:lnTo>
                  <a:lnTo>
                    <a:pt x="126" y="14"/>
                  </a:lnTo>
                  <a:lnTo>
                    <a:pt x="127" y="19"/>
                  </a:lnTo>
                  <a:lnTo>
                    <a:pt x="280" y="590"/>
                  </a:lnTo>
                  <a:lnTo>
                    <a:pt x="280" y="590"/>
                  </a:lnTo>
                  <a:lnTo>
                    <a:pt x="281" y="595"/>
                  </a:lnTo>
                  <a:lnTo>
                    <a:pt x="281" y="600"/>
                  </a:lnTo>
                  <a:lnTo>
                    <a:pt x="280" y="605"/>
                  </a:lnTo>
                  <a:lnTo>
                    <a:pt x="278" y="608"/>
                  </a:lnTo>
                  <a:lnTo>
                    <a:pt x="275" y="613"/>
                  </a:lnTo>
                  <a:lnTo>
                    <a:pt x="272" y="616"/>
                  </a:lnTo>
                  <a:lnTo>
                    <a:pt x="267" y="619"/>
                  </a:lnTo>
                  <a:lnTo>
                    <a:pt x="262" y="620"/>
                  </a:lnTo>
                  <a:lnTo>
                    <a:pt x="184" y="641"/>
                  </a:lnTo>
                  <a:lnTo>
                    <a:pt x="184" y="641"/>
                  </a:lnTo>
                  <a:lnTo>
                    <a:pt x="178" y="643"/>
                  </a:lnTo>
                  <a:lnTo>
                    <a:pt x="178" y="643"/>
                  </a:lnTo>
                  <a:close/>
                  <a:moveTo>
                    <a:pt x="56" y="64"/>
                  </a:moveTo>
                  <a:lnTo>
                    <a:pt x="196" y="587"/>
                  </a:lnTo>
                  <a:lnTo>
                    <a:pt x="226" y="578"/>
                  </a:lnTo>
                  <a:lnTo>
                    <a:pt x="86" y="56"/>
                  </a:lnTo>
                  <a:lnTo>
                    <a:pt x="56" y="64"/>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8" name="Freeform 61"/>
            <p:cNvSpPr/>
            <p:nvPr/>
          </p:nvSpPr>
          <p:spPr bwMode="auto">
            <a:xfrm>
              <a:off x="3555606" y="5981682"/>
              <a:ext cx="12700" cy="47625"/>
            </a:xfrm>
            <a:custGeom>
              <a:avLst/>
              <a:gdLst>
                <a:gd name="T0" fmla="*/ 0 w 24"/>
                <a:gd name="T1" fmla="*/ 0 h 91"/>
                <a:gd name="T2" fmla="*/ 24 w 24"/>
                <a:gd name="T3" fmla="*/ 91 h 91"/>
                <a:gd name="T4" fmla="*/ 0 w 24"/>
                <a:gd name="T5" fmla="*/ 0 h 91"/>
              </a:gdLst>
              <a:ahLst/>
              <a:cxnLst>
                <a:cxn ang="0">
                  <a:pos x="T0" y="T1"/>
                </a:cxn>
                <a:cxn ang="0">
                  <a:pos x="T2" y="T3"/>
                </a:cxn>
                <a:cxn ang="0">
                  <a:pos x="T4" y="T5"/>
                </a:cxn>
              </a:cxnLst>
              <a:rect l="0" t="0" r="r" b="b"/>
              <a:pathLst>
                <a:path w="24" h="91">
                  <a:moveTo>
                    <a:pt x="0" y="0"/>
                  </a:moveTo>
                  <a:lnTo>
                    <a:pt x="24" y="91"/>
                  </a:lnTo>
                  <a:lnTo>
                    <a:pt x="0" y="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89" name="Line 62"/>
            <p:cNvSpPr>
              <a:spLocks noChangeShapeType="1"/>
            </p:cNvSpPr>
            <p:nvPr/>
          </p:nvSpPr>
          <p:spPr bwMode="auto">
            <a:xfrm>
              <a:off x="3555606" y="5981682"/>
              <a:ext cx="12700" cy="47625"/>
            </a:xfrm>
            <a:prstGeom prst="line">
              <a:avLst/>
            </a:pr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90" name="Freeform 63"/>
            <p:cNvSpPr/>
            <p:nvPr/>
          </p:nvSpPr>
          <p:spPr bwMode="auto">
            <a:xfrm>
              <a:off x="3542906" y="5968982"/>
              <a:ext cx="39688" cy="74613"/>
            </a:xfrm>
            <a:custGeom>
              <a:avLst/>
              <a:gdLst>
                <a:gd name="T0" fmla="*/ 49 w 74"/>
                <a:gd name="T1" fmla="*/ 141 h 141"/>
                <a:gd name="T2" fmla="*/ 49 w 74"/>
                <a:gd name="T3" fmla="*/ 141 h 141"/>
                <a:gd name="T4" fmla="*/ 42 w 74"/>
                <a:gd name="T5" fmla="*/ 139 h 141"/>
                <a:gd name="T6" fmla="*/ 35 w 74"/>
                <a:gd name="T7" fmla="*/ 135 h 141"/>
                <a:gd name="T8" fmla="*/ 29 w 74"/>
                <a:gd name="T9" fmla="*/ 129 h 141"/>
                <a:gd name="T10" fmla="*/ 26 w 74"/>
                <a:gd name="T11" fmla="*/ 126 h 141"/>
                <a:gd name="T12" fmla="*/ 25 w 74"/>
                <a:gd name="T13" fmla="*/ 122 h 141"/>
                <a:gd name="T14" fmla="*/ 0 w 74"/>
                <a:gd name="T15" fmla="*/ 31 h 141"/>
                <a:gd name="T16" fmla="*/ 0 w 74"/>
                <a:gd name="T17" fmla="*/ 31 h 141"/>
                <a:gd name="T18" fmla="*/ 0 w 74"/>
                <a:gd name="T19" fmla="*/ 26 h 141"/>
                <a:gd name="T20" fmla="*/ 0 w 74"/>
                <a:gd name="T21" fmla="*/ 21 h 141"/>
                <a:gd name="T22" fmla="*/ 2 w 74"/>
                <a:gd name="T23" fmla="*/ 17 h 141"/>
                <a:gd name="T24" fmla="*/ 4 w 74"/>
                <a:gd name="T25" fmla="*/ 12 h 141"/>
                <a:gd name="T26" fmla="*/ 6 w 74"/>
                <a:gd name="T27" fmla="*/ 8 h 141"/>
                <a:gd name="T28" fmla="*/ 10 w 74"/>
                <a:gd name="T29" fmla="*/ 5 h 141"/>
                <a:gd name="T30" fmla="*/ 13 w 74"/>
                <a:gd name="T31" fmla="*/ 2 h 141"/>
                <a:gd name="T32" fmla="*/ 18 w 74"/>
                <a:gd name="T33" fmla="*/ 1 h 141"/>
                <a:gd name="T34" fmla="*/ 18 w 74"/>
                <a:gd name="T35" fmla="*/ 1 h 141"/>
                <a:gd name="T36" fmla="*/ 23 w 74"/>
                <a:gd name="T37" fmla="*/ 0 h 141"/>
                <a:gd name="T38" fmla="*/ 29 w 74"/>
                <a:gd name="T39" fmla="*/ 0 h 141"/>
                <a:gd name="T40" fmla="*/ 34 w 74"/>
                <a:gd name="T41" fmla="*/ 1 h 141"/>
                <a:gd name="T42" fmla="*/ 37 w 74"/>
                <a:gd name="T43" fmla="*/ 4 h 141"/>
                <a:gd name="T44" fmla="*/ 41 w 74"/>
                <a:gd name="T45" fmla="*/ 6 h 141"/>
                <a:gd name="T46" fmla="*/ 44 w 74"/>
                <a:gd name="T47" fmla="*/ 9 h 141"/>
                <a:gd name="T48" fmla="*/ 47 w 74"/>
                <a:gd name="T49" fmla="*/ 13 h 141"/>
                <a:gd name="T50" fmla="*/ 49 w 74"/>
                <a:gd name="T51" fmla="*/ 18 h 141"/>
                <a:gd name="T52" fmla="*/ 74 w 74"/>
                <a:gd name="T53" fmla="*/ 109 h 141"/>
                <a:gd name="T54" fmla="*/ 74 w 74"/>
                <a:gd name="T55" fmla="*/ 109 h 141"/>
                <a:gd name="T56" fmla="*/ 74 w 74"/>
                <a:gd name="T57" fmla="*/ 114 h 141"/>
                <a:gd name="T58" fmla="*/ 74 w 74"/>
                <a:gd name="T59" fmla="*/ 119 h 141"/>
                <a:gd name="T60" fmla="*/ 73 w 74"/>
                <a:gd name="T61" fmla="*/ 123 h 141"/>
                <a:gd name="T62" fmla="*/ 70 w 74"/>
                <a:gd name="T63" fmla="*/ 128 h 141"/>
                <a:gd name="T64" fmla="*/ 68 w 74"/>
                <a:gd name="T65" fmla="*/ 132 h 141"/>
                <a:gd name="T66" fmla="*/ 64 w 74"/>
                <a:gd name="T67" fmla="*/ 135 h 141"/>
                <a:gd name="T68" fmla="*/ 61 w 74"/>
                <a:gd name="T69" fmla="*/ 138 h 141"/>
                <a:gd name="T70" fmla="*/ 56 w 74"/>
                <a:gd name="T71" fmla="*/ 140 h 141"/>
                <a:gd name="T72" fmla="*/ 56 w 74"/>
                <a:gd name="T73" fmla="*/ 140 h 141"/>
                <a:gd name="T74" fmla="*/ 49 w 74"/>
                <a:gd name="T75" fmla="*/ 141 h 141"/>
                <a:gd name="T76" fmla="*/ 49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49" y="141"/>
                  </a:moveTo>
                  <a:lnTo>
                    <a:pt x="49" y="141"/>
                  </a:lnTo>
                  <a:lnTo>
                    <a:pt x="42" y="139"/>
                  </a:lnTo>
                  <a:lnTo>
                    <a:pt x="35" y="135"/>
                  </a:lnTo>
                  <a:lnTo>
                    <a:pt x="29" y="129"/>
                  </a:lnTo>
                  <a:lnTo>
                    <a:pt x="26" y="126"/>
                  </a:lnTo>
                  <a:lnTo>
                    <a:pt x="25" y="122"/>
                  </a:lnTo>
                  <a:lnTo>
                    <a:pt x="0" y="31"/>
                  </a:lnTo>
                  <a:lnTo>
                    <a:pt x="0" y="31"/>
                  </a:lnTo>
                  <a:lnTo>
                    <a:pt x="0" y="26"/>
                  </a:lnTo>
                  <a:lnTo>
                    <a:pt x="0" y="21"/>
                  </a:lnTo>
                  <a:lnTo>
                    <a:pt x="2" y="17"/>
                  </a:lnTo>
                  <a:lnTo>
                    <a:pt x="4" y="12"/>
                  </a:lnTo>
                  <a:lnTo>
                    <a:pt x="6" y="8"/>
                  </a:lnTo>
                  <a:lnTo>
                    <a:pt x="10" y="5"/>
                  </a:lnTo>
                  <a:lnTo>
                    <a:pt x="13" y="2"/>
                  </a:lnTo>
                  <a:lnTo>
                    <a:pt x="18" y="1"/>
                  </a:lnTo>
                  <a:lnTo>
                    <a:pt x="18" y="1"/>
                  </a:lnTo>
                  <a:lnTo>
                    <a:pt x="23" y="0"/>
                  </a:lnTo>
                  <a:lnTo>
                    <a:pt x="29" y="0"/>
                  </a:lnTo>
                  <a:lnTo>
                    <a:pt x="34" y="1"/>
                  </a:lnTo>
                  <a:lnTo>
                    <a:pt x="37" y="4"/>
                  </a:lnTo>
                  <a:lnTo>
                    <a:pt x="41" y="6"/>
                  </a:lnTo>
                  <a:lnTo>
                    <a:pt x="44" y="9"/>
                  </a:lnTo>
                  <a:lnTo>
                    <a:pt x="47" y="13"/>
                  </a:lnTo>
                  <a:lnTo>
                    <a:pt x="49" y="18"/>
                  </a:lnTo>
                  <a:lnTo>
                    <a:pt x="74" y="109"/>
                  </a:lnTo>
                  <a:lnTo>
                    <a:pt x="74" y="109"/>
                  </a:lnTo>
                  <a:lnTo>
                    <a:pt x="74" y="114"/>
                  </a:lnTo>
                  <a:lnTo>
                    <a:pt x="74" y="119"/>
                  </a:lnTo>
                  <a:lnTo>
                    <a:pt x="73" y="123"/>
                  </a:lnTo>
                  <a:lnTo>
                    <a:pt x="70" y="128"/>
                  </a:lnTo>
                  <a:lnTo>
                    <a:pt x="68" y="132"/>
                  </a:lnTo>
                  <a:lnTo>
                    <a:pt x="64" y="135"/>
                  </a:lnTo>
                  <a:lnTo>
                    <a:pt x="61" y="138"/>
                  </a:lnTo>
                  <a:lnTo>
                    <a:pt x="56" y="140"/>
                  </a:lnTo>
                  <a:lnTo>
                    <a:pt x="56" y="140"/>
                  </a:lnTo>
                  <a:lnTo>
                    <a:pt x="49" y="141"/>
                  </a:lnTo>
                  <a:lnTo>
                    <a:pt x="49" y="141"/>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91" name="Freeform 64"/>
            <p:cNvSpPr/>
            <p:nvPr/>
          </p:nvSpPr>
          <p:spPr bwMode="auto">
            <a:xfrm>
              <a:off x="3404794" y="5597506"/>
              <a:ext cx="100013" cy="100013"/>
            </a:xfrm>
            <a:custGeom>
              <a:avLst/>
              <a:gdLst>
                <a:gd name="T0" fmla="*/ 190 w 190"/>
                <a:gd name="T1" fmla="*/ 95 h 190"/>
                <a:gd name="T2" fmla="*/ 188 w 190"/>
                <a:gd name="T3" fmla="*/ 114 h 190"/>
                <a:gd name="T4" fmla="*/ 183 w 190"/>
                <a:gd name="T5" fmla="*/ 132 h 190"/>
                <a:gd name="T6" fmla="*/ 173 w 190"/>
                <a:gd name="T7" fmla="*/ 149 h 190"/>
                <a:gd name="T8" fmla="*/ 161 w 190"/>
                <a:gd name="T9" fmla="*/ 163 h 190"/>
                <a:gd name="T10" fmla="*/ 148 w 190"/>
                <a:gd name="T11" fmla="*/ 175 h 190"/>
                <a:gd name="T12" fmla="*/ 132 w 190"/>
                <a:gd name="T13" fmla="*/ 183 h 190"/>
                <a:gd name="T14" fmla="*/ 114 w 190"/>
                <a:gd name="T15" fmla="*/ 189 h 190"/>
                <a:gd name="T16" fmla="*/ 95 w 190"/>
                <a:gd name="T17" fmla="*/ 190 h 190"/>
                <a:gd name="T18" fmla="*/ 85 w 190"/>
                <a:gd name="T19" fmla="*/ 190 h 190"/>
                <a:gd name="T20" fmla="*/ 66 w 190"/>
                <a:gd name="T21" fmla="*/ 187 h 190"/>
                <a:gd name="T22" fmla="*/ 50 w 190"/>
                <a:gd name="T23" fmla="*/ 180 h 190"/>
                <a:gd name="T24" fmla="*/ 34 w 190"/>
                <a:gd name="T25" fmla="*/ 169 h 190"/>
                <a:gd name="T26" fmla="*/ 21 w 190"/>
                <a:gd name="T27" fmla="*/ 156 h 190"/>
                <a:gd name="T28" fmla="*/ 12 w 190"/>
                <a:gd name="T29" fmla="*/ 141 h 190"/>
                <a:gd name="T30" fmla="*/ 5 w 190"/>
                <a:gd name="T31" fmla="*/ 124 h 190"/>
                <a:gd name="T32" fmla="*/ 0 w 190"/>
                <a:gd name="T33" fmla="*/ 105 h 190"/>
                <a:gd name="T34" fmla="*/ 0 w 190"/>
                <a:gd name="T35" fmla="*/ 95 h 190"/>
                <a:gd name="T36" fmla="*/ 2 w 190"/>
                <a:gd name="T37" fmla="*/ 76 h 190"/>
                <a:gd name="T38" fmla="*/ 7 w 190"/>
                <a:gd name="T39" fmla="*/ 59 h 190"/>
                <a:gd name="T40" fmla="*/ 17 w 190"/>
                <a:gd name="T41" fmla="*/ 43 h 190"/>
                <a:gd name="T42" fmla="*/ 27 w 190"/>
                <a:gd name="T43" fmla="*/ 29 h 190"/>
                <a:gd name="T44" fmla="*/ 42 w 190"/>
                <a:gd name="T45" fmla="*/ 17 h 190"/>
                <a:gd name="T46" fmla="*/ 58 w 190"/>
                <a:gd name="T47" fmla="*/ 9 h 190"/>
                <a:gd name="T48" fmla="*/ 76 w 190"/>
                <a:gd name="T49" fmla="*/ 3 h 190"/>
                <a:gd name="T50" fmla="*/ 95 w 190"/>
                <a:gd name="T51" fmla="*/ 0 h 190"/>
                <a:gd name="T52" fmla="*/ 104 w 190"/>
                <a:gd name="T53" fmla="*/ 2 h 190"/>
                <a:gd name="T54" fmla="*/ 123 w 190"/>
                <a:gd name="T55" fmla="*/ 5 h 190"/>
                <a:gd name="T56" fmla="*/ 140 w 190"/>
                <a:gd name="T57" fmla="*/ 12 h 190"/>
                <a:gd name="T58" fmla="*/ 156 w 190"/>
                <a:gd name="T59" fmla="*/ 23 h 190"/>
                <a:gd name="T60" fmla="*/ 169 w 190"/>
                <a:gd name="T61" fmla="*/ 35 h 190"/>
                <a:gd name="T62" fmla="*/ 178 w 190"/>
                <a:gd name="T63" fmla="*/ 50 h 190"/>
                <a:gd name="T64" fmla="*/ 185 w 190"/>
                <a:gd name="T65" fmla="*/ 67 h 190"/>
                <a:gd name="T66" fmla="*/ 190 w 190"/>
                <a:gd name="T67" fmla="*/ 86 h 190"/>
                <a:gd name="T68" fmla="*/ 190 w 190"/>
                <a:gd name="T6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90">
                  <a:moveTo>
                    <a:pt x="190" y="95"/>
                  </a:moveTo>
                  <a:lnTo>
                    <a:pt x="190" y="95"/>
                  </a:lnTo>
                  <a:lnTo>
                    <a:pt x="190" y="105"/>
                  </a:lnTo>
                  <a:lnTo>
                    <a:pt x="188" y="114"/>
                  </a:lnTo>
                  <a:lnTo>
                    <a:pt x="185" y="124"/>
                  </a:lnTo>
                  <a:lnTo>
                    <a:pt x="183" y="132"/>
                  </a:lnTo>
                  <a:lnTo>
                    <a:pt x="178" y="141"/>
                  </a:lnTo>
                  <a:lnTo>
                    <a:pt x="173" y="149"/>
                  </a:lnTo>
                  <a:lnTo>
                    <a:pt x="169" y="156"/>
                  </a:lnTo>
                  <a:lnTo>
                    <a:pt x="161" y="163"/>
                  </a:lnTo>
                  <a:lnTo>
                    <a:pt x="156" y="169"/>
                  </a:lnTo>
                  <a:lnTo>
                    <a:pt x="148" y="175"/>
                  </a:lnTo>
                  <a:lnTo>
                    <a:pt x="140" y="180"/>
                  </a:lnTo>
                  <a:lnTo>
                    <a:pt x="132" y="183"/>
                  </a:lnTo>
                  <a:lnTo>
                    <a:pt x="123" y="187"/>
                  </a:lnTo>
                  <a:lnTo>
                    <a:pt x="114" y="189"/>
                  </a:lnTo>
                  <a:lnTo>
                    <a:pt x="104" y="190"/>
                  </a:lnTo>
                  <a:lnTo>
                    <a:pt x="95" y="190"/>
                  </a:lnTo>
                  <a:lnTo>
                    <a:pt x="95" y="190"/>
                  </a:lnTo>
                  <a:lnTo>
                    <a:pt x="85" y="190"/>
                  </a:lnTo>
                  <a:lnTo>
                    <a:pt x="76" y="189"/>
                  </a:lnTo>
                  <a:lnTo>
                    <a:pt x="66" y="187"/>
                  </a:lnTo>
                  <a:lnTo>
                    <a:pt x="58" y="183"/>
                  </a:lnTo>
                  <a:lnTo>
                    <a:pt x="50" y="180"/>
                  </a:lnTo>
                  <a:lnTo>
                    <a:pt x="42" y="175"/>
                  </a:lnTo>
                  <a:lnTo>
                    <a:pt x="34" y="169"/>
                  </a:lnTo>
                  <a:lnTo>
                    <a:pt x="27" y="163"/>
                  </a:lnTo>
                  <a:lnTo>
                    <a:pt x="21" y="156"/>
                  </a:lnTo>
                  <a:lnTo>
                    <a:pt x="17" y="149"/>
                  </a:lnTo>
                  <a:lnTo>
                    <a:pt x="12" y="141"/>
                  </a:lnTo>
                  <a:lnTo>
                    <a:pt x="7" y="132"/>
                  </a:lnTo>
                  <a:lnTo>
                    <a:pt x="5" y="124"/>
                  </a:lnTo>
                  <a:lnTo>
                    <a:pt x="2" y="114"/>
                  </a:lnTo>
                  <a:lnTo>
                    <a:pt x="0" y="105"/>
                  </a:lnTo>
                  <a:lnTo>
                    <a:pt x="0" y="95"/>
                  </a:lnTo>
                  <a:lnTo>
                    <a:pt x="0" y="95"/>
                  </a:lnTo>
                  <a:lnTo>
                    <a:pt x="0" y="86"/>
                  </a:lnTo>
                  <a:lnTo>
                    <a:pt x="2" y="76"/>
                  </a:lnTo>
                  <a:lnTo>
                    <a:pt x="5" y="67"/>
                  </a:lnTo>
                  <a:lnTo>
                    <a:pt x="7" y="59"/>
                  </a:lnTo>
                  <a:lnTo>
                    <a:pt x="12" y="50"/>
                  </a:lnTo>
                  <a:lnTo>
                    <a:pt x="17" y="43"/>
                  </a:lnTo>
                  <a:lnTo>
                    <a:pt x="21" y="35"/>
                  </a:lnTo>
                  <a:lnTo>
                    <a:pt x="27" y="29"/>
                  </a:lnTo>
                  <a:lnTo>
                    <a:pt x="34" y="23"/>
                  </a:lnTo>
                  <a:lnTo>
                    <a:pt x="42" y="17"/>
                  </a:lnTo>
                  <a:lnTo>
                    <a:pt x="50" y="12"/>
                  </a:lnTo>
                  <a:lnTo>
                    <a:pt x="58" y="9"/>
                  </a:lnTo>
                  <a:lnTo>
                    <a:pt x="66" y="5"/>
                  </a:lnTo>
                  <a:lnTo>
                    <a:pt x="76" y="3"/>
                  </a:lnTo>
                  <a:lnTo>
                    <a:pt x="85" y="2"/>
                  </a:lnTo>
                  <a:lnTo>
                    <a:pt x="95" y="0"/>
                  </a:lnTo>
                  <a:lnTo>
                    <a:pt x="95" y="0"/>
                  </a:lnTo>
                  <a:lnTo>
                    <a:pt x="104" y="2"/>
                  </a:lnTo>
                  <a:lnTo>
                    <a:pt x="114" y="3"/>
                  </a:lnTo>
                  <a:lnTo>
                    <a:pt x="123" y="5"/>
                  </a:lnTo>
                  <a:lnTo>
                    <a:pt x="132" y="9"/>
                  </a:lnTo>
                  <a:lnTo>
                    <a:pt x="140" y="12"/>
                  </a:lnTo>
                  <a:lnTo>
                    <a:pt x="148" y="17"/>
                  </a:lnTo>
                  <a:lnTo>
                    <a:pt x="156" y="23"/>
                  </a:lnTo>
                  <a:lnTo>
                    <a:pt x="161" y="29"/>
                  </a:lnTo>
                  <a:lnTo>
                    <a:pt x="169" y="35"/>
                  </a:lnTo>
                  <a:lnTo>
                    <a:pt x="173" y="43"/>
                  </a:lnTo>
                  <a:lnTo>
                    <a:pt x="178" y="50"/>
                  </a:lnTo>
                  <a:lnTo>
                    <a:pt x="183" y="59"/>
                  </a:lnTo>
                  <a:lnTo>
                    <a:pt x="185" y="67"/>
                  </a:lnTo>
                  <a:lnTo>
                    <a:pt x="188" y="76"/>
                  </a:lnTo>
                  <a:lnTo>
                    <a:pt x="190" y="86"/>
                  </a:lnTo>
                  <a:lnTo>
                    <a:pt x="190" y="95"/>
                  </a:lnTo>
                  <a:lnTo>
                    <a:pt x="190" y="95"/>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92" name="Freeform 65"/>
            <p:cNvSpPr>
              <a:spLocks noEditPoints="1"/>
            </p:cNvSpPr>
            <p:nvPr/>
          </p:nvSpPr>
          <p:spPr bwMode="auto">
            <a:xfrm>
              <a:off x="3390506" y="5584806"/>
              <a:ext cx="127000" cy="127000"/>
            </a:xfrm>
            <a:custGeom>
              <a:avLst/>
              <a:gdLst>
                <a:gd name="T0" fmla="*/ 120 w 240"/>
                <a:gd name="T1" fmla="*/ 240 h 240"/>
                <a:gd name="T2" fmla="*/ 96 w 240"/>
                <a:gd name="T3" fmla="*/ 238 h 240"/>
                <a:gd name="T4" fmla="*/ 74 w 240"/>
                <a:gd name="T5" fmla="*/ 231 h 240"/>
                <a:gd name="T6" fmla="*/ 52 w 240"/>
                <a:gd name="T7" fmla="*/ 220 h 240"/>
                <a:gd name="T8" fmla="*/ 36 w 240"/>
                <a:gd name="T9" fmla="*/ 206 h 240"/>
                <a:gd name="T10" fmla="*/ 20 w 240"/>
                <a:gd name="T11" fmla="*/ 188 h 240"/>
                <a:gd name="T12" fmla="*/ 10 w 240"/>
                <a:gd name="T13" fmla="*/ 168 h 240"/>
                <a:gd name="T14" fmla="*/ 2 w 240"/>
                <a:gd name="T15" fmla="*/ 145 h 240"/>
                <a:gd name="T16" fmla="*/ 0 w 240"/>
                <a:gd name="T17" fmla="*/ 120 h 240"/>
                <a:gd name="T18" fmla="*/ 0 w 240"/>
                <a:gd name="T19" fmla="*/ 109 h 240"/>
                <a:gd name="T20" fmla="*/ 5 w 240"/>
                <a:gd name="T21" fmla="*/ 85 h 240"/>
                <a:gd name="T22" fmla="*/ 14 w 240"/>
                <a:gd name="T23" fmla="*/ 63 h 240"/>
                <a:gd name="T24" fmla="*/ 27 w 240"/>
                <a:gd name="T25" fmla="*/ 44 h 240"/>
                <a:gd name="T26" fmla="*/ 44 w 240"/>
                <a:gd name="T27" fmla="*/ 28 h 240"/>
                <a:gd name="T28" fmla="*/ 63 w 240"/>
                <a:gd name="T29" fmla="*/ 15 h 240"/>
                <a:gd name="T30" fmla="*/ 84 w 240"/>
                <a:gd name="T31" fmla="*/ 6 h 240"/>
                <a:gd name="T32" fmla="*/ 108 w 240"/>
                <a:gd name="T33" fmla="*/ 2 h 240"/>
                <a:gd name="T34" fmla="*/ 120 w 240"/>
                <a:gd name="T35" fmla="*/ 0 h 240"/>
                <a:gd name="T36" fmla="*/ 144 w 240"/>
                <a:gd name="T37" fmla="*/ 3 h 240"/>
                <a:gd name="T38" fmla="*/ 166 w 240"/>
                <a:gd name="T39" fmla="*/ 10 h 240"/>
                <a:gd name="T40" fmla="*/ 186 w 240"/>
                <a:gd name="T41" fmla="*/ 22 h 240"/>
                <a:gd name="T42" fmla="*/ 204 w 240"/>
                <a:gd name="T43" fmla="*/ 36 h 240"/>
                <a:gd name="T44" fmla="*/ 220 w 240"/>
                <a:gd name="T45" fmla="*/ 54 h 240"/>
                <a:gd name="T46" fmla="*/ 230 w 240"/>
                <a:gd name="T47" fmla="*/ 74 h 240"/>
                <a:gd name="T48" fmla="*/ 237 w 240"/>
                <a:gd name="T49" fmla="*/ 97 h 240"/>
                <a:gd name="T50" fmla="*/ 240 w 240"/>
                <a:gd name="T51" fmla="*/ 120 h 240"/>
                <a:gd name="T52" fmla="*/ 239 w 240"/>
                <a:gd name="T53" fmla="*/ 133 h 240"/>
                <a:gd name="T54" fmla="*/ 234 w 240"/>
                <a:gd name="T55" fmla="*/ 156 h 240"/>
                <a:gd name="T56" fmla="*/ 226 w 240"/>
                <a:gd name="T57" fmla="*/ 177 h 240"/>
                <a:gd name="T58" fmla="*/ 213 w 240"/>
                <a:gd name="T59" fmla="*/ 196 h 240"/>
                <a:gd name="T60" fmla="*/ 196 w 240"/>
                <a:gd name="T61" fmla="*/ 213 h 240"/>
                <a:gd name="T62" fmla="*/ 177 w 240"/>
                <a:gd name="T63" fmla="*/ 226 h 240"/>
                <a:gd name="T64" fmla="*/ 156 w 240"/>
                <a:gd name="T65" fmla="*/ 236 h 240"/>
                <a:gd name="T66" fmla="*/ 132 w 240"/>
                <a:gd name="T67" fmla="*/ 240 h 240"/>
                <a:gd name="T68" fmla="*/ 120 w 240"/>
                <a:gd name="T69" fmla="*/ 240 h 240"/>
                <a:gd name="T70" fmla="*/ 120 w 240"/>
                <a:gd name="T71" fmla="*/ 50 h 240"/>
                <a:gd name="T72" fmla="*/ 106 w 240"/>
                <a:gd name="T73" fmla="*/ 53 h 240"/>
                <a:gd name="T74" fmla="*/ 81 w 240"/>
                <a:gd name="T75" fmla="*/ 62 h 240"/>
                <a:gd name="T76" fmla="*/ 62 w 240"/>
                <a:gd name="T77" fmla="*/ 81 h 240"/>
                <a:gd name="T78" fmla="*/ 51 w 240"/>
                <a:gd name="T79" fmla="*/ 106 h 240"/>
                <a:gd name="T80" fmla="*/ 50 w 240"/>
                <a:gd name="T81" fmla="*/ 120 h 240"/>
                <a:gd name="T82" fmla="*/ 50 w 240"/>
                <a:gd name="T83" fmla="*/ 128 h 240"/>
                <a:gd name="T84" fmla="*/ 56 w 240"/>
                <a:gd name="T85" fmla="*/ 148 h 240"/>
                <a:gd name="T86" fmla="*/ 70 w 240"/>
                <a:gd name="T87" fmla="*/ 170 h 240"/>
                <a:gd name="T88" fmla="*/ 93 w 240"/>
                <a:gd name="T89" fmla="*/ 186 h 240"/>
                <a:gd name="T90" fmla="*/ 113 w 240"/>
                <a:gd name="T91" fmla="*/ 190 h 240"/>
                <a:gd name="T92" fmla="*/ 120 w 240"/>
                <a:gd name="T93" fmla="*/ 190 h 240"/>
                <a:gd name="T94" fmla="*/ 134 w 240"/>
                <a:gd name="T95" fmla="*/ 189 h 240"/>
                <a:gd name="T96" fmla="*/ 159 w 240"/>
                <a:gd name="T97" fmla="*/ 179 h 240"/>
                <a:gd name="T98" fmla="*/ 178 w 240"/>
                <a:gd name="T99" fmla="*/ 160 h 240"/>
                <a:gd name="T100" fmla="*/ 189 w 240"/>
                <a:gd name="T101" fmla="*/ 135 h 240"/>
                <a:gd name="T102" fmla="*/ 190 w 240"/>
                <a:gd name="T103" fmla="*/ 120 h 240"/>
                <a:gd name="T104" fmla="*/ 190 w 240"/>
                <a:gd name="T105" fmla="*/ 113 h 240"/>
                <a:gd name="T106" fmla="*/ 184 w 240"/>
                <a:gd name="T107" fmla="*/ 93 h 240"/>
                <a:gd name="T108" fmla="*/ 170 w 240"/>
                <a:gd name="T109" fmla="*/ 72 h 240"/>
                <a:gd name="T110" fmla="*/ 147 w 240"/>
                <a:gd name="T111" fmla="*/ 56 h 240"/>
                <a:gd name="T112" fmla="*/ 127 w 240"/>
                <a:gd name="T113" fmla="*/ 52 h 240"/>
                <a:gd name="T114" fmla="*/ 120 w 240"/>
                <a:gd name="T11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240">
                  <a:moveTo>
                    <a:pt x="120" y="240"/>
                  </a:moveTo>
                  <a:lnTo>
                    <a:pt x="120" y="240"/>
                  </a:lnTo>
                  <a:lnTo>
                    <a:pt x="108" y="240"/>
                  </a:lnTo>
                  <a:lnTo>
                    <a:pt x="96" y="238"/>
                  </a:lnTo>
                  <a:lnTo>
                    <a:pt x="84" y="236"/>
                  </a:lnTo>
                  <a:lnTo>
                    <a:pt x="74" y="231"/>
                  </a:lnTo>
                  <a:lnTo>
                    <a:pt x="63" y="226"/>
                  </a:lnTo>
                  <a:lnTo>
                    <a:pt x="52" y="220"/>
                  </a:lnTo>
                  <a:lnTo>
                    <a:pt x="44" y="213"/>
                  </a:lnTo>
                  <a:lnTo>
                    <a:pt x="36" y="206"/>
                  </a:lnTo>
                  <a:lnTo>
                    <a:pt x="27" y="196"/>
                  </a:lnTo>
                  <a:lnTo>
                    <a:pt x="20" y="188"/>
                  </a:lnTo>
                  <a:lnTo>
                    <a:pt x="14" y="177"/>
                  </a:lnTo>
                  <a:lnTo>
                    <a:pt x="10" y="168"/>
                  </a:lnTo>
                  <a:lnTo>
                    <a:pt x="5" y="156"/>
                  </a:lnTo>
                  <a:lnTo>
                    <a:pt x="2" y="145"/>
                  </a:lnTo>
                  <a:lnTo>
                    <a:pt x="0" y="133"/>
                  </a:lnTo>
                  <a:lnTo>
                    <a:pt x="0" y="120"/>
                  </a:lnTo>
                  <a:lnTo>
                    <a:pt x="0" y="120"/>
                  </a:lnTo>
                  <a:lnTo>
                    <a:pt x="0" y="109"/>
                  </a:lnTo>
                  <a:lnTo>
                    <a:pt x="2" y="97"/>
                  </a:lnTo>
                  <a:lnTo>
                    <a:pt x="5" y="85"/>
                  </a:lnTo>
                  <a:lnTo>
                    <a:pt x="10" y="74"/>
                  </a:lnTo>
                  <a:lnTo>
                    <a:pt x="14" y="63"/>
                  </a:lnTo>
                  <a:lnTo>
                    <a:pt x="20" y="54"/>
                  </a:lnTo>
                  <a:lnTo>
                    <a:pt x="27" y="44"/>
                  </a:lnTo>
                  <a:lnTo>
                    <a:pt x="36" y="36"/>
                  </a:lnTo>
                  <a:lnTo>
                    <a:pt x="44" y="28"/>
                  </a:lnTo>
                  <a:lnTo>
                    <a:pt x="52" y="22"/>
                  </a:lnTo>
                  <a:lnTo>
                    <a:pt x="63" y="15"/>
                  </a:lnTo>
                  <a:lnTo>
                    <a:pt x="74" y="10"/>
                  </a:lnTo>
                  <a:lnTo>
                    <a:pt x="84" y="6"/>
                  </a:lnTo>
                  <a:lnTo>
                    <a:pt x="96" y="3"/>
                  </a:lnTo>
                  <a:lnTo>
                    <a:pt x="108" y="2"/>
                  </a:lnTo>
                  <a:lnTo>
                    <a:pt x="120" y="0"/>
                  </a:lnTo>
                  <a:lnTo>
                    <a:pt x="120" y="0"/>
                  </a:lnTo>
                  <a:lnTo>
                    <a:pt x="132" y="2"/>
                  </a:lnTo>
                  <a:lnTo>
                    <a:pt x="144" y="3"/>
                  </a:lnTo>
                  <a:lnTo>
                    <a:pt x="156" y="6"/>
                  </a:lnTo>
                  <a:lnTo>
                    <a:pt x="166" y="10"/>
                  </a:lnTo>
                  <a:lnTo>
                    <a:pt x="177" y="15"/>
                  </a:lnTo>
                  <a:lnTo>
                    <a:pt x="186" y="22"/>
                  </a:lnTo>
                  <a:lnTo>
                    <a:pt x="196" y="28"/>
                  </a:lnTo>
                  <a:lnTo>
                    <a:pt x="204" y="36"/>
                  </a:lnTo>
                  <a:lnTo>
                    <a:pt x="213" y="44"/>
                  </a:lnTo>
                  <a:lnTo>
                    <a:pt x="220" y="54"/>
                  </a:lnTo>
                  <a:lnTo>
                    <a:pt x="226" y="63"/>
                  </a:lnTo>
                  <a:lnTo>
                    <a:pt x="230" y="74"/>
                  </a:lnTo>
                  <a:lnTo>
                    <a:pt x="234" y="85"/>
                  </a:lnTo>
                  <a:lnTo>
                    <a:pt x="237" y="97"/>
                  </a:lnTo>
                  <a:lnTo>
                    <a:pt x="239" y="109"/>
                  </a:lnTo>
                  <a:lnTo>
                    <a:pt x="240" y="120"/>
                  </a:lnTo>
                  <a:lnTo>
                    <a:pt x="240" y="120"/>
                  </a:lnTo>
                  <a:lnTo>
                    <a:pt x="239" y="133"/>
                  </a:lnTo>
                  <a:lnTo>
                    <a:pt x="237" y="145"/>
                  </a:lnTo>
                  <a:lnTo>
                    <a:pt x="234" y="156"/>
                  </a:lnTo>
                  <a:lnTo>
                    <a:pt x="230" y="168"/>
                  </a:lnTo>
                  <a:lnTo>
                    <a:pt x="226" y="177"/>
                  </a:lnTo>
                  <a:lnTo>
                    <a:pt x="220" y="188"/>
                  </a:lnTo>
                  <a:lnTo>
                    <a:pt x="213" y="196"/>
                  </a:lnTo>
                  <a:lnTo>
                    <a:pt x="204" y="206"/>
                  </a:lnTo>
                  <a:lnTo>
                    <a:pt x="196" y="213"/>
                  </a:lnTo>
                  <a:lnTo>
                    <a:pt x="186" y="220"/>
                  </a:lnTo>
                  <a:lnTo>
                    <a:pt x="177" y="226"/>
                  </a:lnTo>
                  <a:lnTo>
                    <a:pt x="166" y="231"/>
                  </a:lnTo>
                  <a:lnTo>
                    <a:pt x="156" y="236"/>
                  </a:lnTo>
                  <a:lnTo>
                    <a:pt x="144" y="238"/>
                  </a:lnTo>
                  <a:lnTo>
                    <a:pt x="132" y="240"/>
                  </a:lnTo>
                  <a:lnTo>
                    <a:pt x="120" y="240"/>
                  </a:lnTo>
                  <a:lnTo>
                    <a:pt x="120" y="240"/>
                  </a:lnTo>
                  <a:close/>
                  <a:moveTo>
                    <a:pt x="120" y="50"/>
                  </a:moveTo>
                  <a:lnTo>
                    <a:pt x="120" y="50"/>
                  </a:lnTo>
                  <a:lnTo>
                    <a:pt x="113" y="52"/>
                  </a:lnTo>
                  <a:lnTo>
                    <a:pt x="106" y="53"/>
                  </a:lnTo>
                  <a:lnTo>
                    <a:pt x="93" y="56"/>
                  </a:lnTo>
                  <a:lnTo>
                    <a:pt x="81" y="62"/>
                  </a:lnTo>
                  <a:lnTo>
                    <a:pt x="70" y="72"/>
                  </a:lnTo>
                  <a:lnTo>
                    <a:pt x="62" y="81"/>
                  </a:lnTo>
                  <a:lnTo>
                    <a:pt x="56" y="93"/>
                  </a:lnTo>
                  <a:lnTo>
                    <a:pt x="51" y="106"/>
                  </a:lnTo>
                  <a:lnTo>
                    <a:pt x="50" y="113"/>
                  </a:lnTo>
                  <a:lnTo>
                    <a:pt x="50" y="120"/>
                  </a:lnTo>
                  <a:lnTo>
                    <a:pt x="50" y="120"/>
                  </a:lnTo>
                  <a:lnTo>
                    <a:pt x="50" y="128"/>
                  </a:lnTo>
                  <a:lnTo>
                    <a:pt x="51" y="135"/>
                  </a:lnTo>
                  <a:lnTo>
                    <a:pt x="56" y="148"/>
                  </a:lnTo>
                  <a:lnTo>
                    <a:pt x="62" y="160"/>
                  </a:lnTo>
                  <a:lnTo>
                    <a:pt x="70" y="170"/>
                  </a:lnTo>
                  <a:lnTo>
                    <a:pt x="81" y="179"/>
                  </a:lnTo>
                  <a:lnTo>
                    <a:pt x="93" y="186"/>
                  </a:lnTo>
                  <a:lnTo>
                    <a:pt x="106" y="189"/>
                  </a:lnTo>
                  <a:lnTo>
                    <a:pt x="113" y="190"/>
                  </a:lnTo>
                  <a:lnTo>
                    <a:pt x="120" y="190"/>
                  </a:lnTo>
                  <a:lnTo>
                    <a:pt x="120" y="190"/>
                  </a:lnTo>
                  <a:lnTo>
                    <a:pt x="127" y="190"/>
                  </a:lnTo>
                  <a:lnTo>
                    <a:pt x="134" y="189"/>
                  </a:lnTo>
                  <a:lnTo>
                    <a:pt x="147" y="186"/>
                  </a:lnTo>
                  <a:lnTo>
                    <a:pt x="159" y="179"/>
                  </a:lnTo>
                  <a:lnTo>
                    <a:pt x="170" y="170"/>
                  </a:lnTo>
                  <a:lnTo>
                    <a:pt x="178" y="160"/>
                  </a:lnTo>
                  <a:lnTo>
                    <a:pt x="184" y="148"/>
                  </a:lnTo>
                  <a:lnTo>
                    <a:pt x="189" y="135"/>
                  </a:lnTo>
                  <a:lnTo>
                    <a:pt x="190" y="128"/>
                  </a:lnTo>
                  <a:lnTo>
                    <a:pt x="190" y="120"/>
                  </a:lnTo>
                  <a:lnTo>
                    <a:pt x="190" y="120"/>
                  </a:lnTo>
                  <a:lnTo>
                    <a:pt x="190" y="113"/>
                  </a:lnTo>
                  <a:lnTo>
                    <a:pt x="189" y="106"/>
                  </a:lnTo>
                  <a:lnTo>
                    <a:pt x="184" y="93"/>
                  </a:lnTo>
                  <a:lnTo>
                    <a:pt x="178" y="81"/>
                  </a:lnTo>
                  <a:lnTo>
                    <a:pt x="170" y="72"/>
                  </a:lnTo>
                  <a:lnTo>
                    <a:pt x="159" y="62"/>
                  </a:lnTo>
                  <a:lnTo>
                    <a:pt x="147" y="56"/>
                  </a:lnTo>
                  <a:lnTo>
                    <a:pt x="134" y="53"/>
                  </a:lnTo>
                  <a:lnTo>
                    <a:pt x="127" y="52"/>
                  </a:lnTo>
                  <a:lnTo>
                    <a:pt x="120" y="50"/>
                  </a:lnTo>
                  <a:lnTo>
                    <a:pt x="120" y="5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grpSp>
      <p:grpSp>
        <p:nvGrpSpPr>
          <p:cNvPr id="93" name="그룹 489"/>
          <p:cNvGrpSpPr/>
          <p:nvPr/>
        </p:nvGrpSpPr>
        <p:grpSpPr>
          <a:xfrm>
            <a:off x="7544210" y="3568757"/>
            <a:ext cx="555901" cy="710635"/>
            <a:chOff x="4247344" y="1672477"/>
            <a:chExt cx="495627" cy="633585"/>
          </a:xfrm>
          <a:noFill/>
        </p:grpSpPr>
        <p:sp>
          <p:nvSpPr>
            <p:cNvPr id="94" name="모서리가 둥근 직사각형 486"/>
            <p:cNvSpPr/>
            <p:nvPr/>
          </p:nvSpPr>
          <p:spPr>
            <a:xfrm>
              <a:off x="4335564" y="1857524"/>
              <a:ext cx="221136" cy="279319"/>
            </a:xfrm>
            <a:custGeom>
              <a:avLst/>
              <a:gdLst/>
              <a:ahLst/>
              <a:cxnLst/>
              <a:rect l="l" t="t" r="r" b="b"/>
              <a:pathLst>
                <a:path w="221136" h="279319">
                  <a:moveTo>
                    <a:pt x="58708" y="0"/>
                  </a:moveTo>
                  <a:lnTo>
                    <a:pt x="162430" y="0"/>
                  </a:lnTo>
                  <a:cubicBezTo>
                    <a:pt x="179010" y="0"/>
                    <a:pt x="192450" y="13440"/>
                    <a:pt x="192450" y="30020"/>
                  </a:cubicBezTo>
                  <a:lnTo>
                    <a:pt x="192449" y="30020"/>
                  </a:lnTo>
                  <a:cubicBezTo>
                    <a:pt x="192449" y="46600"/>
                    <a:pt x="179009" y="60040"/>
                    <a:pt x="162429" y="60040"/>
                  </a:cubicBezTo>
                  <a:lnTo>
                    <a:pt x="156283" y="60040"/>
                  </a:lnTo>
                  <a:lnTo>
                    <a:pt x="156283" y="167503"/>
                  </a:lnTo>
                  <a:lnTo>
                    <a:pt x="221136" y="279319"/>
                  </a:lnTo>
                  <a:lnTo>
                    <a:pt x="0" y="279319"/>
                  </a:lnTo>
                  <a:lnTo>
                    <a:pt x="64853" y="167503"/>
                  </a:lnTo>
                  <a:lnTo>
                    <a:pt x="64853" y="60039"/>
                  </a:lnTo>
                  <a:lnTo>
                    <a:pt x="58708" y="60039"/>
                  </a:lnTo>
                  <a:cubicBezTo>
                    <a:pt x="42128" y="60039"/>
                    <a:pt x="28689" y="46599"/>
                    <a:pt x="28688" y="30020"/>
                  </a:cubicBezTo>
                  <a:cubicBezTo>
                    <a:pt x="28689" y="13440"/>
                    <a:pt x="42128" y="0"/>
                    <a:pt x="58708"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5" name="Freeform 47"/>
            <p:cNvSpPr>
              <a:spLocks noEditPoints="1"/>
            </p:cNvSpPr>
            <p:nvPr/>
          </p:nvSpPr>
          <p:spPr bwMode="auto">
            <a:xfrm>
              <a:off x="4334206" y="1844924"/>
              <a:ext cx="227375" cy="259310"/>
            </a:xfrm>
            <a:custGeom>
              <a:avLst/>
              <a:gdLst>
                <a:gd name="T0" fmla="*/ 0 w 536"/>
                <a:gd name="T1" fmla="*/ 608 h 608"/>
                <a:gd name="T2" fmla="*/ 130 w 536"/>
                <a:gd name="T3" fmla="*/ 194 h 608"/>
                <a:gd name="T4" fmla="*/ 120 w 536"/>
                <a:gd name="T5" fmla="*/ 194 h 608"/>
                <a:gd name="T6" fmla="*/ 101 w 536"/>
                <a:gd name="T7" fmla="*/ 190 h 608"/>
                <a:gd name="T8" fmla="*/ 83 w 536"/>
                <a:gd name="T9" fmla="*/ 182 h 608"/>
                <a:gd name="T10" fmla="*/ 68 w 536"/>
                <a:gd name="T11" fmla="*/ 173 h 608"/>
                <a:gd name="T12" fmla="*/ 55 w 536"/>
                <a:gd name="T13" fmla="*/ 158 h 608"/>
                <a:gd name="T14" fmla="*/ 45 w 536"/>
                <a:gd name="T15" fmla="*/ 143 h 608"/>
                <a:gd name="T16" fmla="*/ 37 w 536"/>
                <a:gd name="T17" fmla="*/ 126 h 608"/>
                <a:gd name="T18" fmla="*/ 33 w 536"/>
                <a:gd name="T19" fmla="*/ 107 h 608"/>
                <a:gd name="T20" fmla="*/ 33 w 536"/>
                <a:gd name="T21" fmla="*/ 98 h 608"/>
                <a:gd name="T22" fmla="*/ 35 w 536"/>
                <a:gd name="T23" fmla="*/ 78 h 608"/>
                <a:gd name="T24" fmla="*/ 41 w 536"/>
                <a:gd name="T25" fmla="*/ 60 h 608"/>
                <a:gd name="T26" fmla="*/ 50 w 536"/>
                <a:gd name="T27" fmla="*/ 43 h 608"/>
                <a:gd name="T28" fmla="*/ 62 w 536"/>
                <a:gd name="T29" fmla="*/ 29 h 608"/>
                <a:gd name="T30" fmla="*/ 76 w 536"/>
                <a:gd name="T31" fmla="*/ 17 h 608"/>
                <a:gd name="T32" fmla="*/ 93 w 536"/>
                <a:gd name="T33" fmla="*/ 7 h 608"/>
                <a:gd name="T34" fmla="*/ 111 w 536"/>
                <a:gd name="T35" fmla="*/ 3 h 608"/>
                <a:gd name="T36" fmla="*/ 131 w 536"/>
                <a:gd name="T37" fmla="*/ 0 h 608"/>
                <a:gd name="T38" fmla="*/ 405 w 536"/>
                <a:gd name="T39" fmla="*/ 0 h 608"/>
                <a:gd name="T40" fmla="*/ 425 w 536"/>
                <a:gd name="T41" fmla="*/ 3 h 608"/>
                <a:gd name="T42" fmla="*/ 443 w 536"/>
                <a:gd name="T43" fmla="*/ 7 h 608"/>
                <a:gd name="T44" fmla="*/ 460 w 536"/>
                <a:gd name="T45" fmla="*/ 17 h 608"/>
                <a:gd name="T46" fmla="*/ 474 w 536"/>
                <a:gd name="T47" fmla="*/ 29 h 608"/>
                <a:gd name="T48" fmla="*/ 486 w 536"/>
                <a:gd name="T49" fmla="*/ 43 h 608"/>
                <a:gd name="T50" fmla="*/ 495 w 536"/>
                <a:gd name="T51" fmla="*/ 60 h 608"/>
                <a:gd name="T52" fmla="*/ 500 w 536"/>
                <a:gd name="T53" fmla="*/ 78 h 608"/>
                <a:gd name="T54" fmla="*/ 502 w 536"/>
                <a:gd name="T55" fmla="*/ 98 h 608"/>
                <a:gd name="T56" fmla="*/ 502 w 536"/>
                <a:gd name="T57" fmla="*/ 107 h 608"/>
                <a:gd name="T58" fmla="*/ 498 w 536"/>
                <a:gd name="T59" fmla="*/ 126 h 608"/>
                <a:gd name="T60" fmla="*/ 490 w 536"/>
                <a:gd name="T61" fmla="*/ 143 h 608"/>
                <a:gd name="T62" fmla="*/ 481 w 536"/>
                <a:gd name="T63" fmla="*/ 158 h 608"/>
                <a:gd name="T64" fmla="*/ 468 w 536"/>
                <a:gd name="T65" fmla="*/ 173 h 608"/>
                <a:gd name="T66" fmla="*/ 452 w 536"/>
                <a:gd name="T67" fmla="*/ 182 h 608"/>
                <a:gd name="T68" fmla="*/ 435 w 536"/>
                <a:gd name="T69" fmla="*/ 190 h 608"/>
                <a:gd name="T70" fmla="*/ 416 w 536"/>
                <a:gd name="T71" fmla="*/ 194 h 608"/>
                <a:gd name="T72" fmla="*/ 406 w 536"/>
                <a:gd name="T73" fmla="*/ 385 h 608"/>
                <a:gd name="T74" fmla="*/ 87 w 536"/>
                <a:gd name="T75" fmla="*/ 558 h 608"/>
                <a:gd name="T76" fmla="*/ 356 w 536"/>
                <a:gd name="T77" fmla="*/ 398 h 608"/>
                <a:gd name="T78" fmla="*/ 405 w 536"/>
                <a:gd name="T79" fmla="*/ 144 h 608"/>
                <a:gd name="T80" fmla="*/ 414 w 536"/>
                <a:gd name="T81" fmla="*/ 144 h 608"/>
                <a:gd name="T82" fmla="*/ 432 w 536"/>
                <a:gd name="T83" fmla="*/ 137 h 608"/>
                <a:gd name="T84" fmla="*/ 444 w 536"/>
                <a:gd name="T85" fmla="*/ 124 h 608"/>
                <a:gd name="T86" fmla="*/ 451 w 536"/>
                <a:gd name="T87" fmla="*/ 107 h 608"/>
                <a:gd name="T88" fmla="*/ 452 w 536"/>
                <a:gd name="T89" fmla="*/ 98 h 608"/>
                <a:gd name="T90" fmla="*/ 449 w 536"/>
                <a:gd name="T91" fmla="*/ 79 h 608"/>
                <a:gd name="T92" fmla="*/ 438 w 536"/>
                <a:gd name="T93" fmla="*/ 64 h 608"/>
                <a:gd name="T94" fmla="*/ 424 w 536"/>
                <a:gd name="T95" fmla="*/ 54 h 608"/>
                <a:gd name="T96" fmla="*/ 405 w 536"/>
                <a:gd name="T97" fmla="*/ 50 h 608"/>
                <a:gd name="T98" fmla="*/ 131 w 536"/>
                <a:gd name="T99" fmla="*/ 50 h 608"/>
                <a:gd name="T100" fmla="*/ 112 w 536"/>
                <a:gd name="T101" fmla="*/ 54 h 608"/>
                <a:gd name="T102" fmla="*/ 96 w 536"/>
                <a:gd name="T103" fmla="*/ 64 h 608"/>
                <a:gd name="T104" fmla="*/ 87 w 536"/>
                <a:gd name="T105" fmla="*/ 79 h 608"/>
                <a:gd name="T106" fmla="*/ 83 w 536"/>
                <a:gd name="T107" fmla="*/ 98 h 608"/>
                <a:gd name="T108" fmla="*/ 84 w 536"/>
                <a:gd name="T109" fmla="*/ 107 h 608"/>
                <a:gd name="T110" fmla="*/ 92 w 536"/>
                <a:gd name="T111" fmla="*/ 124 h 608"/>
                <a:gd name="T112" fmla="*/ 103 w 536"/>
                <a:gd name="T113" fmla="*/ 137 h 608"/>
                <a:gd name="T114" fmla="*/ 121 w 536"/>
                <a:gd name="T115" fmla="*/ 144 h 608"/>
                <a:gd name="T116" fmla="*/ 179 w 536"/>
                <a:gd name="T117" fmla="*/ 144 h 608"/>
                <a:gd name="T118" fmla="*/ 87 w 536"/>
                <a:gd name="T119" fmla="*/ 55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608">
                  <a:moveTo>
                    <a:pt x="536" y="608"/>
                  </a:moveTo>
                  <a:lnTo>
                    <a:pt x="0" y="608"/>
                  </a:lnTo>
                  <a:lnTo>
                    <a:pt x="130" y="385"/>
                  </a:lnTo>
                  <a:lnTo>
                    <a:pt x="130" y="194"/>
                  </a:lnTo>
                  <a:lnTo>
                    <a:pt x="130" y="194"/>
                  </a:lnTo>
                  <a:lnTo>
                    <a:pt x="120" y="194"/>
                  </a:lnTo>
                  <a:lnTo>
                    <a:pt x="111" y="193"/>
                  </a:lnTo>
                  <a:lnTo>
                    <a:pt x="101" y="190"/>
                  </a:lnTo>
                  <a:lnTo>
                    <a:pt x="92" y="187"/>
                  </a:lnTo>
                  <a:lnTo>
                    <a:pt x="83" y="182"/>
                  </a:lnTo>
                  <a:lnTo>
                    <a:pt x="76" y="177"/>
                  </a:lnTo>
                  <a:lnTo>
                    <a:pt x="68" y="173"/>
                  </a:lnTo>
                  <a:lnTo>
                    <a:pt x="62" y="165"/>
                  </a:lnTo>
                  <a:lnTo>
                    <a:pt x="55" y="158"/>
                  </a:lnTo>
                  <a:lnTo>
                    <a:pt x="50" y="151"/>
                  </a:lnTo>
                  <a:lnTo>
                    <a:pt x="45" y="143"/>
                  </a:lnTo>
                  <a:lnTo>
                    <a:pt x="41" y="135"/>
                  </a:lnTo>
                  <a:lnTo>
                    <a:pt x="37" y="126"/>
                  </a:lnTo>
                  <a:lnTo>
                    <a:pt x="35" y="117"/>
                  </a:lnTo>
                  <a:lnTo>
                    <a:pt x="33" y="107"/>
                  </a:lnTo>
                  <a:lnTo>
                    <a:pt x="33" y="98"/>
                  </a:lnTo>
                  <a:lnTo>
                    <a:pt x="33" y="98"/>
                  </a:lnTo>
                  <a:lnTo>
                    <a:pt x="33" y="87"/>
                  </a:lnTo>
                  <a:lnTo>
                    <a:pt x="35" y="78"/>
                  </a:lnTo>
                  <a:lnTo>
                    <a:pt x="37" y="68"/>
                  </a:lnTo>
                  <a:lnTo>
                    <a:pt x="41" y="60"/>
                  </a:lnTo>
                  <a:lnTo>
                    <a:pt x="45" y="51"/>
                  </a:lnTo>
                  <a:lnTo>
                    <a:pt x="50" y="43"/>
                  </a:lnTo>
                  <a:lnTo>
                    <a:pt x="55" y="36"/>
                  </a:lnTo>
                  <a:lnTo>
                    <a:pt x="62" y="29"/>
                  </a:lnTo>
                  <a:lnTo>
                    <a:pt x="69" y="23"/>
                  </a:lnTo>
                  <a:lnTo>
                    <a:pt x="76" y="17"/>
                  </a:lnTo>
                  <a:lnTo>
                    <a:pt x="84" y="12"/>
                  </a:lnTo>
                  <a:lnTo>
                    <a:pt x="93" y="7"/>
                  </a:lnTo>
                  <a:lnTo>
                    <a:pt x="101" y="5"/>
                  </a:lnTo>
                  <a:lnTo>
                    <a:pt x="111" y="3"/>
                  </a:lnTo>
                  <a:lnTo>
                    <a:pt x="120" y="0"/>
                  </a:lnTo>
                  <a:lnTo>
                    <a:pt x="131" y="0"/>
                  </a:lnTo>
                  <a:lnTo>
                    <a:pt x="405" y="0"/>
                  </a:lnTo>
                  <a:lnTo>
                    <a:pt x="405" y="0"/>
                  </a:lnTo>
                  <a:lnTo>
                    <a:pt x="416" y="0"/>
                  </a:lnTo>
                  <a:lnTo>
                    <a:pt x="425" y="3"/>
                  </a:lnTo>
                  <a:lnTo>
                    <a:pt x="435" y="5"/>
                  </a:lnTo>
                  <a:lnTo>
                    <a:pt x="443" y="7"/>
                  </a:lnTo>
                  <a:lnTo>
                    <a:pt x="451" y="12"/>
                  </a:lnTo>
                  <a:lnTo>
                    <a:pt x="460" y="17"/>
                  </a:lnTo>
                  <a:lnTo>
                    <a:pt x="467" y="23"/>
                  </a:lnTo>
                  <a:lnTo>
                    <a:pt x="474" y="29"/>
                  </a:lnTo>
                  <a:lnTo>
                    <a:pt x="480" y="36"/>
                  </a:lnTo>
                  <a:lnTo>
                    <a:pt x="486" y="43"/>
                  </a:lnTo>
                  <a:lnTo>
                    <a:pt x="490" y="51"/>
                  </a:lnTo>
                  <a:lnTo>
                    <a:pt x="495" y="60"/>
                  </a:lnTo>
                  <a:lnTo>
                    <a:pt x="498" y="68"/>
                  </a:lnTo>
                  <a:lnTo>
                    <a:pt x="500" y="78"/>
                  </a:lnTo>
                  <a:lnTo>
                    <a:pt x="502" y="87"/>
                  </a:lnTo>
                  <a:lnTo>
                    <a:pt x="502" y="98"/>
                  </a:lnTo>
                  <a:lnTo>
                    <a:pt x="502" y="98"/>
                  </a:lnTo>
                  <a:lnTo>
                    <a:pt x="502" y="107"/>
                  </a:lnTo>
                  <a:lnTo>
                    <a:pt x="500" y="117"/>
                  </a:lnTo>
                  <a:lnTo>
                    <a:pt x="498" y="126"/>
                  </a:lnTo>
                  <a:lnTo>
                    <a:pt x="495" y="135"/>
                  </a:lnTo>
                  <a:lnTo>
                    <a:pt x="490" y="143"/>
                  </a:lnTo>
                  <a:lnTo>
                    <a:pt x="486" y="151"/>
                  </a:lnTo>
                  <a:lnTo>
                    <a:pt x="481" y="158"/>
                  </a:lnTo>
                  <a:lnTo>
                    <a:pt x="474" y="165"/>
                  </a:lnTo>
                  <a:lnTo>
                    <a:pt x="468" y="173"/>
                  </a:lnTo>
                  <a:lnTo>
                    <a:pt x="460" y="177"/>
                  </a:lnTo>
                  <a:lnTo>
                    <a:pt x="452" y="182"/>
                  </a:lnTo>
                  <a:lnTo>
                    <a:pt x="444" y="187"/>
                  </a:lnTo>
                  <a:lnTo>
                    <a:pt x="435" y="190"/>
                  </a:lnTo>
                  <a:lnTo>
                    <a:pt x="425" y="193"/>
                  </a:lnTo>
                  <a:lnTo>
                    <a:pt x="416" y="194"/>
                  </a:lnTo>
                  <a:lnTo>
                    <a:pt x="406" y="194"/>
                  </a:lnTo>
                  <a:lnTo>
                    <a:pt x="406" y="385"/>
                  </a:lnTo>
                  <a:lnTo>
                    <a:pt x="536" y="608"/>
                  </a:lnTo>
                  <a:close/>
                  <a:moveTo>
                    <a:pt x="87" y="558"/>
                  </a:moveTo>
                  <a:lnTo>
                    <a:pt x="449" y="558"/>
                  </a:lnTo>
                  <a:lnTo>
                    <a:pt x="356" y="398"/>
                  </a:lnTo>
                  <a:lnTo>
                    <a:pt x="356" y="144"/>
                  </a:lnTo>
                  <a:lnTo>
                    <a:pt x="405" y="144"/>
                  </a:lnTo>
                  <a:lnTo>
                    <a:pt x="405" y="144"/>
                  </a:lnTo>
                  <a:lnTo>
                    <a:pt x="414" y="144"/>
                  </a:lnTo>
                  <a:lnTo>
                    <a:pt x="424" y="140"/>
                  </a:lnTo>
                  <a:lnTo>
                    <a:pt x="432" y="137"/>
                  </a:lnTo>
                  <a:lnTo>
                    <a:pt x="438" y="131"/>
                  </a:lnTo>
                  <a:lnTo>
                    <a:pt x="444" y="124"/>
                  </a:lnTo>
                  <a:lnTo>
                    <a:pt x="449" y="116"/>
                  </a:lnTo>
                  <a:lnTo>
                    <a:pt x="451" y="107"/>
                  </a:lnTo>
                  <a:lnTo>
                    <a:pt x="452" y="98"/>
                  </a:lnTo>
                  <a:lnTo>
                    <a:pt x="452" y="98"/>
                  </a:lnTo>
                  <a:lnTo>
                    <a:pt x="451" y="88"/>
                  </a:lnTo>
                  <a:lnTo>
                    <a:pt x="449" y="79"/>
                  </a:lnTo>
                  <a:lnTo>
                    <a:pt x="444" y="70"/>
                  </a:lnTo>
                  <a:lnTo>
                    <a:pt x="438" y="64"/>
                  </a:lnTo>
                  <a:lnTo>
                    <a:pt x="432" y="59"/>
                  </a:lnTo>
                  <a:lnTo>
                    <a:pt x="424" y="54"/>
                  </a:lnTo>
                  <a:lnTo>
                    <a:pt x="414" y="51"/>
                  </a:lnTo>
                  <a:lnTo>
                    <a:pt x="405" y="50"/>
                  </a:lnTo>
                  <a:lnTo>
                    <a:pt x="131" y="50"/>
                  </a:lnTo>
                  <a:lnTo>
                    <a:pt x="131" y="50"/>
                  </a:lnTo>
                  <a:lnTo>
                    <a:pt x="121" y="51"/>
                  </a:lnTo>
                  <a:lnTo>
                    <a:pt x="112" y="54"/>
                  </a:lnTo>
                  <a:lnTo>
                    <a:pt x="103" y="59"/>
                  </a:lnTo>
                  <a:lnTo>
                    <a:pt x="96" y="64"/>
                  </a:lnTo>
                  <a:lnTo>
                    <a:pt x="92" y="70"/>
                  </a:lnTo>
                  <a:lnTo>
                    <a:pt x="87" y="79"/>
                  </a:lnTo>
                  <a:lnTo>
                    <a:pt x="84" y="88"/>
                  </a:lnTo>
                  <a:lnTo>
                    <a:pt x="83" y="98"/>
                  </a:lnTo>
                  <a:lnTo>
                    <a:pt x="83" y="98"/>
                  </a:lnTo>
                  <a:lnTo>
                    <a:pt x="84" y="107"/>
                  </a:lnTo>
                  <a:lnTo>
                    <a:pt x="87" y="116"/>
                  </a:lnTo>
                  <a:lnTo>
                    <a:pt x="92" y="124"/>
                  </a:lnTo>
                  <a:lnTo>
                    <a:pt x="96" y="131"/>
                  </a:lnTo>
                  <a:lnTo>
                    <a:pt x="103" y="137"/>
                  </a:lnTo>
                  <a:lnTo>
                    <a:pt x="112" y="140"/>
                  </a:lnTo>
                  <a:lnTo>
                    <a:pt x="121" y="144"/>
                  </a:lnTo>
                  <a:lnTo>
                    <a:pt x="131" y="144"/>
                  </a:lnTo>
                  <a:lnTo>
                    <a:pt x="179" y="144"/>
                  </a:lnTo>
                  <a:lnTo>
                    <a:pt x="179" y="398"/>
                  </a:lnTo>
                  <a:lnTo>
                    <a:pt x="87" y="558"/>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96" name="Freeform 48"/>
            <p:cNvSpPr/>
            <p:nvPr/>
          </p:nvSpPr>
          <p:spPr bwMode="auto">
            <a:xfrm>
              <a:off x="4257563" y="2092738"/>
              <a:ext cx="380662" cy="203105"/>
            </a:xfrm>
            <a:custGeom>
              <a:avLst/>
              <a:gdLst>
                <a:gd name="T0" fmla="*/ 671 w 894"/>
                <a:gd name="T1" fmla="*/ 0 h 475"/>
                <a:gd name="T2" fmla="*/ 223 w 894"/>
                <a:gd name="T3" fmla="*/ 0 h 475"/>
                <a:gd name="T4" fmla="*/ 15 w 894"/>
                <a:gd name="T5" fmla="*/ 359 h 475"/>
                <a:gd name="T6" fmla="*/ 15 w 894"/>
                <a:gd name="T7" fmla="*/ 359 h 475"/>
                <a:gd name="T8" fmla="*/ 9 w 894"/>
                <a:gd name="T9" fmla="*/ 371 h 475"/>
                <a:gd name="T10" fmla="*/ 5 w 894"/>
                <a:gd name="T11" fmla="*/ 382 h 475"/>
                <a:gd name="T12" fmla="*/ 2 w 894"/>
                <a:gd name="T13" fmla="*/ 393 h 475"/>
                <a:gd name="T14" fmla="*/ 0 w 894"/>
                <a:gd name="T15" fmla="*/ 404 h 475"/>
                <a:gd name="T16" fmla="*/ 0 w 894"/>
                <a:gd name="T17" fmla="*/ 415 h 475"/>
                <a:gd name="T18" fmla="*/ 1 w 894"/>
                <a:gd name="T19" fmla="*/ 424 h 475"/>
                <a:gd name="T20" fmla="*/ 3 w 894"/>
                <a:gd name="T21" fmla="*/ 433 h 475"/>
                <a:gd name="T22" fmla="*/ 8 w 894"/>
                <a:gd name="T23" fmla="*/ 441 h 475"/>
                <a:gd name="T24" fmla="*/ 13 w 894"/>
                <a:gd name="T25" fmla="*/ 449 h 475"/>
                <a:gd name="T26" fmla="*/ 19 w 894"/>
                <a:gd name="T27" fmla="*/ 455 h 475"/>
                <a:gd name="T28" fmla="*/ 27 w 894"/>
                <a:gd name="T29" fmla="*/ 461 h 475"/>
                <a:gd name="T30" fmla="*/ 37 w 894"/>
                <a:gd name="T31" fmla="*/ 466 h 475"/>
                <a:gd name="T32" fmla="*/ 46 w 894"/>
                <a:gd name="T33" fmla="*/ 471 h 475"/>
                <a:gd name="T34" fmla="*/ 58 w 894"/>
                <a:gd name="T35" fmla="*/ 473 h 475"/>
                <a:gd name="T36" fmla="*/ 70 w 894"/>
                <a:gd name="T37" fmla="*/ 475 h 475"/>
                <a:gd name="T38" fmla="*/ 83 w 894"/>
                <a:gd name="T39" fmla="*/ 475 h 475"/>
                <a:gd name="T40" fmla="*/ 811 w 894"/>
                <a:gd name="T41" fmla="*/ 475 h 475"/>
                <a:gd name="T42" fmla="*/ 811 w 894"/>
                <a:gd name="T43" fmla="*/ 475 h 475"/>
                <a:gd name="T44" fmla="*/ 824 w 894"/>
                <a:gd name="T45" fmla="*/ 475 h 475"/>
                <a:gd name="T46" fmla="*/ 836 w 894"/>
                <a:gd name="T47" fmla="*/ 473 h 475"/>
                <a:gd name="T48" fmla="*/ 848 w 894"/>
                <a:gd name="T49" fmla="*/ 471 h 475"/>
                <a:gd name="T50" fmla="*/ 857 w 894"/>
                <a:gd name="T51" fmla="*/ 466 h 475"/>
                <a:gd name="T52" fmla="*/ 867 w 894"/>
                <a:gd name="T53" fmla="*/ 461 h 475"/>
                <a:gd name="T54" fmla="*/ 874 w 894"/>
                <a:gd name="T55" fmla="*/ 455 h 475"/>
                <a:gd name="T56" fmla="*/ 881 w 894"/>
                <a:gd name="T57" fmla="*/ 449 h 475"/>
                <a:gd name="T58" fmla="*/ 886 w 894"/>
                <a:gd name="T59" fmla="*/ 441 h 475"/>
                <a:gd name="T60" fmla="*/ 890 w 894"/>
                <a:gd name="T61" fmla="*/ 433 h 475"/>
                <a:gd name="T62" fmla="*/ 893 w 894"/>
                <a:gd name="T63" fmla="*/ 424 h 475"/>
                <a:gd name="T64" fmla="*/ 894 w 894"/>
                <a:gd name="T65" fmla="*/ 415 h 475"/>
                <a:gd name="T66" fmla="*/ 894 w 894"/>
                <a:gd name="T67" fmla="*/ 404 h 475"/>
                <a:gd name="T68" fmla="*/ 891 w 894"/>
                <a:gd name="T69" fmla="*/ 393 h 475"/>
                <a:gd name="T70" fmla="*/ 889 w 894"/>
                <a:gd name="T71" fmla="*/ 382 h 475"/>
                <a:gd name="T72" fmla="*/ 884 w 894"/>
                <a:gd name="T73" fmla="*/ 371 h 475"/>
                <a:gd name="T74" fmla="*/ 878 w 894"/>
                <a:gd name="T75" fmla="*/ 359 h 475"/>
                <a:gd name="T76" fmla="*/ 671 w 894"/>
                <a:gd name="T7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4" h="475">
                  <a:moveTo>
                    <a:pt x="671" y="0"/>
                  </a:moveTo>
                  <a:lnTo>
                    <a:pt x="223" y="0"/>
                  </a:lnTo>
                  <a:lnTo>
                    <a:pt x="15" y="359"/>
                  </a:lnTo>
                  <a:lnTo>
                    <a:pt x="15" y="359"/>
                  </a:lnTo>
                  <a:lnTo>
                    <a:pt x="9" y="371"/>
                  </a:lnTo>
                  <a:lnTo>
                    <a:pt x="5" y="382"/>
                  </a:lnTo>
                  <a:lnTo>
                    <a:pt x="2" y="393"/>
                  </a:lnTo>
                  <a:lnTo>
                    <a:pt x="0" y="404"/>
                  </a:lnTo>
                  <a:lnTo>
                    <a:pt x="0" y="415"/>
                  </a:lnTo>
                  <a:lnTo>
                    <a:pt x="1" y="424"/>
                  </a:lnTo>
                  <a:lnTo>
                    <a:pt x="3" y="433"/>
                  </a:lnTo>
                  <a:lnTo>
                    <a:pt x="8" y="441"/>
                  </a:lnTo>
                  <a:lnTo>
                    <a:pt x="13" y="449"/>
                  </a:lnTo>
                  <a:lnTo>
                    <a:pt x="19" y="455"/>
                  </a:lnTo>
                  <a:lnTo>
                    <a:pt x="27" y="461"/>
                  </a:lnTo>
                  <a:lnTo>
                    <a:pt x="37" y="466"/>
                  </a:lnTo>
                  <a:lnTo>
                    <a:pt x="46" y="471"/>
                  </a:lnTo>
                  <a:lnTo>
                    <a:pt x="58" y="473"/>
                  </a:lnTo>
                  <a:lnTo>
                    <a:pt x="70" y="475"/>
                  </a:lnTo>
                  <a:lnTo>
                    <a:pt x="83" y="475"/>
                  </a:lnTo>
                  <a:lnTo>
                    <a:pt x="811" y="475"/>
                  </a:lnTo>
                  <a:lnTo>
                    <a:pt x="811" y="475"/>
                  </a:lnTo>
                  <a:lnTo>
                    <a:pt x="824" y="475"/>
                  </a:lnTo>
                  <a:lnTo>
                    <a:pt x="836" y="473"/>
                  </a:lnTo>
                  <a:lnTo>
                    <a:pt x="848" y="471"/>
                  </a:lnTo>
                  <a:lnTo>
                    <a:pt x="857" y="466"/>
                  </a:lnTo>
                  <a:lnTo>
                    <a:pt x="867" y="461"/>
                  </a:lnTo>
                  <a:lnTo>
                    <a:pt x="874" y="455"/>
                  </a:lnTo>
                  <a:lnTo>
                    <a:pt x="881" y="449"/>
                  </a:lnTo>
                  <a:lnTo>
                    <a:pt x="886" y="441"/>
                  </a:lnTo>
                  <a:lnTo>
                    <a:pt x="890" y="433"/>
                  </a:lnTo>
                  <a:lnTo>
                    <a:pt x="893" y="424"/>
                  </a:lnTo>
                  <a:lnTo>
                    <a:pt x="894" y="415"/>
                  </a:lnTo>
                  <a:lnTo>
                    <a:pt x="894" y="404"/>
                  </a:lnTo>
                  <a:lnTo>
                    <a:pt x="891" y="393"/>
                  </a:lnTo>
                  <a:lnTo>
                    <a:pt x="889" y="382"/>
                  </a:lnTo>
                  <a:lnTo>
                    <a:pt x="884" y="371"/>
                  </a:lnTo>
                  <a:lnTo>
                    <a:pt x="878" y="359"/>
                  </a:lnTo>
                  <a:lnTo>
                    <a:pt x="671" y="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97" name="Freeform 49"/>
            <p:cNvSpPr>
              <a:spLocks noEditPoints="1"/>
            </p:cNvSpPr>
            <p:nvPr/>
          </p:nvSpPr>
          <p:spPr bwMode="auto">
            <a:xfrm>
              <a:off x="4247344" y="2082519"/>
              <a:ext cx="401100" cy="223543"/>
            </a:xfrm>
            <a:custGeom>
              <a:avLst/>
              <a:gdLst>
                <a:gd name="T0" fmla="*/ 108 w 944"/>
                <a:gd name="T1" fmla="*/ 525 h 525"/>
                <a:gd name="T2" fmla="*/ 91 w 944"/>
                <a:gd name="T3" fmla="*/ 525 h 525"/>
                <a:gd name="T4" fmla="*/ 62 w 944"/>
                <a:gd name="T5" fmla="*/ 518 h 525"/>
                <a:gd name="T6" fmla="*/ 38 w 944"/>
                <a:gd name="T7" fmla="*/ 506 h 525"/>
                <a:gd name="T8" fmla="*/ 19 w 944"/>
                <a:gd name="T9" fmla="*/ 490 h 525"/>
                <a:gd name="T10" fmla="*/ 11 w 944"/>
                <a:gd name="T11" fmla="*/ 479 h 525"/>
                <a:gd name="T12" fmla="*/ 2 w 944"/>
                <a:gd name="T13" fmla="*/ 455 h 525"/>
                <a:gd name="T14" fmla="*/ 0 w 944"/>
                <a:gd name="T15" fmla="*/ 428 h 525"/>
                <a:gd name="T16" fmla="*/ 6 w 944"/>
                <a:gd name="T17" fmla="*/ 401 h 525"/>
                <a:gd name="T18" fmla="*/ 19 w 944"/>
                <a:gd name="T19" fmla="*/ 371 h 525"/>
                <a:gd name="T20" fmla="*/ 710 w 944"/>
                <a:gd name="T21" fmla="*/ 0 h 525"/>
                <a:gd name="T22" fmla="*/ 925 w 944"/>
                <a:gd name="T23" fmla="*/ 371 h 525"/>
                <a:gd name="T24" fmla="*/ 938 w 944"/>
                <a:gd name="T25" fmla="*/ 401 h 525"/>
                <a:gd name="T26" fmla="*/ 944 w 944"/>
                <a:gd name="T27" fmla="*/ 428 h 525"/>
                <a:gd name="T28" fmla="*/ 941 w 944"/>
                <a:gd name="T29" fmla="*/ 455 h 525"/>
                <a:gd name="T30" fmla="*/ 933 w 944"/>
                <a:gd name="T31" fmla="*/ 479 h 525"/>
                <a:gd name="T32" fmla="*/ 925 w 944"/>
                <a:gd name="T33" fmla="*/ 490 h 525"/>
                <a:gd name="T34" fmla="*/ 906 w 944"/>
                <a:gd name="T35" fmla="*/ 506 h 525"/>
                <a:gd name="T36" fmla="*/ 881 w 944"/>
                <a:gd name="T37" fmla="*/ 518 h 525"/>
                <a:gd name="T38" fmla="*/ 852 w 944"/>
                <a:gd name="T39" fmla="*/ 525 h 525"/>
                <a:gd name="T40" fmla="*/ 836 w 944"/>
                <a:gd name="T41" fmla="*/ 525 h 525"/>
                <a:gd name="T42" fmla="*/ 63 w 944"/>
                <a:gd name="T43" fmla="*/ 396 h 525"/>
                <a:gd name="T44" fmla="*/ 58 w 944"/>
                <a:gd name="T45" fmla="*/ 404 h 525"/>
                <a:gd name="T46" fmla="*/ 52 w 944"/>
                <a:gd name="T47" fmla="*/ 421 h 525"/>
                <a:gd name="T48" fmla="*/ 50 w 944"/>
                <a:gd name="T49" fmla="*/ 435 h 525"/>
                <a:gd name="T50" fmla="*/ 52 w 944"/>
                <a:gd name="T51" fmla="*/ 448 h 525"/>
                <a:gd name="T52" fmla="*/ 55 w 944"/>
                <a:gd name="T53" fmla="*/ 454 h 525"/>
                <a:gd name="T54" fmla="*/ 63 w 944"/>
                <a:gd name="T55" fmla="*/ 464 h 525"/>
                <a:gd name="T56" fmla="*/ 75 w 944"/>
                <a:gd name="T57" fmla="*/ 469 h 525"/>
                <a:gd name="T58" fmla="*/ 90 w 944"/>
                <a:gd name="T59" fmla="*/ 474 h 525"/>
                <a:gd name="T60" fmla="*/ 108 w 944"/>
                <a:gd name="T61" fmla="*/ 475 h 525"/>
                <a:gd name="T62" fmla="*/ 836 w 944"/>
                <a:gd name="T63" fmla="*/ 475 h 525"/>
                <a:gd name="T64" fmla="*/ 854 w 944"/>
                <a:gd name="T65" fmla="*/ 474 h 525"/>
                <a:gd name="T66" fmla="*/ 869 w 944"/>
                <a:gd name="T67" fmla="*/ 469 h 525"/>
                <a:gd name="T68" fmla="*/ 881 w 944"/>
                <a:gd name="T69" fmla="*/ 464 h 525"/>
                <a:gd name="T70" fmla="*/ 889 w 944"/>
                <a:gd name="T71" fmla="*/ 454 h 525"/>
                <a:gd name="T72" fmla="*/ 892 w 944"/>
                <a:gd name="T73" fmla="*/ 448 h 525"/>
                <a:gd name="T74" fmla="*/ 894 w 944"/>
                <a:gd name="T75" fmla="*/ 435 h 525"/>
                <a:gd name="T76" fmla="*/ 892 w 944"/>
                <a:gd name="T77" fmla="*/ 421 h 525"/>
                <a:gd name="T78" fmla="*/ 886 w 944"/>
                <a:gd name="T79" fmla="*/ 404 h 525"/>
                <a:gd name="T80" fmla="*/ 681 w 944"/>
                <a:gd name="T81" fmla="*/ 5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525">
                  <a:moveTo>
                    <a:pt x="836" y="525"/>
                  </a:moveTo>
                  <a:lnTo>
                    <a:pt x="108" y="525"/>
                  </a:lnTo>
                  <a:lnTo>
                    <a:pt x="108" y="525"/>
                  </a:lnTo>
                  <a:lnTo>
                    <a:pt x="91" y="525"/>
                  </a:lnTo>
                  <a:lnTo>
                    <a:pt x="76" y="523"/>
                  </a:lnTo>
                  <a:lnTo>
                    <a:pt x="62" y="518"/>
                  </a:lnTo>
                  <a:lnTo>
                    <a:pt x="50" y="513"/>
                  </a:lnTo>
                  <a:lnTo>
                    <a:pt x="38" y="506"/>
                  </a:lnTo>
                  <a:lnTo>
                    <a:pt x="27" y="499"/>
                  </a:lnTo>
                  <a:lnTo>
                    <a:pt x="19" y="490"/>
                  </a:lnTo>
                  <a:lnTo>
                    <a:pt x="11" y="479"/>
                  </a:lnTo>
                  <a:lnTo>
                    <a:pt x="11" y="479"/>
                  </a:lnTo>
                  <a:lnTo>
                    <a:pt x="6" y="467"/>
                  </a:lnTo>
                  <a:lnTo>
                    <a:pt x="2" y="455"/>
                  </a:lnTo>
                  <a:lnTo>
                    <a:pt x="0" y="442"/>
                  </a:lnTo>
                  <a:lnTo>
                    <a:pt x="0" y="428"/>
                  </a:lnTo>
                  <a:lnTo>
                    <a:pt x="2" y="415"/>
                  </a:lnTo>
                  <a:lnTo>
                    <a:pt x="6" y="401"/>
                  </a:lnTo>
                  <a:lnTo>
                    <a:pt x="12" y="385"/>
                  </a:lnTo>
                  <a:lnTo>
                    <a:pt x="19" y="371"/>
                  </a:lnTo>
                  <a:lnTo>
                    <a:pt x="234" y="0"/>
                  </a:lnTo>
                  <a:lnTo>
                    <a:pt x="710" y="0"/>
                  </a:lnTo>
                  <a:lnTo>
                    <a:pt x="925" y="371"/>
                  </a:lnTo>
                  <a:lnTo>
                    <a:pt x="925" y="371"/>
                  </a:lnTo>
                  <a:lnTo>
                    <a:pt x="932" y="385"/>
                  </a:lnTo>
                  <a:lnTo>
                    <a:pt x="938" y="401"/>
                  </a:lnTo>
                  <a:lnTo>
                    <a:pt x="941" y="415"/>
                  </a:lnTo>
                  <a:lnTo>
                    <a:pt x="944" y="428"/>
                  </a:lnTo>
                  <a:lnTo>
                    <a:pt x="944" y="442"/>
                  </a:lnTo>
                  <a:lnTo>
                    <a:pt x="941" y="455"/>
                  </a:lnTo>
                  <a:lnTo>
                    <a:pt x="938" y="467"/>
                  </a:lnTo>
                  <a:lnTo>
                    <a:pt x="933" y="479"/>
                  </a:lnTo>
                  <a:lnTo>
                    <a:pt x="933" y="479"/>
                  </a:lnTo>
                  <a:lnTo>
                    <a:pt x="925" y="490"/>
                  </a:lnTo>
                  <a:lnTo>
                    <a:pt x="916" y="499"/>
                  </a:lnTo>
                  <a:lnTo>
                    <a:pt x="906" y="506"/>
                  </a:lnTo>
                  <a:lnTo>
                    <a:pt x="894" y="513"/>
                  </a:lnTo>
                  <a:lnTo>
                    <a:pt x="881" y="518"/>
                  </a:lnTo>
                  <a:lnTo>
                    <a:pt x="867" y="523"/>
                  </a:lnTo>
                  <a:lnTo>
                    <a:pt x="852" y="525"/>
                  </a:lnTo>
                  <a:lnTo>
                    <a:pt x="836" y="525"/>
                  </a:lnTo>
                  <a:lnTo>
                    <a:pt x="836" y="525"/>
                  </a:lnTo>
                  <a:close/>
                  <a:moveTo>
                    <a:pt x="262" y="50"/>
                  </a:moveTo>
                  <a:lnTo>
                    <a:pt x="63" y="396"/>
                  </a:lnTo>
                  <a:lnTo>
                    <a:pt x="63" y="396"/>
                  </a:lnTo>
                  <a:lnTo>
                    <a:pt x="58" y="404"/>
                  </a:lnTo>
                  <a:lnTo>
                    <a:pt x="55" y="412"/>
                  </a:lnTo>
                  <a:lnTo>
                    <a:pt x="52" y="421"/>
                  </a:lnTo>
                  <a:lnTo>
                    <a:pt x="50" y="428"/>
                  </a:lnTo>
                  <a:lnTo>
                    <a:pt x="50" y="435"/>
                  </a:lnTo>
                  <a:lnTo>
                    <a:pt x="50" y="442"/>
                  </a:lnTo>
                  <a:lnTo>
                    <a:pt x="52" y="448"/>
                  </a:lnTo>
                  <a:lnTo>
                    <a:pt x="55" y="454"/>
                  </a:lnTo>
                  <a:lnTo>
                    <a:pt x="55" y="454"/>
                  </a:lnTo>
                  <a:lnTo>
                    <a:pt x="58" y="459"/>
                  </a:lnTo>
                  <a:lnTo>
                    <a:pt x="63" y="464"/>
                  </a:lnTo>
                  <a:lnTo>
                    <a:pt x="68" y="467"/>
                  </a:lnTo>
                  <a:lnTo>
                    <a:pt x="75" y="469"/>
                  </a:lnTo>
                  <a:lnTo>
                    <a:pt x="82" y="472"/>
                  </a:lnTo>
                  <a:lnTo>
                    <a:pt x="90" y="474"/>
                  </a:lnTo>
                  <a:lnTo>
                    <a:pt x="99" y="475"/>
                  </a:lnTo>
                  <a:lnTo>
                    <a:pt x="108" y="475"/>
                  </a:lnTo>
                  <a:lnTo>
                    <a:pt x="836" y="475"/>
                  </a:lnTo>
                  <a:lnTo>
                    <a:pt x="836" y="475"/>
                  </a:lnTo>
                  <a:lnTo>
                    <a:pt x="845" y="475"/>
                  </a:lnTo>
                  <a:lnTo>
                    <a:pt x="854" y="474"/>
                  </a:lnTo>
                  <a:lnTo>
                    <a:pt x="862" y="472"/>
                  </a:lnTo>
                  <a:lnTo>
                    <a:pt x="869" y="469"/>
                  </a:lnTo>
                  <a:lnTo>
                    <a:pt x="876" y="467"/>
                  </a:lnTo>
                  <a:lnTo>
                    <a:pt x="881" y="464"/>
                  </a:lnTo>
                  <a:lnTo>
                    <a:pt x="886" y="459"/>
                  </a:lnTo>
                  <a:lnTo>
                    <a:pt x="889" y="454"/>
                  </a:lnTo>
                  <a:lnTo>
                    <a:pt x="889" y="454"/>
                  </a:lnTo>
                  <a:lnTo>
                    <a:pt x="892" y="448"/>
                  </a:lnTo>
                  <a:lnTo>
                    <a:pt x="893" y="442"/>
                  </a:lnTo>
                  <a:lnTo>
                    <a:pt x="894" y="435"/>
                  </a:lnTo>
                  <a:lnTo>
                    <a:pt x="893" y="428"/>
                  </a:lnTo>
                  <a:lnTo>
                    <a:pt x="892" y="421"/>
                  </a:lnTo>
                  <a:lnTo>
                    <a:pt x="889" y="412"/>
                  </a:lnTo>
                  <a:lnTo>
                    <a:pt x="886" y="404"/>
                  </a:lnTo>
                  <a:lnTo>
                    <a:pt x="881" y="396"/>
                  </a:lnTo>
                  <a:lnTo>
                    <a:pt x="681" y="50"/>
                  </a:lnTo>
                  <a:lnTo>
                    <a:pt x="262" y="5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98" name="Freeform 66"/>
            <p:cNvSpPr/>
            <p:nvPr/>
          </p:nvSpPr>
          <p:spPr bwMode="auto">
            <a:xfrm>
              <a:off x="4617787" y="1855143"/>
              <a:ext cx="80476" cy="252923"/>
            </a:xfrm>
            <a:custGeom>
              <a:avLst/>
              <a:gdLst>
                <a:gd name="T0" fmla="*/ 111 w 188"/>
                <a:gd name="T1" fmla="*/ 593 h 593"/>
                <a:gd name="T2" fmla="*/ 111 w 188"/>
                <a:gd name="T3" fmla="*/ 593 h 593"/>
                <a:gd name="T4" fmla="*/ 115 w 188"/>
                <a:gd name="T5" fmla="*/ 593 h 593"/>
                <a:gd name="T6" fmla="*/ 119 w 188"/>
                <a:gd name="T7" fmla="*/ 592 h 593"/>
                <a:gd name="T8" fmla="*/ 124 w 188"/>
                <a:gd name="T9" fmla="*/ 589 h 593"/>
                <a:gd name="T10" fmla="*/ 126 w 188"/>
                <a:gd name="T11" fmla="*/ 587 h 593"/>
                <a:gd name="T12" fmla="*/ 129 w 188"/>
                <a:gd name="T13" fmla="*/ 583 h 593"/>
                <a:gd name="T14" fmla="*/ 131 w 188"/>
                <a:gd name="T15" fmla="*/ 580 h 593"/>
                <a:gd name="T16" fmla="*/ 132 w 188"/>
                <a:gd name="T17" fmla="*/ 576 h 593"/>
                <a:gd name="T18" fmla="*/ 132 w 188"/>
                <a:gd name="T19" fmla="*/ 571 h 593"/>
                <a:gd name="T20" fmla="*/ 132 w 188"/>
                <a:gd name="T21" fmla="*/ 567 h 593"/>
                <a:gd name="T22" fmla="*/ 132 w 188"/>
                <a:gd name="T23" fmla="*/ 567 h 593"/>
                <a:gd name="T24" fmla="*/ 144 w 188"/>
                <a:gd name="T25" fmla="*/ 560 h 593"/>
                <a:gd name="T26" fmla="*/ 155 w 188"/>
                <a:gd name="T27" fmla="*/ 552 h 593"/>
                <a:gd name="T28" fmla="*/ 164 w 188"/>
                <a:gd name="T29" fmla="*/ 543 h 593"/>
                <a:gd name="T30" fmla="*/ 172 w 188"/>
                <a:gd name="T31" fmla="*/ 532 h 593"/>
                <a:gd name="T32" fmla="*/ 178 w 188"/>
                <a:gd name="T33" fmla="*/ 520 h 593"/>
                <a:gd name="T34" fmla="*/ 183 w 188"/>
                <a:gd name="T35" fmla="*/ 509 h 593"/>
                <a:gd name="T36" fmla="*/ 187 w 188"/>
                <a:gd name="T37" fmla="*/ 495 h 593"/>
                <a:gd name="T38" fmla="*/ 188 w 188"/>
                <a:gd name="T39" fmla="*/ 481 h 593"/>
                <a:gd name="T40" fmla="*/ 188 w 188"/>
                <a:gd name="T41" fmla="*/ 0 h 593"/>
                <a:gd name="T42" fmla="*/ 2 w 188"/>
                <a:gd name="T43" fmla="*/ 0 h 593"/>
                <a:gd name="T44" fmla="*/ 0 w 188"/>
                <a:gd name="T45" fmla="*/ 481 h 593"/>
                <a:gd name="T46" fmla="*/ 0 w 188"/>
                <a:gd name="T47" fmla="*/ 481 h 593"/>
                <a:gd name="T48" fmla="*/ 2 w 188"/>
                <a:gd name="T49" fmla="*/ 495 h 593"/>
                <a:gd name="T50" fmla="*/ 5 w 188"/>
                <a:gd name="T51" fmla="*/ 509 h 593"/>
                <a:gd name="T52" fmla="*/ 10 w 188"/>
                <a:gd name="T53" fmla="*/ 520 h 593"/>
                <a:gd name="T54" fmla="*/ 16 w 188"/>
                <a:gd name="T55" fmla="*/ 532 h 593"/>
                <a:gd name="T56" fmla="*/ 24 w 188"/>
                <a:gd name="T57" fmla="*/ 543 h 593"/>
                <a:gd name="T58" fmla="*/ 34 w 188"/>
                <a:gd name="T59" fmla="*/ 552 h 593"/>
                <a:gd name="T60" fmla="*/ 44 w 188"/>
                <a:gd name="T61" fmla="*/ 560 h 593"/>
                <a:gd name="T62" fmla="*/ 56 w 188"/>
                <a:gd name="T63" fmla="*/ 567 h 593"/>
                <a:gd name="T64" fmla="*/ 56 w 188"/>
                <a:gd name="T65" fmla="*/ 571 h 593"/>
                <a:gd name="T66" fmla="*/ 56 w 188"/>
                <a:gd name="T67" fmla="*/ 571 h 593"/>
                <a:gd name="T68" fmla="*/ 56 w 188"/>
                <a:gd name="T69" fmla="*/ 576 h 593"/>
                <a:gd name="T70" fmla="*/ 57 w 188"/>
                <a:gd name="T71" fmla="*/ 580 h 593"/>
                <a:gd name="T72" fmla="*/ 60 w 188"/>
                <a:gd name="T73" fmla="*/ 583 h 593"/>
                <a:gd name="T74" fmla="*/ 62 w 188"/>
                <a:gd name="T75" fmla="*/ 587 h 593"/>
                <a:gd name="T76" fmla="*/ 66 w 188"/>
                <a:gd name="T77" fmla="*/ 589 h 593"/>
                <a:gd name="T78" fmla="*/ 69 w 188"/>
                <a:gd name="T79" fmla="*/ 592 h 593"/>
                <a:gd name="T80" fmla="*/ 73 w 188"/>
                <a:gd name="T81" fmla="*/ 593 h 593"/>
                <a:gd name="T82" fmla="*/ 77 w 188"/>
                <a:gd name="T83" fmla="*/ 593 h 593"/>
                <a:gd name="T84" fmla="*/ 111 w 188"/>
                <a:gd name="T8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593">
                  <a:moveTo>
                    <a:pt x="111" y="593"/>
                  </a:moveTo>
                  <a:lnTo>
                    <a:pt x="111" y="593"/>
                  </a:lnTo>
                  <a:lnTo>
                    <a:pt x="115" y="593"/>
                  </a:lnTo>
                  <a:lnTo>
                    <a:pt x="119" y="592"/>
                  </a:lnTo>
                  <a:lnTo>
                    <a:pt x="124" y="589"/>
                  </a:lnTo>
                  <a:lnTo>
                    <a:pt x="126" y="587"/>
                  </a:lnTo>
                  <a:lnTo>
                    <a:pt x="129" y="583"/>
                  </a:lnTo>
                  <a:lnTo>
                    <a:pt x="131" y="580"/>
                  </a:lnTo>
                  <a:lnTo>
                    <a:pt x="132" y="576"/>
                  </a:lnTo>
                  <a:lnTo>
                    <a:pt x="132" y="571"/>
                  </a:lnTo>
                  <a:lnTo>
                    <a:pt x="132" y="567"/>
                  </a:lnTo>
                  <a:lnTo>
                    <a:pt x="132" y="567"/>
                  </a:lnTo>
                  <a:lnTo>
                    <a:pt x="144" y="560"/>
                  </a:lnTo>
                  <a:lnTo>
                    <a:pt x="155" y="552"/>
                  </a:lnTo>
                  <a:lnTo>
                    <a:pt x="164" y="543"/>
                  </a:lnTo>
                  <a:lnTo>
                    <a:pt x="172" y="532"/>
                  </a:lnTo>
                  <a:lnTo>
                    <a:pt x="178" y="520"/>
                  </a:lnTo>
                  <a:lnTo>
                    <a:pt x="183" y="509"/>
                  </a:lnTo>
                  <a:lnTo>
                    <a:pt x="187" y="495"/>
                  </a:lnTo>
                  <a:lnTo>
                    <a:pt x="188" y="481"/>
                  </a:lnTo>
                  <a:lnTo>
                    <a:pt x="188" y="0"/>
                  </a:lnTo>
                  <a:lnTo>
                    <a:pt x="2" y="0"/>
                  </a:lnTo>
                  <a:lnTo>
                    <a:pt x="0" y="481"/>
                  </a:lnTo>
                  <a:lnTo>
                    <a:pt x="0" y="481"/>
                  </a:lnTo>
                  <a:lnTo>
                    <a:pt x="2" y="495"/>
                  </a:lnTo>
                  <a:lnTo>
                    <a:pt x="5" y="509"/>
                  </a:lnTo>
                  <a:lnTo>
                    <a:pt x="10" y="520"/>
                  </a:lnTo>
                  <a:lnTo>
                    <a:pt x="16" y="532"/>
                  </a:lnTo>
                  <a:lnTo>
                    <a:pt x="24" y="543"/>
                  </a:lnTo>
                  <a:lnTo>
                    <a:pt x="34" y="552"/>
                  </a:lnTo>
                  <a:lnTo>
                    <a:pt x="44" y="560"/>
                  </a:lnTo>
                  <a:lnTo>
                    <a:pt x="56" y="567"/>
                  </a:lnTo>
                  <a:lnTo>
                    <a:pt x="56" y="571"/>
                  </a:lnTo>
                  <a:lnTo>
                    <a:pt x="56" y="571"/>
                  </a:lnTo>
                  <a:lnTo>
                    <a:pt x="56" y="576"/>
                  </a:lnTo>
                  <a:lnTo>
                    <a:pt x="57" y="580"/>
                  </a:lnTo>
                  <a:lnTo>
                    <a:pt x="60" y="583"/>
                  </a:lnTo>
                  <a:lnTo>
                    <a:pt x="62" y="587"/>
                  </a:lnTo>
                  <a:lnTo>
                    <a:pt x="66" y="589"/>
                  </a:lnTo>
                  <a:lnTo>
                    <a:pt x="69" y="592"/>
                  </a:lnTo>
                  <a:lnTo>
                    <a:pt x="73" y="593"/>
                  </a:lnTo>
                  <a:lnTo>
                    <a:pt x="77" y="593"/>
                  </a:lnTo>
                  <a:lnTo>
                    <a:pt x="111" y="593"/>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99" name="Freeform 67"/>
            <p:cNvSpPr>
              <a:spLocks noEditPoints="1"/>
            </p:cNvSpPr>
            <p:nvPr/>
          </p:nvSpPr>
          <p:spPr bwMode="auto">
            <a:xfrm>
              <a:off x="4607568" y="1844924"/>
              <a:ext cx="100914" cy="274639"/>
            </a:xfrm>
            <a:custGeom>
              <a:avLst/>
              <a:gdLst>
                <a:gd name="T0" fmla="*/ 0 w 239"/>
                <a:gd name="T1" fmla="*/ 0 h 645"/>
                <a:gd name="T2" fmla="*/ 239 w 239"/>
                <a:gd name="T3" fmla="*/ 507 h 645"/>
                <a:gd name="T4" fmla="*/ 238 w 239"/>
                <a:gd name="T5" fmla="*/ 523 h 645"/>
                <a:gd name="T6" fmla="*/ 230 w 239"/>
                <a:gd name="T7" fmla="*/ 551 h 645"/>
                <a:gd name="T8" fmla="*/ 215 w 239"/>
                <a:gd name="T9" fmla="*/ 577 h 645"/>
                <a:gd name="T10" fmla="*/ 194 w 239"/>
                <a:gd name="T11" fmla="*/ 600 h 645"/>
                <a:gd name="T12" fmla="*/ 182 w 239"/>
                <a:gd name="T13" fmla="*/ 608 h 645"/>
                <a:gd name="T14" fmla="*/ 176 w 239"/>
                <a:gd name="T15" fmla="*/ 622 h 645"/>
                <a:gd name="T16" fmla="*/ 165 w 239"/>
                <a:gd name="T17" fmla="*/ 634 h 645"/>
                <a:gd name="T18" fmla="*/ 152 w 239"/>
                <a:gd name="T19" fmla="*/ 641 h 645"/>
                <a:gd name="T20" fmla="*/ 136 w 239"/>
                <a:gd name="T21" fmla="*/ 645 h 645"/>
                <a:gd name="T22" fmla="*/ 102 w 239"/>
                <a:gd name="T23" fmla="*/ 645 h 645"/>
                <a:gd name="T24" fmla="*/ 87 w 239"/>
                <a:gd name="T25" fmla="*/ 641 h 645"/>
                <a:gd name="T26" fmla="*/ 73 w 239"/>
                <a:gd name="T27" fmla="*/ 634 h 645"/>
                <a:gd name="T28" fmla="*/ 62 w 239"/>
                <a:gd name="T29" fmla="*/ 622 h 645"/>
                <a:gd name="T30" fmla="*/ 56 w 239"/>
                <a:gd name="T31" fmla="*/ 608 h 645"/>
                <a:gd name="T32" fmla="*/ 44 w 239"/>
                <a:gd name="T33" fmla="*/ 600 h 645"/>
                <a:gd name="T34" fmla="*/ 24 w 239"/>
                <a:gd name="T35" fmla="*/ 577 h 645"/>
                <a:gd name="T36" fmla="*/ 9 w 239"/>
                <a:gd name="T37" fmla="*/ 551 h 645"/>
                <a:gd name="T38" fmla="*/ 2 w 239"/>
                <a:gd name="T39" fmla="*/ 523 h 645"/>
                <a:gd name="T40" fmla="*/ 0 w 239"/>
                <a:gd name="T41" fmla="*/ 507 h 645"/>
                <a:gd name="T42" fmla="*/ 51 w 239"/>
                <a:gd name="T43" fmla="*/ 507 h 645"/>
                <a:gd name="T44" fmla="*/ 53 w 239"/>
                <a:gd name="T45" fmla="*/ 517 h 645"/>
                <a:gd name="T46" fmla="*/ 57 w 239"/>
                <a:gd name="T47" fmla="*/ 536 h 645"/>
                <a:gd name="T48" fmla="*/ 68 w 239"/>
                <a:gd name="T49" fmla="*/ 551 h 645"/>
                <a:gd name="T50" fmla="*/ 82 w 239"/>
                <a:gd name="T51" fmla="*/ 564 h 645"/>
                <a:gd name="T52" fmla="*/ 107 w 239"/>
                <a:gd name="T53" fmla="*/ 576 h 645"/>
                <a:gd name="T54" fmla="*/ 132 w 239"/>
                <a:gd name="T55" fmla="*/ 593 h 645"/>
                <a:gd name="T56" fmla="*/ 148 w 239"/>
                <a:gd name="T57" fmla="*/ 569 h 645"/>
                <a:gd name="T58" fmla="*/ 156 w 239"/>
                <a:gd name="T59" fmla="*/ 564 h 645"/>
                <a:gd name="T60" fmla="*/ 170 w 239"/>
                <a:gd name="T61" fmla="*/ 551 h 645"/>
                <a:gd name="T62" fmla="*/ 181 w 239"/>
                <a:gd name="T63" fmla="*/ 536 h 645"/>
                <a:gd name="T64" fmla="*/ 187 w 239"/>
                <a:gd name="T65" fmla="*/ 517 h 645"/>
                <a:gd name="T66" fmla="*/ 187 w 239"/>
                <a:gd name="T67" fmla="*/ 5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645">
                  <a:moveTo>
                    <a:pt x="0" y="507"/>
                  </a:moveTo>
                  <a:lnTo>
                    <a:pt x="0" y="0"/>
                  </a:lnTo>
                  <a:lnTo>
                    <a:pt x="239" y="0"/>
                  </a:lnTo>
                  <a:lnTo>
                    <a:pt x="239" y="507"/>
                  </a:lnTo>
                  <a:lnTo>
                    <a:pt x="239" y="507"/>
                  </a:lnTo>
                  <a:lnTo>
                    <a:pt x="238" y="523"/>
                  </a:lnTo>
                  <a:lnTo>
                    <a:pt x="234" y="537"/>
                  </a:lnTo>
                  <a:lnTo>
                    <a:pt x="230" y="551"/>
                  </a:lnTo>
                  <a:lnTo>
                    <a:pt x="224" y="565"/>
                  </a:lnTo>
                  <a:lnTo>
                    <a:pt x="215" y="577"/>
                  </a:lnTo>
                  <a:lnTo>
                    <a:pt x="206" y="589"/>
                  </a:lnTo>
                  <a:lnTo>
                    <a:pt x="194" y="600"/>
                  </a:lnTo>
                  <a:lnTo>
                    <a:pt x="182" y="608"/>
                  </a:lnTo>
                  <a:lnTo>
                    <a:pt x="182" y="608"/>
                  </a:lnTo>
                  <a:lnTo>
                    <a:pt x="180" y="615"/>
                  </a:lnTo>
                  <a:lnTo>
                    <a:pt x="176" y="622"/>
                  </a:lnTo>
                  <a:lnTo>
                    <a:pt x="171" y="628"/>
                  </a:lnTo>
                  <a:lnTo>
                    <a:pt x="165" y="634"/>
                  </a:lnTo>
                  <a:lnTo>
                    <a:pt x="159" y="639"/>
                  </a:lnTo>
                  <a:lnTo>
                    <a:pt x="152" y="641"/>
                  </a:lnTo>
                  <a:lnTo>
                    <a:pt x="144" y="644"/>
                  </a:lnTo>
                  <a:lnTo>
                    <a:pt x="136" y="645"/>
                  </a:lnTo>
                  <a:lnTo>
                    <a:pt x="102" y="645"/>
                  </a:lnTo>
                  <a:lnTo>
                    <a:pt x="102" y="645"/>
                  </a:lnTo>
                  <a:lnTo>
                    <a:pt x="94" y="644"/>
                  </a:lnTo>
                  <a:lnTo>
                    <a:pt x="87" y="641"/>
                  </a:lnTo>
                  <a:lnTo>
                    <a:pt x="80" y="639"/>
                  </a:lnTo>
                  <a:lnTo>
                    <a:pt x="73" y="634"/>
                  </a:lnTo>
                  <a:lnTo>
                    <a:pt x="67" y="628"/>
                  </a:lnTo>
                  <a:lnTo>
                    <a:pt x="62" y="622"/>
                  </a:lnTo>
                  <a:lnTo>
                    <a:pt x="59" y="615"/>
                  </a:lnTo>
                  <a:lnTo>
                    <a:pt x="56" y="608"/>
                  </a:lnTo>
                  <a:lnTo>
                    <a:pt x="56" y="608"/>
                  </a:lnTo>
                  <a:lnTo>
                    <a:pt x="44" y="600"/>
                  </a:lnTo>
                  <a:lnTo>
                    <a:pt x="34" y="589"/>
                  </a:lnTo>
                  <a:lnTo>
                    <a:pt x="24" y="577"/>
                  </a:lnTo>
                  <a:lnTo>
                    <a:pt x="16" y="565"/>
                  </a:lnTo>
                  <a:lnTo>
                    <a:pt x="9" y="551"/>
                  </a:lnTo>
                  <a:lnTo>
                    <a:pt x="4" y="537"/>
                  </a:lnTo>
                  <a:lnTo>
                    <a:pt x="2" y="523"/>
                  </a:lnTo>
                  <a:lnTo>
                    <a:pt x="0" y="507"/>
                  </a:lnTo>
                  <a:lnTo>
                    <a:pt x="0" y="507"/>
                  </a:lnTo>
                  <a:close/>
                  <a:moveTo>
                    <a:pt x="51" y="51"/>
                  </a:moveTo>
                  <a:lnTo>
                    <a:pt x="51" y="507"/>
                  </a:lnTo>
                  <a:lnTo>
                    <a:pt x="51" y="507"/>
                  </a:lnTo>
                  <a:lnTo>
                    <a:pt x="53" y="517"/>
                  </a:lnTo>
                  <a:lnTo>
                    <a:pt x="54" y="526"/>
                  </a:lnTo>
                  <a:lnTo>
                    <a:pt x="57" y="536"/>
                  </a:lnTo>
                  <a:lnTo>
                    <a:pt x="62" y="544"/>
                  </a:lnTo>
                  <a:lnTo>
                    <a:pt x="68" y="551"/>
                  </a:lnTo>
                  <a:lnTo>
                    <a:pt x="75" y="558"/>
                  </a:lnTo>
                  <a:lnTo>
                    <a:pt x="82" y="564"/>
                  </a:lnTo>
                  <a:lnTo>
                    <a:pt x="92" y="569"/>
                  </a:lnTo>
                  <a:lnTo>
                    <a:pt x="107" y="576"/>
                  </a:lnTo>
                  <a:lnTo>
                    <a:pt x="107" y="593"/>
                  </a:lnTo>
                  <a:lnTo>
                    <a:pt x="132" y="593"/>
                  </a:lnTo>
                  <a:lnTo>
                    <a:pt x="132" y="576"/>
                  </a:lnTo>
                  <a:lnTo>
                    <a:pt x="148" y="569"/>
                  </a:lnTo>
                  <a:lnTo>
                    <a:pt x="148" y="569"/>
                  </a:lnTo>
                  <a:lnTo>
                    <a:pt x="156" y="564"/>
                  </a:lnTo>
                  <a:lnTo>
                    <a:pt x="163" y="558"/>
                  </a:lnTo>
                  <a:lnTo>
                    <a:pt x="170" y="551"/>
                  </a:lnTo>
                  <a:lnTo>
                    <a:pt x="176" y="544"/>
                  </a:lnTo>
                  <a:lnTo>
                    <a:pt x="181" y="536"/>
                  </a:lnTo>
                  <a:lnTo>
                    <a:pt x="184" y="526"/>
                  </a:lnTo>
                  <a:lnTo>
                    <a:pt x="187" y="517"/>
                  </a:lnTo>
                  <a:lnTo>
                    <a:pt x="187" y="507"/>
                  </a:lnTo>
                  <a:lnTo>
                    <a:pt x="187" y="51"/>
                  </a:lnTo>
                  <a:lnTo>
                    <a:pt x="51" y="51"/>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100" name="Freeform 68"/>
            <p:cNvSpPr/>
            <p:nvPr/>
          </p:nvSpPr>
          <p:spPr bwMode="auto">
            <a:xfrm>
              <a:off x="4619064" y="1682696"/>
              <a:ext cx="79198" cy="126462"/>
            </a:xfrm>
            <a:custGeom>
              <a:avLst/>
              <a:gdLst>
                <a:gd name="T0" fmla="*/ 186 w 186"/>
                <a:gd name="T1" fmla="*/ 296 h 296"/>
                <a:gd name="T2" fmla="*/ 186 w 186"/>
                <a:gd name="T3" fmla="*/ 94 h 296"/>
                <a:gd name="T4" fmla="*/ 186 w 186"/>
                <a:gd name="T5" fmla="*/ 94 h 296"/>
                <a:gd name="T6" fmla="*/ 186 w 186"/>
                <a:gd name="T7" fmla="*/ 84 h 296"/>
                <a:gd name="T8" fmla="*/ 184 w 186"/>
                <a:gd name="T9" fmla="*/ 75 h 296"/>
                <a:gd name="T10" fmla="*/ 181 w 186"/>
                <a:gd name="T11" fmla="*/ 67 h 296"/>
                <a:gd name="T12" fmla="*/ 179 w 186"/>
                <a:gd name="T13" fmla="*/ 57 h 296"/>
                <a:gd name="T14" fmla="*/ 174 w 186"/>
                <a:gd name="T15" fmla="*/ 50 h 296"/>
                <a:gd name="T16" fmla="*/ 169 w 186"/>
                <a:gd name="T17" fmla="*/ 42 h 296"/>
                <a:gd name="T18" fmla="*/ 165 w 186"/>
                <a:gd name="T19" fmla="*/ 35 h 296"/>
                <a:gd name="T20" fmla="*/ 159 w 186"/>
                <a:gd name="T21" fmla="*/ 27 h 296"/>
                <a:gd name="T22" fmla="*/ 151 w 186"/>
                <a:gd name="T23" fmla="*/ 22 h 296"/>
                <a:gd name="T24" fmla="*/ 144 w 186"/>
                <a:gd name="T25" fmla="*/ 17 h 296"/>
                <a:gd name="T26" fmla="*/ 137 w 186"/>
                <a:gd name="T27" fmla="*/ 12 h 296"/>
                <a:gd name="T28" fmla="*/ 129 w 186"/>
                <a:gd name="T29" fmla="*/ 8 h 296"/>
                <a:gd name="T30" fmla="*/ 121 w 186"/>
                <a:gd name="T31" fmla="*/ 5 h 296"/>
                <a:gd name="T32" fmla="*/ 111 w 186"/>
                <a:gd name="T33" fmla="*/ 3 h 296"/>
                <a:gd name="T34" fmla="*/ 102 w 186"/>
                <a:gd name="T35" fmla="*/ 1 h 296"/>
                <a:gd name="T36" fmla="*/ 92 w 186"/>
                <a:gd name="T37" fmla="*/ 0 h 296"/>
                <a:gd name="T38" fmla="*/ 92 w 186"/>
                <a:gd name="T39" fmla="*/ 0 h 296"/>
                <a:gd name="T40" fmla="*/ 83 w 186"/>
                <a:gd name="T41" fmla="*/ 1 h 296"/>
                <a:gd name="T42" fmla="*/ 73 w 186"/>
                <a:gd name="T43" fmla="*/ 3 h 296"/>
                <a:gd name="T44" fmla="*/ 65 w 186"/>
                <a:gd name="T45" fmla="*/ 5 h 296"/>
                <a:gd name="T46" fmla="*/ 56 w 186"/>
                <a:gd name="T47" fmla="*/ 8 h 296"/>
                <a:gd name="T48" fmla="*/ 48 w 186"/>
                <a:gd name="T49" fmla="*/ 12 h 296"/>
                <a:gd name="T50" fmla="*/ 40 w 186"/>
                <a:gd name="T51" fmla="*/ 17 h 296"/>
                <a:gd name="T52" fmla="*/ 33 w 186"/>
                <a:gd name="T53" fmla="*/ 22 h 296"/>
                <a:gd name="T54" fmla="*/ 27 w 186"/>
                <a:gd name="T55" fmla="*/ 27 h 296"/>
                <a:gd name="T56" fmla="*/ 20 w 186"/>
                <a:gd name="T57" fmla="*/ 35 h 296"/>
                <a:gd name="T58" fmla="*/ 15 w 186"/>
                <a:gd name="T59" fmla="*/ 42 h 296"/>
                <a:gd name="T60" fmla="*/ 10 w 186"/>
                <a:gd name="T61" fmla="*/ 50 h 296"/>
                <a:gd name="T62" fmla="*/ 7 w 186"/>
                <a:gd name="T63" fmla="*/ 57 h 296"/>
                <a:gd name="T64" fmla="*/ 3 w 186"/>
                <a:gd name="T65" fmla="*/ 67 h 296"/>
                <a:gd name="T66" fmla="*/ 1 w 186"/>
                <a:gd name="T67" fmla="*/ 75 h 296"/>
                <a:gd name="T68" fmla="*/ 0 w 186"/>
                <a:gd name="T69" fmla="*/ 84 h 296"/>
                <a:gd name="T70" fmla="*/ 0 w 186"/>
                <a:gd name="T71" fmla="*/ 94 h 296"/>
                <a:gd name="T72" fmla="*/ 0 w 186"/>
                <a:gd name="T73" fmla="*/ 296 h 296"/>
                <a:gd name="T74" fmla="*/ 186 w 186"/>
                <a:gd name="T75"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296">
                  <a:moveTo>
                    <a:pt x="186" y="296"/>
                  </a:moveTo>
                  <a:lnTo>
                    <a:pt x="186" y="94"/>
                  </a:lnTo>
                  <a:lnTo>
                    <a:pt x="186" y="94"/>
                  </a:lnTo>
                  <a:lnTo>
                    <a:pt x="186" y="84"/>
                  </a:lnTo>
                  <a:lnTo>
                    <a:pt x="184" y="75"/>
                  </a:lnTo>
                  <a:lnTo>
                    <a:pt x="181" y="67"/>
                  </a:lnTo>
                  <a:lnTo>
                    <a:pt x="179" y="57"/>
                  </a:lnTo>
                  <a:lnTo>
                    <a:pt x="174" y="50"/>
                  </a:lnTo>
                  <a:lnTo>
                    <a:pt x="169" y="42"/>
                  </a:lnTo>
                  <a:lnTo>
                    <a:pt x="165" y="35"/>
                  </a:lnTo>
                  <a:lnTo>
                    <a:pt x="159" y="27"/>
                  </a:lnTo>
                  <a:lnTo>
                    <a:pt x="151" y="22"/>
                  </a:lnTo>
                  <a:lnTo>
                    <a:pt x="144" y="17"/>
                  </a:lnTo>
                  <a:lnTo>
                    <a:pt x="137" y="12"/>
                  </a:lnTo>
                  <a:lnTo>
                    <a:pt x="129" y="8"/>
                  </a:lnTo>
                  <a:lnTo>
                    <a:pt x="121" y="5"/>
                  </a:lnTo>
                  <a:lnTo>
                    <a:pt x="111" y="3"/>
                  </a:lnTo>
                  <a:lnTo>
                    <a:pt x="102" y="1"/>
                  </a:lnTo>
                  <a:lnTo>
                    <a:pt x="92" y="0"/>
                  </a:lnTo>
                  <a:lnTo>
                    <a:pt x="92" y="0"/>
                  </a:lnTo>
                  <a:lnTo>
                    <a:pt x="83" y="1"/>
                  </a:lnTo>
                  <a:lnTo>
                    <a:pt x="73" y="3"/>
                  </a:lnTo>
                  <a:lnTo>
                    <a:pt x="65" y="5"/>
                  </a:lnTo>
                  <a:lnTo>
                    <a:pt x="56" y="8"/>
                  </a:lnTo>
                  <a:lnTo>
                    <a:pt x="48" y="12"/>
                  </a:lnTo>
                  <a:lnTo>
                    <a:pt x="40" y="17"/>
                  </a:lnTo>
                  <a:lnTo>
                    <a:pt x="33" y="22"/>
                  </a:lnTo>
                  <a:lnTo>
                    <a:pt x="27" y="27"/>
                  </a:lnTo>
                  <a:lnTo>
                    <a:pt x="20" y="35"/>
                  </a:lnTo>
                  <a:lnTo>
                    <a:pt x="15" y="42"/>
                  </a:lnTo>
                  <a:lnTo>
                    <a:pt x="10" y="50"/>
                  </a:lnTo>
                  <a:lnTo>
                    <a:pt x="7" y="57"/>
                  </a:lnTo>
                  <a:lnTo>
                    <a:pt x="3" y="67"/>
                  </a:lnTo>
                  <a:lnTo>
                    <a:pt x="1" y="75"/>
                  </a:lnTo>
                  <a:lnTo>
                    <a:pt x="0" y="84"/>
                  </a:lnTo>
                  <a:lnTo>
                    <a:pt x="0" y="94"/>
                  </a:lnTo>
                  <a:lnTo>
                    <a:pt x="0" y="296"/>
                  </a:lnTo>
                  <a:lnTo>
                    <a:pt x="186" y="296"/>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101" name="Freeform 69"/>
            <p:cNvSpPr>
              <a:spLocks noEditPoints="1"/>
            </p:cNvSpPr>
            <p:nvPr/>
          </p:nvSpPr>
          <p:spPr bwMode="auto">
            <a:xfrm>
              <a:off x="4607568" y="1672477"/>
              <a:ext cx="100914" cy="146900"/>
            </a:xfrm>
            <a:custGeom>
              <a:avLst/>
              <a:gdLst>
                <a:gd name="T0" fmla="*/ 0 w 239"/>
                <a:gd name="T1" fmla="*/ 347 h 347"/>
                <a:gd name="T2" fmla="*/ 0 w 239"/>
                <a:gd name="T3" fmla="*/ 119 h 347"/>
                <a:gd name="T4" fmla="*/ 0 w 239"/>
                <a:gd name="T5" fmla="*/ 119 h 347"/>
                <a:gd name="T6" fmla="*/ 0 w 239"/>
                <a:gd name="T7" fmla="*/ 107 h 347"/>
                <a:gd name="T8" fmla="*/ 3 w 239"/>
                <a:gd name="T9" fmla="*/ 95 h 347"/>
                <a:gd name="T10" fmla="*/ 5 w 239"/>
                <a:gd name="T11" fmla="*/ 83 h 347"/>
                <a:gd name="T12" fmla="*/ 10 w 239"/>
                <a:gd name="T13" fmla="*/ 73 h 347"/>
                <a:gd name="T14" fmla="*/ 15 w 239"/>
                <a:gd name="T15" fmla="*/ 62 h 347"/>
                <a:gd name="T16" fmla="*/ 21 w 239"/>
                <a:gd name="T17" fmla="*/ 52 h 347"/>
                <a:gd name="T18" fmla="*/ 28 w 239"/>
                <a:gd name="T19" fmla="*/ 43 h 347"/>
                <a:gd name="T20" fmla="*/ 35 w 239"/>
                <a:gd name="T21" fmla="*/ 35 h 347"/>
                <a:gd name="T22" fmla="*/ 43 w 239"/>
                <a:gd name="T23" fmla="*/ 28 h 347"/>
                <a:gd name="T24" fmla="*/ 53 w 239"/>
                <a:gd name="T25" fmla="*/ 20 h 347"/>
                <a:gd name="T26" fmla="*/ 62 w 239"/>
                <a:gd name="T27" fmla="*/ 14 h 347"/>
                <a:gd name="T28" fmla="*/ 73 w 239"/>
                <a:gd name="T29" fmla="*/ 10 h 347"/>
                <a:gd name="T30" fmla="*/ 83 w 239"/>
                <a:gd name="T31" fmla="*/ 5 h 347"/>
                <a:gd name="T32" fmla="*/ 95 w 239"/>
                <a:gd name="T33" fmla="*/ 3 h 347"/>
                <a:gd name="T34" fmla="*/ 107 w 239"/>
                <a:gd name="T35" fmla="*/ 0 h 347"/>
                <a:gd name="T36" fmla="*/ 119 w 239"/>
                <a:gd name="T37" fmla="*/ 0 h 347"/>
                <a:gd name="T38" fmla="*/ 119 w 239"/>
                <a:gd name="T39" fmla="*/ 0 h 347"/>
                <a:gd name="T40" fmla="*/ 131 w 239"/>
                <a:gd name="T41" fmla="*/ 0 h 347"/>
                <a:gd name="T42" fmla="*/ 143 w 239"/>
                <a:gd name="T43" fmla="*/ 3 h 347"/>
                <a:gd name="T44" fmla="*/ 155 w 239"/>
                <a:gd name="T45" fmla="*/ 5 h 347"/>
                <a:gd name="T46" fmla="*/ 165 w 239"/>
                <a:gd name="T47" fmla="*/ 10 h 347"/>
                <a:gd name="T48" fmla="*/ 176 w 239"/>
                <a:gd name="T49" fmla="*/ 14 h 347"/>
                <a:gd name="T50" fmla="*/ 186 w 239"/>
                <a:gd name="T51" fmla="*/ 20 h 347"/>
                <a:gd name="T52" fmla="*/ 195 w 239"/>
                <a:gd name="T53" fmla="*/ 28 h 347"/>
                <a:gd name="T54" fmla="*/ 203 w 239"/>
                <a:gd name="T55" fmla="*/ 35 h 347"/>
                <a:gd name="T56" fmla="*/ 212 w 239"/>
                <a:gd name="T57" fmla="*/ 43 h 347"/>
                <a:gd name="T58" fmla="*/ 218 w 239"/>
                <a:gd name="T59" fmla="*/ 52 h 347"/>
                <a:gd name="T60" fmla="*/ 224 w 239"/>
                <a:gd name="T61" fmla="*/ 62 h 347"/>
                <a:gd name="T62" fmla="*/ 230 w 239"/>
                <a:gd name="T63" fmla="*/ 73 h 347"/>
                <a:gd name="T64" fmla="*/ 233 w 239"/>
                <a:gd name="T65" fmla="*/ 83 h 347"/>
                <a:gd name="T66" fmla="*/ 235 w 239"/>
                <a:gd name="T67" fmla="*/ 95 h 347"/>
                <a:gd name="T68" fmla="*/ 238 w 239"/>
                <a:gd name="T69" fmla="*/ 107 h 347"/>
                <a:gd name="T70" fmla="*/ 239 w 239"/>
                <a:gd name="T71" fmla="*/ 119 h 347"/>
                <a:gd name="T72" fmla="*/ 239 w 239"/>
                <a:gd name="T73" fmla="*/ 347 h 347"/>
                <a:gd name="T74" fmla="*/ 0 w 239"/>
                <a:gd name="T75" fmla="*/ 347 h 347"/>
                <a:gd name="T76" fmla="*/ 187 w 239"/>
                <a:gd name="T77" fmla="*/ 119 h 347"/>
                <a:gd name="T78" fmla="*/ 187 w 239"/>
                <a:gd name="T79" fmla="*/ 119 h 347"/>
                <a:gd name="T80" fmla="*/ 186 w 239"/>
                <a:gd name="T81" fmla="*/ 106 h 347"/>
                <a:gd name="T82" fmla="*/ 182 w 239"/>
                <a:gd name="T83" fmla="*/ 93 h 347"/>
                <a:gd name="T84" fmla="*/ 176 w 239"/>
                <a:gd name="T85" fmla="*/ 81 h 347"/>
                <a:gd name="T86" fmla="*/ 168 w 239"/>
                <a:gd name="T87" fmla="*/ 71 h 347"/>
                <a:gd name="T88" fmla="*/ 157 w 239"/>
                <a:gd name="T89" fmla="*/ 63 h 347"/>
                <a:gd name="T90" fmla="*/ 145 w 239"/>
                <a:gd name="T91" fmla="*/ 56 h 347"/>
                <a:gd name="T92" fmla="*/ 133 w 239"/>
                <a:gd name="T93" fmla="*/ 52 h 347"/>
                <a:gd name="T94" fmla="*/ 119 w 239"/>
                <a:gd name="T95" fmla="*/ 51 h 347"/>
                <a:gd name="T96" fmla="*/ 119 w 239"/>
                <a:gd name="T97" fmla="*/ 51 h 347"/>
                <a:gd name="T98" fmla="*/ 106 w 239"/>
                <a:gd name="T99" fmla="*/ 52 h 347"/>
                <a:gd name="T100" fmla="*/ 93 w 239"/>
                <a:gd name="T101" fmla="*/ 56 h 347"/>
                <a:gd name="T102" fmla="*/ 81 w 239"/>
                <a:gd name="T103" fmla="*/ 63 h 347"/>
                <a:gd name="T104" fmla="*/ 72 w 239"/>
                <a:gd name="T105" fmla="*/ 71 h 347"/>
                <a:gd name="T106" fmla="*/ 63 w 239"/>
                <a:gd name="T107" fmla="*/ 81 h 347"/>
                <a:gd name="T108" fmla="*/ 57 w 239"/>
                <a:gd name="T109" fmla="*/ 93 h 347"/>
                <a:gd name="T110" fmla="*/ 53 w 239"/>
                <a:gd name="T111" fmla="*/ 106 h 347"/>
                <a:gd name="T112" fmla="*/ 51 w 239"/>
                <a:gd name="T113" fmla="*/ 119 h 347"/>
                <a:gd name="T114" fmla="*/ 51 w 239"/>
                <a:gd name="T115" fmla="*/ 296 h 347"/>
                <a:gd name="T116" fmla="*/ 187 w 239"/>
                <a:gd name="T117" fmla="*/ 296 h 347"/>
                <a:gd name="T118" fmla="*/ 187 w 239"/>
                <a:gd name="T119"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347">
                  <a:moveTo>
                    <a:pt x="0" y="347"/>
                  </a:moveTo>
                  <a:lnTo>
                    <a:pt x="0" y="119"/>
                  </a:lnTo>
                  <a:lnTo>
                    <a:pt x="0" y="119"/>
                  </a:lnTo>
                  <a:lnTo>
                    <a:pt x="0" y="107"/>
                  </a:lnTo>
                  <a:lnTo>
                    <a:pt x="3" y="95"/>
                  </a:lnTo>
                  <a:lnTo>
                    <a:pt x="5" y="83"/>
                  </a:lnTo>
                  <a:lnTo>
                    <a:pt x="10" y="73"/>
                  </a:lnTo>
                  <a:lnTo>
                    <a:pt x="15" y="62"/>
                  </a:lnTo>
                  <a:lnTo>
                    <a:pt x="21" y="52"/>
                  </a:lnTo>
                  <a:lnTo>
                    <a:pt x="28" y="43"/>
                  </a:lnTo>
                  <a:lnTo>
                    <a:pt x="35" y="35"/>
                  </a:lnTo>
                  <a:lnTo>
                    <a:pt x="43" y="28"/>
                  </a:lnTo>
                  <a:lnTo>
                    <a:pt x="53" y="20"/>
                  </a:lnTo>
                  <a:lnTo>
                    <a:pt x="62" y="14"/>
                  </a:lnTo>
                  <a:lnTo>
                    <a:pt x="73" y="10"/>
                  </a:lnTo>
                  <a:lnTo>
                    <a:pt x="83" y="5"/>
                  </a:lnTo>
                  <a:lnTo>
                    <a:pt x="95" y="3"/>
                  </a:lnTo>
                  <a:lnTo>
                    <a:pt x="107" y="0"/>
                  </a:lnTo>
                  <a:lnTo>
                    <a:pt x="119" y="0"/>
                  </a:lnTo>
                  <a:lnTo>
                    <a:pt x="119" y="0"/>
                  </a:lnTo>
                  <a:lnTo>
                    <a:pt x="131" y="0"/>
                  </a:lnTo>
                  <a:lnTo>
                    <a:pt x="143" y="3"/>
                  </a:lnTo>
                  <a:lnTo>
                    <a:pt x="155" y="5"/>
                  </a:lnTo>
                  <a:lnTo>
                    <a:pt x="165" y="10"/>
                  </a:lnTo>
                  <a:lnTo>
                    <a:pt x="176" y="14"/>
                  </a:lnTo>
                  <a:lnTo>
                    <a:pt x="186" y="20"/>
                  </a:lnTo>
                  <a:lnTo>
                    <a:pt x="195" y="28"/>
                  </a:lnTo>
                  <a:lnTo>
                    <a:pt x="203" y="35"/>
                  </a:lnTo>
                  <a:lnTo>
                    <a:pt x="212" y="43"/>
                  </a:lnTo>
                  <a:lnTo>
                    <a:pt x="218" y="52"/>
                  </a:lnTo>
                  <a:lnTo>
                    <a:pt x="224" y="62"/>
                  </a:lnTo>
                  <a:lnTo>
                    <a:pt x="230" y="73"/>
                  </a:lnTo>
                  <a:lnTo>
                    <a:pt x="233" y="83"/>
                  </a:lnTo>
                  <a:lnTo>
                    <a:pt x="235" y="95"/>
                  </a:lnTo>
                  <a:lnTo>
                    <a:pt x="238" y="107"/>
                  </a:lnTo>
                  <a:lnTo>
                    <a:pt x="239" y="119"/>
                  </a:lnTo>
                  <a:lnTo>
                    <a:pt x="239" y="347"/>
                  </a:lnTo>
                  <a:lnTo>
                    <a:pt x="0" y="347"/>
                  </a:lnTo>
                  <a:close/>
                  <a:moveTo>
                    <a:pt x="187" y="119"/>
                  </a:moveTo>
                  <a:lnTo>
                    <a:pt x="187" y="119"/>
                  </a:lnTo>
                  <a:lnTo>
                    <a:pt x="186" y="106"/>
                  </a:lnTo>
                  <a:lnTo>
                    <a:pt x="182" y="93"/>
                  </a:lnTo>
                  <a:lnTo>
                    <a:pt x="176" y="81"/>
                  </a:lnTo>
                  <a:lnTo>
                    <a:pt x="168" y="71"/>
                  </a:lnTo>
                  <a:lnTo>
                    <a:pt x="157" y="63"/>
                  </a:lnTo>
                  <a:lnTo>
                    <a:pt x="145" y="56"/>
                  </a:lnTo>
                  <a:lnTo>
                    <a:pt x="133" y="52"/>
                  </a:lnTo>
                  <a:lnTo>
                    <a:pt x="119" y="51"/>
                  </a:lnTo>
                  <a:lnTo>
                    <a:pt x="119" y="51"/>
                  </a:lnTo>
                  <a:lnTo>
                    <a:pt x="106" y="52"/>
                  </a:lnTo>
                  <a:lnTo>
                    <a:pt x="93" y="56"/>
                  </a:lnTo>
                  <a:lnTo>
                    <a:pt x="81" y="63"/>
                  </a:lnTo>
                  <a:lnTo>
                    <a:pt x="72" y="71"/>
                  </a:lnTo>
                  <a:lnTo>
                    <a:pt x="63" y="81"/>
                  </a:lnTo>
                  <a:lnTo>
                    <a:pt x="57" y="93"/>
                  </a:lnTo>
                  <a:lnTo>
                    <a:pt x="53" y="106"/>
                  </a:lnTo>
                  <a:lnTo>
                    <a:pt x="51" y="119"/>
                  </a:lnTo>
                  <a:lnTo>
                    <a:pt x="51" y="296"/>
                  </a:lnTo>
                  <a:lnTo>
                    <a:pt x="187" y="296"/>
                  </a:lnTo>
                  <a:lnTo>
                    <a:pt x="187" y="119"/>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102" name="Rectangle 70"/>
            <p:cNvSpPr>
              <a:spLocks noChangeArrowheads="1"/>
            </p:cNvSpPr>
            <p:nvPr/>
          </p:nvSpPr>
          <p:spPr bwMode="auto">
            <a:xfrm>
              <a:off x="4584575" y="1809157"/>
              <a:ext cx="145622" cy="45986"/>
            </a:xfrm>
            <a:prstGeom prst="rect">
              <a:avLst/>
            </a:prstGeom>
            <a:grpFill/>
            <a:ln w="9525">
              <a:solidFill>
                <a:schemeClr val="bg1"/>
              </a:solidFill>
              <a:miter lim="800000"/>
            </a:ln>
          </p:spPr>
          <p:txBody>
            <a:bodyPr vert="horz" wrap="square" lIns="121920" tIns="60960" rIns="121920" bIns="60960" numCol="1" anchor="t" anchorCtr="0" compatLnSpc="1"/>
            <a:lstStyle/>
            <a:p>
              <a:endParaRPr lang="ko-KR" altLang="en-US" sz="2400"/>
            </a:p>
          </p:txBody>
        </p:sp>
        <p:sp>
          <p:nvSpPr>
            <p:cNvPr id="103" name="Freeform 71"/>
            <p:cNvSpPr>
              <a:spLocks noEditPoints="1"/>
            </p:cNvSpPr>
            <p:nvPr/>
          </p:nvSpPr>
          <p:spPr bwMode="auto">
            <a:xfrm>
              <a:off x="4573078" y="1797661"/>
              <a:ext cx="169893" cy="70257"/>
            </a:xfrm>
            <a:custGeom>
              <a:avLst/>
              <a:gdLst>
                <a:gd name="T0" fmla="*/ 369 w 398"/>
                <a:gd name="T1" fmla="*/ 165 h 165"/>
                <a:gd name="T2" fmla="*/ 27 w 398"/>
                <a:gd name="T3" fmla="*/ 165 h 165"/>
                <a:gd name="T4" fmla="*/ 27 w 398"/>
                <a:gd name="T5" fmla="*/ 165 h 165"/>
                <a:gd name="T6" fmla="*/ 21 w 398"/>
                <a:gd name="T7" fmla="*/ 165 h 165"/>
                <a:gd name="T8" fmla="*/ 16 w 398"/>
                <a:gd name="T9" fmla="*/ 163 h 165"/>
                <a:gd name="T10" fmla="*/ 12 w 398"/>
                <a:gd name="T11" fmla="*/ 160 h 165"/>
                <a:gd name="T12" fmla="*/ 7 w 398"/>
                <a:gd name="T13" fmla="*/ 157 h 165"/>
                <a:gd name="T14" fmla="*/ 5 w 398"/>
                <a:gd name="T15" fmla="*/ 153 h 165"/>
                <a:gd name="T16" fmla="*/ 1 w 398"/>
                <a:gd name="T17" fmla="*/ 148 h 165"/>
                <a:gd name="T18" fmla="*/ 0 w 398"/>
                <a:gd name="T19" fmla="*/ 143 h 165"/>
                <a:gd name="T20" fmla="*/ 0 w 398"/>
                <a:gd name="T21" fmla="*/ 137 h 165"/>
                <a:gd name="T22" fmla="*/ 0 w 398"/>
                <a:gd name="T23" fmla="*/ 27 h 165"/>
                <a:gd name="T24" fmla="*/ 0 w 398"/>
                <a:gd name="T25" fmla="*/ 27 h 165"/>
                <a:gd name="T26" fmla="*/ 0 w 398"/>
                <a:gd name="T27" fmla="*/ 21 h 165"/>
                <a:gd name="T28" fmla="*/ 1 w 398"/>
                <a:gd name="T29" fmla="*/ 16 h 165"/>
                <a:gd name="T30" fmla="*/ 5 w 398"/>
                <a:gd name="T31" fmla="*/ 11 h 165"/>
                <a:gd name="T32" fmla="*/ 7 w 398"/>
                <a:gd name="T33" fmla="*/ 8 h 165"/>
                <a:gd name="T34" fmla="*/ 12 w 398"/>
                <a:gd name="T35" fmla="*/ 4 h 165"/>
                <a:gd name="T36" fmla="*/ 16 w 398"/>
                <a:gd name="T37" fmla="*/ 2 h 165"/>
                <a:gd name="T38" fmla="*/ 21 w 398"/>
                <a:gd name="T39" fmla="*/ 0 h 165"/>
                <a:gd name="T40" fmla="*/ 27 w 398"/>
                <a:gd name="T41" fmla="*/ 0 h 165"/>
                <a:gd name="T42" fmla="*/ 369 w 398"/>
                <a:gd name="T43" fmla="*/ 0 h 165"/>
                <a:gd name="T44" fmla="*/ 369 w 398"/>
                <a:gd name="T45" fmla="*/ 0 h 165"/>
                <a:gd name="T46" fmla="*/ 375 w 398"/>
                <a:gd name="T47" fmla="*/ 0 h 165"/>
                <a:gd name="T48" fmla="*/ 380 w 398"/>
                <a:gd name="T49" fmla="*/ 2 h 165"/>
                <a:gd name="T50" fmla="*/ 384 w 398"/>
                <a:gd name="T51" fmla="*/ 4 h 165"/>
                <a:gd name="T52" fmla="*/ 389 w 398"/>
                <a:gd name="T53" fmla="*/ 8 h 165"/>
                <a:gd name="T54" fmla="*/ 393 w 398"/>
                <a:gd name="T55" fmla="*/ 11 h 165"/>
                <a:gd name="T56" fmla="*/ 395 w 398"/>
                <a:gd name="T57" fmla="*/ 16 h 165"/>
                <a:gd name="T58" fmla="*/ 396 w 398"/>
                <a:gd name="T59" fmla="*/ 21 h 165"/>
                <a:gd name="T60" fmla="*/ 398 w 398"/>
                <a:gd name="T61" fmla="*/ 27 h 165"/>
                <a:gd name="T62" fmla="*/ 398 w 398"/>
                <a:gd name="T63" fmla="*/ 137 h 165"/>
                <a:gd name="T64" fmla="*/ 398 w 398"/>
                <a:gd name="T65" fmla="*/ 137 h 165"/>
                <a:gd name="T66" fmla="*/ 396 w 398"/>
                <a:gd name="T67" fmla="*/ 143 h 165"/>
                <a:gd name="T68" fmla="*/ 395 w 398"/>
                <a:gd name="T69" fmla="*/ 148 h 165"/>
                <a:gd name="T70" fmla="*/ 393 w 398"/>
                <a:gd name="T71" fmla="*/ 153 h 165"/>
                <a:gd name="T72" fmla="*/ 389 w 398"/>
                <a:gd name="T73" fmla="*/ 157 h 165"/>
                <a:gd name="T74" fmla="*/ 384 w 398"/>
                <a:gd name="T75" fmla="*/ 160 h 165"/>
                <a:gd name="T76" fmla="*/ 380 w 398"/>
                <a:gd name="T77" fmla="*/ 163 h 165"/>
                <a:gd name="T78" fmla="*/ 375 w 398"/>
                <a:gd name="T79" fmla="*/ 165 h 165"/>
                <a:gd name="T80" fmla="*/ 369 w 398"/>
                <a:gd name="T81" fmla="*/ 165 h 165"/>
                <a:gd name="T82" fmla="*/ 369 w 398"/>
                <a:gd name="T83" fmla="*/ 165 h 165"/>
                <a:gd name="T84" fmla="*/ 56 w 398"/>
                <a:gd name="T85" fmla="*/ 109 h 165"/>
                <a:gd name="T86" fmla="*/ 342 w 398"/>
                <a:gd name="T87" fmla="*/ 109 h 165"/>
                <a:gd name="T88" fmla="*/ 342 w 398"/>
                <a:gd name="T89" fmla="*/ 55 h 165"/>
                <a:gd name="T90" fmla="*/ 56 w 398"/>
                <a:gd name="T91" fmla="*/ 55 h 165"/>
                <a:gd name="T92" fmla="*/ 56 w 398"/>
                <a:gd name="T93"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165">
                  <a:moveTo>
                    <a:pt x="369" y="165"/>
                  </a:moveTo>
                  <a:lnTo>
                    <a:pt x="27" y="165"/>
                  </a:lnTo>
                  <a:lnTo>
                    <a:pt x="27" y="165"/>
                  </a:lnTo>
                  <a:lnTo>
                    <a:pt x="21" y="165"/>
                  </a:lnTo>
                  <a:lnTo>
                    <a:pt x="16" y="163"/>
                  </a:lnTo>
                  <a:lnTo>
                    <a:pt x="12" y="160"/>
                  </a:lnTo>
                  <a:lnTo>
                    <a:pt x="7" y="157"/>
                  </a:lnTo>
                  <a:lnTo>
                    <a:pt x="5" y="153"/>
                  </a:lnTo>
                  <a:lnTo>
                    <a:pt x="1" y="148"/>
                  </a:lnTo>
                  <a:lnTo>
                    <a:pt x="0" y="143"/>
                  </a:lnTo>
                  <a:lnTo>
                    <a:pt x="0" y="137"/>
                  </a:lnTo>
                  <a:lnTo>
                    <a:pt x="0" y="27"/>
                  </a:lnTo>
                  <a:lnTo>
                    <a:pt x="0" y="27"/>
                  </a:lnTo>
                  <a:lnTo>
                    <a:pt x="0" y="21"/>
                  </a:lnTo>
                  <a:lnTo>
                    <a:pt x="1" y="16"/>
                  </a:lnTo>
                  <a:lnTo>
                    <a:pt x="5" y="11"/>
                  </a:lnTo>
                  <a:lnTo>
                    <a:pt x="7" y="8"/>
                  </a:lnTo>
                  <a:lnTo>
                    <a:pt x="12" y="4"/>
                  </a:lnTo>
                  <a:lnTo>
                    <a:pt x="16" y="2"/>
                  </a:lnTo>
                  <a:lnTo>
                    <a:pt x="21" y="0"/>
                  </a:lnTo>
                  <a:lnTo>
                    <a:pt x="27" y="0"/>
                  </a:lnTo>
                  <a:lnTo>
                    <a:pt x="369" y="0"/>
                  </a:lnTo>
                  <a:lnTo>
                    <a:pt x="369" y="0"/>
                  </a:lnTo>
                  <a:lnTo>
                    <a:pt x="375" y="0"/>
                  </a:lnTo>
                  <a:lnTo>
                    <a:pt x="380" y="2"/>
                  </a:lnTo>
                  <a:lnTo>
                    <a:pt x="384" y="4"/>
                  </a:lnTo>
                  <a:lnTo>
                    <a:pt x="389" y="8"/>
                  </a:lnTo>
                  <a:lnTo>
                    <a:pt x="393" y="11"/>
                  </a:lnTo>
                  <a:lnTo>
                    <a:pt x="395" y="16"/>
                  </a:lnTo>
                  <a:lnTo>
                    <a:pt x="396" y="21"/>
                  </a:lnTo>
                  <a:lnTo>
                    <a:pt x="398" y="27"/>
                  </a:lnTo>
                  <a:lnTo>
                    <a:pt x="398" y="137"/>
                  </a:lnTo>
                  <a:lnTo>
                    <a:pt x="398" y="137"/>
                  </a:lnTo>
                  <a:lnTo>
                    <a:pt x="396" y="143"/>
                  </a:lnTo>
                  <a:lnTo>
                    <a:pt x="395" y="148"/>
                  </a:lnTo>
                  <a:lnTo>
                    <a:pt x="393" y="153"/>
                  </a:lnTo>
                  <a:lnTo>
                    <a:pt x="389" y="157"/>
                  </a:lnTo>
                  <a:lnTo>
                    <a:pt x="384" y="160"/>
                  </a:lnTo>
                  <a:lnTo>
                    <a:pt x="380" y="163"/>
                  </a:lnTo>
                  <a:lnTo>
                    <a:pt x="375" y="165"/>
                  </a:lnTo>
                  <a:lnTo>
                    <a:pt x="369" y="165"/>
                  </a:lnTo>
                  <a:lnTo>
                    <a:pt x="369" y="165"/>
                  </a:lnTo>
                  <a:close/>
                  <a:moveTo>
                    <a:pt x="56" y="109"/>
                  </a:moveTo>
                  <a:lnTo>
                    <a:pt x="342" y="109"/>
                  </a:lnTo>
                  <a:lnTo>
                    <a:pt x="342" y="55"/>
                  </a:lnTo>
                  <a:lnTo>
                    <a:pt x="56" y="55"/>
                  </a:lnTo>
                  <a:lnTo>
                    <a:pt x="56" y="109"/>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grpSp>
      <p:grpSp>
        <p:nvGrpSpPr>
          <p:cNvPr id="104" name="그룹 336"/>
          <p:cNvGrpSpPr/>
          <p:nvPr/>
        </p:nvGrpSpPr>
        <p:grpSpPr>
          <a:xfrm>
            <a:off x="9236418" y="3412806"/>
            <a:ext cx="555999" cy="619340"/>
            <a:chOff x="4263631" y="4667231"/>
            <a:chExt cx="627063" cy="698500"/>
          </a:xfrm>
          <a:noFill/>
        </p:grpSpPr>
        <p:sp>
          <p:nvSpPr>
            <p:cNvPr id="105" name="Freeform 34"/>
            <p:cNvSpPr>
              <a:spLocks noEditPoints="1"/>
            </p:cNvSpPr>
            <p:nvPr/>
          </p:nvSpPr>
          <p:spPr bwMode="auto">
            <a:xfrm>
              <a:off x="4416031" y="4667231"/>
              <a:ext cx="320675" cy="698500"/>
            </a:xfrm>
            <a:custGeom>
              <a:avLst/>
              <a:gdLst>
                <a:gd name="T0" fmla="*/ 272 w 606"/>
                <a:gd name="T1" fmla="*/ 1318 h 1321"/>
                <a:gd name="T2" fmla="*/ 213 w 606"/>
                <a:gd name="T3" fmla="*/ 1292 h 1321"/>
                <a:gd name="T4" fmla="*/ 158 w 606"/>
                <a:gd name="T5" fmla="*/ 1242 h 1321"/>
                <a:gd name="T6" fmla="*/ 110 w 606"/>
                <a:gd name="T7" fmla="*/ 1172 h 1321"/>
                <a:gd name="T8" fmla="*/ 69 w 606"/>
                <a:gd name="T9" fmla="*/ 1083 h 1321"/>
                <a:gd name="T10" fmla="*/ 37 w 606"/>
                <a:gd name="T11" fmla="*/ 978 h 1321"/>
                <a:gd name="T12" fmla="*/ 15 w 606"/>
                <a:gd name="T13" fmla="*/ 858 h 1321"/>
                <a:gd name="T14" fmla="*/ 3 w 606"/>
                <a:gd name="T15" fmla="*/ 729 h 1321"/>
                <a:gd name="T16" fmla="*/ 2 w 606"/>
                <a:gd name="T17" fmla="*/ 626 h 1321"/>
                <a:gd name="T18" fmla="*/ 10 w 606"/>
                <a:gd name="T19" fmla="*/ 494 h 1321"/>
                <a:gd name="T20" fmla="*/ 30 w 606"/>
                <a:gd name="T21" fmla="*/ 371 h 1321"/>
                <a:gd name="T22" fmla="*/ 60 w 606"/>
                <a:gd name="T23" fmla="*/ 262 h 1321"/>
                <a:gd name="T24" fmla="*/ 99 w 606"/>
                <a:gd name="T25" fmla="*/ 170 h 1321"/>
                <a:gd name="T26" fmla="*/ 145 w 606"/>
                <a:gd name="T27" fmla="*/ 94 h 1321"/>
                <a:gd name="T28" fmla="*/ 199 w 606"/>
                <a:gd name="T29" fmla="*/ 39 h 1321"/>
                <a:gd name="T30" fmla="*/ 257 w 606"/>
                <a:gd name="T31" fmla="*/ 7 h 1321"/>
                <a:gd name="T32" fmla="*/ 303 w 606"/>
                <a:gd name="T33" fmla="*/ 0 h 1321"/>
                <a:gd name="T34" fmla="*/ 365 w 606"/>
                <a:gd name="T35" fmla="*/ 13 h 1321"/>
                <a:gd name="T36" fmla="*/ 422 w 606"/>
                <a:gd name="T37" fmla="*/ 51 h 1321"/>
                <a:gd name="T38" fmla="*/ 474 w 606"/>
                <a:gd name="T39" fmla="*/ 111 h 1321"/>
                <a:gd name="T40" fmla="*/ 518 w 606"/>
                <a:gd name="T41" fmla="*/ 191 h 1321"/>
                <a:gd name="T42" fmla="*/ 555 w 606"/>
                <a:gd name="T43" fmla="*/ 288 h 1321"/>
                <a:gd name="T44" fmla="*/ 583 w 606"/>
                <a:gd name="T45" fmla="*/ 401 h 1321"/>
                <a:gd name="T46" fmla="*/ 600 w 606"/>
                <a:gd name="T47" fmla="*/ 526 h 1321"/>
                <a:gd name="T48" fmla="*/ 606 w 606"/>
                <a:gd name="T49" fmla="*/ 660 h 1321"/>
                <a:gd name="T50" fmla="*/ 602 w 606"/>
                <a:gd name="T51" fmla="*/ 762 h 1321"/>
                <a:gd name="T52" fmla="*/ 588 w 606"/>
                <a:gd name="T53" fmla="*/ 889 h 1321"/>
                <a:gd name="T54" fmla="*/ 563 w 606"/>
                <a:gd name="T55" fmla="*/ 1006 h 1321"/>
                <a:gd name="T56" fmla="*/ 529 w 606"/>
                <a:gd name="T57" fmla="*/ 1106 h 1321"/>
                <a:gd name="T58" fmla="*/ 486 w 606"/>
                <a:gd name="T59" fmla="*/ 1192 h 1321"/>
                <a:gd name="T60" fmla="*/ 436 w 606"/>
                <a:gd name="T61" fmla="*/ 1257 h 1321"/>
                <a:gd name="T62" fmla="*/ 380 w 606"/>
                <a:gd name="T63" fmla="*/ 1300 h 1321"/>
                <a:gd name="T64" fmla="*/ 320 w 606"/>
                <a:gd name="T65" fmla="*/ 1320 h 1321"/>
                <a:gd name="T66" fmla="*/ 303 w 606"/>
                <a:gd name="T67" fmla="*/ 50 h 1321"/>
                <a:gd name="T68" fmla="*/ 253 w 606"/>
                <a:gd name="T69" fmla="*/ 63 h 1321"/>
                <a:gd name="T70" fmla="*/ 206 w 606"/>
                <a:gd name="T71" fmla="*/ 98 h 1321"/>
                <a:gd name="T72" fmla="*/ 163 w 606"/>
                <a:gd name="T73" fmla="*/ 155 h 1321"/>
                <a:gd name="T74" fmla="*/ 126 w 606"/>
                <a:gd name="T75" fmla="*/ 230 h 1321"/>
                <a:gd name="T76" fmla="*/ 82 w 606"/>
                <a:gd name="T77" fmla="*/ 371 h 1321"/>
                <a:gd name="T78" fmla="*/ 51 w 606"/>
                <a:gd name="T79" fmla="*/ 599 h 1321"/>
                <a:gd name="T80" fmla="*/ 56 w 606"/>
                <a:gd name="T81" fmla="*/ 781 h 1321"/>
                <a:gd name="T82" fmla="*/ 94 w 606"/>
                <a:gd name="T83" fmla="*/ 1000 h 1321"/>
                <a:gd name="T84" fmla="*/ 135 w 606"/>
                <a:gd name="T85" fmla="*/ 1110 h 1321"/>
                <a:gd name="T86" fmla="*/ 174 w 606"/>
                <a:gd name="T87" fmla="*/ 1181 h 1321"/>
                <a:gd name="T88" fmla="*/ 218 w 606"/>
                <a:gd name="T89" fmla="*/ 1234 h 1321"/>
                <a:gd name="T90" fmla="*/ 265 w 606"/>
                <a:gd name="T91" fmla="*/ 1264 h 1321"/>
                <a:gd name="T92" fmla="*/ 303 w 606"/>
                <a:gd name="T93" fmla="*/ 1272 h 1321"/>
                <a:gd name="T94" fmla="*/ 354 w 606"/>
                <a:gd name="T95" fmla="*/ 1258 h 1321"/>
                <a:gd name="T96" fmla="*/ 400 w 606"/>
                <a:gd name="T97" fmla="*/ 1223 h 1321"/>
                <a:gd name="T98" fmla="*/ 443 w 606"/>
                <a:gd name="T99" fmla="*/ 1165 h 1321"/>
                <a:gd name="T100" fmla="*/ 481 w 606"/>
                <a:gd name="T101" fmla="*/ 1090 h 1321"/>
                <a:gd name="T102" fmla="*/ 525 w 606"/>
                <a:gd name="T103" fmla="*/ 949 h 1321"/>
                <a:gd name="T104" fmla="*/ 555 w 606"/>
                <a:gd name="T105" fmla="*/ 722 h 1321"/>
                <a:gd name="T106" fmla="*/ 551 w 606"/>
                <a:gd name="T107" fmla="*/ 539 h 1321"/>
                <a:gd name="T108" fmla="*/ 512 w 606"/>
                <a:gd name="T109" fmla="*/ 322 h 1321"/>
                <a:gd name="T110" fmla="*/ 473 w 606"/>
                <a:gd name="T111" fmla="*/ 210 h 1321"/>
                <a:gd name="T112" fmla="*/ 434 w 606"/>
                <a:gd name="T113" fmla="*/ 140 h 1321"/>
                <a:gd name="T114" fmla="*/ 390 w 606"/>
                <a:gd name="T115" fmla="*/ 88 h 1321"/>
                <a:gd name="T116" fmla="*/ 341 w 606"/>
                <a:gd name="T117" fmla="*/ 57 h 1321"/>
                <a:gd name="T118" fmla="*/ 303 w 606"/>
                <a:gd name="T119" fmla="*/ 5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6" h="1321">
                  <a:moveTo>
                    <a:pt x="303" y="1321"/>
                  </a:moveTo>
                  <a:lnTo>
                    <a:pt x="303" y="1321"/>
                  </a:lnTo>
                  <a:lnTo>
                    <a:pt x="288" y="1320"/>
                  </a:lnTo>
                  <a:lnTo>
                    <a:pt x="272" y="1318"/>
                  </a:lnTo>
                  <a:lnTo>
                    <a:pt x="257" y="1313"/>
                  </a:lnTo>
                  <a:lnTo>
                    <a:pt x="241" y="1308"/>
                  </a:lnTo>
                  <a:lnTo>
                    <a:pt x="227" y="1300"/>
                  </a:lnTo>
                  <a:lnTo>
                    <a:pt x="213" y="1292"/>
                  </a:lnTo>
                  <a:lnTo>
                    <a:pt x="199" y="1281"/>
                  </a:lnTo>
                  <a:lnTo>
                    <a:pt x="184" y="1270"/>
                  </a:lnTo>
                  <a:lnTo>
                    <a:pt x="171" y="1257"/>
                  </a:lnTo>
                  <a:lnTo>
                    <a:pt x="158" y="1242"/>
                  </a:lnTo>
                  <a:lnTo>
                    <a:pt x="145" y="1226"/>
                  </a:lnTo>
                  <a:lnTo>
                    <a:pt x="133" y="1210"/>
                  </a:lnTo>
                  <a:lnTo>
                    <a:pt x="122" y="1192"/>
                  </a:lnTo>
                  <a:lnTo>
                    <a:pt x="110" y="1172"/>
                  </a:lnTo>
                  <a:lnTo>
                    <a:pt x="99" y="1152"/>
                  </a:lnTo>
                  <a:lnTo>
                    <a:pt x="88" y="1129"/>
                  </a:lnTo>
                  <a:lnTo>
                    <a:pt x="79" y="1106"/>
                  </a:lnTo>
                  <a:lnTo>
                    <a:pt x="69" y="1083"/>
                  </a:lnTo>
                  <a:lnTo>
                    <a:pt x="60" y="1058"/>
                  </a:lnTo>
                  <a:lnTo>
                    <a:pt x="51" y="1032"/>
                  </a:lnTo>
                  <a:lnTo>
                    <a:pt x="44" y="1006"/>
                  </a:lnTo>
                  <a:lnTo>
                    <a:pt x="37" y="978"/>
                  </a:lnTo>
                  <a:lnTo>
                    <a:pt x="30" y="950"/>
                  </a:lnTo>
                  <a:lnTo>
                    <a:pt x="24" y="920"/>
                  </a:lnTo>
                  <a:lnTo>
                    <a:pt x="19" y="889"/>
                  </a:lnTo>
                  <a:lnTo>
                    <a:pt x="15" y="858"/>
                  </a:lnTo>
                  <a:lnTo>
                    <a:pt x="10" y="827"/>
                  </a:lnTo>
                  <a:lnTo>
                    <a:pt x="6" y="795"/>
                  </a:lnTo>
                  <a:lnTo>
                    <a:pt x="4" y="762"/>
                  </a:lnTo>
                  <a:lnTo>
                    <a:pt x="3" y="729"/>
                  </a:lnTo>
                  <a:lnTo>
                    <a:pt x="2" y="694"/>
                  </a:lnTo>
                  <a:lnTo>
                    <a:pt x="0" y="660"/>
                  </a:lnTo>
                  <a:lnTo>
                    <a:pt x="0" y="660"/>
                  </a:lnTo>
                  <a:lnTo>
                    <a:pt x="2" y="626"/>
                  </a:lnTo>
                  <a:lnTo>
                    <a:pt x="3" y="592"/>
                  </a:lnTo>
                  <a:lnTo>
                    <a:pt x="4" y="558"/>
                  </a:lnTo>
                  <a:lnTo>
                    <a:pt x="6" y="526"/>
                  </a:lnTo>
                  <a:lnTo>
                    <a:pt x="10" y="494"/>
                  </a:lnTo>
                  <a:lnTo>
                    <a:pt x="15" y="462"/>
                  </a:lnTo>
                  <a:lnTo>
                    <a:pt x="19" y="431"/>
                  </a:lnTo>
                  <a:lnTo>
                    <a:pt x="24" y="401"/>
                  </a:lnTo>
                  <a:lnTo>
                    <a:pt x="30" y="371"/>
                  </a:lnTo>
                  <a:lnTo>
                    <a:pt x="37" y="343"/>
                  </a:lnTo>
                  <a:lnTo>
                    <a:pt x="44" y="316"/>
                  </a:lnTo>
                  <a:lnTo>
                    <a:pt x="51" y="288"/>
                  </a:lnTo>
                  <a:lnTo>
                    <a:pt x="60" y="262"/>
                  </a:lnTo>
                  <a:lnTo>
                    <a:pt x="69" y="237"/>
                  </a:lnTo>
                  <a:lnTo>
                    <a:pt x="79" y="214"/>
                  </a:lnTo>
                  <a:lnTo>
                    <a:pt x="88" y="191"/>
                  </a:lnTo>
                  <a:lnTo>
                    <a:pt x="99" y="170"/>
                  </a:lnTo>
                  <a:lnTo>
                    <a:pt x="110" y="148"/>
                  </a:lnTo>
                  <a:lnTo>
                    <a:pt x="122" y="129"/>
                  </a:lnTo>
                  <a:lnTo>
                    <a:pt x="133" y="111"/>
                  </a:lnTo>
                  <a:lnTo>
                    <a:pt x="145" y="94"/>
                  </a:lnTo>
                  <a:lnTo>
                    <a:pt x="158" y="78"/>
                  </a:lnTo>
                  <a:lnTo>
                    <a:pt x="171" y="64"/>
                  </a:lnTo>
                  <a:lnTo>
                    <a:pt x="184" y="51"/>
                  </a:lnTo>
                  <a:lnTo>
                    <a:pt x="199" y="39"/>
                  </a:lnTo>
                  <a:lnTo>
                    <a:pt x="213" y="28"/>
                  </a:lnTo>
                  <a:lnTo>
                    <a:pt x="227" y="20"/>
                  </a:lnTo>
                  <a:lnTo>
                    <a:pt x="241" y="13"/>
                  </a:lnTo>
                  <a:lnTo>
                    <a:pt x="257" y="7"/>
                  </a:lnTo>
                  <a:lnTo>
                    <a:pt x="272" y="3"/>
                  </a:lnTo>
                  <a:lnTo>
                    <a:pt x="288" y="1"/>
                  </a:lnTo>
                  <a:lnTo>
                    <a:pt x="303" y="0"/>
                  </a:lnTo>
                  <a:lnTo>
                    <a:pt x="303" y="0"/>
                  </a:lnTo>
                  <a:lnTo>
                    <a:pt x="320" y="1"/>
                  </a:lnTo>
                  <a:lnTo>
                    <a:pt x="335" y="3"/>
                  </a:lnTo>
                  <a:lnTo>
                    <a:pt x="351" y="7"/>
                  </a:lnTo>
                  <a:lnTo>
                    <a:pt x="365" y="13"/>
                  </a:lnTo>
                  <a:lnTo>
                    <a:pt x="380" y="20"/>
                  </a:lnTo>
                  <a:lnTo>
                    <a:pt x="395" y="28"/>
                  </a:lnTo>
                  <a:lnTo>
                    <a:pt x="409" y="39"/>
                  </a:lnTo>
                  <a:lnTo>
                    <a:pt x="422" y="51"/>
                  </a:lnTo>
                  <a:lnTo>
                    <a:pt x="436" y="64"/>
                  </a:lnTo>
                  <a:lnTo>
                    <a:pt x="449" y="78"/>
                  </a:lnTo>
                  <a:lnTo>
                    <a:pt x="461" y="94"/>
                  </a:lnTo>
                  <a:lnTo>
                    <a:pt x="474" y="111"/>
                  </a:lnTo>
                  <a:lnTo>
                    <a:pt x="486" y="129"/>
                  </a:lnTo>
                  <a:lnTo>
                    <a:pt x="497" y="148"/>
                  </a:lnTo>
                  <a:lnTo>
                    <a:pt x="509" y="170"/>
                  </a:lnTo>
                  <a:lnTo>
                    <a:pt x="518" y="191"/>
                  </a:lnTo>
                  <a:lnTo>
                    <a:pt x="529" y="214"/>
                  </a:lnTo>
                  <a:lnTo>
                    <a:pt x="538" y="237"/>
                  </a:lnTo>
                  <a:lnTo>
                    <a:pt x="546" y="262"/>
                  </a:lnTo>
                  <a:lnTo>
                    <a:pt x="555" y="288"/>
                  </a:lnTo>
                  <a:lnTo>
                    <a:pt x="563" y="316"/>
                  </a:lnTo>
                  <a:lnTo>
                    <a:pt x="570" y="343"/>
                  </a:lnTo>
                  <a:lnTo>
                    <a:pt x="577" y="371"/>
                  </a:lnTo>
                  <a:lnTo>
                    <a:pt x="583" y="401"/>
                  </a:lnTo>
                  <a:lnTo>
                    <a:pt x="588" y="431"/>
                  </a:lnTo>
                  <a:lnTo>
                    <a:pt x="593" y="462"/>
                  </a:lnTo>
                  <a:lnTo>
                    <a:pt x="596" y="494"/>
                  </a:lnTo>
                  <a:lnTo>
                    <a:pt x="600" y="526"/>
                  </a:lnTo>
                  <a:lnTo>
                    <a:pt x="602" y="558"/>
                  </a:lnTo>
                  <a:lnTo>
                    <a:pt x="605" y="592"/>
                  </a:lnTo>
                  <a:lnTo>
                    <a:pt x="606" y="626"/>
                  </a:lnTo>
                  <a:lnTo>
                    <a:pt x="606" y="660"/>
                  </a:lnTo>
                  <a:lnTo>
                    <a:pt x="606" y="660"/>
                  </a:lnTo>
                  <a:lnTo>
                    <a:pt x="606" y="694"/>
                  </a:lnTo>
                  <a:lnTo>
                    <a:pt x="605" y="729"/>
                  </a:lnTo>
                  <a:lnTo>
                    <a:pt x="602" y="762"/>
                  </a:lnTo>
                  <a:lnTo>
                    <a:pt x="600" y="795"/>
                  </a:lnTo>
                  <a:lnTo>
                    <a:pt x="596" y="827"/>
                  </a:lnTo>
                  <a:lnTo>
                    <a:pt x="593" y="858"/>
                  </a:lnTo>
                  <a:lnTo>
                    <a:pt x="588" y="889"/>
                  </a:lnTo>
                  <a:lnTo>
                    <a:pt x="583" y="920"/>
                  </a:lnTo>
                  <a:lnTo>
                    <a:pt x="577" y="950"/>
                  </a:lnTo>
                  <a:lnTo>
                    <a:pt x="570" y="978"/>
                  </a:lnTo>
                  <a:lnTo>
                    <a:pt x="563" y="1006"/>
                  </a:lnTo>
                  <a:lnTo>
                    <a:pt x="555" y="1032"/>
                  </a:lnTo>
                  <a:lnTo>
                    <a:pt x="546" y="1058"/>
                  </a:lnTo>
                  <a:lnTo>
                    <a:pt x="538" y="1083"/>
                  </a:lnTo>
                  <a:lnTo>
                    <a:pt x="529" y="1106"/>
                  </a:lnTo>
                  <a:lnTo>
                    <a:pt x="518" y="1129"/>
                  </a:lnTo>
                  <a:lnTo>
                    <a:pt x="509" y="1152"/>
                  </a:lnTo>
                  <a:lnTo>
                    <a:pt x="497" y="1172"/>
                  </a:lnTo>
                  <a:lnTo>
                    <a:pt x="486" y="1192"/>
                  </a:lnTo>
                  <a:lnTo>
                    <a:pt x="474" y="1210"/>
                  </a:lnTo>
                  <a:lnTo>
                    <a:pt x="461" y="1226"/>
                  </a:lnTo>
                  <a:lnTo>
                    <a:pt x="449" y="1242"/>
                  </a:lnTo>
                  <a:lnTo>
                    <a:pt x="436" y="1257"/>
                  </a:lnTo>
                  <a:lnTo>
                    <a:pt x="422" y="1270"/>
                  </a:lnTo>
                  <a:lnTo>
                    <a:pt x="409" y="1281"/>
                  </a:lnTo>
                  <a:lnTo>
                    <a:pt x="395" y="1292"/>
                  </a:lnTo>
                  <a:lnTo>
                    <a:pt x="380" y="1300"/>
                  </a:lnTo>
                  <a:lnTo>
                    <a:pt x="365" y="1308"/>
                  </a:lnTo>
                  <a:lnTo>
                    <a:pt x="351" y="1313"/>
                  </a:lnTo>
                  <a:lnTo>
                    <a:pt x="335" y="1318"/>
                  </a:lnTo>
                  <a:lnTo>
                    <a:pt x="320" y="1320"/>
                  </a:lnTo>
                  <a:lnTo>
                    <a:pt x="303" y="1321"/>
                  </a:lnTo>
                  <a:lnTo>
                    <a:pt x="303" y="1321"/>
                  </a:lnTo>
                  <a:close/>
                  <a:moveTo>
                    <a:pt x="303" y="50"/>
                  </a:moveTo>
                  <a:lnTo>
                    <a:pt x="303" y="50"/>
                  </a:lnTo>
                  <a:lnTo>
                    <a:pt x="291" y="51"/>
                  </a:lnTo>
                  <a:lnTo>
                    <a:pt x="278" y="53"/>
                  </a:lnTo>
                  <a:lnTo>
                    <a:pt x="265" y="57"/>
                  </a:lnTo>
                  <a:lnTo>
                    <a:pt x="253" y="63"/>
                  </a:lnTo>
                  <a:lnTo>
                    <a:pt x="241" y="69"/>
                  </a:lnTo>
                  <a:lnTo>
                    <a:pt x="230" y="77"/>
                  </a:lnTo>
                  <a:lnTo>
                    <a:pt x="218" y="88"/>
                  </a:lnTo>
                  <a:lnTo>
                    <a:pt x="206" y="98"/>
                  </a:lnTo>
                  <a:lnTo>
                    <a:pt x="195" y="110"/>
                  </a:lnTo>
                  <a:lnTo>
                    <a:pt x="184" y="124"/>
                  </a:lnTo>
                  <a:lnTo>
                    <a:pt x="174" y="140"/>
                  </a:lnTo>
                  <a:lnTo>
                    <a:pt x="163" y="155"/>
                  </a:lnTo>
                  <a:lnTo>
                    <a:pt x="154" y="173"/>
                  </a:lnTo>
                  <a:lnTo>
                    <a:pt x="144" y="191"/>
                  </a:lnTo>
                  <a:lnTo>
                    <a:pt x="135" y="210"/>
                  </a:lnTo>
                  <a:lnTo>
                    <a:pt x="126" y="230"/>
                  </a:lnTo>
                  <a:lnTo>
                    <a:pt x="117" y="252"/>
                  </a:lnTo>
                  <a:lnTo>
                    <a:pt x="110" y="274"/>
                  </a:lnTo>
                  <a:lnTo>
                    <a:pt x="94" y="322"/>
                  </a:lnTo>
                  <a:lnTo>
                    <a:pt x="82" y="371"/>
                  </a:lnTo>
                  <a:lnTo>
                    <a:pt x="70" y="425"/>
                  </a:lnTo>
                  <a:lnTo>
                    <a:pt x="62" y="481"/>
                  </a:lnTo>
                  <a:lnTo>
                    <a:pt x="56" y="539"/>
                  </a:lnTo>
                  <a:lnTo>
                    <a:pt x="51" y="599"/>
                  </a:lnTo>
                  <a:lnTo>
                    <a:pt x="50" y="660"/>
                  </a:lnTo>
                  <a:lnTo>
                    <a:pt x="50" y="660"/>
                  </a:lnTo>
                  <a:lnTo>
                    <a:pt x="51" y="722"/>
                  </a:lnTo>
                  <a:lnTo>
                    <a:pt x="56" y="781"/>
                  </a:lnTo>
                  <a:lnTo>
                    <a:pt x="62" y="839"/>
                  </a:lnTo>
                  <a:lnTo>
                    <a:pt x="70" y="895"/>
                  </a:lnTo>
                  <a:lnTo>
                    <a:pt x="82" y="949"/>
                  </a:lnTo>
                  <a:lnTo>
                    <a:pt x="94" y="1000"/>
                  </a:lnTo>
                  <a:lnTo>
                    <a:pt x="110" y="1046"/>
                  </a:lnTo>
                  <a:lnTo>
                    <a:pt x="117" y="1068"/>
                  </a:lnTo>
                  <a:lnTo>
                    <a:pt x="126" y="1090"/>
                  </a:lnTo>
                  <a:lnTo>
                    <a:pt x="135" y="1110"/>
                  </a:lnTo>
                  <a:lnTo>
                    <a:pt x="144" y="1130"/>
                  </a:lnTo>
                  <a:lnTo>
                    <a:pt x="154" y="1148"/>
                  </a:lnTo>
                  <a:lnTo>
                    <a:pt x="163" y="1165"/>
                  </a:lnTo>
                  <a:lnTo>
                    <a:pt x="174" y="1181"/>
                  </a:lnTo>
                  <a:lnTo>
                    <a:pt x="184" y="1197"/>
                  </a:lnTo>
                  <a:lnTo>
                    <a:pt x="195" y="1210"/>
                  </a:lnTo>
                  <a:lnTo>
                    <a:pt x="206" y="1223"/>
                  </a:lnTo>
                  <a:lnTo>
                    <a:pt x="218" y="1234"/>
                  </a:lnTo>
                  <a:lnTo>
                    <a:pt x="230" y="1243"/>
                  </a:lnTo>
                  <a:lnTo>
                    <a:pt x="241" y="1251"/>
                  </a:lnTo>
                  <a:lnTo>
                    <a:pt x="253" y="1258"/>
                  </a:lnTo>
                  <a:lnTo>
                    <a:pt x="265" y="1264"/>
                  </a:lnTo>
                  <a:lnTo>
                    <a:pt x="278" y="1268"/>
                  </a:lnTo>
                  <a:lnTo>
                    <a:pt x="291" y="1270"/>
                  </a:lnTo>
                  <a:lnTo>
                    <a:pt x="303" y="1272"/>
                  </a:lnTo>
                  <a:lnTo>
                    <a:pt x="303" y="1272"/>
                  </a:lnTo>
                  <a:lnTo>
                    <a:pt x="316" y="1270"/>
                  </a:lnTo>
                  <a:lnTo>
                    <a:pt x="329" y="1268"/>
                  </a:lnTo>
                  <a:lnTo>
                    <a:pt x="341" y="1264"/>
                  </a:lnTo>
                  <a:lnTo>
                    <a:pt x="354" y="1258"/>
                  </a:lnTo>
                  <a:lnTo>
                    <a:pt x="366" y="1251"/>
                  </a:lnTo>
                  <a:lnTo>
                    <a:pt x="378" y="1243"/>
                  </a:lnTo>
                  <a:lnTo>
                    <a:pt x="390" y="1234"/>
                  </a:lnTo>
                  <a:lnTo>
                    <a:pt x="400" y="1223"/>
                  </a:lnTo>
                  <a:lnTo>
                    <a:pt x="412" y="1210"/>
                  </a:lnTo>
                  <a:lnTo>
                    <a:pt x="423" y="1197"/>
                  </a:lnTo>
                  <a:lnTo>
                    <a:pt x="434" y="1181"/>
                  </a:lnTo>
                  <a:lnTo>
                    <a:pt x="443" y="1165"/>
                  </a:lnTo>
                  <a:lnTo>
                    <a:pt x="454" y="1148"/>
                  </a:lnTo>
                  <a:lnTo>
                    <a:pt x="463" y="1130"/>
                  </a:lnTo>
                  <a:lnTo>
                    <a:pt x="473" y="1110"/>
                  </a:lnTo>
                  <a:lnTo>
                    <a:pt x="481" y="1090"/>
                  </a:lnTo>
                  <a:lnTo>
                    <a:pt x="490" y="1068"/>
                  </a:lnTo>
                  <a:lnTo>
                    <a:pt x="498" y="1046"/>
                  </a:lnTo>
                  <a:lnTo>
                    <a:pt x="512" y="1000"/>
                  </a:lnTo>
                  <a:lnTo>
                    <a:pt x="525" y="949"/>
                  </a:lnTo>
                  <a:lnTo>
                    <a:pt x="536" y="895"/>
                  </a:lnTo>
                  <a:lnTo>
                    <a:pt x="545" y="839"/>
                  </a:lnTo>
                  <a:lnTo>
                    <a:pt x="551" y="781"/>
                  </a:lnTo>
                  <a:lnTo>
                    <a:pt x="555" y="722"/>
                  </a:lnTo>
                  <a:lnTo>
                    <a:pt x="556" y="660"/>
                  </a:lnTo>
                  <a:lnTo>
                    <a:pt x="556" y="660"/>
                  </a:lnTo>
                  <a:lnTo>
                    <a:pt x="555" y="599"/>
                  </a:lnTo>
                  <a:lnTo>
                    <a:pt x="551" y="539"/>
                  </a:lnTo>
                  <a:lnTo>
                    <a:pt x="545" y="481"/>
                  </a:lnTo>
                  <a:lnTo>
                    <a:pt x="536" y="425"/>
                  </a:lnTo>
                  <a:lnTo>
                    <a:pt x="525" y="371"/>
                  </a:lnTo>
                  <a:lnTo>
                    <a:pt x="512" y="322"/>
                  </a:lnTo>
                  <a:lnTo>
                    <a:pt x="498" y="274"/>
                  </a:lnTo>
                  <a:lnTo>
                    <a:pt x="490" y="252"/>
                  </a:lnTo>
                  <a:lnTo>
                    <a:pt x="481" y="230"/>
                  </a:lnTo>
                  <a:lnTo>
                    <a:pt x="473" y="210"/>
                  </a:lnTo>
                  <a:lnTo>
                    <a:pt x="463" y="191"/>
                  </a:lnTo>
                  <a:lnTo>
                    <a:pt x="454" y="173"/>
                  </a:lnTo>
                  <a:lnTo>
                    <a:pt x="443" y="155"/>
                  </a:lnTo>
                  <a:lnTo>
                    <a:pt x="434" y="140"/>
                  </a:lnTo>
                  <a:lnTo>
                    <a:pt x="423" y="124"/>
                  </a:lnTo>
                  <a:lnTo>
                    <a:pt x="412" y="110"/>
                  </a:lnTo>
                  <a:lnTo>
                    <a:pt x="400" y="98"/>
                  </a:lnTo>
                  <a:lnTo>
                    <a:pt x="390" y="88"/>
                  </a:lnTo>
                  <a:lnTo>
                    <a:pt x="378" y="77"/>
                  </a:lnTo>
                  <a:lnTo>
                    <a:pt x="366" y="69"/>
                  </a:lnTo>
                  <a:lnTo>
                    <a:pt x="354" y="63"/>
                  </a:lnTo>
                  <a:lnTo>
                    <a:pt x="341" y="57"/>
                  </a:lnTo>
                  <a:lnTo>
                    <a:pt x="329" y="53"/>
                  </a:lnTo>
                  <a:lnTo>
                    <a:pt x="316" y="51"/>
                  </a:lnTo>
                  <a:lnTo>
                    <a:pt x="303" y="50"/>
                  </a:lnTo>
                  <a:lnTo>
                    <a:pt x="303" y="5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106" name="Freeform 35"/>
            <p:cNvSpPr>
              <a:spLocks noEditPoints="1"/>
            </p:cNvSpPr>
            <p:nvPr/>
          </p:nvSpPr>
          <p:spPr bwMode="auto">
            <a:xfrm>
              <a:off x="4263631" y="4792644"/>
              <a:ext cx="627063" cy="447675"/>
            </a:xfrm>
            <a:custGeom>
              <a:avLst/>
              <a:gdLst>
                <a:gd name="T0" fmla="*/ 892 w 1186"/>
                <a:gd name="T1" fmla="*/ 846 h 848"/>
                <a:gd name="T2" fmla="*/ 771 w 1186"/>
                <a:gd name="T3" fmla="*/ 824 h 848"/>
                <a:gd name="T4" fmla="*/ 642 w 1186"/>
                <a:gd name="T5" fmla="*/ 783 h 848"/>
                <a:gd name="T6" fmla="*/ 508 w 1186"/>
                <a:gd name="T7" fmla="*/ 723 h 848"/>
                <a:gd name="T8" fmla="*/ 412 w 1186"/>
                <a:gd name="T9" fmla="*/ 669 h 848"/>
                <a:gd name="T10" fmla="*/ 301 w 1186"/>
                <a:gd name="T11" fmla="*/ 595 h 848"/>
                <a:gd name="T12" fmla="*/ 206 w 1186"/>
                <a:gd name="T13" fmla="*/ 517 h 848"/>
                <a:gd name="T14" fmla="*/ 127 w 1186"/>
                <a:gd name="T15" fmla="*/ 436 h 848"/>
                <a:gd name="T16" fmla="*/ 65 w 1186"/>
                <a:gd name="T17" fmla="*/ 356 h 848"/>
                <a:gd name="T18" fmla="*/ 24 w 1186"/>
                <a:gd name="T19" fmla="*/ 278 h 848"/>
                <a:gd name="T20" fmla="*/ 2 w 1186"/>
                <a:gd name="T21" fmla="*/ 204 h 848"/>
                <a:gd name="T22" fmla="*/ 3 w 1186"/>
                <a:gd name="T23" fmla="*/ 138 h 848"/>
                <a:gd name="T24" fmla="*/ 20 w 1186"/>
                <a:gd name="T25" fmla="*/ 94 h 848"/>
                <a:gd name="T26" fmla="*/ 54 w 1186"/>
                <a:gd name="T27" fmla="*/ 54 h 848"/>
                <a:gd name="T28" fmla="*/ 102 w 1186"/>
                <a:gd name="T29" fmla="*/ 24 h 848"/>
                <a:gd name="T30" fmla="*/ 164 w 1186"/>
                <a:gd name="T31" fmla="*/ 7 h 848"/>
                <a:gd name="T32" fmla="*/ 237 w 1186"/>
                <a:gd name="T33" fmla="*/ 0 h 848"/>
                <a:gd name="T34" fmla="*/ 323 w 1186"/>
                <a:gd name="T35" fmla="*/ 7 h 848"/>
                <a:gd name="T36" fmla="*/ 446 w 1186"/>
                <a:gd name="T37" fmla="*/ 33 h 848"/>
                <a:gd name="T38" fmla="*/ 577 w 1186"/>
                <a:gd name="T39" fmla="*/ 80 h 848"/>
                <a:gd name="T40" fmla="*/ 711 w 1186"/>
                <a:gd name="T41" fmla="*/ 144 h 848"/>
                <a:gd name="T42" fmla="*/ 852 w 1186"/>
                <a:gd name="T43" fmla="*/ 230 h 848"/>
                <a:gd name="T44" fmla="*/ 971 w 1186"/>
                <a:gd name="T45" fmla="*/ 324 h 848"/>
                <a:gd name="T46" fmla="*/ 1050 w 1186"/>
                <a:gd name="T47" fmla="*/ 404 h 848"/>
                <a:gd name="T48" fmla="*/ 1100 w 1186"/>
                <a:gd name="T49" fmla="*/ 464 h 848"/>
                <a:gd name="T50" fmla="*/ 1151 w 1186"/>
                <a:gd name="T51" fmla="*/ 548 h 848"/>
                <a:gd name="T52" fmla="*/ 1180 w 1186"/>
                <a:gd name="T53" fmla="*/ 625 h 848"/>
                <a:gd name="T54" fmla="*/ 1185 w 1186"/>
                <a:gd name="T55" fmla="*/ 695 h 848"/>
                <a:gd name="T56" fmla="*/ 1164 w 1186"/>
                <a:gd name="T57" fmla="*/ 754 h 848"/>
                <a:gd name="T58" fmla="*/ 1141 w 1186"/>
                <a:gd name="T59" fmla="*/ 786 h 848"/>
                <a:gd name="T60" fmla="*/ 1097 w 1186"/>
                <a:gd name="T61" fmla="*/ 818 h 848"/>
                <a:gd name="T62" fmla="*/ 1038 w 1186"/>
                <a:gd name="T63" fmla="*/ 838 h 848"/>
                <a:gd name="T64" fmla="*/ 967 w 1186"/>
                <a:gd name="T65" fmla="*/ 848 h 848"/>
                <a:gd name="T66" fmla="*/ 237 w 1186"/>
                <a:gd name="T67" fmla="*/ 51 h 848"/>
                <a:gd name="T68" fmla="*/ 139 w 1186"/>
                <a:gd name="T69" fmla="*/ 64 h 848"/>
                <a:gd name="T70" fmla="*/ 98 w 1186"/>
                <a:gd name="T71" fmla="*/ 83 h 848"/>
                <a:gd name="T72" fmla="*/ 69 w 1186"/>
                <a:gd name="T73" fmla="*/ 111 h 848"/>
                <a:gd name="T74" fmla="*/ 53 w 1186"/>
                <a:gd name="T75" fmla="*/ 143 h 848"/>
                <a:gd name="T76" fmla="*/ 51 w 1186"/>
                <a:gd name="T77" fmla="*/ 197 h 848"/>
                <a:gd name="T78" fmla="*/ 69 w 1186"/>
                <a:gd name="T79" fmla="*/ 260 h 848"/>
                <a:gd name="T80" fmla="*/ 107 w 1186"/>
                <a:gd name="T81" fmla="*/ 328 h 848"/>
                <a:gd name="T82" fmla="*/ 161 w 1186"/>
                <a:gd name="T83" fmla="*/ 399 h 848"/>
                <a:gd name="T84" fmla="*/ 317 w 1186"/>
                <a:gd name="T85" fmla="*/ 544 h 848"/>
                <a:gd name="T86" fmla="*/ 466 w 1186"/>
                <a:gd name="T87" fmla="*/ 644 h 848"/>
                <a:gd name="T88" fmla="*/ 593 w 1186"/>
                <a:gd name="T89" fmla="*/ 708 h 848"/>
                <a:gd name="T90" fmla="*/ 719 w 1186"/>
                <a:gd name="T91" fmla="*/ 756 h 848"/>
                <a:gd name="T92" fmla="*/ 840 w 1186"/>
                <a:gd name="T93" fmla="*/ 787 h 848"/>
                <a:gd name="T94" fmla="*/ 948 w 1186"/>
                <a:gd name="T95" fmla="*/ 798 h 848"/>
                <a:gd name="T96" fmla="*/ 1034 w 1186"/>
                <a:gd name="T97" fmla="*/ 789 h 848"/>
                <a:gd name="T98" fmla="*/ 1078 w 1186"/>
                <a:gd name="T99" fmla="*/ 771 h 848"/>
                <a:gd name="T100" fmla="*/ 1110 w 1186"/>
                <a:gd name="T101" fmla="*/ 746 h 848"/>
                <a:gd name="T102" fmla="*/ 1126 w 1186"/>
                <a:gd name="T103" fmla="*/ 720 h 848"/>
                <a:gd name="T104" fmla="*/ 1135 w 1186"/>
                <a:gd name="T105" fmla="*/ 670 h 848"/>
                <a:gd name="T106" fmla="*/ 1124 w 1186"/>
                <a:gd name="T107" fmla="*/ 612 h 848"/>
                <a:gd name="T108" fmla="*/ 1094 w 1186"/>
                <a:gd name="T109" fmla="*/ 546 h 848"/>
                <a:gd name="T110" fmla="*/ 1060 w 1186"/>
                <a:gd name="T111" fmla="*/ 494 h 848"/>
                <a:gd name="T112" fmla="*/ 995 w 1186"/>
                <a:gd name="T113" fmla="*/ 417 h 848"/>
                <a:gd name="T114" fmla="*/ 870 w 1186"/>
                <a:gd name="T115" fmla="*/ 306 h 848"/>
                <a:gd name="T116" fmla="*/ 719 w 1186"/>
                <a:gd name="T117" fmla="*/ 206 h 848"/>
                <a:gd name="T118" fmla="*/ 592 w 1186"/>
                <a:gd name="T119" fmla="*/ 140 h 848"/>
                <a:gd name="T120" fmla="*/ 465 w 1186"/>
                <a:gd name="T121" fmla="*/ 92 h 848"/>
                <a:gd name="T122" fmla="*/ 345 w 1186"/>
                <a:gd name="T123" fmla="*/ 61 h 848"/>
                <a:gd name="T124" fmla="*/ 237 w 1186"/>
                <a:gd name="T125" fmla="*/ 5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848">
                  <a:moveTo>
                    <a:pt x="948" y="848"/>
                  </a:moveTo>
                  <a:lnTo>
                    <a:pt x="948" y="848"/>
                  </a:lnTo>
                  <a:lnTo>
                    <a:pt x="921" y="847"/>
                  </a:lnTo>
                  <a:lnTo>
                    <a:pt x="892" y="846"/>
                  </a:lnTo>
                  <a:lnTo>
                    <a:pt x="863" y="842"/>
                  </a:lnTo>
                  <a:lnTo>
                    <a:pt x="833" y="837"/>
                  </a:lnTo>
                  <a:lnTo>
                    <a:pt x="802" y="831"/>
                  </a:lnTo>
                  <a:lnTo>
                    <a:pt x="771" y="824"/>
                  </a:lnTo>
                  <a:lnTo>
                    <a:pt x="739" y="816"/>
                  </a:lnTo>
                  <a:lnTo>
                    <a:pt x="707" y="805"/>
                  </a:lnTo>
                  <a:lnTo>
                    <a:pt x="674" y="794"/>
                  </a:lnTo>
                  <a:lnTo>
                    <a:pt x="642" y="783"/>
                  </a:lnTo>
                  <a:lnTo>
                    <a:pt x="609" y="770"/>
                  </a:lnTo>
                  <a:lnTo>
                    <a:pt x="576" y="755"/>
                  </a:lnTo>
                  <a:lnTo>
                    <a:pt x="541" y="740"/>
                  </a:lnTo>
                  <a:lnTo>
                    <a:pt x="508" y="723"/>
                  </a:lnTo>
                  <a:lnTo>
                    <a:pt x="475" y="705"/>
                  </a:lnTo>
                  <a:lnTo>
                    <a:pt x="441" y="686"/>
                  </a:lnTo>
                  <a:lnTo>
                    <a:pt x="441" y="686"/>
                  </a:lnTo>
                  <a:lnTo>
                    <a:pt x="412" y="669"/>
                  </a:lnTo>
                  <a:lnTo>
                    <a:pt x="383" y="651"/>
                  </a:lnTo>
                  <a:lnTo>
                    <a:pt x="355" y="633"/>
                  </a:lnTo>
                  <a:lnTo>
                    <a:pt x="327" y="614"/>
                  </a:lnTo>
                  <a:lnTo>
                    <a:pt x="301" y="595"/>
                  </a:lnTo>
                  <a:lnTo>
                    <a:pt x="276" y="576"/>
                  </a:lnTo>
                  <a:lnTo>
                    <a:pt x="251" y="556"/>
                  </a:lnTo>
                  <a:lnTo>
                    <a:pt x="228" y="537"/>
                  </a:lnTo>
                  <a:lnTo>
                    <a:pt x="206" y="517"/>
                  </a:lnTo>
                  <a:lnTo>
                    <a:pt x="185" y="496"/>
                  </a:lnTo>
                  <a:lnTo>
                    <a:pt x="164" y="476"/>
                  </a:lnTo>
                  <a:lnTo>
                    <a:pt x="145" y="456"/>
                  </a:lnTo>
                  <a:lnTo>
                    <a:pt x="127" y="436"/>
                  </a:lnTo>
                  <a:lnTo>
                    <a:pt x="109" y="416"/>
                  </a:lnTo>
                  <a:lnTo>
                    <a:pt x="94" y="396"/>
                  </a:lnTo>
                  <a:lnTo>
                    <a:pt x="78" y="375"/>
                  </a:lnTo>
                  <a:lnTo>
                    <a:pt x="65" y="356"/>
                  </a:lnTo>
                  <a:lnTo>
                    <a:pt x="53" y="336"/>
                  </a:lnTo>
                  <a:lnTo>
                    <a:pt x="41" y="317"/>
                  </a:lnTo>
                  <a:lnTo>
                    <a:pt x="32" y="297"/>
                  </a:lnTo>
                  <a:lnTo>
                    <a:pt x="24" y="278"/>
                  </a:lnTo>
                  <a:lnTo>
                    <a:pt x="16" y="259"/>
                  </a:lnTo>
                  <a:lnTo>
                    <a:pt x="10" y="241"/>
                  </a:lnTo>
                  <a:lnTo>
                    <a:pt x="6" y="222"/>
                  </a:lnTo>
                  <a:lnTo>
                    <a:pt x="2" y="204"/>
                  </a:lnTo>
                  <a:lnTo>
                    <a:pt x="0" y="188"/>
                  </a:lnTo>
                  <a:lnTo>
                    <a:pt x="0" y="170"/>
                  </a:lnTo>
                  <a:lnTo>
                    <a:pt x="1" y="154"/>
                  </a:lnTo>
                  <a:lnTo>
                    <a:pt x="3" y="138"/>
                  </a:lnTo>
                  <a:lnTo>
                    <a:pt x="8" y="122"/>
                  </a:lnTo>
                  <a:lnTo>
                    <a:pt x="13" y="108"/>
                  </a:lnTo>
                  <a:lnTo>
                    <a:pt x="20" y="94"/>
                  </a:lnTo>
                  <a:lnTo>
                    <a:pt x="20" y="94"/>
                  </a:lnTo>
                  <a:lnTo>
                    <a:pt x="27" y="83"/>
                  </a:lnTo>
                  <a:lnTo>
                    <a:pt x="35" y="73"/>
                  </a:lnTo>
                  <a:lnTo>
                    <a:pt x="45" y="63"/>
                  </a:lnTo>
                  <a:lnTo>
                    <a:pt x="54" y="54"/>
                  </a:lnTo>
                  <a:lnTo>
                    <a:pt x="65" y="45"/>
                  </a:lnTo>
                  <a:lnTo>
                    <a:pt x="77" y="38"/>
                  </a:lnTo>
                  <a:lnTo>
                    <a:pt x="89" y="31"/>
                  </a:lnTo>
                  <a:lnTo>
                    <a:pt x="102" y="24"/>
                  </a:lnTo>
                  <a:lnTo>
                    <a:pt x="116" y="19"/>
                  </a:lnTo>
                  <a:lnTo>
                    <a:pt x="132" y="14"/>
                  </a:lnTo>
                  <a:lnTo>
                    <a:pt x="147" y="10"/>
                  </a:lnTo>
                  <a:lnTo>
                    <a:pt x="164" y="7"/>
                  </a:lnTo>
                  <a:lnTo>
                    <a:pt x="180" y="4"/>
                  </a:lnTo>
                  <a:lnTo>
                    <a:pt x="199" y="2"/>
                  </a:lnTo>
                  <a:lnTo>
                    <a:pt x="217" y="1"/>
                  </a:lnTo>
                  <a:lnTo>
                    <a:pt x="237" y="0"/>
                  </a:lnTo>
                  <a:lnTo>
                    <a:pt x="237" y="0"/>
                  </a:lnTo>
                  <a:lnTo>
                    <a:pt x="264" y="1"/>
                  </a:lnTo>
                  <a:lnTo>
                    <a:pt x="293" y="4"/>
                  </a:lnTo>
                  <a:lnTo>
                    <a:pt x="323" y="7"/>
                  </a:lnTo>
                  <a:lnTo>
                    <a:pt x="352" y="12"/>
                  </a:lnTo>
                  <a:lnTo>
                    <a:pt x="383" y="18"/>
                  </a:lnTo>
                  <a:lnTo>
                    <a:pt x="414" y="25"/>
                  </a:lnTo>
                  <a:lnTo>
                    <a:pt x="446" y="33"/>
                  </a:lnTo>
                  <a:lnTo>
                    <a:pt x="478" y="43"/>
                  </a:lnTo>
                  <a:lnTo>
                    <a:pt x="510" y="54"/>
                  </a:lnTo>
                  <a:lnTo>
                    <a:pt x="543" y="65"/>
                  </a:lnTo>
                  <a:lnTo>
                    <a:pt x="577" y="80"/>
                  </a:lnTo>
                  <a:lnTo>
                    <a:pt x="610" y="94"/>
                  </a:lnTo>
                  <a:lnTo>
                    <a:pt x="643" y="109"/>
                  </a:lnTo>
                  <a:lnTo>
                    <a:pt x="676" y="126"/>
                  </a:lnTo>
                  <a:lnTo>
                    <a:pt x="711" y="144"/>
                  </a:lnTo>
                  <a:lnTo>
                    <a:pt x="744" y="162"/>
                  </a:lnTo>
                  <a:lnTo>
                    <a:pt x="744" y="162"/>
                  </a:lnTo>
                  <a:lnTo>
                    <a:pt x="799" y="196"/>
                  </a:lnTo>
                  <a:lnTo>
                    <a:pt x="852" y="230"/>
                  </a:lnTo>
                  <a:lnTo>
                    <a:pt x="902" y="267"/>
                  </a:lnTo>
                  <a:lnTo>
                    <a:pt x="926" y="286"/>
                  </a:lnTo>
                  <a:lnTo>
                    <a:pt x="948" y="305"/>
                  </a:lnTo>
                  <a:lnTo>
                    <a:pt x="971" y="324"/>
                  </a:lnTo>
                  <a:lnTo>
                    <a:pt x="992" y="344"/>
                  </a:lnTo>
                  <a:lnTo>
                    <a:pt x="1012" y="363"/>
                  </a:lnTo>
                  <a:lnTo>
                    <a:pt x="1031" y="384"/>
                  </a:lnTo>
                  <a:lnTo>
                    <a:pt x="1050" y="404"/>
                  </a:lnTo>
                  <a:lnTo>
                    <a:pt x="1068" y="424"/>
                  </a:lnTo>
                  <a:lnTo>
                    <a:pt x="1085" y="444"/>
                  </a:lnTo>
                  <a:lnTo>
                    <a:pt x="1100" y="464"/>
                  </a:lnTo>
                  <a:lnTo>
                    <a:pt x="1100" y="464"/>
                  </a:lnTo>
                  <a:lnTo>
                    <a:pt x="1114" y="486"/>
                  </a:lnTo>
                  <a:lnTo>
                    <a:pt x="1129" y="506"/>
                  </a:lnTo>
                  <a:lnTo>
                    <a:pt x="1141" y="527"/>
                  </a:lnTo>
                  <a:lnTo>
                    <a:pt x="1151" y="548"/>
                  </a:lnTo>
                  <a:lnTo>
                    <a:pt x="1161" y="568"/>
                  </a:lnTo>
                  <a:lnTo>
                    <a:pt x="1169" y="587"/>
                  </a:lnTo>
                  <a:lnTo>
                    <a:pt x="1175" y="606"/>
                  </a:lnTo>
                  <a:lnTo>
                    <a:pt x="1180" y="625"/>
                  </a:lnTo>
                  <a:lnTo>
                    <a:pt x="1183" y="643"/>
                  </a:lnTo>
                  <a:lnTo>
                    <a:pt x="1185" y="660"/>
                  </a:lnTo>
                  <a:lnTo>
                    <a:pt x="1186" y="678"/>
                  </a:lnTo>
                  <a:lnTo>
                    <a:pt x="1185" y="695"/>
                  </a:lnTo>
                  <a:lnTo>
                    <a:pt x="1181" y="710"/>
                  </a:lnTo>
                  <a:lnTo>
                    <a:pt x="1177" y="726"/>
                  </a:lnTo>
                  <a:lnTo>
                    <a:pt x="1171" y="741"/>
                  </a:lnTo>
                  <a:lnTo>
                    <a:pt x="1164" y="754"/>
                  </a:lnTo>
                  <a:lnTo>
                    <a:pt x="1164" y="754"/>
                  </a:lnTo>
                  <a:lnTo>
                    <a:pt x="1157" y="766"/>
                  </a:lnTo>
                  <a:lnTo>
                    <a:pt x="1150" y="777"/>
                  </a:lnTo>
                  <a:lnTo>
                    <a:pt x="1141" y="786"/>
                  </a:lnTo>
                  <a:lnTo>
                    <a:pt x="1131" y="794"/>
                  </a:lnTo>
                  <a:lnTo>
                    <a:pt x="1120" y="803"/>
                  </a:lnTo>
                  <a:lnTo>
                    <a:pt x="1109" y="811"/>
                  </a:lnTo>
                  <a:lnTo>
                    <a:pt x="1097" y="818"/>
                  </a:lnTo>
                  <a:lnTo>
                    <a:pt x="1082" y="824"/>
                  </a:lnTo>
                  <a:lnTo>
                    <a:pt x="1069" y="830"/>
                  </a:lnTo>
                  <a:lnTo>
                    <a:pt x="1054" y="835"/>
                  </a:lnTo>
                  <a:lnTo>
                    <a:pt x="1038" y="838"/>
                  </a:lnTo>
                  <a:lnTo>
                    <a:pt x="1022" y="842"/>
                  </a:lnTo>
                  <a:lnTo>
                    <a:pt x="1004" y="844"/>
                  </a:lnTo>
                  <a:lnTo>
                    <a:pt x="986" y="847"/>
                  </a:lnTo>
                  <a:lnTo>
                    <a:pt x="967" y="848"/>
                  </a:lnTo>
                  <a:lnTo>
                    <a:pt x="948" y="848"/>
                  </a:lnTo>
                  <a:lnTo>
                    <a:pt x="948" y="848"/>
                  </a:lnTo>
                  <a:close/>
                  <a:moveTo>
                    <a:pt x="237" y="51"/>
                  </a:moveTo>
                  <a:lnTo>
                    <a:pt x="237" y="51"/>
                  </a:lnTo>
                  <a:lnTo>
                    <a:pt x="206" y="51"/>
                  </a:lnTo>
                  <a:lnTo>
                    <a:pt x="177" y="55"/>
                  </a:lnTo>
                  <a:lnTo>
                    <a:pt x="151" y="61"/>
                  </a:lnTo>
                  <a:lnTo>
                    <a:pt x="139" y="64"/>
                  </a:lnTo>
                  <a:lnTo>
                    <a:pt x="128" y="68"/>
                  </a:lnTo>
                  <a:lnTo>
                    <a:pt x="117" y="73"/>
                  </a:lnTo>
                  <a:lnTo>
                    <a:pt x="107" y="78"/>
                  </a:lnTo>
                  <a:lnTo>
                    <a:pt x="98" y="83"/>
                  </a:lnTo>
                  <a:lnTo>
                    <a:pt x="89" y="89"/>
                  </a:lnTo>
                  <a:lnTo>
                    <a:pt x="82" y="96"/>
                  </a:lnTo>
                  <a:lnTo>
                    <a:pt x="75" y="103"/>
                  </a:lnTo>
                  <a:lnTo>
                    <a:pt x="69" y="111"/>
                  </a:lnTo>
                  <a:lnTo>
                    <a:pt x="64" y="119"/>
                  </a:lnTo>
                  <a:lnTo>
                    <a:pt x="64" y="119"/>
                  </a:lnTo>
                  <a:lnTo>
                    <a:pt x="58" y="131"/>
                  </a:lnTo>
                  <a:lnTo>
                    <a:pt x="53" y="143"/>
                  </a:lnTo>
                  <a:lnTo>
                    <a:pt x="51" y="156"/>
                  </a:lnTo>
                  <a:lnTo>
                    <a:pt x="50" y="169"/>
                  </a:lnTo>
                  <a:lnTo>
                    <a:pt x="50" y="183"/>
                  </a:lnTo>
                  <a:lnTo>
                    <a:pt x="51" y="197"/>
                  </a:lnTo>
                  <a:lnTo>
                    <a:pt x="53" y="213"/>
                  </a:lnTo>
                  <a:lnTo>
                    <a:pt x="57" y="228"/>
                  </a:lnTo>
                  <a:lnTo>
                    <a:pt x="63" y="244"/>
                  </a:lnTo>
                  <a:lnTo>
                    <a:pt x="69" y="260"/>
                  </a:lnTo>
                  <a:lnTo>
                    <a:pt x="77" y="277"/>
                  </a:lnTo>
                  <a:lnTo>
                    <a:pt x="85" y="293"/>
                  </a:lnTo>
                  <a:lnTo>
                    <a:pt x="95" y="310"/>
                  </a:lnTo>
                  <a:lnTo>
                    <a:pt x="107" y="328"/>
                  </a:lnTo>
                  <a:lnTo>
                    <a:pt x="118" y="346"/>
                  </a:lnTo>
                  <a:lnTo>
                    <a:pt x="132" y="363"/>
                  </a:lnTo>
                  <a:lnTo>
                    <a:pt x="146" y="381"/>
                  </a:lnTo>
                  <a:lnTo>
                    <a:pt x="161" y="399"/>
                  </a:lnTo>
                  <a:lnTo>
                    <a:pt x="194" y="436"/>
                  </a:lnTo>
                  <a:lnTo>
                    <a:pt x="232" y="473"/>
                  </a:lnTo>
                  <a:lnTo>
                    <a:pt x="273" y="508"/>
                  </a:lnTo>
                  <a:lnTo>
                    <a:pt x="317" y="544"/>
                  </a:lnTo>
                  <a:lnTo>
                    <a:pt x="364" y="578"/>
                  </a:lnTo>
                  <a:lnTo>
                    <a:pt x="414" y="612"/>
                  </a:lnTo>
                  <a:lnTo>
                    <a:pt x="466" y="644"/>
                  </a:lnTo>
                  <a:lnTo>
                    <a:pt x="466" y="644"/>
                  </a:lnTo>
                  <a:lnTo>
                    <a:pt x="497" y="662"/>
                  </a:lnTo>
                  <a:lnTo>
                    <a:pt x="529" y="678"/>
                  </a:lnTo>
                  <a:lnTo>
                    <a:pt x="561" y="694"/>
                  </a:lnTo>
                  <a:lnTo>
                    <a:pt x="593" y="708"/>
                  </a:lnTo>
                  <a:lnTo>
                    <a:pt x="625" y="722"/>
                  </a:lnTo>
                  <a:lnTo>
                    <a:pt x="657" y="735"/>
                  </a:lnTo>
                  <a:lnTo>
                    <a:pt x="688" y="747"/>
                  </a:lnTo>
                  <a:lnTo>
                    <a:pt x="719" y="756"/>
                  </a:lnTo>
                  <a:lnTo>
                    <a:pt x="750" y="766"/>
                  </a:lnTo>
                  <a:lnTo>
                    <a:pt x="781" y="774"/>
                  </a:lnTo>
                  <a:lnTo>
                    <a:pt x="811" y="781"/>
                  </a:lnTo>
                  <a:lnTo>
                    <a:pt x="840" y="787"/>
                  </a:lnTo>
                  <a:lnTo>
                    <a:pt x="869" y="792"/>
                  </a:lnTo>
                  <a:lnTo>
                    <a:pt x="896" y="796"/>
                  </a:lnTo>
                  <a:lnTo>
                    <a:pt x="922" y="797"/>
                  </a:lnTo>
                  <a:lnTo>
                    <a:pt x="948" y="798"/>
                  </a:lnTo>
                  <a:lnTo>
                    <a:pt x="948" y="798"/>
                  </a:lnTo>
                  <a:lnTo>
                    <a:pt x="979" y="797"/>
                  </a:lnTo>
                  <a:lnTo>
                    <a:pt x="1008" y="793"/>
                  </a:lnTo>
                  <a:lnTo>
                    <a:pt x="1034" y="789"/>
                  </a:lnTo>
                  <a:lnTo>
                    <a:pt x="1046" y="785"/>
                  </a:lnTo>
                  <a:lnTo>
                    <a:pt x="1057" y="780"/>
                  </a:lnTo>
                  <a:lnTo>
                    <a:pt x="1068" y="775"/>
                  </a:lnTo>
                  <a:lnTo>
                    <a:pt x="1078" y="771"/>
                  </a:lnTo>
                  <a:lnTo>
                    <a:pt x="1087" y="765"/>
                  </a:lnTo>
                  <a:lnTo>
                    <a:pt x="1095" y="759"/>
                  </a:lnTo>
                  <a:lnTo>
                    <a:pt x="1104" y="753"/>
                  </a:lnTo>
                  <a:lnTo>
                    <a:pt x="1110" y="746"/>
                  </a:lnTo>
                  <a:lnTo>
                    <a:pt x="1116" y="737"/>
                  </a:lnTo>
                  <a:lnTo>
                    <a:pt x="1122" y="729"/>
                  </a:lnTo>
                  <a:lnTo>
                    <a:pt x="1122" y="729"/>
                  </a:lnTo>
                  <a:lnTo>
                    <a:pt x="1126" y="720"/>
                  </a:lnTo>
                  <a:lnTo>
                    <a:pt x="1131" y="708"/>
                  </a:lnTo>
                  <a:lnTo>
                    <a:pt x="1133" y="696"/>
                  </a:lnTo>
                  <a:lnTo>
                    <a:pt x="1135" y="683"/>
                  </a:lnTo>
                  <a:lnTo>
                    <a:pt x="1135" y="670"/>
                  </a:lnTo>
                  <a:lnTo>
                    <a:pt x="1135" y="657"/>
                  </a:lnTo>
                  <a:lnTo>
                    <a:pt x="1132" y="643"/>
                  </a:lnTo>
                  <a:lnTo>
                    <a:pt x="1129" y="627"/>
                  </a:lnTo>
                  <a:lnTo>
                    <a:pt x="1124" y="612"/>
                  </a:lnTo>
                  <a:lnTo>
                    <a:pt x="1118" y="596"/>
                  </a:lnTo>
                  <a:lnTo>
                    <a:pt x="1112" y="580"/>
                  </a:lnTo>
                  <a:lnTo>
                    <a:pt x="1104" y="563"/>
                  </a:lnTo>
                  <a:lnTo>
                    <a:pt x="1094" y="546"/>
                  </a:lnTo>
                  <a:lnTo>
                    <a:pt x="1084" y="530"/>
                  </a:lnTo>
                  <a:lnTo>
                    <a:pt x="1073" y="512"/>
                  </a:lnTo>
                  <a:lnTo>
                    <a:pt x="1060" y="494"/>
                  </a:lnTo>
                  <a:lnTo>
                    <a:pt x="1060" y="494"/>
                  </a:lnTo>
                  <a:lnTo>
                    <a:pt x="1046" y="475"/>
                  </a:lnTo>
                  <a:lnTo>
                    <a:pt x="1029" y="455"/>
                  </a:lnTo>
                  <a:lnTo>
                    <a:pt x="1012" y="436"/>
                  </a:lnTo>
                  <a:lnTo>
                    <a:pt x="995" y="417"/>
                  </a:lnTo>
                  <a:lnTo>
                    <a:pt x="977" y="398"/>
                  </a:lnTo>
                  <a:lnTo>
                    <a:pt x="957" y="379"/>
                  </a:lnTo>
                  <a:lnTo>
                    <a:pt x="915" y="342"/>
                  </a:lnTo>
                  <a:lnTo>
                    <a:pt x="870" y="306"/>
                  </a:lnTo>
                  <a:lnTo>
                    <a:pt x="822" y="271"/>
                  </a:lnTo>
                  <a:lnTo>
                    <a:pt x="771" y="238"/>
                  </a:lnTo>
                  <a:lnTo>
                    <a:pt x="719" y="206"/>
                  </a:lnTo>
                  <a:lnTo>
                    <a:pt x="719" y="206"/>
                  </a:lnTo>
                  <a:lnTo>
                    <a:pt x="687" y="188"/>
                  </a:lnTo>
                  <a:lnTo>
                    <a:pt x="655" y="171"/>
                  </a:lnTo>
                  <a:lnTo>
                    <a:pt x="624" y="156"/>
                  </a:lnTo>
                  <a:lnTo>
                    <a:pt x="592" y="140"/>
                  </a:lnTo>
                  <a:lnTo>
                    <a:pt x="560" y="126"/>
                  </a:lnTo>
                  <a:lnTo>
                    <a:pt x="528" y="114"/>
                  </a:lnTo>
                  <a:lnTo>
                    <a:pt x="496" y="102"/>
                  </a:lnTo>
                  <a:lnTo>
                    <a:pt x="465" y="92"/>
                  </a:lnTo>
                  <a:lnTo>
                    <a:pt x="434" y="82"/>
                  </a:lnTo>
                  <a:lnTo>
                    <a:pt x="405" y="74"/>
                  </a:lnTo>
                  <a:lnTo>
                    <a:pt x="375" y="67"/>
                  </a:lnTo>
                  <a:lnTo>
                    <a:pt x="345" y="61"/>
                  </a:lnTo>
                  <a:lnTo>
                    <a:pt x="317" y="57"/>
                  </a:lnTo>
                  <a:lnTo>
                    <a:pt x="289" y="54"/>
                  </a:lnTo>
                  <a:lnTo>
                    <a:pt x="262" y="51"/>
                  </a:lnTo>
                  <a:lnTo>
                    <a:pt x="237" y="51"/>
                  </a:lnTo>
                  <a:lnTo>
                    <a:pt x="237" y="51"/>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107" name="Freeform 36"/>
            <p:cNvSpPr>
              <a:spLocks noEditPoints="1"/>
            </p:cNvSpPr>
            <p:nvPr/>
          </p:nvSpPr>
          <p:spPr bwMode="auto">
            <a:xfrm>
              <a:off x="4263631" y="4792644"/>
              <a:ext cx="627063" cy="447675"/>
            </a:xfrm>
            <a:custGeom>
              <a:avLst/>
              <a:gdLst>
                <a:gd name="T0" fmla="*/ 237 w 1186"/>
                <a:gd name="T1" fmla="*/ 848 h 848"/>
                <a:gd name="T2" fmla="*/ 164 w 1186"/>
                <a:gd name="T3" fmla="*/ 842 h 848"/>
                <a:gd name="T4" fmla="*/ 102 w 1186"/>
                <a:gd name="T5" fmla="*/ 824 h 848"/>
                <a:gd name="T6" fmla="*/ 54 w 1186"/>
                <a:gd name="T7" fmla="*/ 794 h 848"/>
                <a:gd name="T8" fmla="*/ 20 w 1186"/>
                <a:gd name="T9" fmla="*/ 754 h 848"/>
                <a:gd name="T10" fmla="*/ 3 w 1186"/>
                <a:gd name="T11" fmla="*/ 710 h 848"/>
                <a:gd name="T12" fmla="*/ 2 w 1186"/>
                <a:gd name="T13" fmla="*/ 643 h 848"/>
                <a:gd name="T14" fmla="*/ 25 w 1186"/>
                <a:gd name="T15" fmla="*/ 568 h 848"/>
                <a:gd name="T16" fmla="*/ 70 w 1186"/>
                <a:gd name="T17" fmla="*/ 486 h 848"/>
                <a:gd name="T18" fmla="*/ 117 w 1186"/>
                <a:gd name="T19" fmla="*/ 424 h 848"/>
                <a:gd name="T20" fmla="*/ 193 w 1186"/>
                <a:gd name="T21" fmla="*/ 344 h 848"/>
                <a:gd name="T22" fmla="*/ 283 w 1186"/>
                <a:gd name="T23" fmla="*/ 267 h 848"/>
                <a:gd name="T24" fmla="*/ 441 w 1186"/>
                <a:gd name="T25" fmla="*/ 162 h 848"/>
                <a:gd name="T26" fmla="*/ 576 w 1186"/>
                <a:gd name="T27" fmla="*/ 94 h 848"/>
                <a:gd name="T28" fmla="*/ 707 w 1186"/>
                <a:gd name="T29" fmla="*/ 43 h 848"/>
                <a:gd name="T30" fmla="*/ 833 w 1186"/>
                <a:gd name="T31" fmla="*/ 12 h 848"/>
                <a:gd name="T32" fmla="*/ 948 w 1186"/>
                <a:gd name="T33" fmla="*/ 0 h 848"/>
                <a:gd name="T34" fmla="*/ 1004 w 1186"/>
                <a:gd name="T35" fmla="*/ 4 h 848"/>
                <a:gd name="T36" fmla="*/ 1069 w 1186"/>
                <a:gd name="T37" fmla="*/ 19 h 848"/>
                <a:gd name="T38" fmla="*/ 1120 w 1186"/>
                <a:gd name="T39" fmla="*/ 45 h 848"/>
                <a:gd name="T40" fmla="*/ 1157 w 1186"/>
                <a:gd name="T41" fmla="*/ 83 h 848"/>
                <a:gd name="T42" fmla="*/ 1177 w 1186"/>
                <a:gd name="T43" fmla="*/ 122 h 848"/>
                <a:gd name="T44" fmla="*/ 1185 w 1186"/>
                <a:gd name="T45" fmla="*/ 188 h 848"/>
                <a:gd name="T46" fmla="*/ 1169 w 1186"/>
                <a:gd name="T47" fmla="*/ 259 h 848"/>
                <a:gd name="T48" fmla="*/ 1132 w 1186"/>
                <a:gd name="T49" fmla="*/ 336 h 848"/>
                <a:gd name="T50" fmla="*/ 1075 w 1186"/>
                <a:gd name="T51" fmla="*/ 416 h 848"/>
                <a:gd name="T52" fmla="*/ 1001 w 1186"/>
                <a:gd name="T53" fmla="*/ 496 h 848"/>
                <a:gd name="T54" fmla="*/ 909 w 1186"/>
                <a:gd name="T55" fmla="*/ 576 h 848"/>
                <a:gd name="T56" fmla="*/ 802 w 1186"/>
                <a:gd name="T57" fmla="*/ 651 h 848"/>
                <a:gd name="T58" fmla="*/ 711 w 1186"/>
                <a:gd name="T59" fmla="*/ 705 h 848"/>
                <a:gd name="T60" fmla="*/ 577 w 1186"/>
                <a:gd name="T61" fmla="*/ 770 h 848"/>
                <a:gd name="T62" fmla="*/ 446 w 1186"/>
                <a:gd name="T63" fmla="*/ 816 h 848"/>
                <a:gd name="T64" fmla="*/ 323 w 1186"/>
                <a:gd name="T65" fmla="*/ 842 h 848"/>
                <a:gd name="T66" fmla="*/ 237 w 1186"/>
                <a:gd name="T67" fmla="*/ 848 h 848"/>
                <a:gd name="T68" fmla="*/ 896 w 1186"/>
                <a:gd name="T69" fmla="*/ 54 h 848"/>
                <a:gd name="T70" fmla="*/ 781 w 1186"/>
                <a:gd name="T71" fmla="*/ 74 h 848"/>
                <a:gd name="T72" fmla="*/ 657 w 1186"/>
                <a:gd name="T73" fmla="*/ 114 h 848"/>
                <a:gd name="T74" fmla="*/ 529 w 1186"/>
                <a:gd name="T75" fmla="*/ 171 h 848"/>
                <a:gd name="T76" fmla="*/ 413 w 1186"/>
                <a:gd name="T77" fmla="*/ 238 h 848"/>
                <a:gd name="T78" fmla="*/ 229 w 1186"/>
                <a:gd name="T79" fmla="*/ 379 h 848"/>
                <a:gd name="T80" fmla="*/ 155 w 1186"/>
                <a:gd name="T81" fmla="*/ 455 h 848"/>
                <a:gd name="T82" fmla="*/ 113 w 1186"/>
                <a:gd name="T83" fmla="*/ 512 h 848"/>
                <a:gd name="T84" fmla="*/ 73 w 1186"/>
                <a:gd name="T85" fmla="*/ 580 h 848"/>
                <a:gd name="T86" fmla="*/ 53 w 1186"/>
                <a:gd name="T87" fmla="*/ 643 h 848"/>
                <a:gd name="T88" fmla="*/ 52 w 1186"/>
                <a:gd name="T89" fmla="*/ 696 h 848"/>
                <a:gd name="T90" fmla="*/ 64 w 1186"/>
                <a:gd name="T91" fmla="*/ 729 h 848"/>
                <a:gd name="T92" fmla="*/ 89 w 1186"/>
                <a:gd name="T93" fmla="*/ 759 h 848"/>
                <a:gd name="T94" fmla="*/ 128 w 1186"/>
                <a:gd name="T95" fmla="*/ 780 h 848"/>
                <a:gd name="T96" fmla="*/ 206 w 1186"/>
                <a:gd name="T97" fmla="*/ 797 h 848"/>
                <a:gd name="T98" fmla="*/ 289 w 1186"/>
                <a:gd name="T99" fmla="*/ 796 h 848"/>
                <a:gd name="T100" fmla="*/ 405 w 1186"/>
                <a:gd name="T101" fmla="*/ 774 h 848"/>
                <a:gd name="T102" fmla="*/ 528 w 1186"/>
                <a:gd name="T103" fmla="*/ 735 h 848"/>
                <a:gd name="T104" fmla="*/ 655 w 1186"/>
                <a:gd name="T105" fmla="*/ 678 h 848"/>
                <a:gd name="T106" fmla="*/ 771 w 1186"/>
                <a:gd name="T107" fmla="*/ 612 h 848"/>
                <a:gd name="T108" fmla="*/ 953 w 1186"/>
                <a:gd name="T109" fmla="*/ 473 h 848"/>
                <a:gd name="T110" fmla="*/ 1053 w 1186"/>
                <a:gd name="T111" fmla="*/ 363 h 848"/>
                <a:gd name="T112" fmla="*/ 1100 w 1186"/>
                <a:gd name="T113" fmla="*/ 293 h 848"/>
                <a:gd name="T114" fmla="*/ 1128 w 1186"/>
                <a:gd name="T115" fmla="*/ 228 h 848"/>
                <a:gd name="T116" fmla="*/ 1136 w 1186"/>
                <a:gd name="T117" fmla="*/ 169 h 848"/>
                <a:gd name="T118" fmla="*/ 1122 w 1186"/>
                <a:gd name="T119" fmla="*/ 119 h 848"/>
                <a:gd name="T120" fmla="*/ 1104 w 1186"/>
                <a:gd name="T121" fmla="*/ 96 h 848"/>
                <a:gd name="T122" fmla="*/ 1068 w 1186"/>
                <a:gd name="T123" fmla="*/ 73 h 848"/>
                <a:gd name="T124" fmla="*/ 1008 w 1186"/>
                <a:gd name="T125" fmla="*/ 5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848">
                  <a:moveTo>
                    <a:pt x="237" y="848"/>
                  </a:moveTo>
                  <a:lnTo>
                    <a:pt x="237" y="848"/>
                  </a:lnTo>
                  <a:lnTo>
                    <a:pt x="237" y="848"/>
                  </a:lnTo>
                  <a:lnTo>
                    <a:pt x="237" y="848"/>
                  </a:lnTo>
                  <a:lnTo>
                    <a:pt x="217" y="848"/>
                  </a:lnTo>
                  <a:lnTo>
                    <a:pt x="199" y="847"/>
                  </a:lnTo>
                  <a:lnTo>
                    <a:pt x="180" y="844"/>
                  </a:lnTo>
                  <a:lnTo>
                    <a:pt x="164" y="842"/>
                  </a:lnTo>
                  <a:lnTo>
                    <a:pt x="147" y="838"/>
                  </a:lnTo>
                  <a:lnTo>
                    <a:pt x="132" y="835"/>
                  </a:lnTo>
                  <a:lnTo>
                    <a:pt x="116" y="830"/>
                  </a:lnTo>
                  <a:lnTo>
                    <a:pt x="102" y="824"/>
                  </a:lnTo>
                  <a:lnTo>
                    <a:pt x="89" y="818"/>
                  </a:lnTo>
                  <a:lnTo>
                    <a:pt x="77" y="811"/>
                  </a:lnTo>
                  <a:lnTo>
                    <a:pt x="65" y="803"/>
                  </a:lnTo>
                  <a:lnTo>
                    <a:pt x="54" y="794"/>
                  </a:lnTo>
                  <a:lnTo>
                    <a:pt x="45" y="786"/>
                  </a:lnTo>
                  <a:lnTo>
                    <a:pt x="35" y="777"/>
                  </a:lnTo>
                  <a:lnTo>
                    <a:pt x="27" y="766"/>
                  </a:lnTo>
                  <a:lnTo>
                    <a:pt x="20" y="754"/>
                  </a:lnTo>
                  <a:lnTo>
                    <a:pt x="20" y="754"/>
                  </a:lnTo>
                  <a:lnTo>
                    <a:pt x="13" y="741"/>
                  </a:lnTo>
                  <a:lnTo>
                    <a:pt x="8" y="726"/>
                  </a:lnTo>
                  <a:lnTo>
                    <a:pt x="3" y="710"/>
                  </a:lnTo>
                  <a:lnTo>
                    <a:pt x="1" y="695"/>
                  </a:lnTo>
                  <a:lnTo>
                    <a:pt x="0" y="678"/>
                  </a:lnTo>
                  <a:lnTo>
                    <a:pt x="0" y="660"/>
                  </a:lnTo>
                  <a:lnTo>
                    <a:pt x="2" y="643"/>
                  </a:lnTo>
                  <a:lnTo>
                    <a:pt x="6" y="625"/>
                  </a:lnTo>
                  <a:lnTo>
                    <a:pt x="10" y="606"/>
                  </a:lnTo>
                  <a:lnTo>
                    <a:pt x="16" y="587"/>
                  </a:lnTo>
                  <a:lnTo>
                    <a:pt x="25" y="568"/>
                  </a:lnTo>
                  <a:lnTo>
                    <a:pt x="33" y="548"/>
                  </a:lnTo>
                  <a:lnTo>
                    <a:pt x="44" y="527"/>
                  </a:lnTo>
                  <a:lnTo>
                    <a:pt x="57" y="506"/>
                  </a:lnTo>
                  <a:lnTo>
                    <a:pt x="70" y="486"/>
                  </a:lnTo>
                  <a:lnTo>
                    <a:pt x="85" y="464"/>
                  </a:lnTo>
                  <a:lnTo>
                    <a:pt x="85" y="464"/>
                  </a:lnTo>
                  <a:lnTo>
                    <a:pt x="101" y="444"/>
                  </a:lnTo>
                  <a:lnTo>
                    <a:pt x="117" y="424"/>
                  </a:lnTo>
                  <a:lnTo>
                    <a:pt x="135" y="404"/>
                  </a:lnTo>
                  <a:lnTo>
                    <a:pt x="153" y="384"/>
                  </a:lnTo>
                  <a:lnTo>
                    <a:pt x="173" y="363"/>
                  </a:lnTo>
                  <a:lnTo>
                    <a:pt x="193" y="344"/>
                  </a:lnTo>
                  <a:lnTo>
                    <a:pt x="215" y="324"/>
                  </a:lnTo>
                  <a:lnTo>
                    <a:pt x="237" y="305"/>
                  </a:lnTo>
                  <a:lnTo>
                    <a:pt x="260" y="286"/>
                  </a:lnTo>
                  <a:lnTo>
                    <a:pt x="283" y="267"/>
                  </a:lnTo>
                  <a:lnTo>
                    <a:pt x="333" y="230"/>
                  </a:lnTo>
                  <a:lnTo>
                    <a:pt x="386" y="196"/>
                  </a:lnTo>
                  <a:lnTo>
                    <a:pt x="441" y="162"/>
                  </a:lnTo>
                  <a:lnTo>
                    <a:pt x="441" y="162"/>
                  </a:lnTo>
                  <a:lnTo>
                    <a:pt x="475" y="144"/>
                  </a:lnTo>
                  <a:lnTo>
                    <a:pt x="508" y="126"/>
                  </a:lnTo>
                  <a:lnTo>
                    <a:pt x="541" y="109"/>
                  </a:lnTo>
                  <a:lnTo>
                    <a:pt x="576" y="94"/>
                  </a:lnTo>
                  <a:lnTo>
                    <a:pt x="609" y="80"/>
                  </a:lnTo>
                  <a:lnTo>
                    <a:pt x="642" y="65"/>
                  </a:lnTo>
                  <a:lnTo>
                    <a:pt x="674" y="54"/>
                  </a:lnTo>
                  <a:lnTo>
                    <a:pt x="707" y="43"/>
                  </a:lnTo>
                  <a:lnTo>
                    <a:pt x="739" y="33"/>
                  </a:lnTo>
                  <a:lnTo>
                    <a:pt x="771" y="25"/>
                  </a:lnTo>
                  <a:lnTo>
                    <a:pt x="802" y="18"/>
                  </a:lnTo>
                  <a:lnTo>
                    <a:pt x="833" y="12"/>
                  </a:lnTo>
                  <a:lnTo>
                    <a:pt x="863" y="7"/>
                  </a:lnTo>
                  <a:lnTo>
                    <a:pt x="892" y="4"/>
                  </a:lnTo>
                  <a:lnTo>
                    <a:pt x="921" y="1"/>
                  </a:lnTo>
                  <a:lnTo>
                    <a:pt x="948" y="0"/>
                  </a:lnTo>
                  <a:lnTo>
                    <a:pt x="948" y="0"/>
                  </a:lnTo>
                  <a:lnTo>
                    <a:pt x="967" y="1"/>
                  </a:lnTo>
                  <a:lnTo>
                    <a:pt x="986" y="2"/>
                  </a:lnTo>
                  <a:lnTo>
                    <a:pt x="1004" y="4"/>
                  </a:lnTo>
                  <a:lnTo>
                    <a:pt x="1022" y="7"/>
                  </a:lnTo>
                  <a:lnTo>
                    <a:pt x="1038" y="10"/>
                  </a:lnTo>
                  <a:lnTo>
                    <a:pt x="1054" y="14"/>
                  </a:lnTo>
                  <a:lnTo>
                    <a:pt x="1069" y="19"/>
                  </a:lnTo>
                  <a:lnTo>
                    <a:pt x="1082" y="24"/>
                  </a:lnTo>
                  <a:lnTo>
                    <a:pt x="1097" y="31"/>
                  </a:lnTo>
                  <a:lnTo>
                    <a:pt x="1109" y="38"/>
                  </a:lnTo>
                  <a:lnTo>
                    <a:pt x="1120" y="45"/>
                  </a:lnTo>
                  <a:lnTo>
                    <a:pt x="1131" y="54"/>
                  </a:lnTo>
                  <a:lnTo>
                    <a:pt x="1141" y="63"/>
                  </a:lnTo>
                  <a:lnTo>
                    <a:pt x="1150" y="73"/>
                  </a:lnTo>
                  <a:lnTo>
                    <a:pt x="1157" y="83"/>
                  </a:lnTo>
                  <a:lnTo>
                    <a:pt x="1164" y="94"/>
                  </a:lnTo>
                  <a:lnTo>
                    <a:pt x="1164" y="94"/>
                  </a:lnTo>
                  <a:lnTo>
                    <a:pt x="1171" y="108"/>
                  </a:lnTo>
                  <a:lnTo>
                    <a:pt x="1177" y="122"/>
                  </a:lnTo>
                  <a:lnTo>
                    <a:pt x="1181" y="138"/>
                  </a:lnTo>
                  <a:lnTo>
                    <a:pt x="1185" y="154"/>
                  </a:lnTo>
                  <a:lnTo>
                    <a:pt x="1186" y="170"/>
                  </a:lnTo>
                  <a:lnTo>
                    <a:pt x="1185" y="188"/>
                  </a:lnTo>
                  <a:lnTo>
                    <a:pt x="1183" y="204"/>
                  </a:lnTo>
                  <a:lnTo>
                    <a:pt x="1180" y="222"/>
                  </a:lnTo>
                  <a:lnTo>
                    <a:pt x="1175" y="241"/>
                  </a:lnTo>
                  <a:lnTo>
                    <a:pt x="1169" y="259"/>
                  </a:lnTo>
                  <a:lnTo>
                    <a:pt x="1162" y="278"/>
                  </a:lnTo>
                  <a:lnTo>
                    <a:pt x="1154" y="297"/>
                  </a:lnTo>
                  <a:lnTo>
                    <a:pt x="1143" y="317"/>
                  </a:lnTo>
                  <a:lnTo>
                    <a:pt x="1132" y="336"/>
                  </a:lnTo>
                  <a:lnTo>
                    <a:pt x="1120" y="356"/>
                  </a:lnTo>
                  <a:lnTo>
                    <a:pt x="1106" y="375"/>
                  </a:lnTo>
                  <a:lnTo>
                    <a:pt x="1092" y="396"/>
                  </a:lnTo>
                  <a:lnTo>
                    <a:pt x="1075" y="416"/>
                  </a:lnTo>
                  <a:lnTo>
                    <a:pt x="1059" y="436"/>
                  </a:lnTo>
                  <a:lnTo>
                    <a:pt x="1041" y="456"/>
                  </a:lnTo>
                  <a:lnTo>
                    <a:pt x="1021" y="476"/>
                  </a:lnTo>
                  <a:lnTo>
                    <a:pt x="1001" y="496"/>
                  </a:lnTo>
                  <a:lnTo>
                    <a:pt x="979" y="517"/>
                  </a:lnTo>
                  <a:lnTo>
                    <a:pt x="957" y="537"/>
                  </a:lnTo>
                  <a:lnTo>
                    <a:pt x="934" y="556"/>
                  </a:lnTo>
                  <a:lnTo>
                    <a:pt x="909" y="576"/>
                  </a:lnTo>
                  <a:lnTo>
                    <a:pt x="884" y="595"/>
                  </a:lnTo>
                  <a:lnTo>
                    <a:pt x="858" y="614"/>
                  </a:lnTo>
                  <a:lnTo>
                    <a:pt x="831" y="633"/>
                  </a:lnTo>
                  <a:lnTo>
                    <a:pt x="802" y="651"/>
                  </a:lnTo>
                  <a:lnTo>
                    <a:pt x="774" y="669"/>
                  </a:lnTo>
                  <a:lnTo>
                    <a:pt x="744" y="686"/>
                  </a:lnTo>
                  <a:lnTo>
                    <a:pt x="744" y="686"/>
                  </a:lnTo>
                  <a:lnTo>
                    <a:pt x="711" y="705"/>
                  </a:lnTo>
                  <a:lnTo>
                    <a:pt x="676" y="723"/>
                  </a:lnTo>
                  <a:lnTo>
                    <a:pt x="643" y="740"/>
                  </a:lnTo>
                  <a:lnTo>
                    <a:pt x="610" y="755"/>
                  </a:lnTo>
                  <a:lnTo>
                    <a:pt x="577" y="770"/>
                  </a:lnTo>
                  <a:lnTo>
                    <a:pt x="543" y="783"/>
                  </a:lnTo>
                  <a:lnTo>
                    <a:pt x="510" y="794"/>
                  </a:lnTo>
                  <a:lnTo>
                    <a:pt x="478" y="805"/>
                  </a:lnTo>
                  <a:lnTo>
                    <a:pt x="446" y="816"/>
                  </a:lnTo>
                  <a:lnTo>
                    <a:pt x="414" y="824"/>
                  </a:lnTo>
                  <a:lnTo>
                    <a:pt x="383" y="831"/>
                  </a:lnTo>
                  <a:lnTo>
                    <a:pt x="352" y="837"/>
                  </a:lnTo>
                  <a:lnTo>
                    <a:pt x="323" y="842"/>
                  </a:lnTo>
                  <a:lnTo>
                    <a:pt x="293" y="846"/>
                  </a:lnTo>
                  <a:lnTo>
                    <a:pt x="264" y="847"/>
                  </a:lnTo>
                  <a:lnTo>
                    <a:pt x="237" y="848"/>
                  </a:lnTo>
                  <a:lnTo>
                    <a:pt x="237" y="848"/>
                  </a:lnTo>
                  <a:close/>
                  <a:moveTo>
                    <a:pt x="948" y="51"/>
                  </a:moveTo>
                  <a:lnTo>
                    <a:pt x="948" y="51"/>
                  </a:lnTo>
                  <a:lnTo>
                    <a:pt x="922" y="51"/>
                  </a:lnTo>
                  <a:lnTo>
                    <a:pt x="896" y="54"/>
                  </a:lnTo>
                  <a:lnTo>
                    <a:pt x="869" y="57"/>
                  </a:lnTo>
                  <a:lnTo>
                    <a:pt x="840" y="61"/>
                  </a:lnTo>
                  <a:lnTo>
                    <a:pt x="811" y="67"/>
                  </a:lnTo>
                  <a:lnTo>
                    <a:pt x="781" y="74"/>
                  </a:lnTo>
                  <a:lnTo>
                    <a:pt x="750" y="82"/>
                  </a:lnTo>
                  <a:lnTo>
                    <a:pt x="719" y="92"/>
                  </a:lnTo>
                  <a:lnTo>
                    <a:pt x="688" y="102"/>
                  </a:lnTo>
                  <a:lnTo>
                    <a:pt x="657" y="114"/>
                  </a:lnTo>
                  <a:lnTo>
                    <a:pt x="625" y="126"/>
                  </a:lnTo>
                  <a:lnTo>
                    <a:pt x="593" y="140"/>
                  </a:lnTo>
                  <a:lnTo>
                    <a:pt x="561" y="156"/>
                  </a:lnTo>
                  <a:lnTo>
                    <a:pt x="529" y="171"/>
                  </a:lnTo>
                  <a:lnTo>
                    <a:pt x="497" y="188"/>
                  </a:lnTo>
                  <a:lnTo>
                    <a:pt x="466" y="206"/>
                  </a:lnTo>
                  <a:lnTo>
                    <a:pt x="466" y="206"/>
                  </a:lnTo>
                  <a:lnTo>
                    <a:pt x="413" y="238"/>
                  </a:lnTo>
                  <a:lnTo>
                    <a:pt x="363" y="271"/>
                  </a:lnTo>
                  <a:lnTo>
                    <a:pt x="314" y="306"/>
                  </a:lnTo>
                  <a:lnTo>
                    <a:pt x="270" y="342"/>
                  </a:lnTo>
                  <a:lnTo>
                    <a:pt x="229" y="379"/>
                  </a:lnTo>
                  <a:lnTo>
                    <a:pt x="209" y="398"/>
                  </a:lnTo>
                  <a:lnTo>
                    <a:pt x="190" y="417"/>
                  </a:lnTo>
                  <a:lnTo>
                    <a:pt x="172" y="436"/>
                  </a:lnTo>
                  <a:lnTo>
                    <a:pt x="155" y="455"/>
                  </a:lnTo>
                  <a:lnTo>
                    <a:pt x="140" y="475"/>
                  </a:lnTo>
                  <a:lnTo>
                    <a:pt x="126" y="494"/>
                  </a:lnTo>
                  <a:lnTo>
                    <a:pt x="126" y="494"/>
                  </a:lnTo>
                  <a:lnTo>
                    <a:pt x="113" y="512"/>
                  </a:lnTo>
                  <a:lnTo>
                    <a:pt x="101" y="530"/>
                  </a:lnTo>
                  <a:lnTo>
                    <a:pt x="91" y="546"/>
                  </a:lnTo>
                  <a:lnTo>
                    <a:pt x="82" y="563"/>
                  </a:lnTo>
                  <a:lnTo>
                    <a:pt x="73" y="580"/>
                  </a:lnTo>
                  <a:lnTo>
                    <a:pt x="66" y="596"/>
                  </a:lnTo>
                  <a:lnTo>
                    <a:pt x="60" y="612"/>
                  </a:lnTo>
                  <a:lnTo>
                    <a:pt x="57" y="627"/>
                  </a:lnTo>
                  <a:lnTo>
                    <a:pt x="53" y="643"/>
                  </a:lnTo>
                  <a:lnTo>
                    <a:pt x="51" y="657"/>
                  </a:lnTo>
                  <a:lnTo>
                    <a:pt x="50" y="670"/>
                  </a:lnTo>
                  <a:lnTo>
                    <a:pt x="50" y="683"/>
                  </a:lnTo>
                  <a:lnTo>
                    <a:pt x="52" y="696"/>
                  </a:lnTo>
                  <a:lnTo>
                    <a:pt x="54" y="708"/>
                  </a:lnTo>
                  <a:lnTo>
                    <a:pt x="58" y="720"/>
                  </a:lnTo>
                  <a:lnTo>
                    <a:pt x="64" y="729"/>
                  </a:lnTo>
                  <a:lnTo>
                    <a:pt x="64" y="729"/>
                  </a:lnTo>
                  <a:lnTo>
                    <a:pt x="69" y="737"/>
                  </a:lnTo>
                  <a:lnTo>
                    <a:pt x="75" y="746"/>
                  </a:lnTo>
                  <a:lnTo>
                    <a:pt x="82" y="753"/>
                  </a:lnTo>
                  <a:lnTo>
                    <a:pt x="89" y="759"/>
                  </a:lnTo>
                  <a:lnTo>
                    <a:pt x="98" y="765"/>
                  </a:lnTo>
                  <a:lnTo>
                    <a:pt x="107" y="771"/>
                  </a:lnTo>
                  <a:lnTo>
                    <a:pt x="117" y="775"/>
                  </a:lnTo>
                  <a:lnTo>
                    <a:pt x="128" y="780"/>
                  </a:lnTo>
                  <a:lnTo>
                    <a:pt x="139" y="785"/>
                  </a:lnTo>
                  <a:lnTo>
                    <a:pt x="151" y="789"/>
                  </a:lnTo>
                  <a:lnTo>
                    <a:pt x="177" y="793"/>
                  </a:lnTo>
                  <a:lnTo>
                    <a:pt x="206" y="797"/>
                  </a:lnTo>
                  <a:lnTo>
                    <a:pt x="237" y="798"/>
                  </a:lnTo>
                  <a:lnTo>
                    <a:pt x="237" y="798"/>
                  </a:lnTo>
                  <a:lnTo>
                    <a:pt x="262" y="797"/>
                  </a:lnTo>
                  <a:lnTo>
                    <a:pt x="289" y="796"/>
                  </a:lnTo>
                  <a:lnTo>
                    <a:pt x="317" y="792"/>
                  </a:lnTo>
                  <a:lnTo>
                    <a:pt x="345" y="787"/>
                  </a:lnTo>
                  <a:lnTo>
                    <a:pt x="375" y="781"/>
                  </a:lnTo>
                  <a:lnTo>
                    <a:pt x="405" y="774"/>
                  </a:lnTo>
                  <a:lnTo>
                    <a:pt x="434" y="766"/>
                  </a:lnTo>
                  <a:lnTo>
                    <a:pt x="465" y="756"/>
                  </a:lnTo>
                  <a:lnTo>
                    <a:pt x="496" y="747"/>
                  </a:lnTo>
                  <a:lnTo>
                    <a:pt x="528" y="735"/>
                  </a:lnTo>
                  <a:lnTo>
                    <a:pt x="560" y="722"/>
                  </a:lnTo>
                  <a:lnTo>
                    <a:pt x="592" y="708"/>
                  </a:lnTo>
                  <a:lnTo>
                    <a:pt x="624" y="694"/>
                  </a:lnTo>
                  <a:lnTo>
                    <a:pt x="655" y="678"/>
                  </a:lnTo>
                  <a:lnTo>
                    <a:pt x="687" y="662"/>
                  </a:lnTo>
                  <a:lnTo>
                    <a:pt x="719" y="644"/>
                  </a:lnTo>
                  <a:lnTo>
                    <a:pt x="719" y="644"/>
                  </a:lnTo>
                  <a:lnTo>
                    <a:pt x="771" y="612"/>
                  </a:lnTo>
                  <a:lnTo>
                    <a:pt x="821" y="578"/>
                  </a:lnTo>
                  <a:lnTo>
                    <a:pt x="869" y="544"/>
                  </a:lnTo>
                  <a:lnTo>
                    <a:pt x="913" y="508"/>
                  </a:lnTo>
                  <a:lnTo>
                    <a:pt x="953" y="473"/>
                  </a:lnTo>
                  <a:lnTo>
                    <a:pt x="990" y="436"/>
                  </a:lnTo>
                  <a:lnTo>
                    <a:pt x="1024" y="399"/>
                  </a:lnTo>
                  <a:lnTo>
                    <a:pt x="1038" y="381"/>
                  </a:lnTo>
                  <a:lnTo>
                    <a:pt x="1053" y="363"/>
                  </a:lnTo>
                  <a:lnTo>
                    <a:pt x="1067" y="346"/>
                  </a:lnTo>
                  <a:lnTo>
                    <a:pt x="1079" y="328"/>
                  </a:lnTo>
                  <a:lnTo>
                    <a:pt x="1090" y="310"/>
                  </a:lnTo>
                  <a:lnTo>
                    <a:pt x="1100" y="293"/>
                  </a:lnTo>
                  <a:lnTo>
                    <a:pt x="1109" y="277"/>
                  </a:lnTo>
                  <a:lnTo>
                    <a:pt x="1116" y="260"/>
                  </a:lnTo>
                  <a:lnTo>
                    <a:pt x="1123" y="244"/>
                  </a:lnTo>
                  <a:lnTo>
                    <a:pt x="1128" y="228"/>
                  </a:lnTo>
                  <a:lnTo>
                    <a:pt x="1131" y="213"/>
                  </a:lnTo>
                  <a:lnTo>
                    <a:pt x="1135" y="197"/>
                  </a:lnTo>
                  <a:lnTo>
                    <a:pt x="1136" y="183"/>
                  </a:lnTo>
                  <a:lnTo>
                    <a:pt x="1136" y="169"/>
                  </a:lnTo>
                  <a:lnTo>
                    <a:pt x="1135" y="156"/>
                  </a:lnTo>
                  <a:lnTo>
                    <a:pt x="1131" y="143"/>
                  </a:lnTo>
                  <a:lnTo>
                    <a:pt x="1128" y="131"/>
                  </a:lnTo>
                  <a:lnTo>
                    <a:pt x="1122" y="119"/>
                  </a:lnTo>
                  <a:lnTo>
                    <a:pt x="1122" y="119"/>
                  </a:lnTo>
                  <a:lnTo>
                    <a:pt x="1116" y="111"/>
                  </a:lnTo>
                  <a:lnTo>
                    <a:pt x="1110" y="103"/>
                  </a:lnTo>
                  <a:lnTo>
                    <a:pt x="1104" y="96"/>
                  </a:lnTo>
                  <a:lnTo>
                    <a:pt x="1095" y="89"/>
                  </a:lnTo>
                  <a:lnTo>
                    <a:pt x="1087" y="83"/>
                  </a:lnTo>
                  <a:lnTo>
                    <a:pt x="1078" y="78"/>
                  </a:lnTo>
                  <a:lnTo>
                    <a:pt x="1068" y="73"/>
                  </a:lnTo>
                  <a:lnTo>
                    <a:pt x="1057" y="68"/>
                  </a:lnTo>
                  <a:lnTo>
                    <a:pt x="1046" y="64"/>
                  </a:lnTo>
                  <a:lnTo>
                    <a:pt x="1034" y="61"/>
                  </a:lnTo>
                  <a:lnTo>
                    <a:pt x="1008" y="55"/>
                  </a:lnTo>
                  <a:lnTo>
                    <a:pt x="979" y="51"/>
                  </a:lnTo>
                  <a:lnTo>
                    <a:pt x="948" y="51"/>
                  </a:lnTo>
                  <a:lnTo>
                    <a:pt x="948" y="51"/>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108" name="Freeform 37"/>
            <p:cNvSpPr/>
            <p:nvPr/>
          </p:nvSpPr>
          <p:spPr bwMode="auto">
            <a:xfrm>
              <a:off x="4503344" y="4943456"/>
              <a:ext cx="146050" cy="146049"/>
            </a:xfrm>
            <a:custGeom>
              <a:avLst/>
              <a:gdLst>
                <a:gd name="T0" fmla="*/ 276 w 276"/>
                <a:gd name="T1" fmla="*/ 138 h 276"/>
                <a:gd name="T2" fmla="*/ 273 w 276"/>
                <a:gd name="T3" fmla="*/ 167 h 276"/>
                <a:gd name="T4" fmla="*/ 265 w 276"/>
                <a:gd name="T5" fmla="*/ 191 h 276"/>
                <a:gd name="T6" fmla="*/ 252 w 276"/>
                <a:gd name="T7" fmla="*/ 215 h 276"/>
                <a:gd name="T8" fmla="*/ 235 w 276"/>
                <a:gd name="T9" fmla="*/ 235 h 276"/>
                <a:gd name="T10" fmla="*/ 215 w 276"/>
                <a:gd name="T11" fmla="*/ 252 h 276"/>
                <a:gd name="T12" fmla="*/ 192 w 276"/>
                <a:gd name="T13" fmla="*/ 265 h 276"/>
                <a:gd name="T14" fmla="*/ 167 w 276"/>
                <a:gd name="T15" fmla="*/ 273 h 276"/>
                <a:gd name="T16" fmla="*/ 138 w 276"/>
                <a:gd name="T17" fmla="*/ 276 h 276"/>
                <a:gd name="T18" fmla="*/ 124 w 276"/>
                <a:gd name="T19" fmla="*/ 276 h 276"/>
                <a:gd name="T20" fmla="*/ 98 w 276"/>
                <a:gd name="T21" fmla="*/ 270 h 276"/>
                <a:gd name="T22" fmla="*/ 73 w 276"/>
                <a:gd name="T23" fmla="*/ 259 h 276"/>
                <a:gd name="T24" fmla="*/ 51 w 276"/>
                <a:gd name="T25" fmla="*/ 245 h 276"/>
                <a:gd name="T26" fmla="*/ 32 w 276"/>
                <a:gd name="T27" fmla="*/ 226 h 276"/>
                <a:gd name="T28" fmla="*/ 17 w 276"/>
                <a:gd name="T29" fmla="*/ 205 h 276"/>
                <a:gd name="T30" fmla="*/ 8 w 276"/>
                <a:gd name="T31" fmla="*/ 180 h 276"/>
                <a:gd name="T32" fmla="*/ 2 w 276"/>
                <a:gd name="T33" fmla="*/ 152 h 276"/>
                <a:gd name="T34" fmla="*/ 0 w 276"/>
                <a:gd name="T35" fmla="*/ 138 h 276"/>
                <a:gd name="T36" fmla="*/ 4 w 276"/>
                <a:gd name="T37" fmla="*/ 111 h 276"/>
                <a:gd name="T38" fmla="*/ 11 w 276"/>
                <a:gd name="T39" fmla="*/ 85 h 276"/>
                <a:gd name="T40" fmla="*/ 24 w 276"/>
                <a:gd name="T41" fmla="*/ 61 h 276"/>
                <a:gd name="T42" fmla="*/ 41 w 276"/>
                <a:gd name="T43" fmla="*/ 41 h 276"/>
                <a:gd name="T44" fmla="*/ 61 w 276"/>
                <a:gd name="T45" fmla="*/ 24 h 276"/>
                <a:gd name="T46" fmla="*/ 85 w 276"/>
                <a:gd name="T47" fmla="*/ 11 h 276"/>
                <a:gd name="T48" fmla="*/ 111 w 276"/>
                <a:gd name="T49" fmla="*/ 4 h 276"/>
                <a:gd name="T50" fmla="*/ 138 w 276"/>
                <a:gd name="T51" fmla="*/ 0 h 276"/>
                <a:gd name="T52" fmla="*/ 152 w 276"/>
                <a:gd name="T53" fmla="*/ 1 h 276"/>
                <a:gd name="T54" fmla="*/ 180 w 276"/>
                <a:gd name="T55" fmla="*/ 7 h 276"/>
                <a:gd name="T56" fmla="*/ 205 w 276"/>
                <a:gd name="T57" fmla="*/ 17 h 276"/>
                <a:gd name="T58" fmla="*/ 226 w 276"/>
                <a:gd name="T59" fmla="*/ 32 h 276"/>
                <a:gd name="T60" fmla="*/ 245 w 276"/>
                <a:gd name="T61" fmla="*/ 51 h 276"/>
                <a:gd name="T62" fmla="*/ 259 w 276"/>
                <a:gd name="T63" fmla="*/ 73 h 276"/>
                <a:gd name="T64" fmla="*/ 270 w 276"/>
                <a:gd name="T65" fmla="*/ 98 h 276"/>
                <a:gd name="T66" fmla="*/ 276 w 276"/>
                <a:gd name="T67" fmla="*/ 124 h 276"/>
                <a:gd name="T68" fmla="*/ 276 w 276"/>
                <a:gd name="T69" fmla="*/ 1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76">
                  <a:moveTo>
                    <a:pt x="276" y="138"/>
                  </a:moveTo>
                  <a:lnTo>
                    <a:pt x="276" y="138"/>
                  </a:lnTo>
                  <a:lnTo>
                    <a:pt x="276" y="152"/>
                  </a:lnTo>
                  <a:lnTo>
                    <a:pt x="273" y="167"/>
                  </a:lnTo>
                  <a:lnTo>
                    <a:pt x="270" y="180"/>
                  </a:lnTo>
                  <a:lnTo>
                    <a:pt x="265" y="191"/>
                  </a:lnTo>
                  <a:lnTo>
                    <a:pt x="259" y="205"/>
                  </a:lnTo>
                  <a:lnTo>
                    <a:pt x="252" y="215"/>
                  </a:lnTo>
                  <a:lnTo>
                    <a:pt x="245" y="226"/>
                  </a:lnTo>
                  <a:lnTo>
                    <a:pt x="235" y="235"/>
                  </a:lnTo>
                  <a:lnTo>
                    <a:pt x="226" y="245"/>
                  </a:lnTo>
                  <a:lnTo>
                    <a:pt x="215" y="252"/>
                  </a:lnTo>
                  <a:lnTo>
                    <a:pt x="205" y="259"/>
                  </a:lnTo>
                  <a:lnTo>
                    <a:pt x="192" y="265"/>
                  </a:lnTo>
                  <a:lnTo>
                    <a:pt x="180" y="270"/>
                  </a:lnTo>
                  <a:lnTo>
                    <a:pt x="167" y="273"/>
                  </a:lnTo>
                  <a:lnTo>
                    <a:pt x="152" y="276"/>
                  </a:lnTo>
                  <a:lnTo>
                    <a:pt x="138" y="276"/>
                  </a:lnTo>
                  <a:lnTo>
                    <a:pt x="138" y="276"/>
                  </a:lnTo>
                  <a:lnTo>
                    <a:pt x="124" y="276"/>
                  </a:lnTo>
                  <a:lnTo>
                    <a:pt x="111" y="273"/>
                  </a:lnTo>
                  <a:lnTo>
                    <a:pt x="98" y="270"/>
                  </a:lnTo>
                  <a:lnTo>
                    <a:pt x="85" y="265"/>
                  </a:lnTo>
                  <a:lnTo>
                    <a:pt x="73" y="259"/>
                  </a:lnTo>
                  <a:lnTo>
                    <a:pt x="61" y="252"/>
                  </a:lnTo>
                  <a:lnTo>
                    <a:pt x="51" y="245"/>
                  </a:lnTo>
                  <a:lnTo>
                    <a:pt x="41" y="235"/>
                  </a:lnTo>
                  <a:lnTo>
                    <a:pt x="32" y="226"/>
                  </a:lnTo>
                  <a:lnTo>
                    <a:pt x="24" y="215"/>
                  </a:lnTo>
                  <a:lnTo>
                    <a:pt x="17" y="205"/>
                  </a:lnTo>
                  <a:lnTo>
                    <a:pt x="11" y="191"/>
                  </a:lnTo>
                  <a:lnTo>
                    <a:pt x="8" y="180"/>
                  </a:lnTo>
                  <a:lnTo>
                    <a:pt x="4" y="167"/>
                  </a:lnTo>
                  <a:lnTo>
                    <a:pt x="2" y="152"/>
                  </a:lnTo>
                  <a:lnTo>
                    <a:pt x="0" y="138"/>
                  </a:lnTo>
                  <a:lnTo>
                    <a:pt x="0" y="138"/>
                  </a:lnTo>
                  <a:lnTo>
                    <a:pt x="2" y="124"/>
                  </a:lnTo>
                  <a:lnTo>
                    <a:pt x="4" y="111"/>
                  </a:lnTo>
                  <a:lnTo>
                    <a:pt x="8" y="98"/>
                  </a:lnTo>
                  <a:lnTo>
                    <a:pt x="11" y="85"/>
                  </a:lnTo>
                  <a:lnTo>
                    <a:pt x="17" y="73"/>
                  </a:lnTo>
                  <a:lnTo>
                    <a:pt x="24" y="61"/>
                  </a:lnTo>
                  <a:lnTo>
                    <a:pt x="32" y="51"/>
                  </a:lnTo>
                  <a:lnTo>
                    <a:pt x="41" y="41"/>
                  </a:lnTo>
                  <a:lnTo>
                    <a:pt x="51" y="32"/>
                  </a:lnTo>
                  <a:lnTo>
                    <a:pt x="61" y="24"/>
                  </a:lnTo>
                  <a:lnTo>
                    <a:pt x="73" y="17"/>
                  </a:lnTo>
                  <a:lnTo>
                    <a:pt x="85" y="11"/>
                  </a:lnTo>
                  <a:lnTo>
                    <a:pt x="98" y="7"/>
                  </a:lnTo>
                  <a:lnTo>
                    <a:pt x="111" y="4"/>
                  </a:lnTo>
                  <a:lnTo>
                    <a:pt x="124" y="1"/>
                  </a:lnTo>
                  <a:lnTo>
                    <a:pt x="138" y="0"/>
                  </a:lnTo>
                  <a:lnTo>
                    <a:pt x="138" y="0"/>
                  </a:lnTo>
                  <a:lnTo>
                    <a:pt x="152" y="1"/>
                  </a:lnTo>
                  <a:lnTo>
                    <a:pt x="167" y="4"/>
                  </a:lnTo>
                  <a:lnTo>
                    <a:pt x="180" y="7"/>
                  </a:lnTo>
                  <a:lnTo>
                    <a:pt x="192" y="11"/>
                  </a:lnTo>
                  <a:lnTo>
                    <a:pt x="205" y="17"/>
                  </a:lnTo>
                  <a:lnTo>
                    <a:pt x="215" y="24"/>
                  </a:lnTo>
                  <a:lnTo>
                    <a:pt x="226" y="32"/>
                  </a:lnTo>
                  <a:lnTo>
                    <a:pt x="235" y="41"/>
                  </a:lnTo>
                  <a:lnTo>
                    <a:pt x="245" y="51"/>
                  </a:lnTo>
                  <a:lnTo>
                    <a:pt x="252" y="61"/>
                  </a:lnTo>
                  <a:lnTo>
                    <a:pt x="259" y="73"/>
                  </a:lnTo>
                  <a:lnTo>
                    <a:pt x="265" y="85"/>
                  </a:lnTo>
                  <a:lnTo>
                    <a:pt x="270" y="98"/>
                  </a:lnTo>
                  <a:lnTo>
                    <a:pt x="273" y="111"/>
                  </a:lnTo>
                  <a:lnTo>
                    <a:pt x="276" y="124"/>
                  </a:lnTo>
                  <a:lnTo>
                    <a:pt x="276" y="138"/>
                  </a:lnTo>
                  <a:lnTo>
                    <a:pt x="276" y="138"/>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sp>
          <p:nvSpPr>
            <p:cNvPr id="109" name="Freeform 38"/>
            <p:cNvSpPr>
              <a:spLocks noEditPoints="1"/>
            </p:cNvSpPr>
            <p:nvPr/>
          </p:nvSpPr>
          <p:spPr bwMode="auto">
            <a:xfrm>
              <a:off x="4490644" y="4930756"/>
              <a:ext cx="171450" cy="171450"/>
            </a:xfrm>
            <a:custGeom>
              <a:avLst/>
              <a:gdLst>
                <a:gd name="T0" fmla="*/ 146 w 325"/>
                <a:gd name="T1" fmla="*/ 326 h 326"/>
                <a:gd name="T2" fmla="*/ 99 w 325"/>
                <a:gd name="T3" fmla="*/ 313 h 326"/>
                <a:gd name="T4" fmla="*/ 59 w 325"/>
                <a:gd name="T5" fmla="*/ 289 h 326"/>
                <a:gd name="T6" fmla="*/ 28 w 325"/>
                <a:gd name="T7" fmla="*/ 254 h 326"/>
                <a:gd name="T8" fmla="*/ 8 w 325"/>
                <a:gd name="T9" fmla="*/ 212 h 326"/>
                <a:gd name="T10" fmla="*/ 0 w 325"/>
                <a:gd name="T11" fmla="*/ 163 h 326"/>
                <a:gd name="T12" fmla="*/ 3 w 325"/>
                <a:gd name="T13" fmla="*/ 131 h 326"/>
                <a:gd name="T14" fmla="*/ 20 w 325"/>
                <a:gd name="T15" fmla="*/ 86 h 326"/>
                <a:gd name="T16" fmla="*/ 48 w 325"/>
                <a:gd name="T17" fmla="*/ 48 h 326"/>
                <a:gd name="T18" fmla="*/ 85 w 325"/>
                <a:gd name="T19" fmla="*/ 21 h 326"/>
                <a:gd name="T20" fmla="*/ 130 w 325"/>
                <a:gd name="T21" fmla="*/ 4 h 326"/>
                <a:gd name="T22" fmla="*/ 162 w 325"/>
                <a:gd name="T23" fmla="*/ 0 h 326"/>
                <a:gd name="T24" fmla="*/ 211 w 325"/>
                <a:gd name="T25" fmla="*/ 7 h 326"/>
                <a:gd name="T26" fmla="*/ 254 w 325"/>
                <a:gd name="T27" fmla="*/ 29 h 326"/>
                <a:gd name="T28" fmla="*/ 288 w 325"/>
                <a:gd name="T29" fmla="*/ 60 h 326"/>
                <a:gd name="T30" fmla="*/ 312 w 325"/>
                <a:gd name="T31" fmla="*/ 100 h 326"/>
                <a:gd name="T32" fmla="*/ 325 w 325"/>
                <a:gd name="T33" fmla="*/ 146 h 326"/>
                <a:gd name="T34" fmla="*/ 325 w 325"/>
                <a:gd name="T35" fmla="*/ 180 h 326"/>
                <a:gd name="T36" fmla="*/ 312 w 325"/>
                <a:gd name="T37" fmla="*/ 227 h 326"/>
                <a:gd name="T38" fmla="*/ 288 w 325"/>
                <a:gd name="T39" fmla="*/ 266 h 326"/>
                <a:gd name="T40" fmla="*/ 254 w 325"/>
                <a:gd name="T41" fmla="*/ 298 h 326"/>
                <a:gd name="T42" fmla="*/ 211 w 325"/>
                <a:gd name="T43" fmla="*/ 319 h 326"/>
                <a:gd name="T44" fmla="*/ 162 w 325"/>
                <a:gd name="T45" fmla="*/ 326 h 326"/>
                <a:gd name="T46" fmla="*/ 162 w 325"/>
                <a:gd name="T47" fmla="*/ 50 h 326"/>
                <a:gd name="T48" fmla="*/ 129 w 325"/>
                <a:gd name="T49" fmla="*/ 56 h 326"/>
                <a:gd name="T50" fmla="*/ 99 w 325"/>
                <a:gd name="T51" fmla="*/ 70 h 326"/>
                <a:gd name="T52" fmla="*/ 75 w 325"/>
                <a:gd name="T53" fmla="*/ 92 h 326"/>
                <a:gd name="T54" fmla="*/ 59 w 325"/>
                <a:gd name="T55" fmla="*/ 119 h 326"/>
                <a:gd name="T56" fmla="*/ 51 w 325"/>
                <a:gd name="T57" fmla="*/ 152 h 326"/>
                <a:gd name="T58" fmla="*/ 51 w 325"/>
                <a:gd name="T59" fmla="*/ 175 h 326"/>
                <a:gd name="T60" fmla="*/ 59 w 325"/>
                <a:gd name="T61" fmla="*/ 207 h 326"/>
                <a:gd name="T62" fmla="*/ 75 w 325"/>
                <a:gd name="T63" fmla="*/ 235 h 326"/>
                <a:gd name="T64" fmla="*/ 99 w 325"/>
                <a:gd name="T65" fmla="*/ 257 h 326"/>
                <a:gd name="T66" fmla="*/ 129 w 325"/>
                <a:gd name="T67" fmla="*/ 271 h 326"/>
                <a:gd name="T68" fmla="*/ 162 w 325"/>
                <a:gd name="T69" fmla="*/ 276 h 326"/>
                <a:gd name="T70" fmla="*/ 185 w 325"/>
                <a:gd name="T71" fmla="*/ 273 h 326"/>
                <a:gd name="T72" fmla="*/ 217 w 325"/>
                <a:gd name="T73" fmla="*/ 263 h 326"/>
                <a:gd name="T74" fmla="*/ 242 w 325"/>
                <a:gd name="T75" fmla="*/ 243 h 326"/>
                <a:gd name="T76" fmla="*/ 262 w 325"/>
                <a:gd name="T77" fmla="*/ 216 h 326"/>
                <a:gd name="T78" fmla="*/ 273 w 325"/>
                <a:gd name="T79" fmla="*/ 186 h 326"/>
                <a:gd name="T80" fmla="*/ 275 w 325"/>
                <a:gd name="T81" fmla="*/ 163 h 326"/>
                <a:gd name="T82" fmla="*/ 270 w 325"/>
                <a:gd name="T83" fmla="*/ 130 h 326"/>
                <a:gd name="T84" fmla="*/ 256 w 325"/>
                <a:gd name="T85" fmla="*/ 100 h 326"/>
                <a:gd name="T86" fmla="*/ 235 w 325"/>
                <a:gd name="T87" fmla="*/ 76 h 326"/>
                <a:gd name="T88" fmla="*/ 206 w 325"/>
                <a:gd name="T89" fmla="*/ 60 h 326"/>
                <a:gd name="T90" fmla="*/ 174 w 325"/>
                <a:gd name="T91" fmla="*/ 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26">
                  <a:moveTo>
                    <a:pt x="162" y="326"/>
                  </a:moveTo>
                  <a:lnTo>
                    <a:pt x="162" y="326"/>
                  </a:lnTo>
                  <a:lnTo>
                    <a:pt x="146" y="326"/>
                  </a:lnTo>
                  <a:lnTo>
                    <a:pt x="130" y="322"/>
                  </a:lnTo>
                  <a:lnTo>
                    <a:pt x="115" y="319"/>
                  </a:lnTo>
                  <a:lnTo>
                    <a:pt x="99" y="313"/>
                  </a:lnTo>
                  <a:lnTo>
                    <a:pt x="85" y="307"/>
                  </a:lnTo>
                  <a:lnTo>
                    <a:pt x="72" y="298"/>
                  </a:lnTo>
                  <a:lnTo>
                    <a:pt x="59" y="289"/>
                  </a:lnTo>
                  <a:lnTo>
                    <a:pt x="48" y="278"/>
                  </a:lnTo>
                  <a:lnTo>
                    <a:pt x="37" y="266"/>
                  </a:lnTo>
                  <a:lnTo>
                    <a:pt x="28" y="254"/>
                  </a:lnTo>
                  <a:lnTo>
                    <a:pt x="20" y="240"/>
                  </a:lnTo>
                  <a:lnTo>
                    <a:pt x="13" y="227"/>
                  </a:lnTo>
                  <a:lnTo>
                    <a:pt x="8" y="212"/>
                  </a:lnTo>
                  <a:lnTo>
                    <a:pt x="3" y="196"/>
                  </a:lnTo>
                  <a:lnTo>
                    <a:pt x="1" y="180"/>
                  </a:lnTo>
                  <a:lnTo>
                    <a:pt x="0" y="163"/>
                  </a:lnTo>
                  <a:lnTo>
                    <a:pt x="0" y="163"/>
                  </a:lnTo>
                  <a:lnTo>
                    <a:pt x="1" y="146"/>
                  </a:lnTo>
                  <a:lnTo>
                    <a:pt x="3" y="131"/>
                  </a:lnTo>
                  <a:lnTo>
                    <a:pt x="8" y="116"/>
                  </a:lnTo>
                  <a:lnTo>
                    <a:pt x="13" y="100"/>
                  </a:lnTo>
                  <a:lnTo>
                    <a:pt x="20" y="86"/>
                  </a:lnTo>
                  <a:lnTo>
                    <a:pt x="28" y="73"/>
                  </a:lnTo>
                  <a:lnTo>
                    <a:pt x="37" y="60"/>
                  </a:lnTo>
                  <a:lnTo>
                    <a:pt x="48" y="48"/>
                  </a:lnTo>
                  <a:lnTo>
                    <a:pt x="59" y="38"/>
                  </a:lnTo>
                  <a:lnTo>
                    <a:pt x="72" y="29"/>
                  </a:lnTo>
                  <a:lnTo>
                    <a:pt x="85" y="21"/>
                  </a:lnTo>
                  <a:lnTo>
                    <a:pt x="99" y="13"/>
                  </a:lnTo>
                  <a:lnTo>
                    <a:pt x="115" y="7"/>
                  </a:lnTo>
                  <a:lnTo>
                    <a:pt x="130" y="4"/>
                  </a:lnTo>
                  <a:lnTo>
                    <a:pt x="146" y="2"/>
                  </a:lnTo>
                  <a:lnTo>
                    <a:pt x="162" y="0"/>
                  </a:lnTo>
                  <a:lnTo>
                    <a:pt x="162" y="0"/>
                  </a:lnTo>
                  <a:lnTo>
                    <a:pt x="179" y="2"/>
                  </a:lnTo>
                  <a:lnTo>
                    <a:pt x="195" y="4"/>
                  </a:lnTo>
                  <a:lnTo>
                    <a:pt x="211" y="7"/>
                  </a:lnTo>
                  <a:lnTo>
                    <a:pt x="226" y="13"/>
                  </a:lnTo>
                  <a:lnTo>
                    <a:pt x="240" y="21"/>
                  </a:lnTo>
                  <a:lnTo>
                    <a:pt x="254" y="29"/>
                  </a:lnTo>
                  <a:lnTo>
                    <a:pt x="265" y="38"/>
                  </a:lnTo>
                  <a:lnTo>
                    <a:pt x="277" y="48"/>
                  </a:lnTo>
                  <a:lnTo>
                    <a:pt x="288" y="60"/>
                  </a:lnTo>
                  <a:lnTo>
                    <a:pt x="297" y="73"/>
                  </a:lnTo>
                  <a:lnTo>
                    <a:pt x="306" y="86"/>
                  </a:lnTo>
                  <a:lnTo>
                    <a:pt x="312" y="100"/>
                  </a:lnTo>
                  <a:lnTo>
                    <a:pt x="318" y="116"/>
                  </a:lnTo>
                  <a:lnTo>
                    <a:pt x="321" y="131"/>
                  </a:lnTo>
                  <a:lnTo>
                    <a:pt x="325" y="146"/>
                  </a:lnTo>
                  <a:lnTo>
                    <a:pt x="325" y="163"/>
                  </a:lnTo>
                  <a:lnTo>
                    <a:pt x="325" y="163"/>
                  </a:lnTo>
                  <a:lnTo>
                    <a:pt x="325" y="180"/>
                  </a:lnTo>
                  <a:lnTo>
                    <a:pt x="321" y="196"/>
                  </a:lnTo>
                  <a:lnTo>
                    <a:pt x="318" y="212"/>
                  </a:lnTo>
                  <a:lnTo>
                    <a:pt x="312" y="227"/>
                  </a:lnTo>
                  <a:lnTo>
                    <a:pt x="306" y="240"/>
                  </a:lnTo>
                  <a:lnTo>
                    <a:pt x="297" y="254"/>
                  </a:lnTo>
                  <a:lnTo>
                    <a:pt x="288" y="266"/>
                  </a:lnTo>
                  <a:lnTo>
                    <a:pt x="277" y="278"/>
                  </a:lnTo>
                  <a:lnTo>
                    <a:pt x="265" y="289"/>
                  </a:lnTo>
                  <a:lnTo>
                    <a:pt x="254" y="298"/>
                  </a:lnTo>
                  <a:lnTo>
                    <a:pt x="240" y="307"/>
                  </a:lnTo>
                  <a:lnTo>
                    <a:pt x="226" y="313"/>
                  </a:lnTo>
                  <a:lnTo>
                    <a:pt x="211" y="319"/>
                  </a:lnTo>
                  <a:lnTo>
                    <a:pt x="195" y="322"/>
                  </a:lnTo>
                  <a:lnTo>
                    <a:pt x="179" y="326"/>
                  </a:lnTo>
                  <a:lnTo>
                    <a:pt x="162" y="326"/>
                  </a:lnTo>
                  <a:lnTo>
                    <a:pt x="162" y="326"/>
                  </a:lnTo>
                  <a:close/>
                  <a:moveTo>
                    <a:pt x="162" y="50"/>
                  </a:moveTo>
                  <a:lnTo>
                    <a:pt x="162" y="50"/>
                  </a:lnTo>
                  <a:lnTo>
                    <a:pt x="151" y="51"/>
                  </a:lnTo>
                  <a:lnTo>
                    <a:pt x="140" y="53"/>
                  </a:lnTo>
                  <a:lnTo>
                    <a:pt x="129" y="56"/>
                  </a:lnTo>
                  <a:lnTo>
                    <a:pt x="118" y="60"/>
                  </a:lnTo>
                  <a:lnTo>
                    <a:pt x="109" y="64"/>
                  </a:lnTo>
                  <a:lnTo>
                    <a:pt x="99" y="70"/>
                  </a:lnTo>
                  <a:lnTo>
                    <a:pt x="91" y="76"/>
                  </a:lnTo>
                  <a:lnTo>
                    <a:pt x="83" y="83"/>
                  </a:lnTo>
                  <a:lnTo>
                    <a:pt x="75" y="92"/>
                  </a:lnTo>
                  <a:lnTo>
                    <a:pt x="70" y="100"/>
                  </a:lnTo>
                  <a:lnTo>
                    <a:pt x="64" y="110"/>
                  </a:lnTo>
                  <a:lnTo>
                    <a:pt x="59" y="119"/>
                  </a:lnTo>
                  <a:lnTo>
                    <a:pt x="55" y="130"/>
                  </a:lnTo>
                  <a:lnTo>
                    <a:pt x="52" y="140"/>
                  </a:lnTo>
                  <a:lnTo>
                    <a:pt x="51" y="152"/>
                  </a:lnTo>
                  <a:lnTo>
                    <a:pt x="49" y="163"/>
                  </a:lnTo>
                  <a:lnTo>
                    <a:pt x="49" y="163"/>
                  </a:lnTo>
                  <a:lnTo>
                    <a:pt x="51" y="175"/>
                  </a:lnTo>
                  <a:lnTo>
                    <a:pt x="52" y="186"/>
                  </a:lnTo>
                  <a:lnTo>
                    <a:pt x="55" y="196"/>
                  </a:lnTo>
                  <a:lnTo>
                    <a:pt x="59" y="207"/>
                  </a:lnTo>
                  <a:lnTo>
                    <a:pt x="64" y="216"/>
                  </a:lnTo>
                  <a:lnTo>
                    <a:pt x="70" y="226"/>
                  </a:lnTo>
                  <a:lnTo>
                    <a:pt x="75" y="235"/>
                  </a:lnTo>
                  <a:lnTo>
                    <a:pt x="83" y="243"/>
                  </a:lnTo>
                  <a:lnTo>
                    <a:pt x="91" y="250"/>
                  </a:lnTo>
                  <a:lnTo>
                    <a:pt x="99" y="257"/>
                  </a:lnTo>
                  <a:lnTo>
                    <a:pt x="109" y="263"/>
                  </a:lnTo>
                  <a:lnTo>
                    <a:pt x="118" y="268"/>
                  </a:lnTo>
                  <a:lnTo>
                    <a:pt x="129" y="271"/>
                  </a:lnTo>
                  <a:lnTo>
                    <a:pt x="140" y="273"/>
                  </a:lnTo>
                  <a:lnTo>
                    <a:pt x="151" y="276"/>
                  </a:lnTo>
                  <a:lnTo>
                    <a:pt x="162" y="276"/>
                  </a:lnTo>
                  <a:lnTo>
                    <a:pt x="162" y="276"/>
                  </a:lnTo>
                  <a:lnTo>
                    <a:pt x="174" y="276"/>
                  </a:lnTo>
                  <a:lnTo>
                    <a:pt x="185" y="273"/>
                  </a:lnTo>
                  <a:lnTo>
                    <a:pt x="197" y="271"/>
                  </a:lnTo>
                  <a:lnTo>
                    <a:pt x="206" y="268"/>
                  </a:lnTo>
                  <a:lnTo>
                    <a:pt x="217" y="263"/>
                  </a:lnTo>
                  <a:lnTo>
                    <a:pt x="225" y="257"/>
                  </a:lnTo>
                  <a:lnTo>
                    <a:pt x="235" y="250"/>
                  </a:lnTo>
                  <a:lnTo>
                    <a:pt x="242" y="243"/>
                  </a:lnTo>
                  <a:lnTo>
                    <a:pt x="250" y="235"/>
                  </a:lnTo>
                  <a:lnTo>
                    <a:pt x="256" y="226"/>
                  </a:lnTo>
                  <a:lnTo>
                    <a:pt x="262" y="216"/>
                  </a:lnTo>
                  <a:lnTo>
                    <a:pt x="267" y="207"/>
                  </a:lnTo>
                  <a:lnTo>
                    <a:pt x="270" y="196"/>
                  </a:lnTo>
                  <a:lnTo>
                    <a:pt x="273" y="186"/>
                  </a:lnTo>
                  <a:lnTo>
                    <a:pt x="275" y="175"/>
                  </a:lnTo>
                  <a:lnTo>
                    <a:pt x="275" y="163"/>
                  </a:lnTo>
                  <a:lnTo>
                    <a:pt x="275" y="163"/>
                  </a:lnTo>
                  <a:lnTo>
                    <a:pt x="275" y="152"/>
                  </a:lnTo>
                  <a:lnTo>
                    <a:pt x="273" y="140"/>
                  </a:lnTo>
                  <a:lnTo>
                    <a:pt x="270" y="130"/>
                  </a:lnTo>
                  <a:lnTo>
                    <a:pt x="267" y="119"/>
                  </a:lnTo>
                  <a:lnTo>
                    <a:pt x="262" y="110"/>
                  </a:lnTo>
                  <a:lnTo>
                    <a:pt x="256" y="100"/>
                  </a:lnTo>
                  <a:lnTo>
                    <a:pt x="250" y="92"/>
                  </a:lnTo>
                  <a:lnTo>
                    <a:pt x="242" y="83"/>
                  </a:lnTo>
                  <a:lnTo>
                    <a:pt x="235" y="76"/>
                  </a:lnTo>
                  <a:lnTo>
                    <a:pt x="225" y="70"/>
                  </a:lnTo>
                  <a:lnTo>
                    <a:pt x="217" y="64"/>
                  </a:lnTo>
                  <a:lnTo>
                    <a:pt x="206" y="60"/>
                  </a:lnTo>
                  <a:lnTo>
                    <a:pt x="197" y="56"/>
                  </a:lnTo>
                  <a:lnTo>
                    <a:pt x="185" y="53"/>
                  </a:lnTo>
                  <a:lnTo>
                    <a:pt x="174" y="51"/>
                  </a:lnTo>
                  <a:lnTo>
                    <a:pt x="162" y="50"/>
                  </a:lnTo>
                  <a:lnTo>
                    <a:pt x="162" y="50"/>
                  </a:lnTo>
                  <a:close/>
                </a:path>
              </a:pathLst>
            </a:custGeom>
            <a:grpFill/>
            <a:ln w="9525">
              <a:solidFill>
                <a:schemeClr val="bg1"/>
              </a:solidFill>
              <a:round/>
            </a:ln>
          </p:spPr>
          <p:txBody>
            <a:bodyPr vert="horz" wrap="square" lIns="121920" tIns="60960" rIns="121920" bIns="60960" numCol="1" anchor="t" anchorCtr="0" compatLnSpc="1"/>
            <a:lstStyle/>
            <a:p>
              <a:endParaRPr lang="ko-KR" altLang="en-US" sz="2400"/>
            </a:p>
          </p:txBody>
        </p:sp>
      </p:grpSp>
      <p:sp>
        <p:nvSpPr>
          <p:cNvPr id="110"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oup 19"/>
          <p:cNvGrpSpPr/>
          <p:nvPr/>
        </p:nvGrpSpPr>
        <p:grpSpPr>
          <a:xfrm>
            <a:off x="3934917" y="1980524"/>
            <a:ext cx="4322039" cy="4090011"/>
            <a:chOff x="4377043" y="1705880"/>
            <a:chExt cx="3437914" cy="3253350"/>
          </a:xfrm>
        </p:grpSpPr>
        <p:sp>
          <p:nvSpPr>
            <p:cNvPr id="136" name="Freeform 104"/>
            <p:cNvSpPr/>
            <p:nvPr/>
          </p:nvSpPr>
          <p:spPr bwMode="auto">
            <a:xfrm>
              <a:off x="6178067" y="3892104"/>
              <a:ext cx="982261" cy="1067126"/>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noFill/>
            <a:ln>
              <a:solidFill>
                <a:schemeClr val="bg1"/>
              </a:solidFill>
            </a:ln>
          </p:spPr>
          <p:txBody>
            <a:bodyPr wrap="square">
              <a:noAutofit/>
            </a:bodyPr>
            <a:lstStyle/>
            <a:p>
              <a:endParaRPr lang="vi-VN" sz="2400">
                <a:solidFill>
                  <a:prstClr val="black"/>
                </a:solidFill>
              </a:endParaRPr>
            </a:p>
          </p:txBody>
        </p:sp>
        <p:sp>
          <p:nvSpPr>
            <p:cNvPr id="137" name="Freeform 106"/>
            <p:cNvSpPr/>
            <p:nvPr/>
          </p:nvSpPr>
          <p:spPr bwMode="auto">
            <a:xfrm>
              <a:off x="5026341" y="3892104"/>
              <a:ext cx="985872" cy="1067126"/>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noFill/>
            <a:ln>
              <a:solidFill>
                <a:schemeClr val="bg1"/>
              </a:solidFill>
            </a:ln>
          </p:spPr>
          <p:txBody>
            <a:bodyPr wrap="square">
              <a:noAutofit/>
            </a:bodyPr>
            <a:lstStyle/>
            <a:p>
              <a:endParaRPr lang="vi-VN" sz="2400">
                <a:solidFill>
                  <a:prstClr val="black"/>
                </a:solidFill>
              </a:endParaRPr>
            </a:p>
          </p:txBody>
        </p:sp>
        <p:sp>
          <p:nvSpPr>
            <p:cNvPr id="138" name="Freeform 108"/>
            <p:cNvSpPr/>
            <p:nvPr/>
          </p:nvSpPr>
          <p:spPr bwMode="auto">
            <a:xfrm>
              <a:off x="6096000" y="1705880"/>
              <a:ext cx="1718957" cy="2022302"/>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noFill/>
            <a:ln>
              <a:solidFill>
                <a:schemeClr val="bg1"/>
              </a:solidFill>
            </a:ln>
          </p:spPr>
          <p:txBody>
            <a:bodyPr wrap="square">
              <a:noAutofit/>
            </a:bodyPr>
            <a:lstStyle/>
            <a:p>
              <a:endParaRPr lang="vi-VN" sz="2400">
                <a:solidFill>
                  <a:prstClr val="black"/>
                </a:solidFill>
              </a:endParaRPr>
            </a:p>
          </p:txBody>
        </p:sp>
        <p:sp>
          <p:nvSpPr>
            <p:cNvPr id="139" name="Freeform 109"/>
            <p:cNvSpPr/>
            <p:nvPr/>
          </p:nvSpPr>
          <p:spPr bwMode="auto">
            <a:xfrm>
              <a:off x="4377043" y="1705880"/>
              <a:ext cx="1718957" cy="2022302"/>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noFill/>
            <a:ln>
              <a:solidFill>
                <a:schemeClr val="bg1"/>
              </a:solidFill>
            </a:ln>
          </p:spPr>
          <p:txBody>
            <a:bodyPr wrap="square">
              <a:noAutofit/>
            </a:bodyPr>
            <a:lstStyle/>
            <a:p>
              <a:endParaRPr lang="vi-VN" sz="2400">
                <a:solidFill>
                  <a:prstClr val="black"/>
                </a:solidFill>
              </a:endParaRPr>
            </a:p>
          </p:txBody>
        </p:sp>
      </p:grpSp>
      <p:sp>
        <p:nvSpPr>
          <p:cNvPr id="5" name="任意多边形 4"/>
          <p:cNvSpPr/>
          <p:nvPr/>
        </p:nvSpPr>
        <p:spPr>
          <a:xfrm>
            <a:off x="1046106" y="2673685"/>
            <a:ext cx="4713111" cy="592667"/>
          </a:xfrm>
          <a:custGeom>
            <a:avLst/>
            <a:gdLst>
              <a:gd name="connsiteX0" fmla="*/ 3534833 w 3534833"/>
              <a:gd name="connsiteY0" fmla="*/ 444500 h 444500"/>
              <a:gd name="connsiteX1" fmla="*/ 3090333 w 3534833"/>
              <a:gd name="connsiteY1" fmla="*/ 0 h 444500"/>
              <a:gd name="connsiteX2" fmla="*/ 0 w 3534833"/>
              <a:gd name="connsiteY2" fmla="*/ 0 h 444500"/>
            </a:gdLst>
            <a:ahLst/>
            <a:cxnLst>
              <a:cxn ang="0">
                <a:pos x="connsiteX0" y="connsiteY0"/>
              </a:cxn>
              <a:cxn ang="0">
                <a:pos x="connsiteX1" y="connsiteY1"/>
              </a:cxn>
              <a:cxn ang="0">
                <a:pos x="connsiteX2" y="connsiteY2"/>
              </a:cxn>
            </a:cxnLst>
            <a:rect l="l" t="t" r="r" b="b"/>
            <a:pathLst>
              <a:path w="3534833" h="444500">
                <a:moveTo>
                  <a:pt x="3534833" y="444500"/>
                </a:moveTo>
                <a:lnTo>
                  <a:pt x="3090333" y="0"/>
                </a:lnTo>
                <a:lnTo>
                  <a:pt x="0" y="0"/>
                </a:lnTo>
              </a:path>
            </a:pathLst>
          </a:custGeom>
          <a:noFill/>
          <a:ln>
            <a:solidFill>
              <a:schemeClr val="bg1"/>
            </a:solidFill>
          </a:ln>
        </p:spPr>
        <p:txBody>
          <a:bodyPr wrap="square">
            <a:noAutofit/>
          </a:bodyPr>
          <a:lstStyle/>
          <a:p>
            <a:endParaRPr lang="zh-CN" altLang="en-US" sz="2400">
              <a:solidFill>
                <a:prstClr val="black"/>
              </a:solidFill>
            </a:endParaRPr>
          </a:p>
        </p:txBody>
      </p:sp>
      <p:sp>
        <p:nvSpPr>
          <p:cNvPr id="154" name="任意多边形 153"/>
          <p:cNvSpPr/>
          <p:nvPr/>
        </p:nvSpPr>
        <p:spPr>
          <a:xfrm>
            <a:off x="1046105" y="4985802"/>
            <a:ext cx="4275347" cy="490871"/>
          </a:xfrm>
          <a:custGeom>
            <a:avLst/>
            <a:gdLst>
              <a:gd name="connsiteX0" fmla="*/ 3534833 w 3534833"/>
              <a:gd name="connsiteY0" fmla="*/ 444500 h 444500"/>
              <a:gd name="connsiteX1" fmla="*/ 3090333 w 3534833"/>
              <a:gd name="connsiteY1" fmla="*/ 0 h 444500"/>
              <a:gd name="connsiteX2" fmla="*/ 0 w 3534833"/>
              <a:gd name="connsiteY2" fmla="*/ 0 h 444500"/>
            </a:gdLst>
            <a:ahLst/>
            <a:cxnLst>
              <a:cxn ang="0">
                <a:pos x="connsiteX0" y="connsiteY0"/>
              </a:cxn>
              <a:cxn ang="0">
                <a:pos x="connsiteX1" y="connsiteY1"/>
              </a:cxn>
              <a:cxn ang="0">
                <a:pos x="connsiteX2" y="connsiteY2"/>
              </a:cxn>
            </a:cxnLst>
            <a:rect l="l" t="t" r="r" b="b"/>
            <a:pathLst>
              <a:path w="3534833" h="444500">
                <a:moveTo>
                  <a:pt x="3534833" y="444500"/>
                </a:moveTo>
                <a:lnTo>
                  <a:pt x="3090333" y="0"/>
                </a:lnTo>
                <a:lnTo>
                  <a:pt x="0" y="0"/>
                </a:lnTo>
              </a:path>
            </a:pathLst>
          </a:custGeom>
          <a:noFill/>
          <a:ln>
            <a:solidFill>
              <a:schemeClr val="bg1"/>
            </a:solidFill>
          </a:ln>
        </p:spPr>
        <p:txBody>
          <a:bodyPr wrap="square">
            <a:noAutofit/>
          </a:bodyPr>
          <a:lstStyle/>
          <a:p>
            <a:endParaRPr lang="zh-CN" altLang="en-US" sz="2400">
              <a:solidFill>
                <a:prstClr val="black"/>
              </a:solidFill>
            </a:endParaRPr>
          </a:p>
        </p:txBody>
      </p:sp>
      <p:sp>
        <p:nvSpPr>
          <p:cNvPr id="156" name="任意多边形 155"/>
          <p:cNvSpPr/>
          <p:nvPr/>
        </p:nvSpPr>
        <p:spPr>
          <a:xfrm flipH="1">
            <a:off x="6464992" y="2673685"/>
            <a:ext cx="4816933" cy="592667"/>
          </a:xfrm>
          <a:custGeom>
            <a:avLst/>
            <a:gdLst>
              <a:gd name="connsiteX0" fmla="*/ 3534833 w 3534833"/>
              <a:gd name="connsiteY0" fmla="*/ 444500 h 444500"/>
              <a:gd name="connsiteX1" fmla="*/ 3090333 w 3534833"/>
              <a:gd name="connsiteY1" fmla="*/ 0 h 444500"/>
              <a:gd name="connsiteX2" fmla="*/ 0 w 3534833"/>
              <a:gd name="connsiteY2" fmla="*/ 0 h 444500"/>
            </a:gdLst>
            <a:ahLst/>
            <a:cxnLst>
              <a:cxn ang="0">
                <a:pos x="connsiteX0" y="connsiteY0"/>
              </a:cxn>
              <a:cxn ang="0">
                <a:pos x="connsiteX1" y="connsiteY1"/>
              </a:cxn>
              <a:cxn ang="0">
                <a:pos x="connsiteX2" y="connsiteY2"/>
              </a:cxn>
            </a:cxnLst>
            <a:rect l="l" t="t" r="r" b="b"/>
            <a:pathLst>
              <a:path w="3534833" h="444500">
                <a:moveTo>
                  <a:pt x="3534833" y="444500"/>
                </a:moveTo>
                <a:lnTo>
                  <a:pt x="3090333" y="0"/>
                </a:lnTo>
                <a:lnTo>
                  <a:pt x="0" y="0"/>
                </a:lnTo>
              </a:path>
            </a:pathLst>
          </a:custGeom>
          <a:noFill/>
          <a:ln>
            <a:solidFill>
              <a:schemeClr val="bg1"/>
            </a:solidFill>
          </a:ln>
        </p:spPr>
        <p:txBody>
          <a:bodyPr wrap="square">
            <a:noAutofit/>
          </a:bodyPr>
          <a:lstStyle/>
          <a:p>
            <a:endParaRPr lang="zh-CN" altLang="en-US" sz="2400">
              <a:solidFill>
                <a:prstClr val="black"/>
              </a:solidFill>
            </a:endParaRPr>
          </a:p>
        </p:txBody>
      </p:sp>
      <p:sp>
        <p:nvSpPr>
          <p:cNvPr id="241" name="任意多边形 240"/>
          <p:cNvSpPr/>
          <p:nvPr/>
        </p:nvSpPr>
        <p:spPr>
          <a:xfrm flipH="1">
            <a:off x="6912399" y="4985801"/>
            <a:ext cx="4369526" cy="490871"/>
          </a:xfrm>
          <a:custGeom>
            <a:avLst/>
            <a:gdLst>
              <a:gd name="connsiteX0" fmla="*/ 3534833 w 3534833"/>
              <a:gd name="connsiteY0" fmla="*/ 444500 h 444500"/>
              <a:gd name="connsiteX1" fmla="*/ 3090333 w 3534833"/>
              <a:gd name="connsiteY1" fmla="*/ 0 h 444500"/>
              <a:gd name="connsiteX2" fmla="*/ 0 w 3534833"/>
              <a:gd name="connsiteY2" fmla="*/ 0 h 444500"/>
            </a:gdLst>
            <a:ahLst/>
            <a:cxnLst>
              <a:cxn ang="0">
                <a:pos x="connsiteX0" y="connsiteY0"/>
              </a:cxn>
              <a:cxn ang="0">
                <a:pos x="connsiteX1" y="connsiteY1"/>
              </a:cxn>
              <a:cxn ang="0">
                <a:pos x="connsiteX2" y="connsiteY2"/>
              </a:cxn>
            </a:cxnLst>
            <a:rect l="l" t="t" r="r" b="b"/>
            <a:pathLst>
              <a:path w="3534833" h="444500">
                <a:moveTo>
                  <a:pt x="3534833" y="444500"/>
                </a:moveTo>
                <a:lnTo>
                  <a:pt x="3090333" y="0"/>
                </a:lnTo>
                <a:lnTo>
                  <a:pt x="0" y="0"/>
                </a:lnTo>
              </a:path>
            </a:pathLst>
          </a:custGeom>
          <a:noFill/>
          <a:ln>
            <a:solidFill>
              <a:schemeClr val="bg1"/>
            </a:solidFill>
          </a:ln>
        </p:spPr>
        <p:txBody>
          <a:bodyPr wrap="square">
            <a:noAutofit/>
          </a:bodyPr>
          <a:lstStyle/>
          <a:p>
            <a:endParaRPr lang="zh-CN" altLang="en-US" sz="2400">
              <a:solidFill>
                <a:prstClr val="black"/>
              </a:solidFill>
            </a:endParaRPr>
          </a:p>
        </p:txBody>
      </p:sp>
      <p:grpSp>
        <p:nvGrpSpPr>
          <p:cNvPr id="242" name="그룹 336"/>
          <p:cNvGrpSpPr/>
          <p:nvPr/>
        </p:nvGrpSpPr>
        <p:grpSpPr>
          <a:xfrm>
            <a:off x="5760783" y="3774353"/>
            <a:ext cx="640333" cy="713280"/>
            <a:chOff x="4263631" y="4667231"/>
            <a:chExt cx="627063" cy="698500"/>
          </a:xfrm>
        </p:grpSpPr>
        <p:sp>
          <p:nvSpPr>
            <p:cNvPr id="243" name="Freeform 34"/>
            <p:cNvSpPr>
              <a:spLocks noEditPoints="1"/>
            </p:cNvSpPr>
            <p:nvPr/>
          </p:nvSpPr>
          <p:spPr bwMode="auto">
            <a:xfrm>
              <a:off x="4416031" y="4667231"/>
              <a:ext cx="320675" cy="698500"/>
            </a:xfrm>
            <a:custGeom>
              <a:avLst/>
              <a:gdLst>
                <a:gd name="T0" fmla="*/ 272 w 606"/>
                <a:gd name="T1" fmla="*/ 1318 h 1321"/>
                <a:gd name="T2" fmla="*/ 213 w 606"/>
                <a:gd name="T3" fmla="*/ 1292 h 1321"/>
                <a:gd name="T4" fmla="*/ 158 w 606"/>
                <a:gd name="T5" fmla="*/ 1242 h 1321"/>
                <a:gd name="T6" fmla="*/ 110 w 606"/>
                <a:gd name="T7" fmla="*/ 1172 h 1321"/>
                <a:gd name="T8" fmla="*/ 69 w 606"/>
                <a:gd name="T9" fmla="*/ 1083 h 1321"/>
                <a:gd name="T10" fmla="*/ 37 w 606"/>
                <a:gd name="T11" fmla="*/ 978 h 1321"/>
                <a:gd name="T12" fmla="*/ 15 w 606"/>
                <a:gd name="T13" fmla="*/ 858 h 1321"/>
                <a:gd name="T14" fmla="*/ 3 w 606"/>
                <a:gd name="T15" fmla="*/ 729 h 1321"/>
                <a:gd name="T16" fmla="*/ 2 w 606"/>
                <a:gd name="T17" fmla="*/ 626 h 1321"/>
                <a:gd name="T18" fmla="*/ 10 w 606"/>
                <a:gd name="T19" fmla="*/ 494 h 1321"/>
                <a:gd name="T20" fmla="*/ 30 w 606"/>
                <a:gd name="T21" fmla="*/ 371 h 1321"/>
                <a:gd name="T22" fmla="*/ 60 w 606"/>
                <a:gd name="T23" fmla="*/ 262 h 1321"/>
                <a:gd name="T24" fmla="*/ 99 w 606"/>
                <a:gd name="T25" fmla="*/ 170 h 1321"/>
                <a:gd name="T26" fmla="*/ 145 w 606"/>
                <a:gd name="T27" fmla="*/ 94 h 1321"/>
                <a:gd name="T28" fmla="*/ 199 w 606"/>
                <a:gd name="T29" fmla="*/ 39 h 1321"/>
                <a:gd name="T30" fmla="*/ 257 w 606"/>
                <a:gd name="T31" fmla="*/ 7 h 1321"/>
                <a:gd name="T32" fmla="*/ 303 w 606"/>
                <a:gd name="T33" fmla="*/ 0 h 1321"/>
                <a:gd name="T34" fmla="*/ 365 w 606"/>
                <a:gd name="T35" fmla="*/ 13 h 1321"/>
                <a:gd name="T36" fmla="*/ 422 w 606"/>
                <a:gd name="T37" fmla="*/ 51 h 1321"/>
                <a:gd name="T38" fmla="*/ 474 w 606"/>
                <a:gd name="T39" fmla="*/ 111 h 1321"/>
                <a:gd name="T40" fmla="*/ 518 w 606"/>
                <a:gd name="T41" fmla="*/ 191 h 1321"/>
                <a:gd name="T42" fmla="*/ 555 w 606"/>
                <a:gd name="T43" fmla="*/ 288 h 1321"/>
                <a:gd name="T44" fmla="*/ 583 w 606"/>
                <a:gd name="T45" fmla="*/ 401 h 1321"/>
                <a:gd name="T46" fmla="*/ 600 w 606"/>
                <a:gd name="T47" fmla="*/ 526 h 1321"/>
                <a:gd name="T48" fmla="*/ 606 w 606"/>
                <a:gd name="T49" fmla="*/ 660 h 1321"/>
                <a:gd name="T50" fmla="*/ 602 w 606"/>
                <a:gd name="T51" fmla="*/ 762 h 1321"/>
                <a:gd name="T52" fmla="*/ 588 w 606"/>
                <a:gd name="T53" fmla="*/ 889 h 1321"/>
                <a:gd name="T54" fmla="*/ 563 w 606"/>
                <a:gd name="T55" fmla="*/ 1006 h 1321"/>
                <a:gd name="T56" fmla="*/ 529 w 606"/>
                <a:gd name="T57" fmla="*/ 1106 h 1321"/>
                <a:gd name="T58" fmla="*/ 486 w 606"/>
                <a:gd name="T59" fmla="*/ 1192 h 1321"/>
                <a:gd name="T60" fmla="*/ 436 w 606"/>
                <a:gd name="T61" fmla="*/ 1257 h 1321"/>
                <a:gd name="T62" fmla="*/ 380 w 606"/>
                <a:gd name="T63" fmla="*/ 1300 h 1321"/>
                <a:gd name="T64" fmla="*/ 320 w 606"/>
                <a:gd name="T65" fmla="*/ 1320 h 1321"/>
                <a:gd name="T66" fmla="*/ 303 w 606"/>
                <a:gd name="T67" fmla="*/ 50 h 1321"/>
                <a:gd name="T68" fmla="*/ 253 w 606"/>
                <a:gd name="T69" fmla="*/ 63 h 1321"/>
                <a:gd name="T70" fmla="*/ 206 w 606"/>
                <a:gd name="T71" fmla="*/ 98 h 1321"/>
                <a:gd name="T72" fmla="*/ 163 w 606"/>
                <a:gd name="T73" fmla="*/ 155 h 1321"/>
                <a:gd name="T74" fmla="*/ 126 w 606"/>
                <a:gd name="T75" fmla="*/ 230 h 1321"/>
                <a:gd name="T76" fmla="*/ 82 w 606"/>
                <a:gd name="T77" fmla="*/ 371 h 1321"/>
                <a:gd name="T78" fmla="*/ 51 w 606"/>
                <a:gd name="T79" fmla="*/ 599 h 1321"/>
                <a:gd name="T80" fmla="*/ 56 w 606"/>
                <a:gd name="T81" fmla="*/ 781 h 1321"/>
                <a:gd name="T82" fmla="*/ 94 w 606"/>
                <a:gd name="T83" fmla="*/ 1000 h 1321"/>
                <a:gd name="T84" fmla="*/ 135 w 606"/>
                <a:gd name="T85" fmla="*/ 1110 h 1321"/>
                <a:gd name="T86" fmla="*/ 174 w 606"/>
                <a:gd name="T87" fmla="*/ 1181 h 1321"/>
                <a:gd name="T88" fmla="*/ 218 w 606"/>
                <a:gd name="T89" fmla="*/ 1234 h 1321"/>
                <a:gd name="T90" fmla="*/ 265 w 606"/>
                <a:gd name="T91" fmla="*/ 1264 h 1321"/>
                <a:gd name="T92" fmla="*/ 303 w 606"/>
                <a:gd name="T93" fmla="*/ 1272 h 1321"/>
                <a:gd name="T94" fmla="*/ 354 w 606"/>
                <a:gd name="T95" fmla="*/ 1258 h 1321"/>
                <a:gd name="T96" fmla="*/ 400 w 606"/>
                <a:gd name="T97" fmla="*/ 1223 h 1321"/>
                <a:gd name="T98" fmla="*/ 443 w 606"/>
                <a:gd name="T99" fmla="*/ 1165 h 1321"/>
                <a:gd name="T100" fmla="*/ 481 w 606"/>
                <a:gd name="T101" fmla="*/ 1090 h 1321"/>
                <a:gd name="T102" fmla="*/ 525 w 606"/>
                <a:gd name="T103" fmla="*/ 949 h 1321"/>
                <a:gd name="T104" fmla="*/ 555 w 606"/>
                <a:gd name="T105" fmla="*/ 722 h 1321"/>
                <a:gd name="T106" fmla="*/ 551 w 606"/>
                <a:gd name="T107" fmla="*/ 539 h 1321"/>
                <a:gd name="T108" fmla="*/ 512 w 606"/>
                <a:gd name="T109" fmla="*/ 322 h 1321"/>
                <a:gd name="T110" fmla="*/ 473 w 606"/>
                <a:gd name="T111" fmla="*/ 210 h 1321"/>
                <a:gd name="T112" fmla="*/ 434 w 606"/>
                <a:gd name="T113" fmla="*/ 140 h 1321"/>
                <a:gd name="T114" fmla="*/ 390 w 606"/>
                <a:gd name="T115" fmla="*/ 88 h 1321"/>
                <a:gd name="T116" fmla="*/ 341 w 606"/>
                <a:gd name="T117" fmla="*/ 57 h 1321"/>
                <a:gd name="T118" fmla="*/ 303 w 606"/>
                <a:gd name="T119" fmla="*/ 5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6" h="1321">
                  <a:moveTo>
                    <a:pt x="303" y="1321"/>
                  </a:moveTo>
                  <a:lnTo>
                    <a:pt x="303" y="1321"/>
                  </a:lnTo>
                  <a:lnTo>
                    <a:pt x="288" y="1320"/>
                  </a:lnTo>
                  <a:lnTo>
                    <a:pt x="272" y="1318"/>
                  </a:lnTo>
                  <a:lnTo>
                    <a:pt x="257" y="1313"/>
                  </a:lnTo>
                  <a:lnTo>
                    <a:pt x="241" y="1308"/>
                  </a:lnTo>
                  <a:lnTo>
                    <a:pt x="227" y="1300"/>
                  </a:lnTo>
                  <a:lnTo>
                    <a:pt x="213" y="1292"/>
                  </a:lnTo>
                  <a:lnTo>
                    <a:pt x="199" y="1281"/>
                  </a:lnTo>
                  <a:lnTo>
                    <a:pt x="184" y="1270"/>
                  </a:lnTo>
                  <a:lnTo>
                    <a:pt x="171" y="1257"/>
                  </a:lnTo>
                  <a:lnTo>
                    <a:pt x="158" y="1242"/>
                  </a:lnTo>
                  <a:lnTo>
                    <a:pt x="145" y="1226"/>
                  </a:lnTo>
                  <a:lnTo>
                    <a:pt x="133" y="1210"/>
                  </a:lnTo>
                  <a:lnTo>
                    <a:pt x="122" y="1192"/>
                  </a:lnTo>
                  <a:lnTo>
                    <a:pt x="110" y="1172"/>
                  </a:lnTo>
                  <a:lnTo>
                    <a:pt x="99" y="1152"/>
                  </a:lnTo>
                  <a:lnTo>
                    <a:pt x="88" y="1129"/>
                  </a:lnTo>
                  <a:lnTo>
                    <a:pt x="79" y="1106"/>
                  </a:lnTo>
                  <a:lnTo>
                    <a:pt x="69" y="1083"/>
                  </a:lnTo>
                  <a:lnTo>
                    <a:pt x="60" y="1058"/>
                  </a:lnTo>
                  <a:lnTo>
                    <a:pt x="51" y="1032"/>
                  </a:lnTo>
                  <a:lnTo>
                    <a:pt x="44" y="1006"/>
                  </a:lnTo>
                  <a:lnTo>
                    <a:pt x="37" y="978"/>
                  </a:lnTo>
                  <a:lnTo>
                    <a:pt x="30" y="950"/>
                  </a:lnTo>
                  <a:lnTo>
                    <a:pt x="24" y="920"/>
                  </a:lnTo>
                  <a:lnTo>
                    <a:pt x="19" y="889"/>
                  </a:lnTo>
                  <a:lnTo>
                    <a:pt x="15" y="858"/>
                  </a:lnTo>
                  <a:lnTo>
                    <a:pt x="10" y="827"/>
                  </a:lnTo>
                  <a:lnTo>
                    <a:pt x="6" y="795"/>
                  </a:lnTo>
                  <a:lnTo>
                    <a:pt x="4" y="762"/>
                  </a:lnTo>
                  <a:lnTo>
                    <a:pt x="3" y="729"/>
                  </a:lnTo>
                  <a:lnTo>
                    <a:pt x="2" y="694"/>
                  </a:lnTo>
                  <a:lnTo>
                    <a:pt x="0" y="660"/>
                  </a:lnTo>
                  <a:lnTo>
                    <a:pt x="0" y="660"/>
                  </a:lnTo>
                  <a:lnTo>
                    <a:pt x="2" y="626"/>
                  </a:lnTo>
                  <a:lnTo>
                    <a:pt x="3" y="592"/>
                  </a:lnTo>
                  <a:lnTo>
                    <a:pt x="4" y="558"/>
                  </a:lnTo>
                  <a:lnTo>
                    <a:pt x="6" y="526"/>
                  </a:lnTo>
                  <a:lnTo>
                    <a:pt x="10" y="494"/>
                  </a:lnTo>
                  <a:lnTo>
                    <a:pt x="15" y="462"/>
                  </a:lnTo>
                  <a:lnTo>
                    <a:pt x="19" y="431"/>
                  </a:lnTo>
                  <a:lnTo>
                    <a:pt x="24" y="401"/>
                  </a:lnTo>
                  <a:lnTo>
                    <a:pt x="30" y="371"/>
                  </a:lnTo>
                  <a:lnTo>
                    <a:pt x="37" y="343"/>
                  </a:lnTo>
                  <a:lnTo>
                    <a:pt x="44" y="316"/>
                  </a:lnTo>
                  <a:lnTo>
                    <a:pt x="51" y="288"/>
                  </a:lnTo>
                  <a:lnTo>
                    <a:pt x="60" y="262"/>
                  </a:lnTo>
                  <a:lnTo>
                    <a:pt x="69" y="237"/>
                  </a:lnTo>
                  <a:lnTo>
                    <a:pt x="79" y="214"/>
                  </a:lnTo>
                  <a:lnTo>
                    <a:pt x="88" y="191"/>
                  </a:lnTo>
                  <a:lnTo>
                    <a:pt x="99" y="170"/>
                  </a:lnTo>
                  <a:lnTo>
                    <a:pt x="110" y="148"/>
                  </a:lnTo>
                  <a:lnTo>
                    <a:pt x="122" y="129"/>
                  </a:lnTo>
                  <a:lnTo>
                    <a:pt x="133" y="111"/>
                  </a:lnTo>
                  <a:lnTo>
                    <a:pt x="145" y="94"/>
                  </a:lnTo>
                  <a:lnTo>
                    <a:pt x="158" y="78"/>
                  </a:lnTo>
                  <a:lnTo>
                    <a:pt x="171" y="64"/>
                  </a:lnTo>
                  <a:lnTo>
                    <a:pt x="184" y="51"/>
                  </a:lnTo>
                  <a:lnTo>
                    <a:pt x="199" y="39"/>
                  </a:lnTo>
                  <a:lnTo>
                    <a:pt x="213" y="28"/>
                  </a:lnTo>
                  <a:lnTo>
                    <a:pt x="227" y="20"/>
                  </a:lnTo>
                  <a:lnTo>
                    <a:pt x="241" y="13"/>
                  </a:lnTo>
                  <a:lnTo>
                    <a:pt x="257" y="7"/>
                  </a:lnTo>
                  <a:lnTo>
                    <a:pt x="272" y="3"/>
                  </a:lnTo>
                  <a:lnTo>
                    <a:pt x="288" y="1"/>
                  </a:lnTo>
                  <a:lnTo>
                    <a:pt x="303" y="0"/>
                  </a:lnTo>
                  <a:lnTo>
                    <a:pt x="303" y="0"/>
                  </a:lnTo>
                  <a:lnTo>
                    <a:pt x="320" y="1"/>
                  </a:lnTo>
                  <a:lnTo>
                    <a:pt x="335" y="3"/>
                  </a:lnTo>
                  <a:lnTo>
                    <a:pt x="351" y="7"/>
                  </a:lnTo>
                  <a:lnTo>
                    <a:pt x="365" y="13"/>
                  </a:lnTo>
                  <a:lnTo>
                    <a:pt x="380" y="20"/>
                  </a:lnTo>
                  <a:lnTo>
                    <a:pt x="395" y="28"/>
                  </a:lnTo>
                  <a:lnTo>
                    <a:pt x="409" y="39"/>
                  </a:lnTo>
                  <a:lnTo>
                    <a:pt x="422" y="51"/>
                  </a:lnTo>
                  <a:lnTo>
                    <a:pt x="436" y="64"/>
                  </a:lnTo>
                  <a:lnTo>
                    <a:pt x="449" y="78"/>
                  </a:lnTo>
                  <a:lnTo>
                    <a:pt x="461" y="94"/>
                  </a:lnTo>
                  <a:lnTo>
                    <a:pt x="474" y="111"/>
                  </a:lnTo>
                  <a:lnTo>
                    <a:pt x="486" y="129"/>
                  </a:lnTo>
                  <a:lnTo>
                    <a:pt x="497" y="148"/>
                  </a:lnTo>
                  <a:lnTo>
                    <a:pt x="509" y="170"/>
                  </a:lnTo>
                  <a:lnTo>
                    <a:pt x="518" y="191"/>
                  </a:lnTo>
                  <a:lnTo>
                    <a:pt x="529" y="214"/>
                  </a:lnTo>
                  <a:lnTo>
                    <a:pt x="538" y="237"/>
                  </a:lnTo>
                  <a:lnTo>
                    <a:pt x="546" y="262"/>
                  </a:lnTo>
                  <a:lnTo>
                    <a:pt x="555" y="288"/>
                  </a:lnTo>
                  <a:lnTo>
                    <a:pt x="563" y="316"/>
                  </a:lnTo>
                  <a:lnTo>
                    <a:pt x="570" y="343"/>
                  </a:lnTo>
                  <a:lnTo>
                    <a:pt x="577" y="371"/>
                  </a:lnTo>
                  <a:lnTo>
                    <a:pt x="583" y="401"/>
                  </a:lnTo>
                  <a:lnTo>
                    <a:pt x="588" y="431"/>
                  </a:lnTo>
                  <a:lnTo>
                    <a:pt x="593" y="462"/>
                  </a:lnTo>
                  <a:lnTo>
                    <a:pt x="596" y="494"/>
                  </a:lnTo>
                  <a:lnTo>
                    <a:pt x="600" y="526"/>
                  </a:lnTo>
                  <a:lnTo>
                    <a:pt x="602" y="558"/>
                  </a:lnTo>
                  <a:lnTo>
                    <a:pt x="605" y="592"/>
                  </a:lnTo>
                  <a:lnTo>
                    <a:pt x="606" y="626"/>
                  </a:lnTo>
                  <a:lnTo>
                    <a:pt x="606" y="660"/>
                  </a:lnTo>
                  <a:lnTo>
                    <a:pt x="606" y="660"/>
                  </a:lnTo>
                  <a:lnTo>
                    <a:pt x="606" y="694"/>
                  </a:lnTo>
                  <a:lnTo>
                    <a:pt x="605" y="729"/>
                  </a:lnTo>
                  <a:lnTo>
                    <a:pt x="602" y="762"/>
                  </a:lnTo>
                  <a:lnTo>
                    <a:pt x="600" y="795"/>
                  </a:lnTo>
                  <a:lnTo>
                    <a:pt x="596" y="827"/>
                  </a:lnTo>
                  <a:lnTo>
                    <a:pt x="593" y="858"/>
                  </a:lnTo>
                  <a:lnTo>
                    <a:pt x="588" y="889"/>
                  </a:lnTo>
                  <a:lnTo>
                    <a:pt x="583" y="920"/>
                  </a:lnTo>
                  <a:lnTo>
                    <a:pt x="577" y="950"/>
                  </a:lnTo>
                  <a:lnTo>
                    <a:pt x="570" y="978"/>
                  </a:lnTo>
                  <a:lnTo>
                    <a:pt x="563" y="1006"/>
                  </a:lnTo>
                  <a:lnTo>
                    <a:pt x="555" y="1032"/>
                  </a:lnTo>
                  <a:lnTo>
                    <a:pt x="546" y="1058"/>
                  </a:lnTo>
                  <a:lnTo>
                    <a:pt x="538" y="1083"/>
                  </a:lnTo>
                  <a:lnTo>
                    <a:pt x="529" y="1106"/>
                  </a:lnTo>
                  <a:lnTo>
                    <a:pt x="518" y="1129"/>
                  </a:lnTo>
                  <a:lnTo>
                    <a:pt x="509" y="1152"/>
                  </a:lnTo>
                  <a:lnTo>
                    <a:pt x="497" y="1172"/>
                  </a:lnTo>
                  <a:lnTo>
                    <a:pt x="486" y="1192"/>
                  </a:lnTo>
                  <a:lnTo>
                    <a:pt x="474" y="1210"/>
                  </a:lnTo>
                  <a:lnTo>
                    <a:pt x="461" y="1226"/>
                  </a:lnTo>
                  <a:lnTo>
                    <a:pt x="449" y="1242"/>
                  </a:lnTo>
                  <a:lnTo>
                    <a:pt x="436" y="1257"/>
                  </a:lnTo>
                  <a:lnTo>
                    <a:pt x="422" y="1270"/>
                  </a:lnTo>
                  <a:lnTo>
                    <a:pt x="409" y="1281"/>
                  </a:lnTo>
                  <a:lnTo>
                    <a:pt x="395" y="1292"/>
                  </a:lnTo>
                  <a:lnTo>
                    <a:pt x="380" y="1300"/>
                  </a:lnTo>
                  <a:lnTo>
                    <a:pt x="365" y="1308"/>
                  </a:lnTo>
                  <a:lnTo>
                    <a:pt x="351" y="1313"/>
                  </a:lnTo>
                  <a:lnTo>
                    <a:pt x="335" y="1318"/>
                  </a:lnTo>
                  <a:lnTo>
                    <a:pt x="320" y="1320"/>
                  </a:lnTo>
                  <a:lnTo>
                    <a:pt x="303" y="1321"/>
                  </a:lnTo>
                  <a:lnTo>
                    <a:pt x="303" y="1321"/>
                  </a:lnTo>
                  <a:close/>
                  <a:moveTo>
                    <a:pt x="303" y="50"/>
                  </a:moveTo>
                  <a:lnTo>
                    <a:pt x="303" y="50"/>
                  </a:lnTo>
                  <a:lnTo>
                    <a:pt x="291" y="51"/>
                  </a:lnTo>
                  <a:lnTo>
                    <a:pt x="278" y="53"/>
                  </a:lnTo>
                  <a:lnTo>
                    <a:pt x="265" y="57"/>
                  </a:lnTo>
                  <a:lnTo>
                    <a:pt x="253" y="63"/>
                  </a:lnTo>
                  <a:lnTo>
                    <a:pt x="241" y="69"/>
                  </a:lnTo>
                  <a:lnTo>
                    <a:pt x="230" y="77"/>
                  </a:lnTo>
                  <a:lnTo>
                    <a:pt x="218" y="88"/>
                  </a:lnTo>
                  <a:lnTo>
                    <a:pt x="206" y="98"/>
                  </a:lnTo>
                  <a:lnTo>
                    <a:pt x="195" y="110"/>
                  </a:lnTo>
                  <a:lnTo>
                    <a:pt x="184" y="124"/>
                  </a:lnTo>
                  <a:lnTo>
                    <a:pt x="174" y="140"/>
                  </a:lnTo>
                  <a:lnTo>
                    <a:pt x="163" y="155"/>
                  </a:lnTo>
                  <a:lnTo>
                    <a:pt x="154" y="173"/>
                  </a:lnTo>
                  <a:lnTo>
                    <a:pt x="144" y="191"/>
                  </a:lnTo>
                  <a:lnTo>
                    <a:pt x="135" y="210"/>
                  </a:lnTo>
                  <a:lnTo>
                    <a:pt x="126" y="230"/>
                  </a:lnTo>
                  <a:lnTo>
                    <a:pt x="117" y="252"/>
                  </a:lnTo>
                  <a:lnTo>
                    <a:pt x="110" y="274"/>
                  </a:lnTo>
                  <a:lnTo>
                    <a:pt x="94" y="322"/>
                  </a:lnTo>
                  <a:lnTo>
                    <a:pt x="82" y="371"/>
                  </a:lnTo>
                  <a:lnTo>
                    <a:pt x="70" y="425"/>
                  </a:lnTo>
                  <a:lnTo>
                    <a:pt x="62" y="481"/>
                  </a:lnTo>
                  <a:lnTo>
                    <a:pt x="56" y="539"/>
                  </a:lnTo>
                  <a:lnTo>
                    <a:pt x="51" y="599"/>
                  </a:lnTo>
                  <a:lnTo>
                    <a:pt x="50" y="660"/>
                  </a:lnTo>
                  <a:lnTo>
                    <a:pt x="50" y="660"/>
                  </a:lnTo>
                  <a:lnTo>
                    <a:pt x="51" y="722"/>
                  </a:lnTo>
                  <a:lnTo>
                    <a:pt x="56" y="781"/>
                  </a:lnTo>
                  <a:lnTo>
                    <a:pt x="62" y="839"/>
                  </a:lnTo>
                  <a:lnTo>
                    <a:pt x="70" y="895"/>
                  </a:lnTo>
                  <a:lnTo>
                    <a:pt x="82" y="949"/>
                  </a:lnTo>
                  <a:lnTo>
                    <a:pt x="94" y="1000"/>
                  </a:lnTo>
                  <a:lnTo>
                    <a:pt x="110" y="1046"/>
                  </a:lnTo>
                  <a:lnTo>
                    <a:pt x="117" y="1068"/>
                  </a:lnTo>
                  <a:lnTo>
                    <a:pt x="126" y="1090"/>
                  </a:lnTo>
                  <a:lnTo>
                    <a:pt x="135" y="1110"/>
                  </a:lnTo>
                  <a:lnTo>
                    <a:pt x="144" y="1130"/>
                  </a:lnTo>
                  <a:lnTo>
                    <a:pt x="154" y="1148"/>
                  </a:lnTo>
                  <a:lnTo>
                    <a:pt x="163" y="1165"/>
                  </a:lnTo>
                  <a:lnTo>
                    <a:pt x="174" y="1181"/>
                  </a:lnTo>
                  <a:lnTo>
                    <a:pt x="184" y="1197"/>
                  </a:lnTo>
                  <a:lnTo>
                    <a:pt x="195" y="1210"/>
                  </a:lnTo>
                  <a:lnTo>
                    <a:pt x="206" y="1223"/>
                  </a:lnTo>
                  <a:lnTo>
                    <a:pt x="218" y="1234"/>
                  </a:lnTo>
                  <a:lnTo>
                    <a:pt x="230" y="1243"/>
                  </a:lnTo>
                  <a:lnTo>
                    <a:pt x="241" y="1251"/>
                  </a:lnTo>
                  <a:lnTo>
                    <a:pt x="253" y="1258"/>
                  </a:lnTo>
                  <a:lnTo>
                    <a:pt x="265" y="1264"/>
                  </a:lnTo>
                  <a:lnTo>
                    <a:pt x="278" y="1268"/>
                  </a:lnTo>
                  <a:lnTo>
                    <a:pt x="291" y="1270"/>
                  </a:lnTo>
                  <a:lnTo>
                    <a:pt x="303" y="1272"/>
                  </a:lnTo>
                  <a:lnTo>
                    <a:pt x="303" y="1272"/>
                  </a:lnTo>
                  <a:lnTo>
                    <a:pt x="316" y="1270"/>
                  </a:lnTo>
                  <a:lnTo>
                    <a:pt x="329" y="1268"/>
                  </a:lnTo>
                  <a:lnTo>
                    <a:pt x="341" y="1264"/>
                  </a:lnTo>
                  <a:lnTo>
                    <a:pt x="354" y="1258"/>
                  </a:lnTo>
                  <a:lnTo>
                    <a:pt x="366" y="1251"/>
                  </a:lnTo>
                  <a:lnTo>
                    <a:pt x="378" y="1243"/>
                  </a:lnTo>
                  <a:lnTo>
                    <a:pt x="390" y="1234"/>
                  </a:lnTo>
                  <a:lnTo>
                    <a:pt x="400" y="1223"/>
                  </a:lnTo>
                  <a:lnTo>
                    <a:pt x="412" y="1210"/>
                  </a:lnTo>
                  <a:lnTo>
                    <a:pt x="423" y="1197"/>
                  </a:lnTo>
                  <a:lnTo>
                    <a:pt x="434" y="1181"/>
                  </a:lnTo>
                  <a:lnTo>
                    <a:pt x="443" y="1165"/>
                  </a:lnTo>
                  <a:lnTo>
                    <a:pt x="454" y="1148"/>
                  </a:lnTo>
                  <a:lnTo>
                    <a:pt x="463" y="1130"/>
                  </a:lnTo>
                  <a:lnTo>
                    <a:pt x="473" y="1110"/>
                  </a:lnTo>
                  <a:lnTo>
                    <a:pt x="481" y="1090"/>
                  </a:lnTo>
                  <a:lnTo>
                    <a:pt x="490" y="1068"/>
                  </a:lnTo>
                  <a:lnTo>
                    <a:pt x="498" y="1046"/>
                  </a:lnTo>
                  <a:lnTo>
                    <a:pt x="512" y="1000"/>
                  </a:lnTo>
                  <a:lnTo>
                    <a:pt x="525" y="949"/>
                  </a:lnTo>
                  <a:lnTo>
                    <a:pt x="536" y="895"/>
                  </a:lnTo>
                  <a:lnTo>
                    <a:pt x="545" y="839"/>
                  </a:lnTo>
                  <a:lnTo>
                    <a:pt x="551" y="781"/>
                  </a:lnTo>
                  <a:lnTo>
                    <a:pt x="555" y="722"/>
                  </a:lnTo>
                  <a:lnTo>
                    <a:pt x="556" y="660"/>
                  </a:lnTo>
                  <a:lnTo>
                    <a:pt x="556" y="660"/>
                  </a:lnTo>
                  <a:lnTo>
                    <a:pt x="555" y="599"/>
                  </a:lnTo>
                  <a:lnTo>
                    <a:pt x="551" y="539"/>
                  </a:lnTo>
                  <a:lnTo>
                    <a:pt x="545" y="481"/>
                  </a:lnTo>
                  <a:lnTo>
                    <a:pt x="536" y="425"/>
                  </a:lnTo>
                  <a:lnTo>
                    <a:pt x="525" y="371"/>
                  </a:lnTo>
                  <a:lnTo>
                    <a:pt x="512" y="322"/>
                  </a:lnTo>
                  <a:lnTo>
                    <a:pt x="498" y="274"/>
                  </a:lnTo>
                  <a:lnTo>
                    <a:pt x="490" y="252"/>
                  </a:lnTo>
                  <a:lnTo>
                    <a:pt x="481" y="230"/>
                  </a:lnTo>
                  <a:lnTo>
                    <a:pt x="473" y="210"/>
                  </a:lnTo>
                  <a:lnTo>
                    <a:pt x="463" y="191"/>
                  </a:lnTo>
                  <a:lnTo>
                    <a:pt x="454" y="173"/>
                  </a:lnTo>
                  <a:lnTo>
                    <a:pt x="443" y="155"/>
                  </a:lnTo>
                  <a:lnTo>
                    <a:pt x="434" y="140"/>
                  </a:lnTo>
                  <a:lnTo>
                    <a:pt x="423" y="124"/>
                  </a:lnTo>
                  <a:lnTo>
                    <a:pt x="412" y="110"/>
                  </a:lnTo>
                  <a:lnTo>
                    <a:pt x="400" y="98"/>
                  </a:lnTo>
                  <a:lnTo>
                    <a:pt x="390" y="88"/>
                  </a:lnTo>
                  <a:lnTo>
                    <a:pt x="378" y="77"/>
                  </a:lnTo>
                  <a:lnTo>
                    <a:pt x="366" y="69"/>
                  </a:lnTo>
                  <a:lnTo>
                    <a:pt x="354" y="63"/>
                  </a:lnTo>
                  <a:lnTo>
                    <a:pt x="341" y="57"/>
                  </a:lnTo>
                  <a:lnTo>
                    <a:pt x="329" y="53"/>
                  </a:lnTo>
                  <a:lnTo>
                    <a:pt x="316" y="51"/>
                  </a:lnTo>
                  <a:lnTo>
                    <a:pt x="303" y="50"/>
                  </a:lnTo>
                  <a:lnTo>
                    <a:pt x="303"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44" name="Freeform 35"/>
            <p:cNvSpPr>
              <a:spLocks noEditPoints="1"/>
            </p:cNvSpPr>
            <p:nvPr/>
          </p:nvSpPr>
          <p:spPr bwMode="auto">
            <a:xfrm>
              <a:off x="4263631" y="4792644"/>
              <a:ext cx="627063" cy="447675"/>
            </a:xfrm>
            <a:custGeom>
              <a:avLst/>
              <a:gdLst>
                <a:gd name="T0" fmla="*/ 892 w 1186"/>
                <a:gd name="T1" fmla="*/ 846 h 848"/>
                <a:gd name="T2" fmla="*/ 771 w 1186"/>
                <a:gd name="T3" fmla="*/ 824 h 848"/>
                <a:gd name="T4" fmla="*/ 642 w 1186"/>
                <a:gd name="T5" fmla="*/ 783 h 848"/>
                <a:gd name="T6" fmla="*/ 508 w 1186"/>
                <a:gd name="T7" fmla="*/ 723 h 848"/>
                <a:gd name="T8" fmla="*/ 412 w 1186"/>
                <a:gd name="T9" fmla="*/ 669 h 848"/>
                <a:gd name="T10" fmla="*/ 301 w 1186"/>
                <a:gd name="T11" fmla="*/ 595 h 848"/>
                <a:gd name="T12" fmla="*/ 206 w 1186"/>
                <a:gd name="T13" fmla="*/ 517 h 848"/>
                <a:gd name="T14" fmla="*/ 127 w 1186"/>
                <a:gd name="T15" fmla="*/ 436 h 848"/>
                <a:gd name="T16" fmla="*/ 65 w 1186"/>
                <a:gd name="T17" fmla="*/ 356 h 848"/>
                <a:gd name="T18" fmla="*/ 24 w 1186"/>
                <a:gd name="T19" fmla="*/ 278 h 848"/>
                <a:gd name="T20" fmla="*/ 2 w 1186"/>
                <a:gd name="T21" fmla="*/ 204 h 848"/>
                <a:gd name="T22" fmla="*/ 3 w 1186"/>
                <a:gd name="T23" fmla="*/ 138 h 848"/>
                <a:gd name="T24" fmla="*/ 20 w 1186"/>
                <a:gd name="T25" fmla="*/ 94 h 848"/>
                <a:gd name="T26" fmla="*/ 54 w 1186"/>
                <a:gd name="T27" fmla="*/ 54 h 848"/>
                <a:gd name="T28" fmla="*/ 102 w 1186"/>
                <a:gd name="T29" fmla="*/ 24 h 848"/>
                <a:gd name="T30" fmla="*/ 164 w 1186"/>
                <a:gd name="T31" fmla="*/ 7 h 848"/>
                <a:gd name="T32" fmla="*/ 237 w 1186"/>
                <a:gd name="T33" fmla="*/ 0 h 848"/>
                <a:gd name="T34" fmla="*/ 323 w 1186"/>
                <a:gd name="T35" fmla="*/ 7 h 848"/>
                <a:gd name="T36" fmla="*/ 446 w 1186"/>
                <a:gd name="T37" fmla="*/ 33 h 848"/>
                <a:gd name="T38" fmla="*/ 577 w 1186"/>
                <a:gd name="T39" fmla="*/ 80 h 848"/>
                <a:gd name="T40" fmla="*/ 711 w 1186"/>
                <a:gd name="T41" fmla="*/ 144 h 848"/>
                <a:gd name="T42" fmla="*/ 852 w 1186"/>
                <a:gd name="T43" fmla="*/ 230 h 848"/>
                <a:gd name="T44" fmla="*/ 971 w 1186"/>
                <a:gd name="T45" fmla="*/ 324 h 848"/>
                <a:gd name="T46" fmla="*/ 1050 w 1186"/>
                <a:gd name="T47" fmla="*/ 404 h 848"/>
                <a:gd name="T48" fmla="*/ 1100 w 1186"/>
                <a:gd name="T49" fmla="*/ 464 h 848"/>
                <a:gd name="T50" fmla="*/ 1151 w 1186"/>
                <a:gd name="T51" fmla="*/ 548 h 848"/>
                <a:gd name="T52" fmla="*/ 1180 w 1186"/>
                <a:gd name="T53" fmla="*/ 625 h 848"/>
                <a:gd name="T54" fmla="*/ 1185 w 1186"/>
                <a:gd name="T55" fmla="*/ 695 h 848"/>
                <a:gd name="T56" fmla="*/ 1164 w 1186"/>
                <a:gd name="T57" fmla="*/ 754 h 848"/>
                <a:gd name="T58" fmla="*/ 1141 w 1186"/>
                <a:gd name="T59" fmla="*/ 786 h 848"/>
                <a:gd name="T60" fmla="*/ 1097 w 1186"/>
                <a:gd name="T61" fmla="*/ 818 h 848"/>
                <a:gd name="T62" fmla="*/ 1038 w 1186"/>
                <a:gd name="T63" fmla="*/ 838 h 848"/>
                <a:gd name="T64" fmla="*/ 967 w 1186"/>
                <a:gd name="T65" fmla="*/ 848 h 848"/>
                <a:gd name="T66" fmla="*/ 237 w 1186"/>
                <a:gd name="T67" fmla="*/ 51 h 848"/>
                <a:gd name="T68" fmla="*/ 139 w 1186"/>
                <a:gd name="T69" fmla="*/ 64 h 848"/>
                <a:gd name="T70" fmla="*/ 98 w 1186"/>
                <a:gd name="T71" fmla="*/ 83 h 848"/>
                <a:gd name="T72" fmla="*/ 69 w 1186"/>
                <a:gd name="T73" fmla="*/ 111 h 848"/>
                <a:gd name="T74" fmla="*/ 53 w 1186"/>
                <a:gd name="T75" fmla="*/ 143 h 848"/>
                <a:gd name="T76" fmla="*/ 51 w 1186"/>
                <a:gd name="T77" fmla="*/ 197 h 848"/>
                <a:gd name="T78" fmla="*/ 69 w 1186"/>
                <a:gd name="T79" fmla="*/ 260 h 848"/>
                <a:gd name="T80" fmla="*/ 107 w 1186"/>
                <a:gd name="T81" fmla="*/ 328 h 848"/>
                <a:gd name="T82" fmla="*/ 161 w 1186"/>
                <a:gd name="T83" fmla="*/ 399 h 848"/>
                <a:gd name="T84" fmla="*/ 317 w 1186"/>
                <a:gd name="T85" fmla="*/ 544 h 848"/>
                <a:gd name="T86" fmla="*/ 466 w 1186"/>
                <a:gd name="T87" fmla="*/ 644 h 848"/>
                <a:gd name="T88" fmla="*/ 593 w 1186"/>
                <a:gd name="T89" fmla="*/ 708 h 848"/>
                <a:gd name="T90" fmla="*/ 719 w 1186"/>
                <a:gd name="T91" fmla="*/ 756 h 848"/>
                <a:gd name="T92" fmla="*/ 840 w 1186"/>
                <a:gd name="T93" fmla="*/ 787 h 848"/>
                <a:gd name="T94" fmla="*/ 948 w 1186"/>
                <a:gd name="T95" fmla="*/ 798 h 848"/>
                <a:gd name="T96" fmla="*/ 1034 w 1186"/>
                <a:gd name="T97" fmla="*/ 789 h 848"/>
                <a:gd name="T98" fmla="*/ 1078 w 1186"/>
                <a:gd name="T99" fmla="*/ 771 h 848"/>
                <a:gd name="T100" fmla="*/ 1110 w 1186"/>
                <a:gd name="T101" fmla="*/ 746 h 848"/>
                <a:gd name="T102" fmla="*/ 1126 w 1186"/>
                <a:gd name="T103" fmla="*/ 720 h 848"/>
                <a:gd name="T104" fmla="*/ 1135 w 1186"/>
                <a:gd name="T105" fmla="*/ 670 h 848"/>
                <a:gd name="T106" fmla="*/ 1124 w 1186"/>
                <a:gd name="T107" fmla="*/ 612 h 848"/>
                <a:gd name="T108" fmla="*/ 1094 w 1186"/>
                <a:gd name="T109" fmla="*/ 546 h 848"/>
                <a:gd name="T110" fmla="*/ 1060 w 1186"/>
                <a:gd name="T111" fmla="*/ 494 h 848"/>
                <a:gd name="T112" fmla="*/ 995 w 1186"/>
                <a:gd name="T113" fmla="*/ 417 h 848"/>
                <a:gd name="T114" fmla="*/ 870 w 1186"/>
                <a:gd name="T115" fmla="*/ 306 h 848"/>
                <a:gd name="T116" fmla="*/ 719 w 1186"/>
                <a:gd name="T117" fmla="*/ 206 h 848"/>
                <a:gd name="T118" fmla="*/ 592 w 1186"/>
                <a:gd name="T119" fmla="*/ 140 h 848"/>
                <a:gd name="T120" fmla="*/ 465 w 1186"/>
                <a:gd name="T121" fmla="*/ 92 h 848"/>
                <a:gd name="T122" fmla="*/ 345 w 1186"/>
                <a:gd name="T123" fmla="*/ 61 h 848"/>
                <a:gd name="T124" fmla="*/ 237 w 1186"/>
                <a:gd name="T125" fmla="*/ 5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848">
                  <a:moveTo>
                    <a:pt x="948" y="848"/>
                  </a:moveTo>
                  <a:lnTo>
                    <a:pt x="948" y="848"/>
                  </a:lnTo>
                  <a:lnTo>
                    <a:pt x="921" y="847"/>
                  </a:lnTo>
                  <a:lnTo>
                    <a:pt x="892" y="846"/>
                  </a:lnTo>
                  <a:lnTo>
                    <a:pt x="863" y="842"/>
                  </a:lnTo>
                  <a:lnTo>
                    <a:pt x="833" y="837"/>
                  </a:lnTo>
                  <a:lnTo>
                    <a:pt x="802" y="831"/>
                  </a:lnTo>
                  <a:lnTo>
                    <a:pt x="771" y="824"/>
                  </a:lnTo>
                  <a:lnTo>
                    <a:pt x="739" y="816"/>
                  </a:lnTo>
                  <a:lnTo>
                    <a:pt x="707" y="805"/>
                  </a:lnTo>
                  <a:lnTo>
                    <a:pt x="674" y="794"/>
                  </a:lnTo>
                  <a:lnTo>
                    <a:pt x="642" y="783"/>
                  </a:lnTo>
                  <a:lnTo>
                    <a:pt x="609" y="770"/>
                  </a:lnTo>
                  <a:lnTo>
                    <a:pt x="576" y="755"/>
                  </a:lnTo>
                  <a:lnTo>
                    <a:pt x="541" y="740"/>
                  </a:lnTo>
                  <a:lnTo>
                    <a:pt x="508" y="723"/>
                  </a:lnTo>
                  <a:lnTo>
                    <a:pt x="475" y="705"/>
                  </a:lnTo>
                  <a:lnTo>
                    <a:pt x="441" y="686"/>
                  </a:lnTo>
                  <a:lnTo>
                    <a:pt x="441" y="686"/>
                  </a:lnTo>
                  <a:lnTo>
                    <a:pt x="412" y="669"/>
                  </a:lnTo>
                  <a:lnTo>
                    <a:pt x="383" y="651"/>
                  </a:lnTo>
                  <a:lnTo>
                    <a:pt x="355" y="633"/>
                  </a:lnTo>
                  <a:lnTo>
                    <a:pt x="327" y="614"/>
                  </a:lnTo>
                  <a:lnTo>
                    <a:pt x="301" y="595"/>
                  </a:lnTo>
                  <a:lnTo>
                    <a:pt x="276" y="576"/>
                  </a:lnTo>
                  <a:lnTo>
                    <a:pt x="251" y="556"/>
                  </a:lnTo>
                  <a:lnTo>
                    <a:pt x="228" y="537"/>
                  </a:lnTo>
                  <a:lnTo>
                    <a:pt x="206" y="517"/>
                  </a:lnTo>
                  <a:lnTo>
                    <a:pt x="185" y="496"/>
                  </a:lnTo>
                  <a:lnTo>
                    <a:pt x="164" y="476"/>
                  </a:lnTo>
                  <a:lnTo>
                    <a:pt x="145" y="456"/>
                  </a:lnTo>
                  <a:lnTo>
                    <a:pt x="127" y="436"/>
                  </a:lnTo>
                  <a:lnTo>
                    <a:pt x="109" y="416"/>
                  </a:lnTo>
                  <a:lnTo>
                    <a:pt x="94" y="396"/>
                  </a:lnTo>
                  <a:lnTo>
                    <a:pt x="78" y="375"/>
                  </a:lnTo>
                  <a:lnTo>
                    <a:pt x="65" y="356"/>
                  </a:lnTo>
                  <a:lnTo>
                    <a:pt x="53" y="336"/>
                  </a:lnTo>
                  <a:lnTo>
                    <a:pt x="41" y="317"/>
                  </a:lnTo>
                  <a:lnTo>
                    <a:pt x="32" y="297"/>
                  </a:lnTo>
                  <a:lnTo>
                    <a:pt x="24" y="278"/>
                  </a:lnTo>
                  <a:lnTo>
                    <a:pt x="16" y="259"/>
                  </a:lnTo>
                  <a:lnTo>
                    <a:pt x="10" y="241"/>
                  </a:lnTo>
                  <a:lnTo>
                    <a:pt x="6" y="222"/>
                  </a:lnTo>
                  <a:lnTo>
                    <a:pt x="2" y="204"/>
                  </a:lnTo>
                  <a:lnTo>
                    <a:pt x="0" y="188"/>
                  </a:lnTo>
                  <a:lnTo>
                    <a:pt x="0" y="170"/>
                  </a:lnTo>
                  <a:lnTo>
                    <a:pt x="1" y="154"/>
                  </a:lnTo>
                  <a:lnTo>
                    <a:pt x="3" y="138"/>
                  </a:lnTo>
                  <a:lnTo>
                    <a:pt x="8" y="122"/>
                  </a:lnTo>
                  <a:lnTo>
                    <a:pt x="13" y="108"/>
                  </a:lnTo>
                  <a:lnTo>
                    <a:pt x="20" y="94"/>
                  </a:lnTo>
                  <a:lnTo>
                    <a:pt x="20" y="94"/>
                  </a:lnTo>
                  <a:lnTo>
                    <a:pt x="27" y="83"/>
                  </a:lnTo>
                  <a:lnTo>
                    <a:pt x="35" y="73"/>
                  </a:lnTo>
                  <a:lnTo>
                    <a:pt x="45" y="63"/>
                  </a:lnTo>
                  <a:lnTo>
                    <a:pt x="54" y="54"/>
                  </a:lnTo>
                  <a:lnTo>
                    <a:pt x="65" y="45"/>
                  </a:lnTo>
                  <a:lnTo>
                    <a:pt x="77" y="38"/>
                  </a:lnTo>
                  <a:lnTo>
                    <a:pt x="89" y="31"/>
                  </a:lnTo>
                  <a:lnTo>
                    <a:pt x="102" y="24"/>
                  </a:lnTo>
                  <a:lnTo>
                    <a:pt x="116" y="19"/>
                  </a:lnTo>
                  <a:lnTo>
                    <a:pt x="132" y="14"/>
                  </a:lnTo>
                  <a:lnTo>
                    <a:pt x="147" y="10"/>
                  </a:lnTo>
                  <a:lnTo>
                    <a:pt x="164" y="7"/>
                  </a:lnTo>
                  <a:lnTo>
                    <a:pt x="180" y="4"/>
                  </a:lnTo>
                  <a:lnTo>
                    <a:pt x="199" y="2"/>
                  </a:lnTo>
                  <a:lnTo>
                    <a:pt x="217" y="1"/>
                  </a:lnTo>
                  <a:lnTo>
                    <a:pt x="237" y="0"/>
                  </a:lnTo>
                  <a:lnTo>
                    <a:pt x="237" y="0"/>
                  </a:lnTo>
                  <a:lnTo>
                    <a:pt x="264" y="1"/>
                  </a:lnTo>
                  <a:lnTo>
                    <a:pt x="293" y="4"/>
                  </a:lnTo>
                  <a:lnTo>
                    <a:pt x="323" y="7"/>
                  </a:lnTo>
                  <a:lnTo>
                    <a:pt x="352" y="12"/>
                  </a:lnTo>
                  <a:lnTo>
                    <a:pt x="383" y="18"/>
                  </a:lnTo>
                  <a:lnTo>
                    <a:pt x="414" y="25"/>
                  </a:lnTo>
                  <a:lnTo>
                    <a:pt x="446" y="33"/>
                  </a:lnTo>
                  <a:lnTo>
                    <a:pt x="478" y="43"/>
                  </a:lnTo>
                  <a:lnTo>
                    <a:pt x="510" y="54"/>
                  </a:lnTo>
                  <a:lnTo>
                    <a:pt x="543" y="65"/>
                  </a:lnTo>
                  <a:lnTo>
                    <a:pt x="577" y="80"/>
                  </a:lnTo>
                  <a:lnTo>
                    <a:pt x="610" y="94"/>
                  </a:lnTo>
                  <a:lnTo>
                    <a:pt x="643" y="109"/>
                  </a:lnTo>
                  <a:lnTo>
                    <a:pt x="676" y="126"/>
                  </a:lnTo>
                  <a:lnTo>
                    <a:pt x="711" y="144"/>
                  </a:lnTo>
                  <a:lnTo>
                    <a:pt x="744" y="162"/>
                  </a:lnTo>
                  <a:lnTo>
                    <a:pt x="744" y="162"/>
                  </a:lnTo>
                  <a:lnTo>
                    <a:pt x="799" y="196"/>
                  </a:lnTo>
                  <a:lnTo>
                    <a:pt x="852" y="230"/>
                  </a:lnTo>
                  <a:lnTo>
                    <a:pt x="902" y="267"/>
                  </a:lnTo>
                  <a:lnTo>
                    <a:pt x="926" y="286"/>
                  </a:lnTo>
                  <a:lnTo>
                    <a:pt x="948" y="305"/>
                  </a:lnTo>
                  <a:lnTo>
                    <a:pt x="971" y="324"/>
                  </a:lnTo>
                  <a:lnTo>
                    <a:pt x="992" y="344"/>
                  </a:lnTo>
                  <a:lnTo>
                    <a:pt x="1012" y="363"/>
                  </a:lnTo>
                  <a:lnTo>
                    <a:pt x="1031" y="384"/>
                  </a:lnTo>
                  <a:lnTo>
                    <a:pt x="1050" y="404"/>
                  </a:lnTo>
                  <a:lnTo>
                    <a:pt x="1068" y="424"/>
                  </a:lnTo>
                  <a:lnTo>
                    <a:pt x="1085" y="444"/>
                  </a:lnTo>
                  <a:lnTo>
                    <a:pt x="1100" y="464"/>
                  </a:lnTo>
                  <a:lnTo>
                    <a:pt x="1100" y="464"/>
                  </a:lnTo>
                  <a:lnTo>
                    <a:pt x="1114" y="486"/>
                  </a:lnTo>
                  <a:lnTo>
                    <a:pt x="1129" y="506"/>
                  </a:lnTo>
                  <a:lnTo>
                    <a:pt x="1141" y="527"/>
                  </a:lnTo>
                  <a:lnTo>
                    <a:pt x="1151" y="548"/>
                  </a:lnTo>
                  <a:lnTo>
                    <a:pt x="1161" y="568"/>
                  </a:lnTo>
                  <a:lnTo>
                    <a:pt x="1169" y="587"/>
                  </a:lnTo>
                  <a:lnTo>
                    <a:pt x="1175" y="606"/>
                  </a:lnTo>
                  <a:lnTo>
                    <a:pt x="1180" y="625"/>
                  </a:lnTo>
                  <a:lnTo>
                    <a:pt x="1183" y="643"/>
                  </a:lnTo>
                  <a:lnTo>
                    <a:pt x="1185" y="660"/>
                  </a:lnTo>
                  <a:lnTo>
                    <a:pt x="1186" y="678"/>
                  </a:lnTo>
                  <a:lnTo>
                    <a:pt x="1185" y="695"/>
                  </a:lnTo>
                  <a:lnTo>
                    <a:pt x="1181" y="710"/>
                  </a:lnTo>
                  <a:lnTo>
                    <a:pt x="1177" y="726"/>
                  </a:lnTo>
                  <a:lnTo>
                    <a:pt x="1171" y="741"/>
                  </a:lnTo>
                  <a:lnTo>
                    <a:pt x="1164" y="754"/>
                  </a:lnTo>
                  <a:lnTo>
                    <a:pt x="1164" y="754"/>
                  </a:lnTo>
                  <a:lnTo>
                    <a:pt x="1157" y="766"/>
                  </a:lnTo>
                  <a:lnTo>
                    <a:pt x="1150" y="777"/>
                  </a:lnTo>
                  <a:lnTo>
                    <a:pt x="1141" y="786"/>
                  </a:lnTo>
                  <a:lnTo>
                    <a:pt x="1131" y="794"/>
                  </a:lnTo>
                  <a:lnTo>
                    <a:pt x="1120" y="803"/>
                  </a:lnTo>
                  <a:lnTo>
                    <a:pt x="1109" y="811"/>
                  </a:lnTo>
                  <a:lnTo>
                    <a:pt x="1097" y="818"/>
                  </a:lnTo>
                  <a:lnTo>
                    <a:pt x="1082" y="824"/>
                  </a:lnTo>
                  <a:lnTo>
                    <a:pt x="1069" y="830"/>
                  </a:lnTo>
                  <a:lnTo>
                    <a:pt x="1054" y="835"/>
                  </a:lnTo>
                  <a:lnTo>
                    <a:pt x="1038" y="838"/>
                  </a:lnTo>
                  <a:lnTo>
                    <a:pt x="1022" y="842"/>
                  </a:lnTo>
                  <a:lnTo>
                    <a:pt x="1004" y="844"/>
                  </a:lnTo>
                  <a:lnTo>
                    <a:pt x="986" y="847"/>
                  </a:lnTo>
                  <a:lnTo>
                    <a:pt x="967" y="848"/>
                  </a:lnTo>
                  <a:lnTo>
                    <a:pt x="948" y="848"/>
                  </a:lnTo>
                  <a:lnTo>
                    <a:pt x="948" y="848"/>
                  </a:lnTo>
                  <a:close/>
                  <a:moveTo>
                    <a:pt x="237" y="51"/>
                  </a:moveTo>
                  <a:lnTo>
                    <a:pt x="237" y="51"/>
                  </a:lnTo>
                  <a:lnTo>
                    <a:pt x="206" y="51"/>
                  </a:lnTo>
                  <a:lnTo>
                    <a:pt x="177" y="55"/>
                  </a:lnTo>
                  <a:lnTo>
                    <a:pt x="151" y="61"/>
                  </a:lnTo>
                  <a:lnTo>
                    <a:pt x="139" y="64"/>
                  </a:lnTo>
                  <a:lnTo>
                    <a:pt x="128" y="68"/>
                  </a:lnTo>
                  <a:lnTo>
                    <a:pt x="117" y="73"/>
                  </a:lnTo>
                  <a:lnTo>
                    <a:pt x="107" y="78"/>
                  </a:lnTo>
                  <a:lnTo>
                    <a:pt x="98" y="83"/>
                  </a:lnTo>
                  <a:lnTo>
                    <a:pt x="89" y="89"/>
                  </a:lnTo>
                  <a:lnTo>
                    <a:pt x="82" y="96"/>
                  </a:lnTo>
                  <a:lnTo>
                    <a:pt x="75" y="103"/>
                  </a:lnTo>
                  <a:lnTo>
                    <a:pt x="69" y="111"/>
                  </a:lnTo>
                  <a:lnTo>
                    <a:pt x="64" y="119"/>
                  </a:lnTo>
                  <a:lnTo>
                    <a:pt x="64" y="119"/>
                  </a:lnTo>
                  <a:lnTo>
                    <a:pt x="58" y="131"/>
                  </a:lnTo>
                  <a:lnTo>
                    <a:pt x="53" y="143"/>
                  </a:lnTo>
                  <a:lnTo>
                    <a:pt x="51" y="156"/>
                  </a:lnTo>
                  <a:lnTo>
                    <a:pt x="50" y="169"/>
                  </a:lnTo>
                  <a:lnTo>
                    <a:pt x="50" y="183"/>
                  </a:lnTo>
                  <a:lnTo>
                    <a:pt x="51" y="197"/>
                  </a:lnTo>
                  <a:lnTo>
                    <a:pt x="53" y="213"/>
                  </a:lnTo>
                  <a:lnTo>
                    <a:pt x="57" y="228"/>
                  </a:lnTo>
                  <a:lnTo>
                    <a:pt x="63" y="244"/>
                  </a:lnTo>
                  <a:lnTo>
                    <a:pt x="69" y="260"/>
                  </a:lnTo>
                  <a:lnTo>
                    <a:pt x="77" y="277"/>
                  </a:lnTo>
                  <a:lnTo>
                    <a:pt x="85" y="293"/>
                  </a:lnTo>
                  <a:lnTo>
                    <a:pt x="95" y="310"/>
                  </a:lnTo>
                  <a:lnTo>
                    <a:pt x="107" y="328"/>
                  </a:lnTo>
                  <a:lnTo>
                    <a:pt x="118" y="346"/>
                  </a:lnTo>
                  <a:lnTo>
                    <a:pt x="132" y="363"/>
                  </a:lnTo>
                  <a:lnTo>
                    <a:pt x="146" y="381"/>
                  </a:lnTo>
                  <a:lnTo>
                    <a:pt x="161" y="399"/>
                  </a:lnTo>
                  <a:lnTo>
                    <a:pt x="194" y="436"/>
                  </a:lnTo>
                  <a:lnTo>
                    <a:pt x="232" y="473"/>
                  </a:lnTo>
                  <a:lnTo>
                    <a:pt x="273" y="508"/>
                  </a:lnTo>
                  <a:lnTo>
                    <a:pt x="317" y="544"/>
                  </a:lnTo>
                  <a:lnTo>
                    <a:pt x="364" y="578"/>
                  </a:lnTo>
                  <a:lnTo>
                    <a:pt x="414" y="612"/>
                  </a:lnTo>
                  <a:lnTo>
                    <a:pt x="466" y="644"/>
                  </a:lnTo>
                  <a:lnTo>
                    <a:pt x="466" y="644"/>
                  </a:lnTo>
                  <a:lnTo>
                    <a:pt x="497" y="662"/>
                  </a:lnTo>
                  <a:lnTo>
                    <a:pt x="529" y="678"/>
                  </a:lnTo>
                  <a:lnTo>
                    <a:pt x="561" y="694"/>
                  </a:lnTo>
                  <a:lnTo>
                    <a:pt x="593" y="708"/>
                  </a:lnTo>
                  <a:lnTo>
                    <a:pt x="625" y="722"/>
                  </a:lnTo>
                  <a:lnTo>
                    <a:pt x="657" y="735"/>
                  </a:lnTo>
                  <a:lnTo>
                    <a:pt x="688" y="747"/>
                  </a:lnTo>
                  <a:lnTo>
                    <a:pt x="719" y="756"/>
                  </a:lnTo>
                  <a:lnTo>
                    <a:pt x="750" y="766"/>
                  </a:lnTo>
                  <a:lnTo>
                    <a:pt x="781" y="774"/>
                  </a:lnTo>
                  <a:lnTo>
                    <a:pt x="811" y="781"/>
                  </a:lnTo>
                  <a:lnTo>
                    <a:pt x="840" y="787"/>
                  </a:lnTo>
                  <a:lnTo>
                    <a:pt x="869" y="792"/>
                  </a:lnTo>
                  <a:lnTo>
                    <a:pt x="896" y="796"/>
                  </a:lnTo>
                  <a:lnTo>
                    <a:pt x="922" y="797"/>
                  </a:lnTo>
                  <a:lnTo>
                    <a:pt x="948" y="798"/>
                  </a:lnTo>
                  <a:lnTo>
                    <a:pt x="948" y="798"/>
                  </a:lnTo>
                  <a:lnTo>
                    <a:pt x="979" y="797"/>
                  </a:lnTo>
                  <a:lnTo>
                    <a:pt x="1008" y="793"/>
                  </a:lnTo>
                  <a:lnTo>
                    <a:pt x="1034" y="789"/>
                  </a:lnTo>
                  <a:lnTo>
                    <a:pt x="1046" y="785"/>
                  </a:lnTo>
                  <a:lnTo>
                    <a:pt x="1057" y="780"/>
                  </a:lnTo>
                  <a:lnTo>
                    <a:pt x="1068" y="775"/>
                  </a:lnTo>
                  <a:lnTo>
                    <a:pt x="1078" y="771"/>
                  </a:lnTo>
                  <a:lnTo>
                    <a:pt x="1087" y="765"/>
                  </a:lnTo>
                  <a:lnTo>
                    <a:pt x="1095" y="759"/>
                  </a:lnTo>
                  <a:lnTo>
                    <a:pt x="1104" y="753"/>
                  </a:lnTo>
                  <a:lnTo>
                    <a:pt x="1110" y="746"/>
                  </a:lnTo>
                  <a:lnTo>
                    <a:pt x="1116" y="737"/>
                  </a:lnTo>
                  <a:lnTo>
                    <a:pt x="1122" y="729"/>
                  </a:lnTo>
                  <a:lnTo>
                    <a:pt x="1122" y="729"/>
                  </a:lnTo>
                  <a:lnTo>
                    <a:pt x="1126" y="720"/>
                  </a:lnTo>
                  <a:lnTo>
                    <a:pt x="1131" y="708"/>
                  </a:lnTo>
                  <a:lnTo>
                    <a:pt x="1133" y="696"/>
                  </a:lnTo>
                  <a:lnTo>
                    <a:pt x="1135" y="683"/>
                  </a:lnTo>
                  <a:lnTo>
                    <a:pt x="1135" y="670"/>
                  </a:lnTo>
                  <a:lnTo>
                    <a:pt x="1135" y="657"/>
                  </a:lnTo>
                  <a:lnTo>
                    <a:pt x="1132" y="643"/>
                  </a:lnTo>
                  <a:lnTo>
                    <a:pt x="1129" y="627"/>
                  </a:lnTo>
                  <a:lnTo>
                    <a:pt x="1124" y="612"/>
                  </a:lnTo>
                  <a:lnTo>
                    <a:pt x="1118" y="596"/>
                  </a:lnTo>
                  <a:lnTo>
                    <a:pt x="1112" y="580"/>
                  </a:lnTo>
                  <a:lnTo>
                    <a:pt x="1104" y="563"/>
                  </a:lnTo>
                  <a:lnTo>
                    <a:pt x="1094" y="546"/>
                  </a:lnTo>
                  <a:lnTo>
                    <a:pt x="1084" y="530"/>
                  </a:lnTo>
                  <a:lnTo>
                    <a:pt x="1073" y="512"/>
                  </a:lnTo>
                  <a:lnTo>
                    <a:pt x="1060" y="494"/>
                  </a:lnTo>
                  <a:lnTo>
                    <a:pt x="1060" y="494"/>
                  </a:lnTo>
                  <a:lnTo>
                    <a:pt x="1046" y="475"/>
                  </a:lnTo>
                  <a:lnTo>
                    <a:pt x="1029" y="455"/>
                  </a:lnTo>
                  <a:lnTo>
                    <a:pt x="1012" y="436"/>
                  </a:lnTo>
                  <a:lnTo>
                    <a:pt x="995" y="417"/>
                  </a:lnTo>
                  <a:lnTo>
                    <a:pt x="977" y="398"/>
                  </a:lnTo>
                  <a:lnTo>
                    <a:pt x="957" y="379"/>
                  </a:lnTo>
                  <a:lnTo>
                    <a:pt x="915" y="342"/>
                  </a:lnTo>
                  <a:lnTo>
                    <a:pt x="870" y="306"/>
                  </a:lnTo>
                  <a:lnTo>
                    <a:pt x="822" y="271"/>
                  </a:lnTo>
                  <a:lnTo>
                    <a:pt x="771" y="238"/>
                  </a:lnTo>
                  <a:lnTo>
                    <a:pt x="719" y="206"/>
                  </a:lnTo>
                  <a:lnTo>
                    <a:pt x="719" y="206"/>
                  </a:lnTo>
                  <a:lnTo>
                    <a:pt x="687" y="188"/>
                  </a:lnTo>
                  <a:lnTo>
                    <a:pt x="655" y="171"/>
                  </a:lnTo>
                  <a:lnTo>
                    <a:pt x="624" y="156"/>
                  </a:lnTo>
                  <a:lnTo>
                    <a:pt x="592" y="140"/>
                  </a:lnTo>
                  <a:lnTo>
                    <a:pt x="560" y="126"/>
                  </a:lnTo>
                  <a:lnTo>
                    <a:pt x="528" y="114"/>
                  </a:lnTo>
                  <a:lnTo>
                    <a:pt x="496" y="102"/>
                  </a:lnTo>
                  <a:lnTo>
                    <a:pt x="465" y="92"/>
                  </a:lnTo>
                  <a:lnTo>
                    <a:pt x="434" y="82"/>
                  </a:lnTo>
                  <a:lnTo>
                    <a:pt x="405" y="74"/>
                  </a:lnTo>
                  <a:lnTo>
                    <a:pt x="375" y="67"/>
                  </a:lnTo>
                  <a:lnTo>
                    <a:pt x="345" y="61"/>
                  </a:lnTo>
                  <a:lnTo>
                    <a:pt x="317" y="57"/>
                  </a:lnTo>
                  <a:lnTo>
                    <a:pt x="289" y="54"/>
                  </a:lnTo>
                  <a:lnTo>
                    <a:pt x="262" y="51"/>
                  </a:lnTo>
                  <a:lnTo>
                    <a:pt x="237" y="51"/>
                  </a:lnTo>
                  <a:lnTo>
                    <a:pt x="237" y="5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45" name="Freeform 36"/>
            <p:cNvSpPr>
              <a:spLocks noEditPoints="1"/>
            </p:cNvSpPr>
            <p:nvPr/>
          </p:nvSpPr>
          <p:spPr bwMode="auto">
            <a:xfrm>
              <a:off x="4263631" y="4792644"/>
              <a:ext cx="627063" cy="447675"/>
            </a:xfrm>
            <a:custGeom>
              <a:avLst/>
              <a:gdLst>
                <a:gd name="T0" fmla="*/ 237 w 1186"/>
                <a:gd name="T1" fmla="*/ 848 h 848"/>
                <a:gd name="T2" fmla="*/ 164 w 1186"/>
                <a:gd name="T3" fmla="*/ 842 h 848"/>
                <a:gd name="T4" fmla="*/ 102 w 1186"/>
                <a:gd name="T5" fmla="*/ 824 h 848"/>
                <a:gd name="T6" fmla="*/ 54 w 1186"/>
                <a:gd name="T7" fmla="*/ 794 h 848"/>
                <a:gd name="T8" fmla="*/ 20 w 1186"/>
                <a:gd name="T9" fmla="*/ 754 h 848"/>
                <a:gd name="T10" fmla="*/ 3 w 1186"/>
                <a:gd name="T11" fmla="*/ 710 h 848"/>
                <a:gd name="T12" fmla="*/ 2 w 1186"/>
                <a:gd name="T13" fmla="*/ 643 h 848"/>
                <a:gd name="T14" fmla="*/ 25 w 1186"/>
                <a:gd name="T15" fmla="*/ 568 h 848"/>
                <a:gd name="T16" fmla="*/ 70 w 1186"/>
                <a:gd name="T17" fmla="*/ 486 h 848"/>
                <a:gd name="T18" fmla="*/ 117 w 1186"/>
                <a:gd name="T19" fmla="*/ 424 h 848"/>
                <a:gd name="T20" fmla="*/ 193 w 1186"/>
                <a:gd name="T21" fmla="*/ 344 h 848"/>
                <a:gd name="T22" fmla="*/ 283 w 1186"/>
                <a:gd name="T23" fmla="*/ 267 h 848"/>
                <a:gd name="T24" fmla="*/ 441 w 1186"/>
                <a:gd name="T25" fmla="*/ 162 h 848"/>
                <a:gd name="T26" fmla="*/ 576 w 1186"/>
                <a:gd name="T27" fmla="*/ 94 h 848"/>
                <a:gd name="T28" fmla="*/ 707 w 1186"/>
                <a:gd name="T29" fmla="*/ 43 h 848"/>
                <a:gd name="T30" fmla="*/ 833 w 1186"/>
                <a:gd name="T31" fmla="*/ 12 h 848"/>
                <a:gd name="T32" fmla="*/ 948 w 1186"/>
                <a:gd name="T33" fmla="*/ 0 h 848"/>
                <a:gd name="T34" fmla="*/ 1004 w 1186"/>
                <a:gd name="T35" fmla="*/ 4 h 848"/>
                <a:gd name="T36" fmla="*/ 1069 w 1186"/>
                <a:gd name="T37" fmla="*/ 19 h 848"/>
                <a:gd name="T38" fmla="*/ 1120 w 1186"/>
                <a:gd name="T39" fmla="*/ 45 h 848"/>
                <a:gd name="T40" fmla="*/ 1157 w 1186"/>
                <a:gd name="T41" fmla="*/ 83 h 848"/>
                <a:gd name="T42" fmla="*/ 1177 w 1186"/>
                <a:gd name="T43" fmla="*/ 122 h 848"/>
                <a:gd name="T44" fmla="*/ 1185 w 1186"/>
                <a:gd name="T45" fmla="*/ 188 h 848"/>
                <a:gd name="T46" fmla="*/ 1169 w 1186"/>
                <a:gd name="T47" fmla="*/ 259 h 848"/>
                <a:gd name="T48" fmla="*/ 1132 w 1186"/>
                <a:gd name="T49" fmla="*/ 336 h 848"/>
                <a:gd name="T50" fmla="*/ 1075 w 1186"/>
                <a:gd name="T51" fmla="*/ 416 h 848"/>
                <a:gd name="T52" fmla="*/ 1001 w 1186"/>
                <a:gd name="T53" fmla="*/ 496 h 848"/>
                <a:gd name="T54" fmla="*/ 909 w 1186"/>
                <a:gd name="T55" fmla="*/ 576 h 848"/>
                <a:gd name="T56" fmla="*/ 802 w 1186"/>
                <a:gd name="T57" fmla="*/ 651 h 848"/>
                <a:gd name="T58" fmla="*/ 711 w 1186"/>
                <a:gd name="T59" fmla="*/ 705 h 848"/>
                <a:gd name="T60" fmla="*/ 577 w 1186"/>
                <a:gd name="T61" fmla="*/ 770 h 848"/>
                <a:gd name="T62" fmla="*/ 446 w 1186"/>
                <a:gd name="T63" fmla="*/ 816 h 848"/>
                <a:gd name="T64" fmla="*/ 323 w 1186"/>
                <a:gd name="T65" fmla="*/ 842 h 848"/>
                <a:gd name="T66" fmla="*/ 237 w 1186"/>
                <a:gd name="T67" fmla="*/ 848 h 848"/>
                <a:gd name="T68" fmla="*/ 896 w 1186"/>
                <a:gd name="T69" fmla="*/ 54 h 848"/>
                <a:gd name="T70" fmla="*/ 781 w 1186"/>
                <a:gd name="T71" fmla="*/ 74 h 848"/>
                <a:gd name="T72" fmla="*/ 657 w 1186"/>
                <a:gd name="T73" fmla="*/ 114 h 848"/>
                <a:gd name="T74" fmla="*/ 529 w 1186"/>
                <a:gd name="T75" fmla="*/ 171 h 848"/>
                <a:gd name="T76" fmla="*/ 413 w 1186"/>
                <a:gd name="T77" fmla="*/ 238 h 848"/>
                <a:gd name="T78" fmla="*/ 229 w 1186"/>
                <a:gd name="T79" fmla="*/ 379 h 848"/>
                <a:gd name="T80" fmla="*/ 155 w 1186"/>
                <a:gd name="T81" fmla="*/ 455 h 848"/>
                <a:gd name="T82" fmla="*/ 113 w 1186"/>
                <a:gd name="T83" fmla="*/ 512 h 848"/>
                <a:gd name="T84" fmla="*/ 73 w 1186"/>
                <a:gd name="T85" fmla="*/ 580 h 848"/>
                <a:gd name="T86" fmla="*/ 53 w 1186"/>
                <a:gd name="T87" fmla="*/ 643 h 848"/>
                <a:gd name="T88" fmla="*/ 52 w 1186"/>
                <a:gd name="T89" fmla="*/ 696 h 848"/>
                <a:gd name="T90" fmla="*/ 64 w 1186"/>
                <a:gd name="T91" fmla="*/ 729 h 848"/>
                <a:gd name="T92" fmla="*/ 89 w 1186"/>
                <a:gd name="T93" fmla="*/ 759 h 848"/>
                <a:gd name="T94" fmla="*/ 128 w 1186"/>
                <a:gd name="T95" fmla="*/ 780 h 848"/>
                <a:gd name="T96" fmla="*/ 206 w 1186"/>
                <a:gd name="T97" fmla="*/ 797 h 848"/>
                <a:gd name="T98" fmla="*/ 289 w 1186"/>
                <a:gd name="T99" fmla="*/ 796 h 848"/>
                <a:gd name="T100" fmla="*/ 405 w 1186"/>
                <a:gd name="T101" fmla="*/ 774 h 848"/>
                <a:gd name="T102" fmla="*/ 528 w 1186"/>
                <a:gd name="T103" fmla="*/ 735 h 848"/>
                <a:gd name="T104" fmla="*/ 655 w 1186"/>
                <a:gd name="T105" fmla="*/ 678 h 848"/>
                <a:gd name="T106" fmla="*/ 771 w 1186"/>
                <a:gd name="T107" fmla="*/ 612 h 848"/>
                <a:gd name="T108" fmla="*/ 953 w 1186"/>
                <a:gd name="T109" fmla="*/ 473 h 848"/>
                <a:gd name="T110" fmla="*/ 1053 w 1186"/>
                <a:gd name="T111" fmla="*/ 363 h 848"/>
                <a:gd name="T112" fmla="*/ 1100 w 1186"/>
                <a:gd name="T113" fmla="*/ 293 h 848"/>
                <a:gd name="T114" fmla="*/ 1128 w 1186"/>
                <a:gd name="T115" fmla="*/ 228 h 848"/>
                <a:gd name="T116" fmla="*/ 1136 w 1186"/>
                <a:gd name="T117" fmla="*/ 169 h 848"/>
                <a:gd name="T118" fmla="*/ 1122 w 1186"/>
                <a:gd name="T119" fmla="*/ 119 h 848"/>
                <a:gd name="T120" fmla="*/ 1104 w 1186"/>
                <a:gd name="T121" fmla="*/ 96 h 848"/>
                <a:gd name="T122" fmla="*/ 1068 w 1186"/>
                <a:gd name="T123" fmla="*/ 73 h 848"/>
                <a:gd name="T124" fmla="*/ 1008 w 1186"/>
                <a:gd name="T125" fmla="*/ 5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848">
                  <a:moveTo>
                    <a:pt x="237" y="848"/>
                  </a:moveTo>
                  <a:lnTo>
                    <a:pt x="237" y="848"/>
                  </a:lnTo>
                  <a:lnTo>
                    <a:pt x="237" y="848"/>
                  </a:lnTo>
                  <a:lnTo>
                    <a:pt x="237" y="848"/>
                  </a:lnTo>
                  <a:lnTo>
                    <a:pt x="217" y="848"/>
                  </a:lnTo>
                  <a:lnTo>
                    <a:pt x="199" y="847"/>
                  </a:lnTo>
                  <a:lnTo>
                    <a:pt x="180" y="844"/>
                  </a:lnTo>
                  <a:lnTo>
                    <a:pt x="164" y="842"/>
                  </a:lnTo>
                  <a:lnTo>
                    <a:pt x="147" y="838"/>
                  </a:lnTo>
                  <a:lnTo>
                    <a:pt x="132" y="835"/>
                  </a:lnTo>
                  <a:lnTo>
                    <a:pt x="116" y="830"/>
                  </a:lnTo>
                  <a:lnTo>
                    <a:pt x="102" y="824"/>
                  </a:lnTo>
                  <a:lnTo>
                    <a:pt x="89" y="818"/>
                  </a:lnTo>
                  <a:lnTo>
                    <a:pt x="77" y="811"/>
                  </a:lnTo>
                  <a:lnTo>
                    <a:pt x="65" y="803"/>
                  </a:lnTo>
                  <a:lnTo>
                    <a:pt x="54" y="794"/>
                  </a:lnTo>
                  <a:lnTo>
                    <a:pt x="45" y="786"/>
                  </a:lnTo>
                  <a:lnTo>
                    <a:pt x="35" y="777"/>
                  </a:lnTo>
                  <a:lnTo>
                    <a:pt x="27" y="766"/>
                  </a:lnTo>
                  <a:lnTo>
                    <a:pt x="20" y="754"/>
                  </a:lnTo>
                  <a:lnTo>
                    <a:pt x="20" y="754"/>
                  </a:lnTo>
                  <a:lnTo>
                    <a:pt x="13" y="741"/>
                  </a:lnTo>
                  <a:lnTo>
                    <a:pt x="8" y="726"/>
                  </a:lnTo>
                  <a:lnTo>
                    <a:pt x="3" y="710"/>
                  </a:lnTo>
                  <a:lnTo>
                    <a:pt x="1" y="695"/>
                  </a:lnTo>
                  <a:lnTo>
                    <a:pt x="0" y="678"/>
                  </a:lnTo>
                  <a:lnTo>
                    <a:pt x="0" y="660"/>
                  </a:lnTo>
                  <a:lnTo>
                    <a:pt x="2" y="643"/>
                  </a:lnTo>
                  <a:lnTo>
                    <a:pt x="6" y="625"/>
                  </a:lnTo>
                  <a:lnTo>
                    <a:pt x="10" y="606"/>
                  </a:lnTo>
                  <a:lnTo>
                    <a:pt x="16" y="587"/>
                  </a:lnTo>
                  <a:lnTo>
                    <a:pt x="25" y="568"/>
                  </a:lnTo>
                  <a:lnTo>
                    <a:pt x="33" y="548"/>
                  </a:lnTo>
                  <a:lnTo>
                    <a:pt x="44" y="527"/>
                  </a:lnTo>
                  <a:lnTo>
                    <a:pt x="57" y="506"/>
                  </a:lnTo>
                  <a:lnTo>
                    <a:pt x="70" y="486"/>
                  </a:lnTo>
                  <a:lnTo>
                    <a:pt x="85" y="464"/>
                  </a:lnTo>
                  <a:lnTo>
                    <a:pt x="85" y="464"/>
                  </a:lnTo>
                  <a:lnTo>
                    <a:pt x="101" y="444"/>
                  </a:lnTo>
                  <a:lnTo>
                    <a:pt x="117" y="424"/>
                  </a:lnTo>
                  <a:lnTo>
                    <a:pt x="135" y="404"/>
                  </a:lnTo>
                  <a:lnTo>
                    <a:pt x="153" y="384"/>
                  </a:lnTo>
                  <a:lnTo>
                    <a:pt x="173" y="363"/>
                  </a:lnTo>
                  <a:lnTo>
                    <a:pt x="193" y="344"/>
                  </a:lnTo>
                  <a:lnTo>
                    <a:pt x="215" y="324"/>
                  </a:lnTo>
                  <a:lnTo>
                    <a:pt x="237" y="305"/>
                  </a:lnTo>
                  <a:lnTo>
                    <a:pt x="260" y="286"/>
                  </a:lnTo>
                  <a:lnTo>
                    <a:pt x="283" y="267"/>
                  </a:lnTo>
                  <a:lnTo>
                    <a:pt x="333" y="230"/>
                  </a:lnTo>
                  <a:lnTo>
                    <a:pt x="386" y="196"/>
                  </a:lnTo>
                  <a:lnTo>
                    <a:pt x="441" y="162"/>
                  </a:lnTo>
                  <a:lnTo>
                    <a:pt x="441" y="162"/>
                  </a:lnTo>
                  <a:lnTo>
                    <a:pt x="475" y="144"/>
                  </a:lnTo>
                  <a:lnTo>
                    <a:pt x="508" y="126"/>
                  </a:lnTo>
                  <a:lnTo>
                    <a:pt x="541" y="109"/>
                  </a:lnTo>
                  <a:lnTo>
                    <a:pt x="576" y="94"/>
                  </a:lnTo>
                  <a:lnTo>
                    <a:pt x="609" y="80"/>
                  </a:lnTo>
                  <a:lnTo>
                    <a:pt x="642" y="65"/>
                  </a:lnTo>
                  <a:lnTo>
                    <a:pt x="674" y="54"/>
                  </a:lnTo>
                  <a:lnTo>
                    <a:pt x="707" y="43"/>
                  </a:lnTo>
                  <a:lnTo>
                    <a:pt x="739" y="33"/>
                  </a:lnTo>
                  <a:lnTo>
                    <a:pt x="771" y="25"/>
                  </a:lnTo>
                  <a:lnTo>
                    <a:pt x="802" y="18"/>
                  </a:lnTo>
                  <a:lnTo>
                    <a:pt x="833" y="12"/>
                  </a:lnTo>
                  <a:lnTo>
                    <a:pt x="863" y="7"/>
                  </a:lnTo>
                  <a:lnTo>
                    <a:pt x="892" y="4"/>
                  </a:lnTo>
                  <a:lnTo>
                    <a:pt x="921" y="1"/>
                  </a:lnTo>
                  <a:lnTo>
                    <a:pt x="948" y="0"/>
                  </a:lnTo>
                  <a:lnTo>
                    <a:pt x="948" y="0"/>
                  </a:lnTo>
                  <a:lnTo>
                    <a:pt x="967" y="1"/>
                  </a:lnTo>
                  <a:lnTo>
                    <a:pt x="986" y="2"/>
                  </a:lnTo>
                  <a:lnTo>
                    <a:pt x="1004" y="4"/>
                  </a:lnTo>
                  <a:lnTo>
                    <a:pt x="1022" y="7"/>
                  </a:lnTo>
                  <a:lnTo>
                    <a:pt x="1038" y="10"/>
                  </a:lnTo>
                  <a:lnTo>
                    <a:pt x="1054" y="14"/>
                  </a:lnTo>
                  <a:lnTo>
                    <a:pt x="1069" y="19"/>
                  </a:lnTo>
                  <a:lnTo>
                    <a:pt x="1082" y="24"/>
                  </a:lnTo>
                  <a:lnTo>
                    <a:pt x="1097" y="31"/>
                  </a:lnTo>
                  <a:lnTo>
                    <a:pt x="1109" y="38"/>
                  </a:lnTo>
                  <a:lnTo>
                    <a:pt x="1120" y="45"/>
                  </a:lnTo>
                  <a:lnTo>
                    <a:pt x="1131" y="54"/>
                  </a:lnTo>
                  <a:lnTo>
                    <a:pt x="1141" y="63"/>
                  </a:lnTo>
                  <a:lnTo>
                    <a:pt x="1150" y="73"/>
                  </a:lnTo>
                  <a:lnTo>
                    <a:pt x="1157" y="83"/>
                  </a:lnTo>
                  <a:lnTo>
                    <a:pt x="1164" y="94"/>
                  </a:lnTo>
                  <a:lnTo>
                    <a:pt x="1164" y="94"/>
                  </a:lnTo>
                  <a:lnTo>
                    <a:pt x="1171" y="108"/>
                  </a:lnTo>
                  <a:lnTo>
                    <a:pt x="1177" y="122"/>
                  </a:lnTo>
                  <a:lnTo>
                    <a:pt x="1181" y="138"/>
                  </a:lnTo>
                  <a:lnTo>
                    <a:pt x="1185" y="154"/>
                  </a:lnTo>
                  <a:lnTo>
                    <a:pt x="1186" y="170"/>
                  </a:lnTo>
                  <a:lnTo>
                    <a:pt x="1185" y="188"/>
                  </a:lnTo>
                  <a:lnTo>
                    <a:pt x="1183" y="204"/>
                  </a:lnTo>
                  <a:lnTo>
                    <a:pt x="1180" y="222"/>
                  </a:lnTo>
                  <a:lnTo>
                    <a:pt x="1175" y="241"/>
                  </a:lnTo>
                  <a:lnTo>
                    <a:pt x="1169" y="259"/>
                  </a:lnTo>
                  <a:lnTo>
                    <a:pt x="1162" y="278"/>
                  </a:lnTo>
                  <a:lnTo>
                    <a:pt x="1154" y="297"/>
                  </a:lnTo>
                  <a:lnTo>
                    <a:pt x="1143" y="317"/>
                  </a:lnTo>
                  <a:lnTo>
                    <a:pt x="1132" y="336"/>
                  </a:lnTo>
                  <a:lnTo>
                    <a:pt x="1120" y="356"/>
                  </a:lnTo>
                  <a:lnTo>
                    <a:pt x="1106" y="375"/>
                  </a:lnTo>
                  <a:lnTo>
                    <a:pt x="1092" y="396"/>
                  </a:lnTo>
                  <a:lnTo>
                    <a:pt x="1075" y="416"/>
                  </a:lnTo>
                  <a:lnTo>
                    <a:pt x="1059" y="436"/>
                  </a:lnTo>
                  <a:lnTo>
                    <a:pt x="1041" y="456"/>
                  </a:lnTo>
                  <a:lnTo>
                    <a:pt x="1021" y="476"/>
                  </a:lnTo>
                  <a:lnTo>
                    <a:pt x="1001" y="496"/>
                  </a:lnTo>
                  <a:lnTo>
                    <a:pt x="979" y="517"/>
                  </a:lnTo>
                  <a:lnTo>
                    <a:pt x="957" y="537"/>
                  </a:lnTo>
                  <a:lnTo>
                    <a:pt x="934" y="556"/>
                  </a:lnTo>
                  <a:lnTo>
                    <a:pt x="909" y="576"/>
                  </a:lnTo>
                  <a:lnTo>
                    <a:pt x="884" y="595"/>
                  </a:lnTo>
                  <a:lnTo>
                    <a:pt x="858" y="614"/>
                  </a:lnTo>
                  <a:lnTo>
                    <a:pt x="831" y="633"/>
                  </a:lnTo>
                  <a:lnTo>
                    <a:pt x="802" y="651"/>
                  </a:lnTo>
                  <a:lnTo>
                    <a:pt x="774" y="669"/>
                  </a:lnTo>
                  <a:lnTo>
                    <a:pt x="744" y="686"/>
                  </a:lnTo>
                  <a:lnTo>
                    <a:pt x="744" y="686"/>
                  </a:lnTo>
                  <a:lnTo>
                    <a:pt x="711" y="705"/>
                  </a:lnTo>
                  <a:lnTo>
                    <a:pt x="676" y="723"/>
                  </a:lnTo>
                  <a:lnTo>
                    <a:pt x="643" y="740"/>
                  </a:lnTo>
                  <a:lnTo>
                    <a:pt x="610" y="755"/>
                  </a:lnTo>
                  <a:lnTo>
                    <a:pt x="577" y="770"/>
                  </a:lnTo>
                  <a:lnTo>
                    <a:pt x="543" y="783"/>
                  </a:lnTo>
                  <a:lnTo>
                    <a:pt x="510" y="794"/>
                  </a:lnTo>
                  <a:lnTo>
                    <a:pt x="478" y="805"/>
                  </a:lnTo>
                  <a:lnTo>
                    <a:pt x="446" y="816"/>
                  </a:lnTo>
                  <a:lnTo>
                    <a:pt x="414" y="824"/>
                  </a:lnTo>
                  <a:lnTo>
                    <a:pt x="383" y="831"/>
                  </a:lnTo>
                  <a:lnTo>
                    <a:pt x="352" y="837"/>
                  </a:lnTo>
                  <a:lnTo>
                    <a:pt x="323" y="842"/>
                  </a:lnTo>
                  <a:lnTo>
                    <a:pt x="293" y="846"/>
                  </a:lnTo>
                  <a:lnTo>
                    <a:pt x="264" y="847"/>
                  </a:lnTo>
                  <a:lnTo>
                    <a:pt x="237" y="848"/>
                  </a:lnTo>
                  <a:lnTo>
                    <a:pt x="237" y="848"/>
                  </a:lnTo>
                  <a:close/>
                  <a:moveTo>
                    <a:pt x="948" y="51"/>
                  </a:moveTo>
                  <a:lnTo>
                    <a:pt x="948" y="51"/>
                  </a:lnTo>
                  <a:lnTo>
                    <a:pt x="922" y="51"/>
                  </a:lnTo>
                  <a:lnTo>
                    <a:pt x="896" y="54"/>
                  </a:lnTo>
                  <a:lnTo>
                    <a:pt x="869" y="57"/>
                  </a:lnTo>
                  <a:lnTo>
                    <a:pt x="840" y="61"/>
                  </a:lnTo>
                  <a:lnTo>
                    <a:pt x="811" y="67"/>
                  </a:lnTo>
                  <a:lnTo>
                    <a:pt x="781" y="74"/>
                  </a:lnTo>
                  <a:lnTo>
                    <a:pt x="750" y="82"/>
                  </a:lnTo>
                  <a:lnTo>
                    <a:pt x="719" y="92"/>
                  </a:lnTo>
                  <a:lnTo>
                    <a:pt x="688" y="102"/>
                  </a:lnTo>
                  <a:lnTo>
                    <a:pt x="657" y="114"/>
                  </a:lnTo>
                  <a:lnTo>
                    <a:pt x="625" y="126"/>
                  </a:lnTo>
                  <a:lnTo>
                    <a:pt x="593" y="140"/>
                  </a:lnTo>
                  <a:lnTo>
                    <a:pt x="561" y="156"/>
                  </a:lnTo>
                  <a:lnTo>
                    <a:pt x="529" y="171"/>
                  </a:lnTo>
                  <a:lnTo>
                    <a:pt x="497" y="188"/>
                  </a:lnTo>
                  <a:lnTo>
                    <a:pt x="466" y="206"/>
                  </a:lnTo>
                  <a:lnTo>
                    <a:pt x="466" y="206"/>
                  </a:lnTo>
                  <a:lnTo>
                    <a:pt x="413" y="238"/>
                  </a:lnTo>
                  <a:lnTo>
                    <a:pt x="363" y="271"/>
                  </a:lnTo>
                  <a:lnTo>
                    <a:pt x="314" y="306"/>
                  </a:lnTo>
                  <a:lnTo>
                    <a:pt x="270" y="342"/>
                  </a:lnTo>
                  <a:lnTo>
                    <a:pt x="229" y="379"/>
                  </a:lnTo>
                  <a:lnTo>
                    <a:pt x="209" y="398"/>
                  </a:lnTo>
                  <a:lnTo>
                    <a:pt x="190" y="417"/>
                  </a:lnTo>
                  <a:lnTo>
                    <a:pt x="172" y="436"/>
                  </a:lnTo>
                  <a:lnTo>
                    <a:pt x="155" y="455"/>
                  </a:lnTo>
                  <a:lnTo>
                    <a:pt x="140" y="475"/>
                  </a:lnTo>
                  <a:lnTo>
                    <a:pt x="126" y="494"/>
                  </a:lnTo>
                  <a:lnTo>
                    <a:pt x="126" y="494"/>
                  </a:lnTo>
                  <a:lnTo>
                    <a:pt x="113" y="512"/>
                  </a:lnTo>
                  <a:lnTo>
                    <a:pt x="101" y="530"/>
                  </a:lnTo>
                  <a:lnTo>
                    <a:pt x="91" y="546"/>
                  </a:lnTo>
                  <a:lnTo>
                    <a:pt x="82" y="563"/>
                  </a:lnTo>
                  <a:lnTo>
                    <a:pt x="73" y="580"/>
                  </a:lnTo>
                  <a:lnTo>
                    <a:pt x="66" y="596"/>
                  </a:lnTo>
                  <a:lnTo>
                    <a:pt x="60" y="612"/>
                  </a:lnTo>
                  <a:lnTo>
                    <a:pt x="57" y="627"/>
                  </a:lnTo>
                  <a:lnTo>
                    <a:pt x="53" y="643"/>
                  </a:lnTo>
                  <a:lnTo>
                    <a:pt x="51" y="657"/>
                  </a:lnTo>
                  <a:lnTo>
                    <a:pt x="50" y="670"/>
                  </a:lnTo>
                  <a:lnTo>
                    <a:pt x="50" y="683"/>
                  </a:lnTo>
                  <a:lnTo>
                    <a:pt x="52" y="696"/>
                  </a:lnTo>
                  <a:lnTo>
                    <a:pt x="54" y="708"/>
                  </a:lnTo>
                  <a:lnTo>
                    <a:pt x="58" y="720"/>
                  </a:lnTo>
                  <a:lnTo>
                    <a:pt x="64" y="729"/>
                  </a:lnTo>
                  <a:lnTo>
                    <a:pt x="64" y="729"/>
                  </a:lnTo>
                  <a:lnTo>
                    <a:pt x="69" y="737"/>
                  </a:lnTo>
                  <a:lnTo>
                    <a:pt x="75" y="746"/>
                  </a:lnTo>
                  <a:lnTo>
                    <a:pt x="82" y="753"/>
                  </a:lnTo>
                  <a:lnTo>
                    <a:pt x="89" y="759"/>
                  </a:lnTo>
                  <a:lnTo>
                    <a:pt x="98" y="765"/>
                  </a:lnTo>
                  <a:lnTo>
                    <a:pt x="107" y="771"/>
                  </a:lnTo>
                  <a:lnTo>
                    <a:pt x="117" y="775"/>
                  </a:lnTo>
                  <a:lnTo>
                    <a:pt x="128" y="780"/>
                  </a:lnTo>
                  <a:lnTo>
                    <a:pt x="139" y="785"/>
                  </a:lnTo>
                  <a:lnTo>
                    <a:pt x="151" y="789"/>
                  </a:lnTo>
                  <a:lnTo>
                    <a:pt x="177" y="793"/>
                  </a:lnTo>
                  <a:lnTo>
                    <a:pt x="206" y="797"/>
                  </a:lnTo>
                  <a:lnTo>
                    <a:pt x="237" y="798"/>
                  </a:lnTo>
                  <a:lnTo>
                    <a:pt x="237" y="798"/>
                  </a:lnTo>
                  <a:lnTo>
                    <a:pt x="262" y="797"/>
                  </a:lnTo>
                  <a:lnTo>
                    <a:pt x="289" y="796"/>
                  </a:lnTo>
                  <a:lnTo>
                    <a:pt x="317" y="792"/>
                  </a:lnTo>
                  <a:lnTo>
                    <a:pt x="345" y="787"/>
                  </a:lnTo>
                  <a:lnTo>
                    <a:pt x="375" y="781"/>
                  </a:lnTo>
                  <a:lnTo>
                    <a:pt x="405" y="774"/>
                  </a:lnTo>
                  <a:lnTo>
                    <a:pt x="434" y="766"/>
                  </a:lnTo>
                  <a:lnTo>
                    <a:pt x="465" y="756"/>
                  </a:lnTo>
                  <a:lnTo>
                    <a:pt x="496" y="747"/>
                  </a:lnTo>
                  <a:lnTo>
                    <a:pt x="528" y="735"/>
                  </a:lnTo>
                  <a:lnTo>
                    <a:pt x="560" y="722"/>
                  </a:lnTo>
                  <a:lnTo>
                    <a:pt x="592" y="708"/>
                  </a:lnTo>
                  <a:lnTo>
                    <a:pt x="624" y="694"/>
                  </a:lnTo>
                  <a:lnTo>
                    <a:pt x="655" y="678"/>
                  </a:lnTo>
                  <a:lnTo>
                    <a:pt x="687" y="662"/>
                  </a:lnTo>
                  <a:lnTo>
                    <a:pt x="719" y="644"/>
                  </a:lnTo>
                  <a:lnTo>
                    <a:pt x="719" y="644"/>
                  </a:lnTo>
                  <a:lnTo>
                    <a:pt x="771" y="612"/>
                  </a:lnTo>
                  <a:lnTo>
                    <a:pt x="821" y="578"/>
                  </a:lnTo>
                  <a:lnTo>
                    <a:pt x="869" y="544"/>
                  </a:lnTo>
                  <a:lnTo>
                    <a:pt x="913" y="508"/>
                  </a:lnTo>
                  <a:lnTo>
                    <a:pt x="953" y="473"/>
                  </a:lnTo>
                  <a:lnTo>
                    <a:pt x="990" y="436"/>
                  </a:lnTo>
                  <a:lnTo>
                    <a:pt x="1024" y="399"/>
                  </a:lnTo>
                  <a:lnTo>
                    <a:pt x="1038" y="381"/>
                  </a:lnTo>
                  <a:lnTo>
                    <a:pt x="1053" y="363"/>
                  </a:lnTo>
                  <a:lnTo>
                    <a:pt x="1067" y="346"/>
                  </a:lnTo>
                  <a:lnTo>
                    <a:pt x="1079" y="328"/>
                  </a:lnTo>
                  <a:lnTo>
                    <a:pt x="1090" y="310"/>
                  </a:lnTo>
                  <a:lnTo>
                    <a:pt x="1100" y="293"/>
                  </a:lnTo>
                  <a:lnTo>
                    <a:pt x="1109" y="277"/>
                  </a:lnTo>
                  <a:lnTo>
                    <a:pt x="1116" y="260"/>
                  </a:lnTo>
                  <a:lnTo>
                    <a:pt x="1123" y="244"/>
                  </a:lnTo>
                  <a:lnTo>
                    <a:pt x="1128" y="228"/>
                  </a:lnTo>
                  <a:lnTo>
                    <a:pt x="1131" y="213"/>
                  </a:lnTo>
                  <a:lnTo>
                    <a:pt x="1135" y="197"/>
                  </a:lnTo>
                  <a:lnTo>
                    <a:pt x="1136" y="183"/>
                  </a:lnTo>
                  <a:lnTo>
                    <a:pt x="1136" y="169"/>
                  </a:lnTo>
                  <a:lnTo>
                    <a:pt x="1135" y="156"/>
                  </a:lnTo>
                  <a:lnTo>
                    <a:pt x="1131" y="143"/>
                  </a:lnTo>
                  <a:lnTo>
                    <a:pt x="1128" y="131"/>
                  </a:lnTo>
                  <a:lnTo>
                    <a:pt x="1122" y="119"/>
                  </a:lnTo>
                  <a:lnTo>
                    <a:pt x="1122" y="119"/>
                  </a:lnTo>
                  <a:lnTo>
                    <a:pt x="1116" y="111"/>
                  </a:lnTo>
                  <a:lnTo>
                    <a:pt x="1110" y="103"/>
                  </a:lnTo>
                  <a:lnTo>
                    <a:pt x="1104" y="96"/>
                  </a:lnTo>
                  <a:lnTo>
                    <a:pt x="1095" y="89"/>
                  </a:lnTo>
                  <a:lnTo>
                    <a:pt x="1087" y="83"/>
                  </a:lnTo>
                  <a:lnTo>
                    <a:pt x="1078" y="78"/>
                  </a:lnTo>
                  <a:lnTo>
                    <a:pt x="1068" y="73"/>
                  </a:lnTo>
                  <a:lnTo>
                    <a:pt x="1057" y="68"/>
                  </a:lnTo>
                  <a:lnTo>
                    <a:pt x="1046" y="64"/>
                  </a:lnTo>
                  <a:lnTo>
                    <a:pt x="1034" y="61"/>
                  </a:lnTo>
                  <a:lnTo>
                    <a:pt x="1008" y="55"/>
                  </a:lnTo>
                  <a:lnTo>
                    <a:pt x="979" y="51"/>
                  </a:lnTo>
                  <a:lnTo>
                    <a:pt x="948" y="51"/>
                  </a:lnTo>
                  <a:lnTo>
                    <a:pt x="948" y="5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46" name="Freeform 37"/>
            <p:cNvSpPr/>
            <p:nvPr/>
          </p:nvSpPr>
          <p:spPr bwMode="auto">
            <a:xfrm>
              <a:off x="4503344" y="4943456"/>
              <a:ext cx="146050" cy="146050"/>
            </a:xfrm>
            <a:custGeom>
              <a:avLst/>
              <a:gdLst>
                <a:gd name="T0" fmla="*/ 276 w 276"/>
                <a:gd name="T1" fmla="*/ 138 h 276"/>
                <a:gd name="T2" fmla="*/ 273 w 276"/>
                <a:gd name="T3" fmla="*/ 167 h 276"/>
                <a:gd name="T4" fmla="*/ 265 w 276"/>
                <a:gd name="T5" fmla="*/ 191 h 276"/>
                <a:gd name="T6" fmla="*/ 252 w 276"/>
                <a:gd name="T7" fmla="*/ 215 h 276"/>
                <a:gd name="T8" fmla="*/ 235 w 276"/>
                <a:gd name="T9" fmla="*/ 235 h 276"/>
                <a:gd name="T10" fmla="*/ 215 w 276"/>
                <a:gd name="T11" fmla="*/ 252 h 276"/>
                <a:gd name="T12" fmla="*/ 192 w 276"/>
                <a:gd name="T13" fmla="*/ 265 h 276"/>
                <a:gd name="T14" fmla="*/ 167 w 276"/>
                <a:gd name="T15" fmla="*/ 273 h 276"/>
                <a:gd name="T16" fmla="*/ 138 w 276"/>
                <a:gd name="T17" fmla="*/ 276 h 276"/>
                <a:gd name="T18" fmla="*/ 124 w 276"/>
                <a:gd name="T19" fmla="*/ 276 h 276"/>
                <a:gd name="T20" fmla="*/ 98 w 276"/>
                <a:gd name="T21" fmla="*/ 270 h 276"/>
                <a:gd name="T22" fmla="*/ 73 w 276"/>
                <a:gd name="T23" fmla="*/ 259 h 276"/>
                <a:gd name="T24" fmla="*/ 51 w 276"/>
                <a:gd name="T25" fmla="*/ 245 h 276"/>
                <a:gd name="T26" fmla="*/ 32 w 276"/>
                <a:gd name="T27" fmla="*/ 226 h 276"/>
                <a:gd name="T28" fmla="*/ 17 w 276"/>
                <a:gd name="T29" fmla="*/ 205 h 276"/>
                <a:gd name="T30" fmla="*/ 8 w 276"/>
                <a:gd name="T31" fmla="*/ 180 h 276"/>
                <a:gd name="T32" fmla="*/ 2 w 276"/>
                <a:gd name="T33" fmla="*/ 152 h 276"/>
                <a:gd name="T34" fmla="*/ 0 w 276"/>
                <a:gd name="T35" fmla="*/ 138 h 276"/>
                <a:gd name="T36" fmla="*/ 4 w 276"/>
                <a:gd name="T37" fmla="*/ 111 h 276"/>
                <a:gd name="T38" fmla="*/ 11 w 276"/>
                <a:gd name="T39" fmla="*/ 85 h 276"/>
                <a:gd name="T40" fmla="*/ 24 w 276"/>
                <a:gd name="T41" fmla="*/ 61 h 276"/>
                <a:gd name="T42" fmla="*/ 41 w 276"/>
                <a:gd name="T43" fmla="*/ 41 h 276"/>
                <a:gd name="T44" fmla="*/ 61 w 276"/>
                <a:gd name="T45" fmla="*/ 24 h 276"/>
                <a:gd name="T46" fmla="*/ 85 w 276"/>
                <a:gd name="T47" fmla="*/ 11 h 276"/>
                <a:gd name="T48" fmla="*/ 111 w 276"/>
                <a:gd name="T49" fmla="*/ 4 h 276"/>
                <a:gd name="T50" fmla="*/ 138 w 276"/>
                <a:gd name="T51" fmla="*/ 0 h 276"/>
                <a:gd name="T52" fmla="*/ 152 w 276"/>
                <a:gd name="T53" fmla="*/ 1 h 276"/>
                <a:gd name="T54" fmla="*/ 180 w 276"/>
                <a:gd name="T55" fmla="*/ 7 h 276"/>
                <a:gd name="T56" fmla="*/ 205 w 276"/>
                <a:gd name="T57" fmla="*/ 17 h 276"/>
                <a:gd name="T58" fmla="*/ 226 w 276"/>
                <a:gd name="T59" fmla="*/ 32 h 276"/>
                <a:gd name="T60" fmla="*/ 245 w 276"/>
                <a:gd name="T61" fmla="*/ 51 h 276"/>
                <a:gd name="T62" fmla="*/ 259 w 276"/>
                <a:gd name="T63" fmla="*/ 73 h 276"/>
                <a:gd name="T64" fmla="*/ 270 w 276"/>
                <a:gd name="T65" fmla="*/ 98 h 276"/>
                <a:gd name="T66" fmla="*/ 276 w 276"/>
                <a:gd name="T67" fmla="*/ 124 h 276"/>
                <a:gd name="T68" fmla="*/ 276 w 276"/>
                <a:gd name="T69" fmla="*/ 1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76">
                  <a:moveTo>
                    <a:pt x="276" y="138"/>
                  </a:moveTo>
                  <a:lnTo>
                    <a:pt x="276" y="138"/>
                  </a:lnTo>
                  <a:lnTo>
                    <a:pt x="276" y="152"/>
                  </a:lnTo>
                  <a:lnTo>
                    <a:pt x="273" y="167"/>
                  </a:lnTo>
                  <a:lnTo>
                    <a:pt x="270" y="180"/>
                  </a:lnTo>
                  <a:lnTo>
                    <a:pt x="265" y="191"/>
                  </a:lnTo>
                  <a:lnTo>
                    <a:pt x="259" y="205"/>
                  </a:lnTo>
                  <a:lnTo>
                    <a:pt x="252" y="215"/>
                  </a:lnTo>
                  <a:lnTo>
                    <a:pt x="245" y="226"/>
                  </a:lnTo>
                  <a:lnTo>
                    <a:pt x="235" y="235"/>
                  </a:lnTo>
                  <a:lnTo>
                    <a:pt x="226" y="245"/>
                  </a:lnTo>
                  <a:lnTo>
                    <a:pt x="215" y="252"/>
                  </a:lnTo>
                  <a:lnTo>
                    <a:pt x="205" y="259"/>
                  </a:lnTo>
                  <a:lnTo>
                    <a:pt x="192" y="265"/>
                  </a:lnTo>
                  <a:lnTo>
                    <a:pt x="180" y="270"/>
                  </a:lnTo>
                  <a:lnTo>
                    <a:pt x="167" y="273"/>
                  </a:lnTo>
                  <a:lnTo>
                    <a:pt x="152" y="276"/>
                  </a:lnTo>
                  <a:lnTo>
                    <a:pt x="138" y="276"/>
                  </a:lnTo>
                  <a:lnTo>
                    <a:pt x="138" y="276"/>
                  </a:lnTo>
                  <a:lnTo>
                    <a:pt x="124" y="276"/>
                  </a:lnTo>
                  <a:lnTo>
                    <a:pt x="111" y="273"/>
                  </a:lnTo>
                  <a:lnTo>
                    <a:pt x="98" y="270"/>
                  </a:lnTo>
                  <a:lnTo>
                    <a:pt x="85" y="265"/>
                  </a:lnTo>
                  <a:lnTo>
                    <a:pt x="73" y="259"/>
                  </a:lnTo>
                  <a:lnTo>
                    <a:pt x="61" y="252"/>
                  </a:lnTo>
                  <a:lnTo>
                    <a:pt x="51" y="245"/>
                  </a:lnTo>
                  <a:lnTo>
                    <a:pt x="41" y="235"/>
                  </a:lnTo>
                  <a:lnTo>
                    <a:pt x="32" y="226"/>
                  </a:lnTo>
                  <a:lnTo>
                    <a:pt x="24" y="215"/>
                  </a:lnTo>
                  <a:lnTo>
                    <a:pt x="17" y="205"/>
                  </a:lnTo>
                  <a:lnTo>
                    <a:pt x="11" y="191"/>
                  </a:lnTo>
                  <a:lnTo>
                    <a:pt x="8" y="180"/>
                  </a:lnTo>
                  <a:lnTo>
                    <a:pt x="4" y="167"/>
                  </a:lnTo>
                  <a:lnTo>
                    <a:pt x="2" y="152"/>
                  </a:lnTo>
                  <a:lnTo>
                    <a:pt x="0" y="138"/>
                  </a:lnTo>
                  <a:lnTo>
                    <a:pt x="0" y="138"/>
                  </a:lnTo>
                  <a:lnTo>
                    <a:pt x="2" y="124"/>
                  </a:lnTo>
                  <a:lnTo>
                    <a:pt x="4" y="111"/>
                  </a:lnTo>
                  <a:lnTo>
                    <a:pt x="8" y="98"/>
                  </a:lnTo>
                  <a:lnTo>
                    <a:pt x="11" y="85"/>
                  </a:lnTo>
                  <a:lnTo>
                    <a:pt x="17" y="73"/>
                  </a:lnTo>
                  <a:lnTo>
                    <a:pt x="24" y="61"/>
                  </a:lnTo>
                  <a:lnTo>
                    <a:pt x="32" y="51"/>
                  </a:lnTo>
                  <a:lnTo>
                    <a:pt x="41" y="41"/>
                  </a:lnTo>
                  <a:lnTo>
                    <a:pt x="51" y="32"/>
                  </a:lnTo>
                  <a:lnTo>
                    <a:pt x="61" y="24"/>
                  </a:lnTo>
                  <a:lnTo>
                    <a:pt x="73" y="17"/>
                  </a:lnTo>
                  <a:lnTo>
                    <a:pt x="85" y="11"/>
                  </a:lnTo>
                  <a:lnTo>
                    <a:pt x="98" y="7"/>
                  </a:lnTo>
                  <a:lnTo>
                    <a:pt x="111" y="4"/>
                  </a:lnTo>
                  <a:lnTo>
                    <a:pt x="124" y="1"/>
                  </a:lnTo>
                  <a:lnTo>
                    <a:pt x="138" y="0"/>
                  </a:lnTo>
                  <a:lnTo>
                    <a:pt x="138" y="0"/>
                  </a:lnTo>
                  <a:lnTo>
                    <a:pt x="152" y="1"/>
                  </a:lnTo>
                  <a:lnTo>
                    <a:pt x="167" y="4"/>
                  </a:lnTo>
                  <a:lnTo>
                    <a:pt x="180" y="7"/>
                  </a:lnTo>
                  <a:lnTo>
                    <a:pt x="192" y="11"/>
                  </a:lnTo>
                  <a:lnTo>
                    <a:pt x="205" y="17"/>
                  </a:lnTo>
                  <a:lnTo>
                    <a:pt x="215" y="24"/>
                  </a:lnTo>
                  <a:lnTo>
                    <a:pt x="226" y="32"/>
                  </a:lnTo>
                  <a:lnTo>
                    <a:pt x="235" y="41"/>
                  </a:lnTo>
                  <a:lnTo>
                    <a:pt x="245" y="51"/>
                  </a:lnTo>
                  <a:lnTo>
                    <a:pt x="252" y="61"/>
                  </a:lnTo>
                  <a:lnTo>
                    <a:pt x="259" y="73"/>
                  </a:lnTo>
                  <a:lnTo>
                    <a:pt x="265" y="85"/>
                  </a:lnTo>
                  <a:lnTo>
                    <a:pt x="270" y="98"/>
                  </a:lnTo>
                  <a:lnTo>
                    <a:pt x="273" y="111"/>
                  </a:lnTo>
                  <a:lnTo>
                    <a:pt x="276" y="124"/>
                  </a:lnTo>
                  <a:lnTo>
                    <a:pt x="276" y="138"/>
                  </a:lnTo>
                  <a:lnTo>
                    <a:pt x="276" y="13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47" name="Freeform 38"/>
            <p:cNvSpPr>
              <a:spLocks noEditPoints="1"/>
            </p:cNvSpPr>
            <p:nvPr/>
          </p:nvSpPr>
          <p:spPr bwMode="auto">
            <a:xfrm>
              <a:off x="4490644" y="4930756"/>
              <a:ext cx="171450" cy="171450"/>
            </a:xfrm>
            <a:custGeom>
              <a:avLst/>
              <a:gdLst>
                <a:gd name="T0" fmla="*/ 146 w 325"/>
                <a:gd name="T1" fmla="*/ 326 h 326"/>
                <a:gd name="T2" fmla="*/ 99 w 325"/>
                <a:gd name="T3" fmla="*/ 313 h 326"/>
                <a:gd name="T4" fmla="*/ 59 w 325"/>
                <a:gd name="T5" fmla="*/ 289 h 326"/>
                <a:gd name="T6" fmla="*/ 28 w 325"/>
                <a:gd name="T7" fmla="*/ 254 h 326"/>
                <a:gd name="T8" fmla="*/ 8 w 325"/>
                <a:gd name="T9" fmla="*/ 212 h 326"/>
                <a:gd name="T10" fmla="*/ 0 w 325"/>
                <a:gd name="T11" fmla="*/ 163 h 326"/>
                <a:gd name="T12" fmla="*/ 3 w 325"/>
                <a:gd name="T13" fmla="*/ 131 h 326"/>
                <a:gd name="T14" fmla="*/ 20 w 325"/>
                <a:gd name="T15" fmla="*/ 86 h 326"/>
                <a:gd name="T16" fmla="*/ 48 w 325"/>
                <a:gd name="T17" fmla="*/ 48 h 326"/>
                <a:gd name="T18" fmla="*/ 85 w 325"/>
                <a:gd name="T19" fmla="*/ 21 h 326"/>
                <a:gd name="T20" fmla="*/ 130 w 325"/>
                <a:gd name="T21" fmla="*/ 4 h 326"/>
                <a:gd name="T22" fmla="*/ 162 w 325"/>
                <a:gd name="T23" fmla="*/ 0 h 326"/>
                <a:gd name="T24" fmla="*/ 211 w 325"/>
                <a:gd name="T25" fmla="*/ 7 h 326"/>
                <a:gd name="T26" fmla="*/ 254 w 325"/>
                <a:gd name="T27" fmla="*/ 29 h 326"/>
                <a:gd name="T28" fmla="*/ 288 w 325"/>
                <a:gd name="T29" fmla="*/ 60 h 326"/>
                <a:gd name="T30" fmla="*/ 312 w 325"/>
                <a:gd name="T31" fmla="*/ 100 h 326"/>
                <a:gd name="T32" fmla="*/ 325 w 325"/>
                <a:gd name="T33" fmla="*/ 146 h 326"/>
                <a:gd name="T34" fmla="*/ 325 w 325"/>
                <a:gd name="T35" fmla="*/ 180 h 326"/>
                <a:gd name="T36" fmla="*/ 312 w 325"/>
                <a:gd name="T37" fmla="*/ 227 h 326"/>
                <a:gd name="T38" fmla="*/ 288 w 325"/>
                <a:gd name="T39" fmla="*/ 266 h 326"/>
                <a:gd name="T40" fmla="*/ 254 w 325"/>
                <a:gd name="T41" fmla="*/ 298 h 326"/>
                <a:gd name="T42" fmla="*/ 211 w 325"/>
                <a:gd name="T43" fmla="*/ 319 h 326"/>
                <a:gd name="T44" fmla="*/ 162 w 325"/>
                <a:gd name="T45" fmla="*/ 326 h 326"/>
                <a:gd name="T46" fmla="*/ 162 w 325"/>
                <a:gd name="T47" fmla="*/ 50 h 326"/>
                <a:gd name="T48" fmla="*/ 129 w 325"/>
                <a:gd name="T49" fmla="*/ 56 h 326"/>
                <a:gd name="T50" fmla="*/ 99 w 325"/>
                <a:gd name="T51" fmla="*/ 70 h 326"/>
                <a:gd name="T52" fmla="*/ 75 w 325"/>
                <a:gd name="T53" fmla="*/ 92 h 326"/>
                <a:gd name="T54" fmla="*/ 59 w 325"/>
                <a:gd name="T55" fmla="*/ 119 h 326"/>
                <a:gd name="T56" fmla="*/ 51 w 325"/>
                <a:gd name="T57" fmla="*/ 152 h 326"/>
                <a:gd name="T58" fmla="*/ 51 w 325"/>
                <a:gd name="T59" fmla="*/ 175 h 326"/>
                <a:gd name="T60" fmla="*/ 59 w 325"/>
                <a:gd name="T61" fmla="*/ 207 h 326"/>
                <a:gd name="T62" fmla="*/ 75 w 325"/>
                <a:gd name="T63" fmla="*/ 235 h 326"/>
                <a:gd name="T64" fmla="*/ 99 w 325"/>
                <a:gd name="T65" fmla="*/ 257 h 326"/>
                <a:gd name="T66" fmla="*/ 129 w 325"/>
                <a:gd name="T67" fmla="*/ 271 h 326"/>
                <a:gd name="T68" fmla="*/ 162 w 325"/>
                <a:gd name="T69" fmla="*/ 276 h 326"/>
                <a:gd name="T70" fmla="*/ 185 w 325"/>
                <a:gd name="T71" fmla="*/ 273 h 326"/>
                <a:gd name="T72" fmla="*/ 217 w 325"/>
                <a:gd name="T73" fmla="*/ 263 h 326"/>
                <a:gd name="T74" fmla="*/ 242 w 325"/>
                <a:gd name="T75" fmla="*/ 243 h 326"/>
                <a:gd name="T76" fmla="*/ 262 w 325"/>
                <a:gd name="T77" fmla="*/ 216 h 326"/>
                <a:gd name="T78" fmla="*/ 273 w 325"/>
                <a:gd name="T79" fmla="*/ 186 h 326"/>
                <a:gd name="T80" fmla="*/ 275 w 325"/>
                <a:gd name="T81" fmla="*/ 163 h 326"/>
                <a:gd name="T82" fmla="*/ 270 w 325"/>
                <a:gd name="T83" fmla="*/ 130 h 326"/>
                <a:gd name="T84" fmla="*/ 256 w 325"/>
                <a:gd name="T85" fmla="*/ 100 h 326"/>
                <a:gd name="T86" fmla="*/ 235 w 325"/>
                <a:gd name="T87" fmla="*/ 76 h 326"/>
                <a:gd name="T88" fmla="*/ 206 w 325"/>
                <a:gd name="T89" fmla="*/ 60 h 326"/>
                <a:gd name="T90" fmla="*/ 174 w 325"/>
                <a:gd name="T91" fmla="*/ 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26">
                  <a:moveTo>
                    <a:pt x="162" y="326"/>
                  </a:moveTo>
                  <a:lnTo>
                    <a:pt x="162" y="326"/>
                  </a:lnTo>
                  <a:lnTo>
                    <a:pt x="146" y="326"/>
                  </a:lnTo>
                  <a:lnTo>
                    <a:pt x="130" y="322"/>
                  </a:lnTo>
                  <a:lnTo>
                    <a:pt x="115" y="319"/>
                  </a:lnTo>
                  <a:lnTo>
                    <a:pt x="99" y="313"/>
                  </a:lnTo>
                  <a:lnTo>
                    <a:pt x="85" y="307"/>
                  </a:lnTo>
                  <a:lnTo>
                    <a:pt x="72" y="298"/>
                  </a:lnTo>
                  <a:lnTo>
                    <a:pt x="59" y="289"/>
                  </a:lnTo>
                  <a:lnTo>
                    <a:pt x="48" y="278"/>
                  </a:lnTo>
                  <a:lnTo>
                    <a:pt x="37" y="266"/>
                  </a:lnTo>
                  <a:lnTo>
                    <a:pt x="28" y="254"/>
                  </a:lnTo>
                  <a:lnTo>
                    <a:pt x="20" y="240"/>
                  </a:lnTo>
                  <a:lnTo>
                    <a:pt x="13" y="227"/>
                  </a:lnTo>
                  <a:lnTo>
                    <a:pt x="8" y="212"/>
                  </a:lnTo>
                  <a:lnTo>
                    <a:pt x="3" y="196"/>
                  </a:lnTo>
                  <a:lnTo>
                    <a:pt x="1" y="180"/>
                  </a:lnTo>
                  <a:lnTo>
                    <a:pt x="0" y="163"/>
                  </a:lnTo>
                  <a:lnTo>
                    <a:pt x="0" y="163"/>
                  </a:lnTo>
                  <a:lnTo>
                    <a:pt x="1" y="146"/>
                  </a:lnTo>
                  <a:lnTo>
                    <a:pt x="3" y="131"/>
                  </a:lnTo>
                  <a:lnTo>
                    <a:pt x="8" y="116"/>
                  </a:lnTo>
                  <a:lnTo>
                    <a:pt x="13" y="100"/>
                  </a:lnTo>
                  <a:lnTo>
                    <a:pt x="20" y="86"/>
                  </a:lnTo>
                  <a:lnTo>
                    <a:pt x="28" y="73"/>
                  </a:lnTo>
                  <a:lnTo>
                    <a:pt x="37" y="60"/>
                  </a:lnTo>
                  <a:lnTo>
                    <a:pt x="48" y="48"/>
                  </a:lnTo>
                  <a:lnTo>
                    <a:pt x="59" y="38"/>
                  </a:lnTo>
                  <a:lnTo>
                    <a:pt x="72" y="29"/>
                  </a:lnTo>
                  <a:lnTo>
                    <a:pt x="85" y="21"/>
                  </a:lnTo>
                  <a:lnTo>
                    <a:pt x="99" y="13"/>
                  </a:lnTo>
                  <a:lnTo>
                    <a:pt x="115" y="7"/>
                  </a:lnTo>
                  <a:lnTo>
                    <a:pt x="130" y="4"/>
                  </a:lnTo>
                  <a:lnTo>
                    <a:pt x="146" y="2"/>
                  </a:lnTo>
                  <a:lnTo>
                    <a:pt x="162" y="0"/>
                  </a:lnTo>
                  <a:lnTo>
                    <a:pt x="162" y="0"/>
                  </a:lnTo>
                  <a:lnTo>
                    <a:pt x="179" y="2"/>
                  </a:lnTo>
                  <a:lnTo>
                    <a:pt x="195" y="4"/>
                  </a:lnTo>
                  <a:lnTo>
                    <a:pt x="211" y="7"/>
                  </a:lnTo>
                  <a:lnTo>
                    <a:pt x="226" y="13"/>
                  </a:lnTo>
                  <a:lnTo>
                    <a:pt x="240" y="21"/>
                  </a:lnTo>
                  <a:lnTo>
                    <a:pt x="254" y="29"/>
                  </a:lnTo>
                  <a:lnTo>
                    <a:pt x="265" y="38"/>
                  </a:lnTo>
                  <a:lnTo>
                    <a:pt x="277" y="48"/>
                  </a:lnTo>
                  <a:lnTo>
                    <a:pt x="288" y="60"/>
                  </a:lnTo>
                  <a:lnTo>
                    <a:pt x="297" y="73"/>
                  </a:lnTo>
                  <a:lnTo>
                    <a:pt x="306" y="86"/>
                  </a:lnTo>
                  <a:lnTo>
                    <a:pt x="312" y="100"/>
                  </a:lnTo>
                  <a:lnTo>
                    <a:pt x="318" y="116"/>
                  </a:lnTo>
                  <a:lnTo>
                    <a:pt x="321" y="131"/>
                  </a:lnTo>
                  <a:lnTo>
                    <a:pt x="325" y="146"/>
                  </a:lnTo>
                  <a:lnTo>
                    <a:pt x="325" y="163"/>
                  </a:lnTo>
                  <a:lnTo>
                    <a:pt x="325" y="163"/>
                  </a:lnTo>
                  <a:lnTo>
                    <a:pt x="325" y="180"/>
                  </a:lnTo>
                  <a:lnTo>
                    <a:pt x="321" y="196"/>
                  </a:lnTo>
                  <a:lnTo>
                    <a:pt x="318" y="212"/>
                  </a:lnTo>
                  <a:lnTo>
                    <a:pt x="312" y="227"/>
                  </a:lnTo>
                  <a:lnTo>
                    <a:pt x="306" y="240"/>
                  </a:lnTo>
                  <a:lnTo>
                    <a:pt x="297" y="254"/>
                  </a:lnTo>
                  <a:lnTo>
                    <a:pt x="288" y="266"/>
                  </a:lnTo>
                  <a:lnTo>
                    <a:pt x="277" y="278"/>
                  </a:lnTo>
                  <a:lnTo>
                    <a:pt x="265" y="289"/>
                  </a:lnTo>
                  <a:lnTo>
                    <a:pt x="254" y="298"/>
                  </a:lnTo>
                  <a:lnTo>
                    <a:pt x="240" y="307"/>
                  </a:lnTo>
                  <a:lnTo>
                    <a:pt x="226" y="313"/>
                  </a:lnTo>
                  <a:lnTo>
                    <a:pt x="211" y="319"/>
                  </a:lnTo>
                  <a:lnTo>
                    <a:pt x="195" y="322"/>
                  </a:lnTo>
                  <a:lnTo>
                    <a:pt x="179" y="326"/>
                  </a:lnTo>
                  <a:lnTo>
                    <a:pt x="162" y="326"/>
                  </a:lnTo>
                  <a:lnTo>
                    <a:pt x="162" y="326"/>
                  </a:lnTo>
                  <a:close/>
                  <a:moveTo>
                    <a:pt x="162" y="50"/>
                  </a:moveTo>
                  <a:lnTo>
                    <a:pt x="162" y="50"/>
                  </a:lnTo>
                  <a:lnTo>
                    <a:pt x="151" y="51"/>
                  </a:lnTo>
                  <a:lnTo>
                    <a:pt x="140" y="53"/>
                  </a:lnTo>
                  <a:lnTo>
                    <a:pt x="129" y="56"/>
                  </a:lnTo>
                  <a:lnTo>
                    <a:pt x="118" y="60"/>
                  </a:lnTo>
                  <a:lnTo>
                    <a:pt x="109" y="64"/>
                  </a:lnTo>
                  <a:lnTo>
                    <a:pt x="99" y="70"/>
                  </a:lnTo>
                  <a:lnTo>
                    <a:pt x="91" y="76"/>
                  </a:lnTo>
                  <a:lnTo>
                    <a:pt x="83" y="83"/>
                  </a:lnTo>
                  <a:lnTo>
                    <a:pt x="75" y="92"/>
                  </a:lnTo>
                  <a:lnTo>
                    <a:pt x="70" y="100"/>
                  </a:lnTo>
                  <a:lnTo>
                    <a:pt x="64" y="110"/>
                  </a:lnTo>
                  <a:lnTo>
                    <a:pt x="59" y="119"/>
                  </a:lnTo>
                  <a:lnTo>
                    <a:pt x="55" y="130"/>
                  </a:lnTo>
                  <a:lnTo>
                    <a:pt x="52" y="140"/>
                  </a:lnTo>
                  <a:lnTo>
                    <a:pt x="51" y="152"/>
                  </a:lnTo>
                  <a:lnTo>
                    <a:pt x="49" y="163"/>
                  </a:lnTo>
                  <a:lnTo>
                    <a:pt x="49" y="163"/>
                  </a:lnTo>
                  <a:lnTo>
                    <a:pt x="51" y="175"/>
                  </a:lnTo>
                  <a:lnTo>
                    <a:pt x="52" y="186"/>
                  </a:lnTo>
                  <a:lnTo>
                    <a:pt x="55" y="196"/>
                  </a:lnTo>
                  <a:lnTo>
                    <a:pt x="59" y="207"/>
                  </a:lnTo>
                  <a:lnTo>
                    <a:pt x="64" y="216"/>
                  </a:lnTo>
                  <a:lnTo>
                    <a:pt x="70" y="226"/>
                  </a:lnTo>
                  <a:lnTo>
                    <a:pt x="75" y="235"/>
                  </a:lnTo>
                  <a:lnTo>
                    <a:pt x="83" y="243"/>
                  </a:lnTo>
                  <a:lnTo>
                    <a:pt x="91" y="250"/>
                  </a:lnTo>
                  <a:lnTo>
                    <a:pt x="99" y="257"/>
                  </a:lnTo>
                  <a:lnTo>
                    <a:pt x="109" y="263"/>
                  </a:lnTo>
                  <a:lnTo>
                    <a:pt x="118" y="268"/>
                  </a:lnTo>
                  <a:lnTo>
                    <a:pt x="129" y="271"/>
                  </a:lnTo>
                  <a:lnTo>
                    <a:pt x="140" y="273"/>
                  </a:lnTo>
                  <a:lnTo>
                    <a:pt x="151" y="276"/>
                  </a:lnTo>
                  <a:lnTo>
                    <a:pt x="162" y="276"/>
                  </a:lnTo>
                  <a:lnTo>
                    <a:pt x="162" y="276"/>
                  </a:lnTo>
                  <a:lnTo>
                    <a:pt x="174" y="276"/>
                  </a:lnTo>
                  <a:lnTo>
                    <a:pt x="185" y="273"/>
                  </a:lnTo>
                  <a:lnTo>
                    <a:pt x="197" y="271"/>
                  </a:lnTo>
                  <a:lnTo>
                    <a:pt x="206" y="268"/>
                  </a:lnTo>
                  <a:lnTo>
                    <a:pt x="217" y="263"/>
                  </a:lnTo>
                  <a:lnTo>
                    <a:pt x="225" y="257"/>
                  </a:lnTo>
                  <a:lnTo>
                    <a:pt x="235" y="250"/>
                  </a:lnTo>
                  <a:lnTo>
                    <a:pt x="242" y="243"/>
                  </a:lnTo>
                  <a:lnTo>
                    <a:pt x="250" y="235"/>
                  </a:lnTo>
                  <a:lnTo>
                    <a:pt x="256" y="226"/>
                  </a:lnTo>
                  <a:lnTo>
                    <a:pt x="262" y="216"/>
                  </a:lnTo>
                  <a:lnTo>
                    <a:pt x="267" y="207"/>
                  </a:lnTo>
                  <a:lnTo>
                    <a:pt x="270" y="196"/>
                  </a:lnTo>
                  <a:lnTo>
                    <a:pt x="273" y="186"/>
                  </a:lnTo>
                  <a:lnTo>
                    <a:pt x="275" y="175"/>
                  </a:lnTo>
                  <a:lnTo>
                    <a:pt x="275" y="163"/>
                  </a:lnTo>
                  <a:lnTo>
                    <a:pt x="275" y="163"/>
                  </a:lnTo>
                  <a:lnTo>
                    <a:pt x="275" y="152"/>
                  </a:lnTo>
                  <a:lnTo>
                    <a:pt x="273" y="140"/>
                  </a:lnTo>
                  <a:lnTo>
                    <a:pt x="270" y="130"/>
                  </a:lnTo>
                  <a:lnTo>
                    <a:pt x="267" y="119"/>
                  </a:lnTo>
                  <a:lnTo>
                    <a:pt x="262" y="110"/>
                  </a:lnTo>
                  <a:lnTo>
                    <a:pt x="256" y="100"/>
                  </a:lnTo>
                  <a:lnTo>
                    <a:pt x="250" y="92"/>
                  </a:lnTo>
                  <a:lnTo>
                    <a:pt x="242" y="83"/>
                  </a:lnTo>
                  <a:lnTo>
                    <a:pt x="235" y="76"/>
                  </a:lnTo>
                  <a:lnTo>
                    <a:pt x="225" y="70"/>
                  </a:lnTo>
                  <a:lnTo>
                    <a:pt x="217" y="64"/>
                  </a:lnTo>
                  <a:lnTo>
                    <a:pt x="206" y="60"/>
                  </a:lnTo>
                  <a:lnTo>
                    <a:pt x="197" y="56"/>
                  </a:lnTo>
                  <a:lnTo>
                    <a:pt x="185" y="53"/>
                  </a:lnTo>
                  <a:lnTo>
                    <a:pt x="174" y="51"/>
                  </a:lnTo>
                  <a:lnTo>
                    <a:pt x="162" y="50"/>
                  </a:lnTo>
                  <a:lnTo>
                    <a:pt x="162" y="50"/>
                  </a:lnTo>
                  <a:close/>
                </a:path>
              </a:pathLst>
            </a:custGeom>
            <a:noFill/>
            <a:ln>
              <a:solidFill>
                <a:schemeClr val="bg1"/>
              </a:solidFill>
            </a:ln>
          </p:spPr>
          <p:txBody>
            <a:bodyPr wrap="square">
              <a:noAutofit/>
            </a:bodyPr>
            <a:lstStyle/>
            <a:p>
              <a:endParaRPr lang="ko-KR" altLang="en-US" sz="2400">
                <a:solidFill>
                  <a:prstClr val="black"/>
                </a:solidFill>
              </a:endParaRPr>
            </a:p>
          </p:txBody>
        </p:sp>
      </p:grpSp>
      <p:grpSp>
        <p:nvGrpSpPr>
          <p:cNvPr id="248" name="그룹 342"/>
          <p:cNvGrpSpPr/>
          <p:nvPr/>
        </p:nvGrpSpPr>
        <p:grpSpPr>
          <a:xfrm>
            <a:off x="8203487" y="2009471"/>
            <a:ext cx="702920" cy="524423"/>
            <a:chOff x="3209531" y="4741844"/>
            <a:chExt cx="806450" cy="601663"/>
          </a:xfrm>
        </p:grpSpPr>
        <p:sp>
          <p:nvSpPr>
            <p:cNvPr id="249" name="Freeform 39"/>
            <p:cNvSpPr/>
            <p:nvPr/>
          </p:nvSpPr>
          <p:spPr bwMode="auto">
            <a:xfrm>
              <a:off x="3328594" y="4754544"/>
              <a:ext cx="576263" cy="576263"/>
            </a:xfrm>
            <a:custGeom>
              <a:avLst/>
              <a:gdLst>
                <a:gd name="T0" fmla="*/ 1065 w 1089"/>
                <a:gd name="T1" fmla="*/ 385 h 1089"/>
                <a:gd name="T2" fmla="*/ 1083 w 1089"/>
                <a:gd name="T3" fmla="*/ 464 h 1089"/>
                <a:gd name="T4" fmla="*/ 1089 w 1089"/>
                <a:gd name="T5" fmla="*/ 545 h 1089"/>
                <a:gd name="T6" fmla="*/ 1083 w 1089"/>
                <a:gd name="T7" fmla="*/ 624 h 1089"/>
                <a:gd name="T8" fmla="*/ 1066 w 1089"/>
                <a:gd name="T9" fmla="*/ 700 h 1089"/>
                <a:gd name="T10" fmla="*/ 1038 w 1089"/>
                <a:gd name="T11" fmla="*/ 774 h 1089"/>
                <a:gd name="T12" fmla="*/ 1000 w 1089"/>
                <a:gd name="T13" fmla="*/ 842 h 1089"/>
                <a:gd name="T14" fmla="*/ 952 w 1089"/>
                <a:gd name="T15" fmla="*/ 905 h 1089"/>
                <a:gd name="T16" fmla="*/ 895 w 1089"/>
                <a:gd name="T17" fmla="*/ 960 h 1089"/>
                <a:gd name="T18" fmla="*/ 830 w 1089"/>
                <a:gd name="T19" fmla="*/ 1007 h 1089"/>
                <a:gd name="T20" fmla="*/ 758 w 1089"/>
                <a:gd name="T21" fmla="*/ 1045 h 1089"/>
                <a:gd name="T22" fmla="*/ 704 w 1089"/>
                <a:gd name="T23" fmla="*/ 1064 h 1089"/>
                <a:gd name="T24" fmla="*/ 625 w 1089"/>
                <a:gd name="T25" fmla="*/ 1083 h 1089"/>
                <a:gd name="T26" fmla="*/ 544 w 1089"/>
                <a:gd name="T27" fmla="*/ 1089 h 1089"/>
                <a:gd name="T28" fmla="*/ 465 w 1089"/>
                <a:gd name="T29" fmla="*/ 1083 h 1089"/>
                <a:gd name="T30" fmla="*/ 389 w 1089"/>
                <a:gd name="T31" fmla="*/ 1065 h 1089"/>
                <a:gd name="T32" fmla="*/ 315 w 1089"/>
                <a:gd name="T33" fmla="*/ 1038 h 1089"/>
                <a:gd name="T34" fmla="*/ 246 w 1089"/>
                <a:gd name="T35" fmla="*/ 998 h 1089"/>
                <a:gd name="T36" fmla="*/ 184 w 1089"/>
                <a:gd name="T37" fmla="*/ 951 h 1089"/>
                <a:gd name="T38" fmla="*/ 129 w 1089"/>
                <a:gd name="T39" fmla="*/ 894 h 1089"/>
                <a:gd name="T40" fmla="*/ 81 w 1089"/>
                <a:gd name="T41" fmla="*/ 830 h 1089"/>
                <a:gd name="T42" fmla="*/ 44 w 1089"/>
                <a:gd name="T43" fmla="*/ 756 h 1089"/>
                <a:gd name="T44" fmla="*/ 25 w 1089"/>
                <a:gd name="T45" fmla="*/ 704 h 1089"/>
                <a:gd name="T46" fmla="*/ 6 w 1089"/>
                <a:gd name="T47" fmla="*/ 623 h 1089"/>
                <a:gd name="T48" fmla="*/ 0 w 1089"/>
                <a:gd name="T49" fmla="*/ 543 h 1089"/>
                <a:gd name="T50" fmla="*/ 6 w 1089"/>
                <a:gd name="T51" fmla="*/ 464 h 1089"/>
                <a:gd name="T52" fmla="*/ 24 w 1089"/>
                <a:gd name="T53" fmla="*/ 387 h 1089"/>
                <a:gd name="T54" fmla="*/ 51 w 1089"/>
                <a:gd name="T55" fmla="*/ 313 h 1089"/>
                <a:gd name="T56" fmla="*/ 91 w 1089"/>
                <a:gd name="T57" fmla="*/ 246 h 1089"/>
                <a:gd name="T58" fmla="*/ 138 w 1089"/>
                <a:gd name="T59" fmla="*/ 183 h 1089"/>
                <a:gd name="T60" fmla="*/ 194 w 1089"/>
                <a:gd name="T61" fmla="*/ 128 h 1089"/>
                <a:gd name="T62" fmla="*/ 259 w 1089"/>
                <a:gd name="T63" fmla="*/ 81 h 1089"/>
                <a:gd name="T64" fmla="*/ 333 w 1089"/>
                <a:gd name="T65" fmla="*/ 43 h 1089"/>
                <a:gd name="T66" fmla="*/ 385 w 1089"/>
                <a:gd name="T67" fmla="*/ 24 h 1089"/>
                <a:gd name="T68" fmla="*/ 466 w 1089"/>
                <a:gd name="T69" fmla="*/ 6 h 1089"/>
                <a:gd name="T70" fmla="*/ 546 w 1089"/>
                <a:gd name="T71" fmla="*/ 0 h 1089"/>
                <a:gd name="T72" fmla="*/ 625 w 1089"/>
                <a:gd name="T73" fmla="*/ 6 h 1089"/>
                <a:gd name="T74" fmla="*/ 702 w 1089"/>
                <a:gd name="T75" fmla="*/ 22 h 1089"/>
                <a:gd name="T76" fmla="*/ 774 w 1089"/>
                <a:gd name="T77" fmla="*/ 51 h 1089"/>
                <a:gd name="T78" fmla="*/ 843 w 1089"/>
                <a:gd name="T79" fmla="*/ 89 h 1089"/>
                <a:gd name="T80" fmla="*/ 906 w 1089"/>
                <a:gd name="T81" fmla="*/ 136 h 1089"/>
                <a:gd name="T82" fmla="*/ 961 w 1089"/>
                <a:gd name="T83" fmla="*/ 193 h 1089"/>
                <a:gd name="T84" fmla="*/ 1008 w 1089"/>
                <a:gd name="T85" fmla="*/ 259 h 1089"/>
                <a:gd name="T86" fmla="*/ 1046 w 1089"/>
                <a:gd name="T87" fmla="*/ 33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9" h="1089">
                  <a:moveTo>
                    <a:pt x="1056" y="357"/>
                  </a:moveTo>
                  <a:lnTo>
                    <a:pt x="1056" y="357"/>
                  </a:lnTo>
                  <a:lnTo>
                    <a:pt x="1065" y="385"/>
                  </a:lnTo>
                  <a:lnTo>
                    <a:pt x="1072" y="411"/>
                  </a:lnTo>
                  <a:lnTo>
                    <a:pt x="1078" y="438"/>
                  </a:lnTo>
                  <a:lnTo>
                    <a:pt x="1083" y="464"/>
                  </a:lnTo>
                  <a:lnTo>
                    <a:pt x="1087" y="491"/>
                  </a:lnTo>
                  <a:lnTo>
                    <a:pt x="1089" y="519"/>
                  </a:lnTo>
                  <a:lnTo>
                    <a:pt x="1089" y="545"/>
                  </a:lnTo>
                  <a:lnTo>
                    <a:pt x="1089" y="571"/>
                  </a:lnTo>
                  <a:lnTo>
                    <a:pt x="1087" y="598"/>
                  </a:lnTo>
                  <a:lnTo>
                    <a:pt x="1083" y="624"/>
                  </a:lnTo>
                  <a:lnTo>
                    <a:pt x="1078" y="649"/>
                  </a:lnTo>
                  <a:lnTo>
                    <a:pt x="1074" y="676"/>
                  </a:lnTo>
                  <a:lnTo>
                    <a:pt x="1066" y="700"/>
                  </a:lnTo>
                  <a:lnTo>
                    <a:pt x="1058" y="725"/>
                  </a:lnTo>
                  <a:lnTo>
                    <a:pt x="1049" y="750"/>
                  </a:lnTo>
                  <a:lnTo>
                    <a:pt x="1038" y="774"/>
                  </a:lnTo>
                  <a:lnTo>
                    <a:pt x="1026" y="798"/>
                  </a:lnTo>
                  <a:lnTo>
                    <a:pt x="1014" y="820"/>
                  </a:lnTo>
                  <a:lnTo>
                    <a:pt x="1000" y="842"/>
                  </a:lnTo>
                  <a:lnTo>
                    <a:pt x="986" y="864"/>
                  </a:lnTo>
                  <a:lnTo>
                    <a:pt x="969" y="884"/>
                  </a:lnTo>
                  <a:lnTo>
                    <a:pt x="952" y="905"/>
                  </a:lnTo>
                  <a:lnTo>
                    <a:pt x="935" y="924"/>
                  </a:lnTo>
                  <a:lnTo>
                    <a:pt x="916" y="943"/>
                  </a:lnTo>
                  <a:lnTo>
                    <a:pt x="895" y="960"/>
                  </a:lnTo>
                  <a:lnTo>
                    <a:pt x="875" y="977"/>
                  </a:lnTo>
                  <a:lnTo>
                    <a:pt x="853" y="993"/>
                  </a:lnTo>
                  <a:lnTo>
                    <a:pt x="830" y="1007"/>
                  </a:lnTo>
                  <a:lnTo>
                    <a:pt x="806" y="1021"/>
                  </a:lnTo>
                  <a:lnTo>
                    <a:pt x="783" y="1034"/>
                  </a:lnTo>
                  <a:lnTo>
                    <a:pt x="758" y="1045"/>
                  </a:lnTo>
                  <a:lnTo>
                    <a:pt x="732" y="1055"/>
                  </a:lnTo>
                  <a:lnTo>
                    <a:pt x="732" y="1055"/>
                  </a:lnTo>
                  <a:lnTo>
                    <a:pt x="704" y="1064"/>
                  </a:lnTo>
                  <a:lnTo>
                    <a:pt x="678" y="1072"/>
                  </a:lnTo>
                  <a:lnTo>
                    <a:pt x="651" y="1078"/>
                  </a:lnTo>
                  <a:lnTo>
                    <a:pt x="625" y="1083"/>
                  </a:lnTo>
                  <a:lnTo>
                    <a:pt x="597" y="1085"/>
                  </a:lnTo>
                  <a:lnTo>
                    <a:pt x="570" y="1088"/>
                  </a:lnTo>
                  <a:lnTo>
                    <a:pt x="544" y="1089"/>
                  </a:lnTo>
                  <a:lnTo>
                    <a:pt x="518" y="1088"/>
                  </a:lnTo>
                  <a:lnTo>
                    <a:pt x="491" y="1085"/>
                  </a:lnTo>
                  <a:lnTo>
                    <a:pt x="465" y="1083"/>
                  </a:lnTo>
                  <a:lnTo>
                    <a:pt x="440" y="1078"/>
                  </a:lnTo>
                  <a:lnTo>
                    <a:pt x="413" y="1072"/>
                  </a:lnTo>
                  <a:lnTo>
                    <a:pt x="389" y="1065"/>
                  </a:lnTo>
                  <a:lnTo>
                    <a:pt x="364" y="1057"/>
                  </a:lnTo>
                  <a:lnTo>
                    <a:pt x="339" y="1047"/>
                  </a:lnTo>
                  <a:lnTo>
                    <a:pt x="315" y="1038"/>
                  </a:lnTo>
                  <a:lnTo>
                    <a:pt x="291" y="1026"/>
                  </a:lnTo>
                  <a:lnTo>
                    <a:pt x="269" y="1013"/>
                  </a:lnTo>
                  <a:lnTo>
                    <a:pt x="246" y="998"/>
                  </a:lnTo>
                  <a:lnTo>
                    <a:pt x="225" y="984"/>
                  </a:lnTo>
                  <a:lnTo>
                    <a:pt x="205" y="969"/>
                  </a:lnTo>
                  <a:lnTo>
                    <a:pt x="184" y="951"/>
                  </a:lnTo>
                  <a:lnTo>
                    <a:pt x="165" y="933"/>
                  </a:lnTo>
                  <a:lnTo>
                    <a:pt x="146" y="914"/>
                  </a:lnTo>
                  <a:lnTo>
                    <a:pt x="129" y="894"/>
                  </a:lnTo>
                  <a:lnTo>
                    <a:pt x="112" y="874"/>
                  </a:lnTo>
                  <a:lnTo>
                    <a:pt x="97" y="852"/>
                  </a:lnTo>
                  <a:lnTo>
                    <a:pt x="81" y="830"/>
                  </a:lnTo>
                  <a:lnTo>
                    <a:pt x="68" y="806"/>
                  </a:lnTo>
                  <a:lnTo>
                    <a:pt x="55" y="781"/>
                  </a:lnTo>
                  <a:lnTo>
                    <a:pt x="44" y="756"/>
                  </a:lnTo>
                  <a:lnTo>
                    <a:pt x="34" y="730"/>
                  </a:lnTo>
                  <a:lnTo>
                    <a:pt x="34" y="730"/>
                  </a:lnTo>
                  <a:lnTo>
                    <a:pt x="25" y="704"/>
                  </a:lnTo>
                  <a:lnTo>
                    <a:pt x="17" y="677"/>
                  </a:lnTo>
                  <a:lnTo>
                    <a:pt x="11" y="651"/>
                  </a:lnTo>
                  <a:lnTo>
                    <a:pt x="6" y="623"/>
                  </a:lnTo>
                  <a:lnTo>
                    <a:pt x="4" y="596"/>
                  </a:lnTo>
                  <a:lnTo>
                    <a:pt x="2" y="570"/>
                  </a:lnTo>
                  <a:lnTo>
                    <a:pt x="0" y="543"/>
                  </a:lnTo>
                  <a:lnTo>
                    <a:pt x="2" y="516"/>
                  </a:lnTo>
                  <a:lnTo>
                    <a:pt x="4" y="490"/>
                  </a:lnTo>
                  <a:lnTo>
                    <a:pt x="6" y="464"/>
                  </a:lnTo>
                  <a:lnTo>
                    <a:pt x="11" y="438"/>
                  </a:lnTo>
                  <a:lnTo>
                    <a:pt x="17" y="412"/>
                  </a:lnTo>
                  <a:lnTo>
                    <a:pt x="24" y="387"/>
                  </a:lnTo>
                  <a:lnTo>
                    <a:pt x="32" y="362"/>
                  </a:lnTo>
                  <a:lnTo>
                    <a:pt x="42" y="338"/>
                  </a:lnTo>
                  <a:lnTo>
                    <a:pt x="51" y="313"/>
                  </a:lnTo>
                  <a:lnTo>
                    <a:pt x="63" y="291"/>
                  </a:lnTo>
                  <a:lnTo>
                    <a:pt x="76" y="268"/>
                  </a:lnTo>
                  <a:lnTo>
                    <a:pt x="91" y="246"/>
                  </a:lnTo>
                  <a:lnTo>
                    <a:pt x="105" y="224"/>
                  </a:lnTo>
                  <a:lnTo>
                    <a:pt x="120" y="203"/>
                  </a:lnTo>
                  <a:lnTo>
                    <a:pt x="138" y="183"/>
                  </a:lnTo>
                  <a:lnTo>
                    <a:pt x="156" y="164"/>
                  </a:lnTo>
                  <a:lnTo>
                    <a:pt x="175" y="145"/>
                  </a:lnTo>
                  <a:lnTo>
                    <a:pt x="194" y="128"/>
                  </a:lnTo>
                  <a:lnTo>
                    <a:pt x="215" y="110"/>
                  </a:lnTo>
                  <a:lnTo>
                    <a:pt x="237" y="95"/>
                  </a:lnTo>
                  <a:lnTo>
                    <a:pt x="259" y="81"/>
                  </a:lnTo>
                  <a:lnTo>
                    <a:pt x="283" y="66"/>
                  </a:lnTo>
                  <a:lnTo>
                    <a:pt x="308" y="54"/>
                  </a:lnTo>
                  <a:lnTo>
                    <a:pt x="333" y="43"/>
                  </a:lnTo>
                  <a:lnTo>
                    <a:pt x="359" y="33"/>
                  </a:lnTo>
                  <a:lnTo>
                    <a:pt x="359" y="33"/>
                  </a:lnTo>
                  <a:lnTo>
                    <a:pt x="385" y="24"/>
                  </a:lnTo>
                  <a:lnTo>
                    <a:pt x="412" y="16"/>
                  </a:lnTo>
                  <a:lnTo>
                    <a:pt x="438" y="11"/>
                  </a:lnTo>
                  <a:lnTo>
                    <a:pt x="466" y="6"/>
                  </a:lnTo>
                  <a:lnTo>
                    <a:pt x="493" y="2"/>
                  </a:lnTo>
                  <a:lnTo>
                    <a:pt x="519" y="0"/>
                  </a:lnTo>
                  <a:lnTo>
                    <a:pt x="546" y="0"/>
                  </a:lnTo>
                  <a:lnTo>
                    <a:pt x="573" y="0"/>
                  </a:lnTo>
                  <a:lnTo>
                    <a:pt x="599" y="2"/>
                  </a:lnTo>
                  <a:lnTo>
                    <a:pt x="625" y="6"/>
                  </a:lnTo>
                  <a:lnTo>
                    <a:pt x="651" y="11"/>
                  </a:lnTo>
                  <a:lnTo>
                    <a:pt x="677" y="15"/>
                  </a:lnTo>
                  <a:lnTo>
                    <a:pt x="702" y="22"/>
                  </a:lnTo>
                  <a:lnTo>
                    <a:pt x="727" y="31"/>
                  </a:lnTo>
                  <a:lnTo>
                    <a:pt x="751" y="40"/>
                  </a:lnTo>
                  <a:lnTo>
                    <a:pt x="774" y="51"/>
                  </a:lnTo>
                  <a:lnTo>
                    <a:pt x="798" y="63"/>
                  </a:lnTo>
                  <a:lnTo>
                    <a:pt x="821" y="75"/>
                  </a:lnTo>
                  <a:lnTo>
                    <a:pt x="843" y="89"/>
                  </a:lnTo>
                  <a:lnTo>
                    <a:pt x="865" y="103"/>
                  </a:lnTo>
                  <a:lnTo>
                    <a:pt x="886" y="120"/>
                  </a:lnTo>
                  <a:lnTo>
                    <a:pt x="906" y="136"/>
                  </a:lnTo>
                  <a:lnTo>
                    <a:pt x="925" y="154"/>
                  </a:lnTo>
                  <a:lnTo>
                    <a:pt x="944" y="173"/>
                  </a:lnTo>
                  <a:lnTo>
                    <a:pt x="961" y="193"/>
                  </a:lnTo>
                  <a:lnTo>
                    <a:pt x="977" y="214"/>
                  </a:lnTo>
                  <a:lnTo>
                    <a:pt x="994" y="236"/>
                  </a:lnTo>
                  <a:lnTo>
                    <a:pt x="1008" y="259"/>
                  </a:lnTo>
                  <a:lnTo>
                    <a:pt x="1022" y="282"/>
                  </a:lnTo>
                  <a:lnTo>
                    <a:pt x="1034" y="306"/>
                  </a:lnTo>
                  <a:lnTo>
                    <a:pt x="1046" y="331"/>
                  </a:lnTo>
                  <a:lnTo>
                    <a:pt x="1056" y="357"/>
                  </a:lnTo>
                  <a:lnTo>
                    <a:pt x="1056" y="35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0" name="Freeform 40"/>
            <p:cNvSpPr>
              <a:spLocks noEditPoints="1"/>
            </p:cNvSpPr>
            <p:nvPr/>
          </p:nvSpPr>
          <p:spPr bwMode="auto">
            <a:xfrm>
              <a:off x="3314306" y="4741844"/>
              <a:ext cx="603250" cy="601663"/>
            </a:xfrm>
            <a:custGeom>
              <a:avLst/>
              <a:gdLst>
                <a:gd name="T0" fmla="*/ 504 w 1139"/>
                <a:gd name="T1" fmla="*/ 1134 h 1139"/>
                <a:gd name="T2" fmla="*/ 397 w 1139"/>
                <a:gd name="T3" fmla="*/ 1111 h 1139"/>
                <a:gd name="T4" fmla="*/ 298 w 1139"/>
                <a:gd name="T5" fmla="*/ 1069 h 1139"/>
                <a:gd name="T6" fmla="*/ 209 w 1139"/>
                <a:gd name="T7" fmla="*/ 1009 h 1139"/>
                <a:gd name="T8" fmla="*/ 133 w 1139"/>
                <a:gd name="T9" fmla="*/ 933 h 1139"/>
                <a:gd name="T10" fmla="*/ 72 w 1139"/>
                <a:gd name="T11" fmla="*/ 844 h 1139"/>
                <a:gd name="T12" fmla="*/ 35 w 1139"/>
                <a:gd name="T13" fmla="*/ 763 h 1139"/>
                <a:gd name="T14" fmla="*/ 4 w 1139"/>
                <a:gd name="T15" fmla="*/ 627 h 1139"/>
                <a:gd name="T16" fmla="*/ 6 w 1139"/>
                <a:gd name="T17" fmla="*/ 489 h 1139"/>
                <a:gd name="T18" fmla="*/ 43 w 1139"/>
                <a:gd name="T19" fmla="*/ 355 h 1139"/>
                <a:gd name="T20" fmla="*/ 95 w 1139"/>
                <a:gd name="T21" fmla="*/ 254 h 1139"/>
                <a:gd name="T22" fmla="*/ 186 w 1139"/>
                <a:gd name="T23" fmla="*/ 150 h 1139"/>
                <a:gd name="T24" fmla="*/ 298 w 1139"/>
                <a:gd name="T25" fmla="*/ 69 h 1139"/>
                <a:gd name="T26" fmla="*/ 399 w 1139"/>
                <a:gd name="T27" fmla="*/ 26 h 1139"/>
                <a:gd name="T28" fmla="*/ 520 w 1139"/>
                <a:gd name="T29" fmla="*/ 2 h 1139"/>
                <a:gd name="T30" fmla="*/ 614 w 1139"/>
                <a:gd name="T31" fmla="*/ 1 h 1139"/>
                <a:gd name="T32" fmla="*/ 722 w 1139"/>
                <a:gd name="T33" fmla="*/ 20 h 1139"/>
                <a:gd name="T34" fmla="*/ 822 w 1139"/>
                <a:gd name="T35" fmla="*/ 59 h 1139"/>
                <a:gd name="T36" fmla="*/ 913 w 1139"/>
                <a:gd name="T37" fmla="*/ 115 h 1139"/>
                <a:gd name="T38" fmla="*/ 993 w 1139"/>
                <a:gd name="T39" fmla="*/ 188 h 1139"/>
                <a:gd name="T40" fmla="*/ 1057 w 1139"/>
                <a:gd name="T41" fmla="*/ 275 h 1139"/>
                <a:gd name="T42" fmla="*/ 1104 w 1139"/>
                <a:gd name="T43" fmla="*/ 374 h 1139"/>
                <a:gd name="T44" fmla="*/ 1133 w 1139"/>
                <a:gd name="T45" fmla="*/ 486 h 1139"/>
                <a:gd name="T46" fmla="*/ 1136 w 1139"/>
                <a:gd name="T47" fmla="*/ 626 h 1139"/>
                <a:gd name="T48" fmla="*/ 1106 w 1139"/>
                <a:gd name="T49" fmla="*/ 759 h 1139"/>
                <a:gd name="T50" fmla="*/ 1045 w 1139"/>
                <a:gd name="T51" fmla="*/ 881 h 1139"/>
                <a:gd name="T52" fmla="*/ 957 w 1139"/>
                <a:gd name="T53" fmla="*/ 985 h 1139"/>
                <a:gd name="T54" fmla="*/ 843 w 1139"/>
                <a:gd name="T55" fmla="*/ 1067 h 1139"/>
                <a:gd name="T56" fmla="*/ 741 w 1139"/>
                <a:gd name="T57" fmla="*/ 1111 h 1139"/>
                <a:gd name="T58" fmla="*/ 620 w 1139"/>
                <a:gd name="T59" fmla="*/ 1136 h 1139"/>
                <a:gd name="T60" fmla="*/ 570 w 1139"/>
                <a:gd name="T61" fmla="*/ 50 h 1139"/>
                <a:gd name="T62" fmla="*/ 457 w 1139"/>
                <a:gd name="T63" fmla="*/ 62 h 1139"/>
                <a:gd name="T64" fmla="*/ 368 w 1139"/>
                <a:gd name="T65" fmla="*/ 90 h 1139"/>
                <a:gd name="T66" fmla="*/ 258 w 1139"/>
                <a:gd name="T67" fmla="*/ 153 h 1139"/>
                <a:gd name="T68" fmla="*/ 167 w 1139"/>
                <a:gd name="T69" fmla="*/ 241 h 1139"/>
                <a:gd name="T70" fmla="*/ 99 w 1139"/>
                <a:gd name="T71" fmla="*/ 349 h 1139"/>
                <a:gd name="T72" fmla="*/ 66 w 1139"/>
                <a:gd name="T73" fmla="*/ 446 h 1139"/>
                <a:gd name="T74" fmla="*/ 50 w 1139"/>
                <a:gd name="T75" fmla="*/ 571 h 1139"/>
                <a:gd name="T76" fmla="*/ 67 w 1139"/>
                <a:gd name="T77" fmla="*/ 697 h 1139"/>
                <a:gd name="T78" fmla="*/ 98 w 1139"/>
                <a:gd name="T79" fmla="*/ 784 h 1139"/>
                <a:gd name="T80" fmla="*/ 148 w 1139"/>
                <a:gd name="T81" fmla="*/ 870 h 1139"/>
                <a:gd name="T82" fmla="*/ 212 w 1139"/>
                <a:gd name="T83" fmla="*/ 944 h 1139"/>
                <a:gd name="T84" fmla="*/ 289 w 1139"/>
                <a:gd name="T85" fmla="*/ 1004 h 1139"/>
                <a:gd name="T86" fmla="*/ 376 w 1139"/>
                <a:gd name="T87" fmla="*/ 1051 h 1139"/>
                <a:gd name="T88" fmla="*/ 471 w 1139"/>
                <a:gd name="T89" fmla="*/ 1078 h 1139"/>
                <a:gd name="T90" fmla="*/ 570 w 1139"/>
                <a:gd name="T91" fmla="*/ 1089 h 1139"/>
                <a:gd name="T92" fmla="*/ 660 w 1139"/>
                <a:gd name="T93" fmla="*/ 1080 h 1139"/>
                <a:gd name="T94" fmla="*/ 747 w 1139"/>
                <a:gd name="T95" fmla="*/ 1057 h 1139"/>
                <a:gd name="T96" fmla="*/ 863 w 1139"/>
                <a:gd name="T97" fmla="*/ 997 h 1139"/>
                <a:gd name="T98" fmla="*/ 958 w 1139"/>
                <a:gd name="T99" fmla="*/ 913 h 1139"/>
                <a:gd name="T100" fmla="*/ 1030 w 1139"/>
                <a:gd name="T101" fmla="*/ 811 h 1139"/>
                <a:gd name="T102" fmla="*/ 1074 w 1139"/>
                <a:gd name="T103" fmla="*/ 695 h 1139"/>
                <a:gd name="T104" fmla="*/ 1089 w 1139"/>
                <a:gd name="T105" fmla="*/ 570 h 1139"/>
                <a:gd name="T106" fmla="*/ 1074 w 1139"/>
                <a:gd name="T107" fmla="*/ 442 h 1139"/>
                <a:gd name="T108" fmla="*/ 1043 w 1139"/>
                <a:gd name="T109" fmla="*/ 354 h 1139"/>
                <a:gd name="T110" fmla="*/ 993 w 1139"/>
                <a:gd name="T111" fmla="*/ 267 h 1139"/>
                <a:gd name="T112" fmla="*/ 928 w 1139"/>
                <a:gd name="T113" fmla="*/ 193 h 1139"/>
                <a:gd name="T114" fmla="*/ 852 w 1139"/>
                <a:gd name="T115" fmla="*/ 133 h 1139"/>
                <a:gd name="T116" fmla="*/ 765 w 1139"/>
                <a:gd name="T117" fmla="*/ 88 h 1139"/>
                <a:gd name="T118" fmla="*/ 670 w 1139"/>
                <a:gd name="T119" fmla="*/ 59 h 1139"/>
                <a:gd name="T120" fmla="*/ 570 w 1139"/>
                <a:gd name="T121" fmla="*/ 5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1139">
                  <a:moveTo>
                    <a:pt x="570" y="1139"/>
                  </a:moveTo>
                  <a:lnTo>
                    <a:pt x="570" y="1139"/>
                  </a:lnTo>
                  <a:lnTo>
                    <a:pt x="548" y="1137"/>
                  </a:lnTo>
                  <a:lnTo>
                    <a:pt x="525" y="1136"/>
                  </a:lnTo>
                  <a:lnTo>
                    <a:pt x="504" y="1134"/>
                  </a:lnTo>
                  <a:lnTo>
                    <a:pt x="482" y="1132"/>
                  </a:lnTo>
                  <a:lnTo>
                    <a:pt x="461" y="1128"/>
                  </a:lnTo>
                  <a:lnTo>
                    <a:pt x="440" y="1123"/>
                  </a:lnTo>
                  <a:lnTo>
                    <a:pt x="418" y="1117"/>
                  </a:lnTo>
                  <a:lnTo>
                    <a:pt x="397" y="1111"/>
                  </a:lnTo>
                  <a:lnTo>
                    <a:pt x="377" y="1104"/>
                  </a:lnTo>
                  <a:lnTo>
                    <a:pt x="357" y="1096"/>
                  </a:lnTo>
                  <a:lnTo>
                    <a:pt x="338" y="1088"/>
                  </a:lnTo>
                  <a:lnTo>
                    <a:pt x="317" y="1079"/>
                  </a:lnTo>
                  <a:lnTo>
                    <a:pt x="298" y="1069"/>
                  </a:lnTo>
                  <a:lnTo>
                    <a:pt x="279" y="1058"/>
                  </a:lnTo>
                  <a:lnTo>
                    <a:pt x="262" y="1047"/>
                  </a:lnTo>
                  <a:lnTo>
                    <a:pt x="244" y="1035"/>
                  </a:lnTo>
                  <a:lnTo>
                    <a:pt x="226" y="1022"/>
                  </a:lnTo>
                  <a:lnTo>
                    <a:pt x="209" y="1009"/>
                  </a:lnTo>
                  <a:lnTo>
                    <a:pt x="194" y="995"/>
                  </a:lnTo>
                  <a:lnTo>
                    <a:pt x="177" y="981"/>
                  </a:lnTo>
                  <a:lnTo>
                    <a:pt x="162" y="965"/>
                  </a:lnTo>
                  <a:lnTo>
                    <a:pt x="148" y="950"/>
                  </a:lnTo>
                  <a:lnTo>
                    <a:pt x="133" y="933"/>
                  </a:lnTo>
                  <a:lnTo>
                    <a:pt x="120" y="917"/>
                  </a:lnTo>
                  <a:lnTo>
                    <a:pt x="107" y="899"/>
                  </a:lnTo>
                  <a:lnTo>
                    <a:pt x="94" y="881"/>
                  </a:lnTo>
                  <a:lnTo>
                    <a:pt x="82" y="863"/>
                  </a:lnTo>
                  <a:lnTo>
                    <a:pt x="72" y="844"/>
                  </a:lnTo>
                  <a:lnTo>
                    <a:pt x="62" y="825"/>
                  </a:lnTo>
                  <a:lnTo>
                    <a:pt x="53" y="805"/>
                  </a:lnTo>
                  <a:lnTo>
                    <a:pt x="43" y="785"/>
                  </a:lnTo>
                  <a:lnTo>
                    <a:pt x="35" y="763"/>
                  </a:lnTo>
                  <a:lnTo>
                    <a:pt x="35" y="763"/>
                  </a:lnTo>
                  <a:lnTo>
                    <a:pt x="27" y="736"/>
                  </a:lnTo>
                  <a:lnTo>
                    <a:pt x="18" y="710"/>
                  </a:lnTo>
                  <a:lnTo>
                    <a:pt x="12" y="683"/>
                  </a:lnTo>
                  <a:lnTo>
                    <a:pt x="8" y="654"/>
                  </a:lnTo>
                  <a:lnTo>
                    <a:pt x="4" y="627"/>
                  </a:lnTo>
                  <a:lnTo>
                    <a:pt x="2" y="600"/>
                  </a:lnTo>
                  <a:lnTo>
                    <a:pt x="0" y="572"/>
                  </a:lnTo>
                  <a:lnTo>
                    <a:pt x="2" y="544"/>
                  </a:lnTo>
                  <a:lnTo>
                    <a:pt x="3" y="516"/>
                  </a:lnTo>
                  <a:lnTo>
                    <a:pt x="6" y="489"/>
                  </a:lnTo>
                  <a:lnTo>
                    <a:pt x="11" y="462"/>
                  </a:lnTo>
                  <a:lnTo>
                    <a:pt x="17" y="435"/>
                  </a:lnTo>
                  <a:lnTo>
                    <a:pt x="24" y="407"/>
                  </a:lnTo>
                  <a:lnTo>
                    <a:pt x="32" y="381"/>
                  </a:lnTo>
                  <a:lnTo>
                    <a:pt x="43" y="355"/>
                  </a:lnTo>
                  <a:lnTo>
                    <a:pt x="54" y="329"/>
                  </a:lnTo>
                  <a:lnTo>
                    <a:pt x="54" y="329"/>
                  </a:lnTo>
                  <a:lnTo>
                    <a:pt x="67" y="303"/>
                  </a:lnTo>
                  <a:lnTo>
                    <a:pt x="81" y="278"/>
                  </a:lnTo>
                  <a:lnTo>
                    <a:pt x="95" y="254"/>
                  </a:lnTo>
                  <a:lnTo>
                    <a:pt x="112" y="231"/>
                  </a:lnTo>
                  <a:lnTo>
                    <a:pt x="129" y="210"/>
                  </a:lnTo>
                  <a:lnTo>
                    <a:pt x="146" y="189"/>
                  </a:lnTo>
                  <a:lnTo>
                    <a:pt x="165" y="169"/>
                  </a:lnTo>
                  <a:lnTo>
                    <a:pt x="186" y="150"/>
                  </a:lnTo>
                  <a:lnTo>
                    <a:pt x="206" y="131"/>
                  </a:lnTo>
                  <a:lnTo>
                    <a:pt x="228" y="114"/>
                  </a:lnTo>
                  <a:lnTo>
                    <a:pt x="251" y="97"/>
                  </a:lnTo>
                  <a:lnTo>
                    <a:pt x="273" y="83"/>
                  </a:lnTo>
                  <a:lnTo>
                    <a:pt x="298" y="69"/>
                  </a:lnTo>
                  <a:lnTo>
                    <a:pt x="323" y="56"/>
                  </a:lnTo>
                  <a:lnTo>
                    <a:pt x="349" y="44"/>
                  </a:lnTo>
                  <a:lnTo>
                    <a:pt x="376" y="34"/>
                  </a:lnTo>
                  <a:lnTo>
                    <a:pt x="376" y="34"/>
                  </a:lnTo>
                  <a:lnTo>
                    <a:pt x="399" y="26"/>
                  </a:lnTo>
                  <a:lnTo>
                    <a:pt x="423" y="19"/>
                  </a:lnTo>
                  <a:lnTo>
                    <a:pt x="447" y="13"/>
                  </a:lnTo>
                  <a:lnTo>
                    <a:pt x="472" y="8"/>
                  </a:lnTo>
                  <a:lnTo>
                    <a:pt x="495" y="5"/>
                  </a:lnTo>
                  <a:lnTo>
                    <a:pt x="520" y="2"/>
                  </a:lnTo>
                  <a:lnTo>
                    <a:pt x="545" y="0"/>
                  </a:lnTo>
                  <a:lnTo>
                    <a:pt x="570" y="0"/>
                  </a:lnTo>
                  <a:lnTo>
                    <a:pt x="570" y="0"/>
                  </a:lnTo>
                  <a:lnTo>
                    <a:pt x="593" y="0"/>
                  </a:lnTo>
                  <a:lnTo>
                    <a:pt x="614" y="1"/>
                  </a:lnTo>
                  <a:lnTo>
                    <a:pt x="637" y="3"/>
                  </a:lnTo>
                  <a:lnTo>
                    <a:pt x="658" y="7"/>
                  </a:lnTo>
                  <a:lnTo>
                    <a:pt x="679" y="11"/>
                  </a:lnTo>
                  <a:lnTo>
                    <a:pt x="701" y="15"/>
                  </a:lnTo>
                  <a:lnTo>
                    <a:pt x="722" y="20"/>
                  </a:lnTo>
                  <a:lnTo>
                    <a:pt x="742" y="27"/>
                  </a:lnTo>
                  <a:lnTo>
                    <a:pt x="763" y="33"/>
                  </a:lnTo>
                  <a:lnTo>
                    <a:pt x="783" y="41"/>
                  </a:lnTo>
                  <a:lnTo>
                    <a:pt x="803" y="50"/>
                  </a:lnTo>
                  <a:lnTo>
                    <a:pt x="822" y="59"/>
                  </a:lnTo>
                  <a:lnTo>
                    <a:pt x="841" y="69"/>
                  </a:lnTo>
                  <a:lnTo>
                    <a:pt x="860" y="79"/>
                  </a:lnTo>
                  <a:lnTo>
                    <a:pt x="879" y="91"/>
                  </a:lnTo>
                  <a:lnTo>
                    <a:pt x="897" y="103"/>
                  </a:lnTo>
                  <a:lnTo>
                    <a:pt x="913" y="115"/>
                  </a:lnTo>
                  <a:lnTo>
                    <a:pt x="930" y="129"/>
                  </a:lnTo>
                  <a:lnTo>
                    <a:pt x="947" y="142"/>
                  </a:lnTo>
                  <a:lnTo>
                    <a:pt x="962" y="157"/>
                  </a:lnTo>
                  <a:lnTo>
                    <a:pt x="977" y="172"/>
                  </a:lnTo>
                  <a:lnTo>
                    <a:pt x="993" y="188"/>
                  </a:lnTo>
                  <a:lnTo>
                    <a:pt x="1007" y="204"/>
                  </a:lnTo>
                  <a:lnTo>
                    <a:pt x="1020" y="221"/>
                  </a:lnTo>
                  <a:lnTo>
                    <a:pt x="1033" y="239"/>
                  </a:lnTo>
                  <a:lnTo>
                    <a:pt x="1045" y="256"/>
                  </a:lnTo>
                  <a:lnTo>
                    <a:pt x="1057" y="275"/>
                  </a:lnTo>
                  <a:lnTo>
                    <a:pt x="1068" y="294"/>
                  </a:lnTo>
                  <a:lnTo>
                    <a:pt x="1078" y="313"/>
                  </a:lnTo>
                  <a:lnTo>
                    <a:pt x="1088" y="334"/>
                  </a:lnTo>
                  <a:lnTo>
                    <a:pt x="1096" y="354"/>
                  </a:lnTo>
                  <a:lnTo>
                    <a:pt x="1104" y="374"/>
                  </a:lnTo>
                  <a:lnTo>
                    <a:pt x="1104" y="374"/>
                  </a:lnTo>
                  <a:lnTo>
                    <a:pt x="1114" y="402"/>
                  </a:lnTo>
                  <a:lnTo>
                    <a:pt x="1122" y="430"/>
                  </a:lnTo>
                  <a:lnTo>
                    <a:pt x="1128" y="458"/>
                  </a:lnTo>
                  <a:lnTo>
                    <a:pt x="1133" y="486"/>
                  </a:lnTo>
                  <a:lnTo>
                    <a:pt x="1136" y="514"/>
                  </a:lnTo>
                  <a:lnTo>
                    <a:pt x="1139" y="541"/>
                  </a:lnTo>
                  <a:lnTo>
                    <a:pt x="1139" y="570"/>
                  </a:lnTo>
                  <a:lnTo>
                    <a:pt x="1138" y="597"/>
                  </a:lnTo>
                  <a:lnTo>
                    <a:pt x="1136" y="626"/>
                  </a:lnTo>
                  <a:lnTo>
                    <a:pt x="1133" y="653"/>
                  </a:lnTo>
                  <a:lnTo>
                    <a:pt x="1128" y="679"/>
                  </a:lnTo>
                  <a:lnTo>
                    <a:pt x="1122" y="706"/>
                  </a:lnTo>
                  <a:lnTo>
                    <a:pt x="1115" y="733"/>
                  </a:lnTo>
                  <a:lnTo>
                    <a:pt x="1106" y="759"/>
                  </a:lnTo>
                  <a:lnTo>
                    <a:pt x="1096" y="785"/>
                  </a:lnTo>
                  <a:lnTo>
                    <a:pt x="1085" y="810"/>
                  </a:lnTo>
                  <a:lnTo>
                    <a:pt x="1074" y="833"/>
                  </a:lnTo>
                  <a:lnTo>
                    <a:pt x="1061" y="857"/>
                  </a:lnTo>
                  <a:lnTo>
                    <a:pt x="1045" y="881"/>
                  </a:lnTo>
                  <a:lnTo>
                    <a:pt x="1030" y="904"/>
                  </a:lnTo>
                  <a:lnTo>
                    <a:pt x="1013" y="925"/>
                  </a:lnTo>
                  <a:lnTo>
                    <a:pt x="995" y="946"/>
                  </a:lnTo>
                  <a:lnTo>
                    <a:pt x="977" y="966"/>
                  </a:lnTo>
                  <a:lnTo>
                    <a:pt x="957" y="985"/>
                  </a:lnTo>
                  <a:lnTo>
                    <a:pt x="936" y="1004"/>
                  </a:lnTo>
                  <a:lnTo>
                    <a:pt x="915" y="1022"/>
                  </a:lnTo>
                  <a:lnTo>
                    <a:pt x="892" y="1038"/>
                  </a:lnTo>
                  <a:lnTo>
                    <a:pt x="868" y="1053"/>
                  </a:lnTo>
                  <a:lnTo>
                    <a:pt x="843" y="1067"/>
                  </a:lnTo>
                  <a:lnTo>
                    <a:pt x="818" y="1082"/>
                  </a:lnTo>
                  <a:lnTo>
                    <a:pt x="792" y="1094"/>
                  </a:lnTo>
                  <a:lnTo>
                    <a:pt x="765" y="1104"/>
                  </a:lnTo>
                  <a:lnTo>
                    <a:pt x="765" y="1104"/>
                  </a:lnTo>
                  <a:lnTo>
                    <a:pt x="741" y="1111"/>
                  </a:lnTo>
                  <a:lnTo>
                    <a:pt x="717" y="1118"/>
                  </a:lnTo>
                  <a:lnTo>
                    <a:pt x="693" y="1124"/>
                  </a:lnTo>
                  <a:lnTo>
                    <a:pt x="669" y="1129"/>
                  </a:lnTo>
                  <a:lnTo>
                    <a:pt x="644" y="1134"/>
                  </a:lnTo>
                  <a:lnTo>
                    <a:pt x="620" y="1136"/>
                  </a:lnTo>
                  <a:lnTo>
                    <a:pt x="595" y="1137"/>
                  </a:lnTo>
                  <a:lnTo>
                    <a:pt x="570" y="1139"/>
                  </a:lnTo>
                  <a:lnTo>
                    <a:pt x="570" y="1139"/>
                  </a:lnTo>
                  <a:close/>
                  <a:moveTo>
                    <a:pt x="570" y="50"/>
                  </a:moveTo>
                  <a:lnTo>
                    <a:pt x="570" y="50"/>
                  </a:lnTo>
                  <a:lnTo>
                    <a:pt x="548" y="50"/>
                  </a:lnTo>
                  <a:lnTo>
                    <a:pt x="525" y="51"/>
                  </a:lnTo>
                  <a:lnTo>
                    <a:pt x="503" y="55"/>
                  </a:lnTo>
                  <a:lnTo>
                    <a:pt x="480" y="57"/>
                  </a:lnTo>
                  <a:lnTo>
                    <a:pt x="457" y="62"/>
                  </a:lnTo>
                  <a:lnTo>
                    <a:pt x="436" y="68"/>
                  </a:lnTo>
                  <a:lnTo>
                    <a:pt x="414" y="74"/>
                  </a:lnTo>
                  <a:lnTo>
                    <a:pt x="392" y="81"/>
                  </a:lnTo>
                  <a:lnTo>
                    <a:pt x="392" y="81"/>
                  </a:lnTo>
                  <a:lnTo>
                    <a:pt x="368" y="90"/>
                  </a:lnTo>
                  <a:lnTo>
                    <a:pt x="345" y="101"/>
                  </a:lnTo>
                  <a:lnTo>
                    <a:pt x="322" y="113"/>
                  </a:lnTo>
                  <a:lnTo>
                    <a:pt x="300" y="126"/>
                  </a:lnTo>
                  <a:lnTo>
                    <a:pt x="278" y="139"/>
                  </a:lnTo>
                  <a:lnTo>
                    <a:pt x="258" y="153"/>
                  </a:lnTo>
                  <a:lnTo>
                    <a:pt x="238" y="170"/>
                  </a:lnTo>
                  <a:lnTo>
                    <a:pt x="219" y="186"/>
                  </a:lnTo>
                  <a:lnTo>
                    <a:pt x="201" y="203"/>
                  </a:lnTo>
                  <a:lnTo>
                    <a:pt x="183" y="222"/>
                  </a:lnTo>
                  <a:lnTo>
                    <a:pt x="167" y="241"/>
                  </a:lnTo>
                  <a:lnTo>
                    <a:pt x="151" y="261"/>
                  </a:lnTo>
                  <a:lnTo>
                    <a:pt x="137" y="283"/>
                  </a:lnTo>
                  <a:lnTo>
                    <a:pt x="124" y="304"/>
                  </a:lnTo>
                  <a:lnTo>
                    <a:pt x="111" y="326"/>
                  </a:lnTo>
                  <a:lnTo>
                    <a:pt x="99" y="349"/>
                  </a:lnTo>
                  <a:lnTo>
                    <a:pt x="99" y="349"/>
                  </a:lnTo>
                  <a:lnTo>
                    <a:pt x="89" y="373"/>
                  </a:lnTo>
                  <a:lnTo>
                    <a:pt x="80" y="398"/>
                  </a:lnTo>
                  <a:lnTo>
                    <a:pt x="72" y="421"/>
                  </a:lnTo>
                  <a:lnTo>
                    <a:pt x="66" y="446"/>
                  </a:lnTo>
                  <a:lnTo>
                    <a:pt x="60" y="471"/>
                  </a:lnTo>
                  <a:lnTo>
                    <a:pt x="56" y="496"/>
                  </a:lnTo>
                  <a:lnTo>
                    <a:pt x="53" y="521"/>
                  </a:lnTo>
                  <a:lnTo>
                    <a:pt x="51" y="546"/>
                  </a:lnTo>
                  <a:lnTo>
                    <a:pt x="50" y="571"/>
                  </a:lnTo>
                  <a:lnTo>
                    <a:pt x="51" y="597"/>
                  </a:lnTo>
                  <a:lnTo>
                    <a:pt x="54" y="622"/>
                  </a:lnTo>
                  <a:lnTo>
                    <a:pt x="56" y="647"/>
                  </a:lnTo>
                  <a:lnTo>
                    <a:pt x="61" y="672"/>
                  </a:lnTo>
                  <a:lnTo>
                    <a:pt x="67" y="697"/>
                  </a:lnTo>
                  <a:lnTo>
                    <a:pt x="74" y="722"/>
                  </a:lnTo>
                  <a:lnTo>
                    <a:pt x="82" y="747"/>
                  </a:lnTo>
                  <a:lnTo>
                    <a:pt x="82" y="747"/>
                  </a:lnTo>
                  <a:lnTo>
                    <a:pt x="89" y="766"/>
                  </a:lnTo>
                  <a:lnTo>
                    <a:pt x="98" y="784"/>
                  </a:lnTo>
                  <a:lnTo>
                    <a:pt x="106" y="803"/>
                  </a:lnTo>
                  <a:lnTo>
                    <a:pt x="116" y="820"/>
                  </a:lnTo>
                  <a:lnTo>
                    <a:pt x="125" y="837"/>
                  </a:lnTo>
                  <a:lnTo>
                    <a:pt x="136" y="854"/>
                  </a:lnTo>
                  <a:lnTo>
                    <a:pt x="148" y="870"/>
                  </a:lnTo>
                  <a:lnTo>
                    <a:pt x="160" y="886"/>
                  </a:lnTo>
                  <a:lnTo>
                    <a:pt x="171" y="901"/>
                  </a:lnTo>
                  <a:lnTo>
                    <a:pt x="184" y="917"/>
                  </a:lnTo>
                  <a:lnTo>
                    <a:pt x="197" y="931"/>
                  </a:lnTo>
                  <a:lnTo>
                    <a:pt x="212" y="944"/>
                  </a:lnTo>
                  <a:lnTo>
                    <a:pt x="226" y="958"/>
                  </a:lnTo>
                  <a:lnTo>
                    <a:pt x="241" y="970"/>
                  </a:lnTo>
                  <a:lnTo>
                    <a:pt x="257" y="983"/>
                  </a:lnTo>
                  <a:lnTo>
                    <a:pt x="272" y="994"/>
                  </a:lnTo>
                  <a:lnTo>
                    <a:pt x="289" y="1004"/>
                  </a:lnTo>
                  <a:lnTo>
                    <a:pt x="306" y="1015"/>
                  </a:lnTo>
                  <a:lnTo>
                    <a:pt x="322" y="1025"/>
                  </a:lnTo>
                  <a:lnTo>
                    <a:pt x="340" y="1034"/>
                  </a:lnTo>
                  <a:lnTo>
                    <a:pt x="358" y="1042"/>
                  </a:lnTo>
                  <a:lnTo>
                    <a:pt x="376" y="1051"/>
                  </a:lnTo>
                  <a:lnTo>
                    <a:pt x="393" y="1057"/>
                  </a:lnTo>
                  <a:lnTo>
                    <a:pt x="412" y="1064"/>
                  </a:lnTo>
                  <a:lnTo>
                    <a:pt x="431" y="1070"/>
                  </a:lnTo>
                  <a:lnTo>
                    <a:pt x="450" y="1075"/>
                  </a:lnTo>
                  <a:lnTo>
                    <a:pt x="471" y="1078"/>
                  </a:lnTo>
                  <a:lnTo>
                    <a:pt x="490" y="1082"/>
                  </a:lnTo>
                  <a:lnTo>
                    <a:pt x="510" y="1085"/>
                  </a:lnTo>
                  <a:lnTo>
                    <a:pt x="530" y="1086"/>
                  </a:lnTo>
                  <a:lnTo>
                    <a:pt x="550" y="1088"/>
                  </a:lnTo>
                  <a:lnTo>
                    <a:pt x="570" y="1089"/>
                  </a:lnTo>
                  <a:lnTo>
                    <a:pt x="570" y="1089"/>
                  </a:lnTo>
                  <a:lnTo>
                    <a:pt x="593" y="1088"/>
                  </a:lnTo>
                  <a:lnTo>
                    <a:pt x="615" y="1086"/>
                  </a:lnTo>
                  <a:lnTo>
                    <a:pt x="638" y="1084"/>
                  </a:lnTo>
                  <a:lnTo>
                    <a:pt x="660" y="1080"/>
                  </a:lnTo>
                  <a:lnTo>
                    <a:pt x="682" y="1076"/>
                  </a:lnTo>
                  <a:lnTo>
                    <a:pt x="704" y="1071"/>
                  </a:lnTo>
                  <a:lnTo>
                    <a:pt x="726" y="1064"/>
                  </a:lnTo>
                  <a:lnTo>
                    <a:pt x="747" y="1057"/>
                  </a:lnTo>
                  <a:lnTo>
                    <a:pt x="747" y="1057"/>
                  </a:lnTo>
                  <a:lnTo>
                    <a:pt x="772" y="1047"/>
                  </a:lnTo>
                  <a:lnTo>
                    <a:pt x="797" y="1037"/>
                  </a:lnTo>
                  <a:lnTo>
                    <a:pt x="820" y="1025"/>
                  </a:lnTo>
                  <a:lnTo>
                    <a:pt x="842" y="1012"/>
                  </a:lnTo>
                  <a:lnTo>
                    <a:pt x="863" y="997"/>
                  </a:lnTo>
                  <a:lnTo>
                    <a:pt x="885" y="982"/>
                  </a:lnTo>
                  <a:lnTo>
                    <a:pt x="904" y="966"/>
                  </a:lnTo>
                  <a:lnTo>
                    <a:pt x="923" y="950"/>
                  </a:lnTo>
                  <a:lnTo>
                    <a:pt x="942" y="932"/>
                  </a:lnTo>
                  <a:lnTo>
                    <a:pt x="958" y="913"/>
                  </a:lnTo>
                  <a:lnTo>
                    <a:pt x="975" y="894"/>
                  </a:lnTo>
                  <a:lnTo>
                    <a:pt x="989" y="874"/>
                  </a:lnTo>
                  <a:lnTo>
                    <a:pt x="1004" y="854"/>
                  </a:lnTo>
                  <a:lnTo>
                    <a:pt x="1017" y="832"/>
                  </a:lnTo>
                  <a:lnTo>
                    <a:pt x="1030" y="811"/>
                  </a:lnTo>
                  <a:lnTo>
                    <a:pt x="1040" y="788"/>
                  </a:lnTo>
                  <a:lnTo>
                    <a:pt x="1050" y="766"/>
                  </a:lnTo>
                  <a:lnTo>
                    <a:pt x="1059" y="742"/>
                  </a:lnTo>
                  <a:lnTo>
                    <a:pt x="1066" y="718"/>
                  </a:lnTo>
                  <a:lnTo>
                    <a:pt x="1074" y="695"/>
                  </a:lnTo>
                  <a:lnTo>
                    <a:pt x="1080" y="670"/>
                  </a:lnTo>
                  <a:lnTo>
                    <a:pt x="1083" y="645"/>
                  </a:lnTo>
                  <a:lnTo>
                    <a:pt x="1087" y="620"/>
                  </a:lnTo>
                  <a:lnTo>
                    <a:pt x="1089" y="595"/>
                  </a:lnTo>
                  <a:lnTo>
                    <a:pt x="1089" y="570"/>
                  </a:lnTo>
                  <a:lnTo>
                    <a:pt x="1089" y="544"/>
                  </a:lnTo>
                  <a:lnTo>
                    <a:pt x="1087" y="519"/>
                  </a:lnTo>
                  <a:lnTo>
                    <a:pt x="1083" y="493"/>
                  </a:lnTo>
                  <a:lnTo>
                    <a:pt x="1080" y="468"/>
                  </a:lnTo>
                  <a:lnTo>
                    <a:pt x="1074" y="442"/>
                  </a:lnTo>
                  <a:lnTo>
                    <a:pt x="1066" y="417"/>
                  </a:lnTo>
                  <a:lnTo>
                    <a:pt x="1058" y="392"/>
                  </a:lnTo>
                  <a:lnTo>
                    <a:pt x="1058" y="392"/>
                  </a:lnTo>
                  <a:lnTo>
                    <a:pt x="1051" y="373"/>
                  </a:lnTo>
                  <a:lnTo>
                    <a:pt x="1043" y="354"/>
                  </a:lnTo>
                  <a:lnTo>
                    <a:pt x="1033" y="336"/>
                  </a:lnTo>
                  <a:lnTo>
                    <a:pt x="1025" y="318"/>
                  </a:lnTo>
                  <a:lnTo>
                    <a:pt x="1014" y="300"/>
                  </a:lnTo>
                  <a:lnTo>
                    <a:pt x="1004" y="284"/>
                  </a:lnTo>
                  <a:lnTo>
                    <a:pt x="993" y="267"/>
                  </a:lnTo>
                  <a:lnTo>
                    <a:pt x="981" y="252"/>
                  </a:lnTo>
                  <a:lnTo>
                    <a:pt x="968" y="236"/>
                  </a:lnTo>
                  <a:lnTo>
                    <a:pt x="956" y="222"/>
                  </a:lnTo>
                  <a:lnTo>
                    <a:pt x="942" y="207"/>
                  </a:lnTo>
                  <a:lnTo>
                    <a:pt x="928" y="193"/>
                  </a:lnTo>
                  <a:lnTo>
                    <a:pt x="913" y="180"/>
                  </a:lnTo>
                  <a:lnTo>
                    <a:pt x="899" y="167"/>
                  </a:lnTo>
                  <a:lnTo>
                    <a:pt x="884" y="155"/>
                  </a:lnTo>
                  <a:lnTo>
                    <a:pt x="867" y="144"/>
                  </a:lnTo>
                  <a:lnTo>
                    <a:pt x="852" y="133"/>
                  </a:lnTo>
                  <a:lnTo>
                    <a:pt x="835" y="122"/>
                  </a:lnTo>
                  <a:lnTo>
                    <a:pt x="817" y="113"/>
                  </a:lnTo>
                  <a:lnTo>
                    <a:pt x="801" y="103"/>
                  </a:lnTo>
                  <a:lnTo>
                    <a:pt x="783" y="95"/>
                  </a:lnTo>
                  <a:lnTo>
                    <a:pt x="765" y="88"/>
                  </a:lnTo>
                  <a:lnTo>
                    <a:pt x="746" y="81"/>
                  </a:lnTo>
                  <a:lnTo>
                    <a:pt x="727" y="75"/>
                  </a:lnTo>
                  <a:lnTo>
                    <a:pt x="708" y="69"/>
                  </a:lnTo>
                  <a:lnTo>
                    <a:pt x="689" y="64"/>
                  </a:lnTo>
                  <a:lnTo>
                    <a:pt x="670" y="59"/>
                  </a:lnTo>
                  <a:lnTo>
                    <a:pt x="650" y="56"/>
                  </a:lnTo>
                  <a:lnTo>
                    <a:pt x="631" y="53"/>
                  </a:lnTo>
                  <a:lnTo>
                    <a:pt x="611" y="51"/>
                  </a:lnTo>
                  <a:lnTo>
                    <a:pt x="590" y="50"/>
                  </a:lnTo>
                  <a:lnTo>
                    <a:pt x="570" y="50"/>
                  </a:lnTo>
                  <a:lnTo>
                    <a:pt x="570"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1" name="Freeform 41"/>
            <p:cNvSpPr/>
            <p:nvPr/>
          </p:nvSpPr>
          <p:spPr bwMode="auto">
            <a:xfrm>
              <a:off x="3209531" y="4849794"/>
              <a:ext cx="806450" cy="366713"/>
            </a:xfrm>
            <a:custGeom>
              <a:avLst/>
              <a:gdLst>
                <a:gd name="T0" fmla="*/ 116 w 1524"/>
                <a:gd name="T1" fmla="*/ 689 h 694"/>
                <a:gd name="T2" fmla="*/ 63 w 1524"/>
                <a:gd name="T3" fmla="*/ 676 h 694"/>
                <a:gd name="T4" fmla="*/ 26 w 1524"/>
                <a:gd name="T5" fmla="*/ 653 h 694"/>
                <a:gd name="T6" fmla="*/ 5 w 1524"/>
                <a:gd name="T7" fmla="*/ 622 h 694"/>
                <a:gd name="T8" fmla="*/ 0 w 1524"/>
                <a:gd name="T9" fmla="*/ 599 h 694"/>
                <a:gd name="T10" fmla="*/ 9 w 1524"/>
                <a:gd name="T11" fmla="*/ 558 h 694"/>
                <a:gd name="T12" fmla="*/ 56 w 1524"/>
                <a:gd name="T13" fmla="*/ 492 h 694"/>
                <a:gd name="T14" fmla="*/ 128 w 1524"/>
                <a:gd name="T15" fmla="*/ 428 h 694"/>
                <a:gd name="T16" fmla="*/ 217 w 1524"/>
                <a:gd name="T17" fmla="*/ 368 h 694"/>
                <a:gd name="T18" fmla="*/ 235 w 1524"/>
                <a:gd name="T19" fmla="*/ 368 h 694"/>
                <a:gd name="T20" fmla="*/ 247 w 1524"/>
                <a:gd name="T21" fmla="*/ 378 h 694"/>
                <a:gd name="T22" fmla="*/ 249 w 1524"/>
                <a:gd name="T23" fmla="*/ 397 h 694"/>
                <a:gd name="T24" fmla="*/ 239 w 1524"/>
                <a:gd name="T25" fmla="*/ 412 h 694"/>
                <a:gd name="T26" fmla="*/ 167 w 1524"/>
                <a:gd name="T27" fmla="*/ 462 h 694"/>
                <a:gd name="T28" fmla="*/ 99 w 1524"/>
                <a:gd name="T29" fmla="*/ 519 h 694"/>
                <a:gd name="T30" fmla="*/ 61 w 1524"/>
                <a:gd name="T31" fmla="*/ 565 h 694"/>
                <a:gd name="T32" fmla="*/ 50 w 1524"/>
                <a:gd name="T33" fmla="*/ 600 h 694"/>
                <a:gd name="T34" fmla="*/ 58 w 1524"/>
                <a:gd name="T35" fmla="*/ 615 h 694"/>
                <a:gd name="T36" fmla="*/ 88 w 1524"/>
                <a:gd name="T37" fmla="*/ 632 h 694"/>
                <a:gd name="T38" fmla="*/ 145 w 1524"/>
                <a:gd name="T39" fmla="*/ 641 h 694"/>
                <a:gd name="T40" fmla="*/ 231 w 1524"/>
                <a:gd name="T41" fmla="*/ 641 h 694"/>
                <a:gd name="T42" fmla="*/ 344 w 1524"/>
                <a:gd name="T43" fmla="*/ 629 h 694"/>
                <a:gd name="T44" fmla="*/ 604 w 1524"/>
                <a:gd name="T45" fmla="*/ 571 h 694"/>
                <a:gd name="T46" fmla="*/ 819 w 1524"/>
                <a:gd name="T47" fmla="*/ 501 h 694"/>
                <a:gd name="T48" fmla="*/ 1110 w 1524"/>
                <a:gd name="T49" fmla="*/ 379 h 694"/>
                <a:gd name="T50" fmla="*/ 1320 w 1524"/>
                <a:gd name="T51" fmla="*/ 259 h 694"/>
                <a:gd name="T52" fmla="*/ 1442 w 1524"/>
                <a:gd name="T53" fmla="*/ 157 h 694"/>
                <a:gd name="T54" fmla="*/ 1470 w 1524"/>
                <a:gd name="T55" fmla="*/ 118 h 694"/>
                <a:gd name="T56" fmla="*/ 1473 w 1524"/>
                <a:gd name="T57" fmla="*/ 88 h 694"/>
                <a:gd name="T58" fmla="*/ 1459 w 1524"/>
                <a:gd name="T59" fmla="*/ 73 h 694"/>
                <a:gd name="T60" fmla="*/ 1415 w 1524"/>
                <a:gd name="T61" fmla="*/ 57 h 694"/>
                <a:gd name="T62" fmla="*/ 1340 w 1524"/>
                <a:gd name="T63" fmla="*/ 50 h 694"/>
                <a:gd name="T64" fmla="*/ 1237 w 1524"/>
                <a:gd name="T65" fmla="*/ 57 h 694"/>
                <a:gd name="T66" fmla="*/ 1195 w 1524"/>
                <a:gd name="T67" fmla="*/ 60 h 694"/>
                <a:gd name="T68" fmla="*/ 1181 w 1524"/>
                <a:gd name="T69" fmla="*/ 49 h 694"/>
                <a:gd name="T70" fmla="*/ 1178 w 1524"/>
                <a:gd name="T71" fmla="*/ 35 h 694"/>
                <a:gd name="T72" fmla="*/ 1186 w 1524"/>
                <a:gd name="T73" fmla="*/ 17 h 694"/>
                <a:gd name="T74" fmla="*/ 1199 w 1524"/>
                <a:gd name="T75" fmla="*/ 11 h 694"/>
                <a:gd name="T76" fmla="*/ 1350 w 1524"/>
                <a:gd name="T77" fmla="*/ 0 h 694"/>
                <a:gd name="T78" fmla="*/ 1440 w 1524"/>
                <a:gd name="T79" fmla="*/ 11 h 694"/>
                <a:gd name="T80" fmla="*/ 1497 w 1524"/>
                <a:gd name="T81" fmla="*/ 38 h 694"/>
                <a:gd name="T82" fmla="*/ 1517 w 1524"/>
                <a:gd name="T83" fmla="*/ 63 h 694"/>
                <a:gd name="T84" fmla="*/ 1524 w 1524"/>
                <a:gd name="T85" fmla="*/ 96 h 694"/>
                <a:gd name="T86" fmla="*/ 1508 w 1524"/>
                <a:gd name="T87" fmla="*/ 152 h 694"/>
                <a:gd name="T88" fmla="*/ 1459 w 1524"/>
                <a:gd name="T89" fmla="*/ 213 h 694"/>
                <a:gd name="T90" fmla="*/ 1383 w 1524"/>
                <a:gd name="T91" fmla="*/ 276 h 694"/>
                <a:gd name="T92" fmla="*/ 1231 w 1524"/>
                <a:gd name="T93" fmla="*/ 372 h 694"/>
                <a:gd name="T94" fmla="*/ 976 w 1524"/>
                <a:gd name="T95" fmla="*/ 494 h 694"/>
                <a:gd name="T96" fmla="*/ 762 w 1524"/>
                <a:gd name="T97" fmla="*/ 575 h 694"/>
                <a:gd name="T98" fmla="*/ 480 w 1524"/>
                <a:gd name="T99" fmla="*/ 654 h 694"/>
                <a:gd name="T100" fmla="*/ 292 w 1524"/>
                <a:gd name="T101" fmla="*/ 686 h 694"/>
                <a:gd name="T102" fmla="*/ 186 w 1524"/>
                <a:gd name="T103"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4" h="694">
                  <a:moveTo>
                    <a:pt x="186" y="694"/>
                  </a:moveTo>
                  <a:lnTo>
                    <a:pt x="186" y="694"/>
                  </a:lnTo>
                  <a:lnTo>
                    <a:pt x="150" y="692"/>
                  </a:lnTo>
                  <a:lnTo>
                    <a:pt x="116" y="689"/>
                  </a:lnTo>
                  <a:lnTo>
                    <a:pt x="102" y="686"/>
                  </a:lnTo>
                  <a:lnTo>
                    <a:pt x="88" y="683"/>
                  </a:lnTo>
                  <a:lnTo>
                    <a:pt x="75" y="679"/>
                  </a:lnTo>
                  <a:lnTo>
                    <a:pt x="63" y="676"/>
                  </a:lnTo>
                  <a:lnTo>
                    <a:pt x="52" y="671"/>
                  </a:lnTo>
                  <a:lnTo>
                    <a:pt x="43" y="665"/>
                  </a:lnTo>
                  <a:lnTo>
                    <a:pt x="33" y="660"/>
                  </a:lnTo>
                  <a:lnTo>
                    <a:pt x="26" y="653"/>
                  </a:lnTo>
                  <a:lnTo>
                    <a:pt x="19" y="646"/>
                  </a:lnTo>
                  <a:lnTo>
                    <a:pt x="13" y="639"/>
                  </a:lnTo>
                  <a:lnTo>
                    <a:pt x="8" y="631"/>
                  </a:lnTo>
                  <a:lnTo>
                    <a:pt x="5" y="622"/>
                  </a:lnTo>
                  <a:lnTo>
                    <a:pt x="5" y="622"/>
                  </a:lnTo>
                  <a:lnTo>
                    <a:pt x="2" y="615"/>
                  </a:lnTo>
                  <a:lnTo>
                    <a:pt x="1" y="607"/>
                  </a:lnTo>
                  <a:lnTo>
                    <a:pt x="0" y="599"/>
                  </a:lnTo>
                  <a:lnTo>
                    <a:pt x="1" y="591"/>
                  </a:lnTo>
                  <a:lnTo>
                    <a:pt x="1" y="583"/>
                  </a:lnTo>
                  <a:lnTo>
                    <a:pt x="4" y="575"/>
                  </a:lnTo>
                  <a:lnTo>
                    <a:pt x="9" y="558"/>
                  </a:lnTo>
                  <a:lnTo>
                    <a:pt x="18" y="542"/>
                  </a:lnTo>
                  <a:lnTo>
                    <a:pt x="28" y="525"/>
                  </a:lnTo>
                  <a:lnTo>
                    <a:pt x="40" y="508"/>
                  </a:lnTo>
                  <a:lnTo>
                    <a:pt x="56" y="492"/>
                  </a:lnTo>
                  <a:lnTo>
                    <a:pt x="72" y="475"/>
                  </a:lnTo>
                  <a:lnTo>
                    <a:pt x="90" y="460"/>
                  </a:lnTo>
                  <a:lnTo>
                    <a:pt x="109" y="443"/>
                  </a:lnTo>
                  <a:lnTo>
                    <a:pt x="128" y="428"/>
                  </a:lnTo>
                  <a:lnTo>
                    <a:pt x="170" y="398"/>
                  </a:lnTo>
                  <a:lnTo>
                    <a:pt x="212" y="371"/>
                  </a:lnTo>
                  <a:lnTo>
                    <a:pt x="212" y="371"/>
                  </a:lnTo>
                  <a:lnTo>
                    <a:pt x="217" y="368"/>
                  </a:lnTo>
                  <a:lnTo>
                    <a:pt x="222" y="367"/>
                  </a:lnTo>
                  <a:lnTo>
                    <a:pt x="227" y="367"/>
                  </a:lnTo>
                  <a:lnTo>
                    <a:pt x="231" y="367"/>
                  </a:lnTo>
                  <a:lnTo>
                    <a:pt x="235" y="368"/>
                  </a:lnTo>
                  <a:lnTo>
                    <a:pt x="240" y="371"/>
                  </a:lnTo>
                  <a:lnTo>
                    <a:pt x="243" y="374"/>
                  </a:lnTo>
                  <a:lnTo>
                    <a:pt x="247" y="378"/>
                  </a:lnTo>
                  <a:lnTo>
                    <a:pt x="247" y="378"/>
                  </a:lnTo>
                  <a:lnTo>
                    <a:pt x="249" y="383"/>
                  </a:lnTo>
                  <a:lnTo>
                    <a:pt x="250" y="387"/>
                  </a:lnTo>
                  <a:lnTo>
                    <a:pt x="250" y="392"/>
                  </a:lnTo>
                  <a:lnTo>
                    <a:pt x="249" y="397"/>
                  </a:lnTo>
                  <a:lnTo>
                    <a:pt x="248" y="402"/>
                  </a:lnTo>
                  <a:lnTo>
                    <a:pt x="246" y="406"/>
                  </a:lnTo>
                  <a:lnTo>
                    <a:pt x="242" y="410"/>
                  </a:lnTo>
                  <a:lnTo>
                    <a:pt x="239" y="412"/>
                  </a:lnTo>
                  <a:lnTo>
                    <a:pt x="239" y="412"/>
                  </a:lnTo>
                  <a:lnTo>
                    <a:pt x="212" y="430"/>
                  </a:lnTo>
                  <a:lnTo>
                    <a:pt x="189" y="445"/>
                  </a:lnTo>
                  <a:lnTo>
                    <a:pt x="167" y="462"/>
                  </a:lnTo>
                  <a:lnTo>
                    <a:pt x="147" y="478"/>
                  </a:lnTo>
                  <a:lnTo>
                    <a:pt x="129" y="492"/>
                  </a:lnTo>
                  <a:lnTo>
                    <a:pt x="113" y="506"/>
                  </a:lnTo>
                  <a:lnTo>
                    <a:pt x="99" y="519"/>
                  </a:lnTo>
                  <a:lnTo>
                    <a:pt x="87" y="532"/>
                  </a:lnTo>
                  <a:lnTo>
                    <a:pt x="76" y="544"/>
                  </a:lnTo>
                  <a:lnTo>
                    <a:pt x="68" y="555"/>
                  </a:lnTo>
                  <a:lnTo>
                    <a:pt x="61" y="565"/>
                  </a:lnTo>
                  <a:lnTo>
                    <a:pt x="56" y="575"/>
                  </a:lnTo>
                  <a:lnTo>
                    <a:pt x="52" y="584"/>
                  </a:lnTo>
                  <a:lnTo>
                    <a:pt x="51" y="593"/>
                  </a:lnTo>
                  <a:lnTo>
                    <a:pt x="50" y="600"/>
                  </a:lnTo>
                  <a:lnTo>
                    <a:pt x="52" y="606"/>
                  </a:lnTo>
                  <a:lnTo>
                    <a:pt x="52" y="606"/>
                  </a:lnTo>
                  <a:lnTo>
                    <a:pt x="55" y="610"/>
                  </a:lnTo>
                  <a:lnTo>
                    <a:pt x="58" y="615"/>
                  </a:lnTo>
                  <a:lnTo>
                    <a:pt x="63" y="620"/>
                  </a:lnTo>
                  <a:lnTo>
                    <a:pt x="70" y="624"/>
                  </a:lnTo>
                  <a:lnTo>
                    <a:pt x="78" y="628"/>
                  </a:lnTo>
                  <a:lnTo>
                    <a:pt x="88" y="632"/>
                  </a:lnTo>
                  <a:lnTo>
                    <a:pt x="100" y="634"/>
                  </a:lnTo>
                  <a:lnTo>
                    <a:pt x="113" y="638"/>
                  </a:lnTo>
                  <a:lnTo>
                    <a:pt x="128" y="640"/>
                  </a:lnTo>
                  <a:lnTo>
                    <a:pt x="145" y="641"/>
                  </a:lnTo>
                  <a:lnTo>
                    <a:pt x="164" y="643"/>
                  </a:lnTo>
                  <a:lnTo>
                    <a:pt x="184" y="644"/>
                  </a:lnTo>
                  <a:lnTo>
                    <a:pt x="207" y="643"/>
                  </a:lnTo>
                  <a:lnTo>
                    <a:pt x="231" y="641"/>
                  </a:lnTo>
                  <a:lnTo>
                    <a:pt x="258" y="640"/>
                  </a:lnTo>
                  <a:lnTo>
                    <a:pt x="286" y="637"/>
                  </a:lnTo>
                  <a:lnTo>
                    <a:pt x="286" y="637"/>
                  </a:lnTo>
                  <a:lnTo>
                    <a:pt x="344" y="629"/>
                  </a:lnTo>
                  <a:lnTo>
                    <a:pt x="405" y="619"/>
                  </a:lnTo>
                  <a:lnTo>
                    <a:pt x="469" y="606"/>
                  </a:lnTo>
                  <a:lnTo>
                    <a:pt x="535" y="590"/>
                  </a:lnTo>
                  <a:lnTo>
                    <a:pt x="604" y="571"/>
                  </a:lnTo>
                  <a:lnTo>
                    <a:pt x="674" y="550"/>
                  </a:lnTo>
                  <a:lnTo>
                    <a:pt x="747" y="527"/>
                  </a:lnTo>
                  <a:lnTo>
                    <a:pt x="819" y="501"/>
                  </a:lnTo>
                  <a:lnTo>
                    <a:pt x="819" y="501"/>
                  </a:lnTo>
                  <a:lnTo>
                    <a:pt x="899" y="472"/>
                  </a:lnTo>
                  <a:lnTo>
                    <a:pt x="975" y="441"/>
                  </a:lnTo>
                  <a:lnTo>
                    <a:pt x="1045" y="410"/>
                  </a:lnTo>
                  <a:lnTo>
                    <a:pt x="1110" y="379"/>
                  </a:lnTo>
                  <a:lnTo>
                    <a:pt x="1170" y="348"/>
                  </a:lnTo>
                  <a:lnTo>
                    <a:pt x="1225" y="317"/>
                  </a:lnTo>
                  <a:lnTo>
                    <a:pt x="1275" y="288"/>
                  </a:lnTo>
                  <a:lnTo>
                    <a:pt x="1320" y="259"/>
                  </a:lnTo>
                  <a:lnTo>
                    <a:pt x="1359" y="232"/>
                  </a:lnTo>
                  <a:lnTo>
                    <a:pt x="1392" y="206"/>
                  </a:lnTo>
                  <a:lnTo>
                    <a:pt x="1421" y="181"/>
                  </a:lnTo>
                  <a:lnTo>
                    <a:pt x="1442" y="157"/>
                  </a:lnTo>
                  <a:lnTo>
                    <a:pt x="1452" y="146"/>
                  </a:lnTo>
                  <a:lnTo>
                    <a:pt x="1459" y="137"/>
                  </a:lnTo>
                  <a:lnTo>
                    <a:pt x="1465" y="127"/>
                  </a:lnTo>
                  <a:lnTo>
                    <a:pt x="1470" y="118"/>
                  </a:lnTo>
                  <a:lnTo>
                    <a:pt x="1473" y="109"/>
                  </a:lnTo>
                  <a:lnTo>
                    <a:pt x="1474" y="101"/>
                  </a:lnTo>
                  <a:lnTo>
                    <a:pt x="1474" y="94"/>
                  </a:lnTo>
                  <a:lnTo>
                    <a:pt x="1473" y="88"/>
                  </a:lnTo>
                  <a:lnTo>
                    <a:pt x="1473" y="88"/>
                  </a:lnTo>
                  <a:lnTo>
                    <a:pt x="1470" y="82"/>
                  </a:lnTo>
                  <a:lnTo>
                    <a:pt x="1465" y="77"/>
                  </a:lnTo>
                  <a:lnTo>
                    <a:pt x="1459" y="73"/>
                  </a:lnTo>
                  <a:lnTo>
                    <a:pt x="1451" y="68"/>
                  </a:lnTo>
                  <a:lnTo>
                    <a:pt x="1440" y="63"/>
                  </a:lnTo>
                  <a:lnTo>
                    <a:pt x="1428" y="60"/>
                  </a:lnTo>
                  <a:lnTo>
                    <a:pt x="1415" y="57"/>
                  </a:lnTo>
                  <a:lnTo>
                    <a:pt x="1398" y="55"/>
                  </a:lnTo>
                  <a:lnTo>
                    <a:pt x="1382" y="52"/>
                  </a:lnTo>
                  <a:lnTo>
                    <a:pt x="1362" y="51"/>
                  </a:lnTo>
                  <a:lnTo>
                    <a:pt x="1340" y="50"/>
                  </a:lnTo>
                  <a:lnTo>
                    <a:pt x="1318" y="51"/>
                  </a:lnTo>
                  <a:lnTo>
                    <a:pt x="1293" y="52"/>
                  </a:lnTo>
                  <a:lnTo>
                    <a:pt x="1265" y="54"/>
                  </a:lnTo>
                  <a:lnTo>
                    <a:pt x="1237" y="57"/>
                  </a:lnTo>
                  <a:lnTo>
                    <a:pt x="1206" y="61"/>
                  </a:lnTo>
                  <a:lnTo>
                    <a:pt x="1206" y="61"/>
                  </a:lnTo>
                  <a:lnTo>
                    <a:pt x="1201" y="61"/>
                  </a:lnTo>
                  <a:lnTo>
                    <a:pt x="1195" y="60"/>
                  </a:lnTo>
                  <a:lnTo>
                    <a:pt x="1192" y="58"/>
                  </a:lnTo>
                  <a:lnTo>
                    <a:pt x="1187" y="56"/>
                  </a:lnTo>
                  <a:lnTo>
                    <a:pt x="1184" y="52"/>
                  </a:lnTo>
                  <a:lnTo>
                    <a:pt x="1181" y="49"/>
                  </a:lnTo>
                  <a:lnTo>
                    <a:pt x="1179" y="44"/>
                  </a:lnTo>
                  <a:lnTo>
                    <a:pt x="1178" y="39"/>
                  </a:lnTo>
                  <a:lnTo>
                    <a:pt x="1178" y="39"/>
                  </a:lnTo>
                  <a:lnTo>
                    <a:pt x="1178" y="35"/>
                  </a:lnTo>
                  <a:lnTo>
                    <a:pt x="1179" y="30"/>
                  </a:lnTo>
                  <a:lnTo>
                    <a:pt x="1180" y="25"/>
                  </a:lnTo>
                  <a:lnTo>
                    <a:pt x="1182" y="20"/>
                  </a:lnTo>
                  <a:lnTo>
                    <a:pt x="1186" y="17"/>
                  </a:lnTo>
                  <a:lnTo>
                    <a:pt x="1189" y="14"/>
                  </a:lnTo>
                  <a:lnTo>
                    <a:pt x="1194" y="12"/>
                  </a:lnTo>
                  <a:lnTo>
                    <a:pt x="1199" y="11"/>
                  </a:lnTo>
                  <a:lnTo>
                    <a:pt x="1199" y="11"/>
                  </a:lnTo>
                  <a:lnTo>
                    <a:pt x="1249" y="5"/>
                  </a:lnTo>
                  <a:lnTo>
                    <a:pt x="1300" y="1"/>
                  </a:lnTo>
                  <a:lnTo>
                    <a:pt x="1325" y="0"/>
                  </a:lnTo>
                  <a:lnTo>
                    <a:pt x="1350" y="0"/>
                  </a:lnTo>
                  <a:lnTo>
                    <a:pt x="1373" y="1"/>
                  </a:lnTo>
                  <a:lnTo>
                    <a:pt x="1397" y="4"/>
                  </a:lnTo>
                  <a:lnTo>
                    <a:pt x="1419" y="7"/>
                  </a:lnTo>
                  <a:lnTo>
                    <a:pt x="1440" y="11"/>
                  </a:lnTo>
                  <a:lnTo>
                    <a:pt x="1459" y="17"/>
                  </a:lnTo>
                  <a:lnTo>
                    <a:pt x="1476" y="25"/>
                  </a:lnTo>
                  <a:lnTo>
                    <a:pt x="1491" y="33"/>
                  </a:lnTo>
                  <a:lnTo>
                    <a:pt x="1497" y="38"/>
                  </a:lnTo>
                  <a:lnTo>
                    <a:pt x="1503" y="44"/>
                  </a:lnTo>
                  <a:lnTo>
                    <a:pt x="1509" y="50"/>
                  </a:lnTo>
                  <a:lnTo>
                    <a:pt x="1512" y="57"/>
                  </a:lnTo>
                  <a:lnTo>
                    <a:pt x="1517" y="63"/>
                  </a:lnTo>
                  <a:lnTo>
                    <a:pt x="1519" y="71"/>
                  </a:lnTo>
                  <a:lnTo>
                    <a:pt x="1519" y="71"/>
                  </a:lnTo>
                  <a:lnTo>
                    <a:pt x="1523" y="83"/>
                  </a:lnTo>
                  <a:lnTo>
                    <a:pt x="1524" y="96"/>
                  </a:lnTo>
                  <a:lnTo>
                    <a:pt x="1523" y="111"/>
                  </a:lnTo>
                  <a:lnTo>
                    <a:pt x="1519" y="124"/>
                  </a:lnTo>
                  <a:lnTo>
                    <a:pt x="1515" y="138"/>
                  </a:lnTo>
                  <a:lnTo>
                    <a:pt x="1508" y="152"/>
                  </a:lnTo>
                  <a:lnTo>
                    <a:pt x="1498" y="168"/>
                  </a:lnTo>
                  <a:lnTo>
                    <a:pt x="1486" y="182"/>
                  </a:lnTo>
                  <a:lnTo>
                    <a:pt x="1473" y="197"/>
                  </a:lnTo>
                  <a:lnTo>
                    <a:pt x="1459" y="213"/>
                  </a:lnTo>
                  <a:lnTo>
                    <a:pt x="1442" y="228"/>
                  </a:lnTo>
                  <a:lnTo>
                    <a:pt x="1425" y="245"/>
                  </a:lnTo>
                  <a:lnTo>
                    <a:pt x="1404" y="260"/>
                  </a:lnTo>
                  <a:lnTo>
                    <a:pt x="1383" y="276"/>
                  </a:lnTo>
                  <a:lnTo>
                    <a:pt x="1360" y="292"/>
                  </a:lnTo>
                  <a:lnTo>
                    <a:pt x="1337" y="308"/>
                  </a:lnTo>
                  <a:lnTo>
                    <a:pt x="1286" y="340"/>
                  </a:lnTo>
                  <a:lnTo>
                    <a:pt x="1231" y="372"/>
                  </a:lnTo>
                  <a:lnTo>
                    <a:pt x="1170" y="404"/>
                  </a:lnTo>
                  <a:lnTo>
                    <a:pt x="1109" y="435"/>
                  </a:lnTo>
                  <a:lnTo>
                    <a:pt x="1043" y="464"/>
                  </a:lnTo>
                  <a:lnTo>
                    <a:pt x="976" y="494"/>
                  </a:lnTo>
                  <a:lnTo>
                    <a:pt x="906" y="523"/>
                  </a:lnTo>
                  <a:lnTo>
                    <a:pt x="836" y="549"/>
                  </a:lnTo>
                  <a:lnTo>
                    <a:pt x="836" y="549"/>
                  </a:lnTo>
                  <a:lnTo>
                    <a:pt x="762" y="575"/>
                  </a:lnTo>
                  <a:lnTo>
                    <a:pt x="689" y="599"/>
                  </a:lnTo>
                  <a:lnTo>
                    <a:pt x="617" y="620"/>
                  </a:lnTo>
                  <a:lnTo>
                    <a:pt x="547" y="638"/>
                  </a:lnTo>
                  <a:lnTo>
                    <a:pt x="480" y="654"/>
                  </a:lnTo>
                  <a:lnTo>
                    <a:pt x="413" y="669"/>
                  </a:lnTo>
                  <a:lnTo>
                    <a:pt x="351" y="679"/>
                  </a:lnTo>
                  <a:lnTo>
                    <a:pt x="292" y="686"/>
                  </a:lnTo>
                  <a:lnTo>
                    <a:pt x="292" y="686"/>
                  </a:lnTo>
                  <a:lnTo>
                    <a:pt x="236" y="691"/>
                  </a:lnTo>
                  <a:lnTo>
                    <a:pt x="210" y="692"/>
                  </a:lnTo>
                  <a:lnTo>
                    <a:pt x="186" y="694"/>
                  </a:lnTo>
                  <a:lnTo>
                    <a:pt x="186" y="69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2" name="Freeform 42"/>
            <p:cNvSpPr/>
            <p:nvPr/>
          </p:nvSpPr>
          <p:spPr bwMode="auto">
            <a:xfrm>
              <a:off x="3333356" y="5081569"/>
              <a:ext cx="150813" cy="71438"/>
            </a:xfrm>
            <a:custGeom>
              <a:avLst/>
              <a:gdLst>
                <a:gd name="T0" fmla="*/ 25 w 286"/>
                <a:gd name="T1" fmla="*/ 136 h 136"/>
                <a:gd name="T2" fmla="*/ 25 w 286"/>
                <a:gd name="T3" fmla="*/ 136 h 136"/>
                <a:gd name="T4" fmla="*/ 16 w 286"/>
                <a:gd name="T5" fmla="*/ 134 h 136"/>
                <a:gd name="T6" fmla="*/ 10 w 286"/>
                <a:gd name="T7" fmla="*/ 132 h 136"/>
                <a:gd name="T8" fmla="*/ 4 w 286"/>
                <a:gd name="T9" fmla="*/ 126 h 136"/>
                <a:gd name="T10" fmla="*/ 1 w 286"/>
                <a:gd name="T11" fmla="*/ 120 h 136"/>
                <a:gd name="T12" fmla="*/ 1 w 286"/>
                <a:gd name="T13" fmla="*/ 120 h 136"/>
                <a:gd name="T14" fmla="*/ 0 w 286"/>
                <a:gd name="T15" fmla="*/ 114 h 136"/>
                <a:gd name="T16" fmla="*/ 0 w 286"/>
                <a:gd name="T17" fmla="*/ 110 h 136"/>
                <a:gd name="T18" fmla="*/ 0 w 286"/>
                <a:gd name="T19" fmla="*/ 105 h 136"/>
                <a:gd name="T20" fmla="*/ 2 w 286"/>
                <a:gd name="T21" fmla="*/ 100 h 136"/>
                <a:gd name="T22" fmla="*/ 4 w 286"/>
                <a:gd name="T23" fmla="*/ 97 h 136"/>
                <a:gd name="T24" fmla="*/ 7 w 286"/>
                <a:gd name="T25" fmla="*/ 93 h 136"/>
                <a:gd name="T26" fmla="*/ 12 w 286"/>
                <a:gd name="T27" fmla="*/ 89 h 136"/>
                <a:gd name="T28" fmla="*/ 15 w 286"/>
                <a:gd name="T29" fmla="*/ 88 h 136"/>
                <a:gd name="T30" fmla="*/ 253 w 286"/>
                <a:gd name="T31" fmla="*/ 2 h 136"/>
                <a:gd name="T32" fmla="*/ 253 w 286"/>
                <a:gd name="T33" fmla="*/ 2 h 136"/>
                <a:gd name="T34" fmla="*/ 257 w 286"/>
                <a:gd name="T35" fmla="*/ 0 h 136"/>
                <a:gd name="T36" fmla="*/ 262 w 286"/>
                <a:gd name="T37" fmla="*/ 0 h 136"/>
                <a:gd name="T38" fmla="*/ 267 w 286"/>
                <a:gd name="T39" fmla="*/ 0 h 136"/>
                <a:gd name="T40" fmla="*/ 272 w 286"/>
                <a:gd name="T41" fmla="*/ 3 h 136"/>
                <a:gd name="T42" fmla="*/ 276 w 286"/>
                <a:gd name="T43" fmla="*/ 5 h 136"/>
                <a:gd name="T44" fmla="*/ 280 w 286"/>
                <a:gd name="T45" fmla="*/ 7 h 136"/>
                <a:gd name="T46" fmla="*/ 282 w 286"/>
                <a:gd name="T47" fmla="*/ 12 h 136"/>
                <a:gd name="T48" fmla="*/ 285 w 286"/>
                <a:gd name="T49" fmla="*/ 16 h 136"/>
                <a:gd name="T50" fmla="*/ 285 w 286"/>
                <a:gd name="T51" fmla="*/ 16 h 136"/>
                <a:gd name="T52" fmla="*/ 286 w 286"/>
                <a:gd name="T53" fmla="*/ 22 h 136"/>
                <a:gd name="T54" fmla="*/ 286 w 286"/>
                <a:gd name="T55" fmla="*/ 26 h 136"/>
                <a:gd name="T56" fmla="*/ 286 w 286"/>
                <a:gd name="T57" fmla="*/ 31 h 136"/>
                <a:gd name="T58" fmla="*/ 283 w 286"/>
                <a:gd name="T59" fmla="*/ 36 h 136"/>
                <a:gd name="T60" fmla="*/ 281 w 286"/>
                <a:gd name="T61" fmla="*/ 40 h 136"/>
                <a:gd name="T62" fmla="*/ 279 w 286"/>
                <a:gd name="T63" fmla="*/ 43 h 136"/>
                <a:gd name="T64" fmla="*/ 274 w 286"/>
                <a:gd name="T65" fmla="*/ 47 h 136"/>
                <a:gd name="T66" fmla="*/ 269 w 286"/>
                <a:gd name="T67" fmla="*/ 48 h 136"/>
                <a:gd name="T68" fmla="*/ 33 w 286"/>
                <a:gd name="T69" fmla="*/ 134 h 136"/>
                <a:gd name="T70" fmla="*/ 33 w 286"/>
                <a:gd name="T71" fmla="*/ 134 h 136"/>
                <a:gd name="T72" fmla="*/ 28 w 286"/>
                <a:gd name="T73" fmla="*/ 136 h 136"/>
                <a:gd name="T74" fmla="*/ 25 w 286"/>
                <a:gd name="T75" fmla="*/ 136 h 136"/>
                <a:gd name="T76" fmla="*/ 25 w 286"/>
                <a:gd name="T7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136">
                  <a:moveTo>
                    <a:pt x="25" y="136"/>
                  </a:moveTo>
                  <a:lnTo>
                    <a:pt x="25" y="136"/>
                  </a:lnTo>
                  <a:lnTo>
                    <a:pt x="16" y="134"/>
                  </a:lnTo>
                  <a:lnTo>
                    <a:pt x="10" y="132"/>
                  </a:lnTo>
                  <a:lnTo>
                    <a:pt x="4" y="126"/>
                  </a:lnTo>
                  <a:lnTo>
                    <a:pt x="1" y="120"/>
                  </a:lnTo>
                  <a:lnTo>
                    <a:pt x="1" y="120"/>
                  </a:lnTo>
                  <a:lnTo>
                    <a:pt x="0" y="114"/>
                  </a:lnTo>
                  <a:lnTo>
                    <a:pt x="0" y="110"/>
                  </a:lnTo>
                  <a:lnTo>
                    <a:pt x="0" y="105"/>
                  </a:lnTo>
                  <a:lnTo>
                    <a:pt x="2" y="100"/>
                  </a:lnTo>
                  <a:lnTo>
                    <a:pt x="4" y="97"/>
                  </a:lnTo>
                  <a:lnTo>
                    <a:pt x="7" y="93"/>
                  </a:lnTo>
                  <a:lnTo>
                    <a:pt x="12" y="89"/>
                  </a:lnTo>
                  <a:lnTo>
                    <a:pt x="15" y="88"/>
                  </a:lnTo>
                  <a:lnTo>
                    <a:pt x="253" y="2"/>
                  </a:lnTo>
                  <a:lnTo>
                    <a:pt x="253" y="2"/>
                  </a:lnTo>
                  <a:lnTo>
                    <a:pt x="257" y="0"/>
                  </a:lnTo>
                  <a:lnTo>
                    <a:pt x="262" y="0"/>
                  </a:lnTo>
                  <a:lnTo>
                    <a:pt x="267" y="0"/>
                  </a:lnTo>
                  <a:lnTo>
                    <a:pt x="272" y="3"/>
                  </a:lnTo>
                  <a:lnTo>
                    <a:pt x="276" y="5"/>
                  </a:lnTo>
                  <a:lnTo>
                    <a:pt x="280" y="7"/>
                  </a:lnTo>
                  <a:lnTo>
                    <a:pt x="282" y="12"/>
                  </a:lnTo>
                  <a:lnTo>
                    <a:pt x="285" y="16"/>
                  </a:lnTo>
                  <a:lnTo>
                    <a:pt x="285" y="16"/>
                  </a:lnTo>
                  <a:lnTo>
                    <a:pt x="286" y="22"/>
                  </a:lnTo>
                  <a:lnTo>
                    <a:pt x="286" y="26"/>
                  </a:lnTo>
                  <a:lnTo>
                    <a:pt x="286" y="31"/>
                  </a:lnTo>
                  <a:lnTo>
                    <a:pt x="283" y="36"/>
                  </a:lnTo>
                  <a:lnTo>
                    <a:pt x="281" y="40"/>
                  </a:lnTo>
                  <a:lnTo>
                    <a:pt x="279" y="43"/>
                  </a:lnTo>
                  <a:lnTo>
                    <a:pt x="274" y="47"/>
                  </a:lnTo>
                  <a:lnTo>
                    <a:pt x="269" y="48"/>
                  </a:lnTo>
                  <a:lnTo>
                    <a:pt x="33" y="134"/>
                  </a:lnTo>
                  <a:lnTo>
                    <a:pt x="33" y="134"/>
                  </a:lnTo>
                  <a:lnTo>
                    <a:pt x="28" y="136"/>
                  </a:lnTo>
                  <a:lnTo>
                    <a:pt x="25" y="136"/>
                  </a:lnTo>
                  <a:lnTo>
                    <a:pt x="25" y="13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3" name="Freeform 43"/>
            <p:cNvSpPr/>
            <p:nvPr/>
          </p:nvSpPr>
          <p:spPr bwMode="auto">
            <a:xfrm>
              <a:off x="3317481" y="5029181"/>
              <a:ext cx="147638" cy="68263"/>
            </a:xfrm>
            <a:custGeom>
              <a:avLst/>
              <a:gdLst>
                <a:gd name="T0" fmla="*/ 25 w 278"/>
                <a:gd name="T1" fmla="*/ 131 h 131"/>
                <a:gd name="T2" fmla="*/ 25 w 278"/>
                <a:gd name="T3" fmla="*/ 131 h 131"/>
                <a:gd name="T4" fmla="*/ 18 w 278"/>
                <a:gd name="T5" fmla="*/ 130 h 131"/>
                <a:gd name="T6" fmla="*/ 12 w 278"/>
                <a:gd name="T7" fmla="*/ 127 h 131"/>
                <a:gd name="T8" fmla="*/ 6 w 278"/>
                <a:gd name="T9" fmla="*/ 122 h 131"/>
                <a:gd name="T10" fmla="*/ 3 w 278"/>
                <a:gd name="T11" fmla="*/ 115 h 131"/>
                <a:gd name="T12" fmla="*/ 3 w 278"/>
                <a:gd name="T13" fmla="*/ 115 h 131"/>
                <a:gd name="T14" fmla="*/ 2 w 278"/>
                <a:gd name="T15" fmla="*/ 110 h 131"/>
                <a:gd name="T16" fmla="*/ 0 w 278"/>
                <a:gd name="T17" fmla="*/ 105 h 131"/>
                <a:gd name="T18" fmla="*/ 2 w 278"/>
                <a:gd name="T19" fmla="*/ 101 h 131"/>
                <a:gd name="T20" fmla="*/ 3 w 278"/>
                <a:gd name="T21" fmla="*/ 96 h 131"/>
                <a:gd name="T22" fmla="*/ 5 w 278"/>
                <a:gd name="T23" fmla="*/ 92 h 131"/>
                <a:gd name="T24" fmla="*/ 9 w 278"/>
                <a:gd name="T25" fmla="*/ 89 h 131"/>
                <a:gd name="T26" fmla="*/ 12 w 278"/>
                <a:gd name="T27" fmla="*/ 85 h 131"/>
                <a:gd name="T28" fmla="*/ 17 w 278"/>
                <a:gd name="T29" fmla="*/ 83 h 131"/>
                <a:gd name="T30" fmla="*/ 244 w 278"/>
                <a:gd name="T31" fmla="*/ 1 h 131"/>
                <a:gd name="T32" fmla="*/ 244 w 278"/>
                <a:gd name="T33" fmla="*/ 1 h 131"/>
                <a:gd name="T34" fmla="*/ 250 w 278"/>
                <a:gd name="T35" fmla="*/ 0 h 131"/>
                <a:gd name="T36" fmla="*/ 254 w 278"/>
                <a:gd name="T37" fmla="*/ 0 h 131"/>
                <a:gd name="T38" fmla="*/ 259 w 278"/>
                <a:gd name="T39" fmla="*/ 0 h 131"/>
                <a:gd name="T40" fmla="*/ 264 w 278"/>
                <a:gd name="T41" fmla="*/ 1 h 131"/>
                <a:gd name="T42" fmla="*/ 267 w 278"/>
                <a:gd name="T43" fmla="*/ 4 h 131"/>
                <a:gd name="T44" fmla="*/ 271 w 278"/>
                <a:gd name="T45" fmla="*/ 7 h 131"/>
                <a:gd name="T46" fmla="*/ 275 w 278"/>
                <a:gd name="T47" fmla="*/ 10 h 131"/>
                <a:gd name="T48" fmla="*/ 276 w 278"/>
                <a:gd name="T49" fmla="*/ 15 h 131"/>
                <a:gd name="T50" fmla="*/ 276 w 278"/>
                <a:gd name="T51" fmla="*/ 15 h 131"/>
                <a:gd name="T52" fmla="*/ 277 w 278"/>
                <a:gd name="T53" fmla="*/ 20 h 131"/>
                <a:gd name="T54" fmla="*/ 278 w 278"/>
                <a:gd name="T55" fmla="*/ 26 h 131"/>
                <a:gd name="T56" fmla="*/ 277 w 278"/>
                <a:gd name="T57" fmla="*/ 30 h 131"/>
                <a:gd name="T58" fmla="*/ 276 w 278"/>
                <a:gd name="T59" fmla="*/ 34 h 131"/>
                <a:gd name="T60" fmla="*/ 273 w 278"/>
                <a:gd name="T61" fmla="*/ 39 h 131"/>
                <a:gd name="T62" fmla="*/ 270 w 278"/>
                <a:gd name="T63" fmla="*/ 42 h 131"/>
                <a:gd name="T64" fmla="*/ 266 w 278"/>
                <a:gd name="T65" fmla="*/ 45 h 131"/>
                <a:gd name="T66" fmla="*/ 262 w 278"/>
                <a:gd name="T67" fmla="*/ 47 h 131"/>
                <a:gd name="T68" fmla="*/ 35 w 278"/>
                <a:gd name="T69" fmla="*/ 130 h 131"/>
                <a:gd name="T70" fmla="*/ 35 w 278"/>
                <a:gd name="T71" fmla="*/ 130 h 131"/>
                <a:gd name="T72" fmla="*/ 30 w 278"/>
                <a:gd name="T73" fmla="*/ 131 h 131"/>
                <a:gd name="T74" fmla="*/ 25 w 278"/>
                <a:gd name="T75" fmla="*/ 131 h 131"/>
                <a:gd name="T76" fmla="*/ 25 w 278"/>
                <a:gd name="T7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131">
                  <a:moveTo>
                    <a:pt x="25" y="131"/>
                  </a:moveTo>
                  <a:lnTo>
                    <a:pt x="25" y="131"/>
                  </a:lnTo>
                  <a:lnTo>
                    <a:pt x="18" y="130"/>
                  </a:lnTo>
                  <a:lnTo>
                    <a:pt x="12" y="127"/>
                  </a:lnTo>
                  <a:lnTo>
                    <a:pt x="6" y="122"/>
                  </a:lnTo>
                  <a:lnTo>
                    <a:pt x="3" y="115"/>
                  </a:lnTo>
                  <a:lnTo>
                    <a:pt x="3" y="115"/>
                  </a:lnTo>
                  <a:lnTo>
                    <a:pt x="2" y="110"/>
                  </a:lnTo>
                  <a:lnTo>
                    <a:pt x="0" y="105"/>
                  </a:lnTo>
                  <a:lnTo>
                    <a:pt x="2" y="101"/>
                  </a:lnTo>
                  <a:lnTo>
                    <a:pt x="3" y="96"/>
                  </a:lnTo>
                  <a:lnTo>
                    <a:pt x="5" y="92"/>
                  </a:lnTo>
                  <a:lnTo>
                    <a:pt x="9" y="89"/>
                  </a:lnTo>
                  <a:lnTo>
                    <a:pt x="12" y="85"/>
                  </a:lnTo>
                  <a:lnTo>
                    <a:pt x="17" y="83"/>
                  </a:lnTo>
                  <a:lnTo>
                    <a:pt x="244" y="1"/>
                  </a:lnTo>
                  <a:lnTo>
                    <a:pt x="244" y="1"/>
                  </a:lnTo>
                  <a:lnTo>
                    <a:pt x="250" y="0"/>
                  </a:lnTo>
                  <a:lnTo>
                    <a:pt x="254" y="0"/>
                  </a:lnTo>
                  <a:lnTo>
                    <a:pt x="259" y="0"/>
                  </a:lnTo>
                  <a:lnTo>
                    <a:pt x="264" y="1"/>
                  </a:lnTo>
                  <a:lnTo>
                    <a:pt x="267" y="4"/>
                  </a:lnTo>
                  <a:lnTo>
                    <a:pt x="271" y="7"/>
                  </a:lnTo>
                  <a:lnTo>
                    <a:pt x="275" y="10"/>
                  </a:lnTo>
                  <a:lnTo>
                    <a:pt x="276" y="15"/>
                  </a:lnTo>
                  <a:lnTo>
                    <a:pt x="276" y="15"/>
                  </a:lnTo>
                  <a:lnTo>
                    <a:pt x="277" y="20"/>
                  </a:lnTo>
                  <a:lnTo>
                    <a:pt x="278" y="26"/>
                  </a:lnTo>
                  <a:lnTo>
                    <a:pt x="277" y="30"/>
                  </a:lnTo>
                  <a:lnTo>
                    <a:pt x="276" y="34"/>
                  </a:lnTo>
                  <a:lnTo>
                    <a:pt x="273" y="39"/>
                  </a:lnTo>
                  <a:lnTo>
                    <a:pt x="270" y="42"/>
                  </a:lnTo>
                  <a:lnTo>
                    <a:pt x="266" y="45"/>
                  </a:lnTo>
                  <a:lnTo>
                    <a:pt x="262" y="47"/>
                  </a:lnTo>
                  <a:lnTo>
                    <a:pt x="35" y="130"/>
                  </a:lnTo>
                  <a:lnTo>
                    <a:pt x="35" y="130"/>
                  </a:lnTo>
                  <a:lnTo>
                    <a:pt x="30" y="131"/>
                  </a:lnTo>
                  <a:lnTo>
                    <a:pt x="25" y="131"/>
                  </a:lnTo>
                  <a:lnTo>
                    <a:pt x="25" y="13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4" name="Freeform 44"/>
            <p:cNvSpPr/>
            <p:nvPr/>
          </p:nvSpPr>
          <p:spPr bwMode="auto">
            <a:xfrm>
              <a:off x="3315894" y="4964094"/>
              <a:ext cx="161925" cy="74613"/>
            </a:xfrm>
            <a:custGeom>
              <a:avLst/>
              <a:gdLst>
                <a:gd name="T0" fmla="*/ 25 w 305"/>
                <a:gd name="T1" fmla="*/ 143 h 143"/>
                <a:gd name="T2" fmla="*/ 25 w 305"/>
                <a:gd name="T3" fmla="*/ 143 h 143"/>
                <a:gd name="T4" fmla="*/ 17 w 305"/>
                <a:gd name="T5" fmla="*/ 142 h 143"/>
                <a:gd name="T6" fmla="*/ 10 w 305"/>
                <a:gd name="T7" fmla="*/ 139 h 143"/>
                <a:gd name="T8" fmla="*/ 6 w 305"/>
                <a:gd name="T9" fmla="*/ 133 h 143"/>
                <a:gd name="T10" fmla="*/ 1 w 305"/>
                <a:gd name="T11" fmla="*/ 127 h 143"/>
                <a:gd name="T12" fmla="*/ 1 w 305"/>
                <a:gd name="T13" fmla="*/ 127 h 143"/>
                <a:gd name="T14" fmla="*/ 0 w 305"/>
                <a:gd name="T15" fmla="*/ 121 h 143"/>
                <a:gd name="T16" fmla="*/ 0 w 305"/>
                <a:gd name="T17" fmla="*/ 117 h 143"/>
                <a:gd name="T18" fmla="*/ 1 w 305"/>
                <a:gd name="T19" fmla="*/ 112 h 143"/>
                <a:gd name="T20" fmla="*/ 2 w 305"/>
                <a:gd name="T21" fmla="*/ 108 h 143"/>
                <a:gd name="T22" fmla="*/ 4 w 305"/>
                <a:gd name="T23" fmla="*/ 104 h 143"/>
                <a:gd name="T24" fmla="*/ 8 w 305"/>
                <a:gd name="T25" fmla="*/ 100 h 143"/>
                <a:gd name="T26" fmla="*/ 11 w 305"/>
                <a:gd name="T27" fmla="*/ 98 h 143"/>
                <a:gd name="T28" fmla="*/ 16 w 305"/>
                <a:gd name="T29" fmla="*/ 95 h 143"/>
                <a:gd name="T30" fmla="*/ 271 w 305"/>
                <a:gd name="T31" fmla="*/ 3 h 143"/>
                <a:gd name="T32" fmla="*/ 271 w 305"/>
                <a:gd name="T33" fmla="*/ 3 h 143"/>
                <a:gd name="T34" fmla="*/ 276 w 305"/>
                <a:gd name="T35" fmla="*/ 1 h 143"/>
                <a:gd name="T36" fmla="*/ 281 w 305"/>
                <a:gd name="T37" fmla="*/ 0 h 143"/>
                <a:gd name="T38" fmla="*/ 286 w 305"/>
                <a:gd name="T39" fmla="*/ 1 h 143"/>
                <a:gd name="T40" fmla="*/ 290 w 305"/>
                <a:gd name="T41" fmla="*/ 3 h 143"/>
                <a:gd name="T42" fmla="*/ 294 w 305"/>
                <a:gd name="T43" fmla="*/ 5 h 143"/>
                <a:gd name="T44" fmla="*/ 298 w 305"/>
                <a:gd name="T45" fmla="*/ 9 h 143"/>
                <a:gd name="T46" fmla="*/ 301 w 305"/>
                <a:gd name="T47" fmla="*/ 12 h 143"/>
                <a:gd name="T48" fmla="*/ 302 w 305"/>
                <a:gd name="T49" fmla="*/ 17 h 143"/>
                <a:gd name="T50" fmla="*/ 302 w 305"/>
                <a:gd name="T51" fmla="*/ 17 h 143"/>
                <a:gd name="T52" fmla="*/ 305 w 305"/>
                <a:gd name="T53" fmla="*/ 22 h 143"/>
                <a:gd name="T54" fmla="*/ 305 w 305"/>
                <a:gd name="T55" fmla="*/ 26 h 143"/>
                <a:gd name="T56" fmla="*/ 304 w 305"/>
                <a:gd name="T57" fmla="*/ 31 h 143"/>
                <a:gd name="T58" fmla="*/ 302 w 305"/>
                <a:gd name="T59" fmla="*/ 36 h 143"/>
                <a:gd name="T60" fmla="*/ 300 w 305"/>
                <a:gd name="T61" fmla="*/ 41 h 143"/>
                <a:gd name="T62" fmla="*/ 296 w 305"/>
                <a:gd name="T63" fmla="*/ 44 h 143"/>
                <a:gd name="T64" fmla="*/ 293 w 305"/>
                <a:gd name="T65" fmla="*/ 47 h 143"/>
                <a:gd name="T66" fmla="*/ 288 w 305"/>
                <a:gd name="T67" fmla="*/ 49 h 143"/>
                <a:gd name="T68" fmla="*/ 33 w 305"/>
                <a:gd name="T69" fmla="*/ 142 h 143"/>
                <a:gd name="T70" fmla="*/ 33 w 305"/>
                <a:gd name="T71" fmla="*/ 142 h 143"/>
                <a:gd name="T72" fmla="*/ 29 w 305"/>
                <a:gd name="T73" fmla="*/ 143 h 143"/>
                <a:gd name="T74" fmla="*/ 25 w 305"/>
                <a:gd name="T75" fmla="*/ 143 h 143"/>
                <a:gd name="T76" fmla="*/ 25 w 305"/>
                <a:gd name="T7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143">
                  <a:moveTo>
                    <a:pt x="25" y="143"/>
                  </a:moveTo>
                  <a:lnTo>
                    <a:pt x="25" y="143"/>
                  </a:lnTo>
                  <a:lnTo>
                    <a:pt x="17" y="142"/>
                  </a:lnTo>
                  <a:lnTo>
                    <a:pt x="10" y="139"/>
                  </a:lnTo>
                  <a:lnTo>
                    <a:pt x="6" y="133"/>
                  </a:lnTo>
                  <a:lnTo>
                    <a:pt x="1" y="127"/>
                  </a:lnTo>
                  <a:lnTo>
                    <a:pt x="1" y="127"/>
                  </a:lnTo>
                  <a:lnTo>
                    <a:pt x="0" y="121"/>
                  </a:lnTo>
                  <a:lnTo>
                    <a:pt x="0" y="117"/>
                  </a:lnTo>
                  <a:lnTo>
                    <a:pt x="1" y="112"/>
                  </a:lnTo>
                  <a:lnTo>
                    <a:pt x="2" y="108"/>
                  </a:lnTo>
                  <a:lnTo>
                    <a:pt x="4" y="104"/>
                  </a:lnTo>
                  <a:lnTo>
                    <a:pt x="8" y="100"/>
                  </a:lnTo>
                  <a:lnTo>
                    <a:pt x="11" y="98"/>
                  </a:lnTo>
                  <a:lnTo>
                    <a:pt x="16" y="95"/>
                  </a:lnTo>
                  <a:lnTo>
                    <a:pt x="271" y="3"/>
                  </a:lnTo>
                  <a:lnTo>
                    <a:pt x="271" y="3"/>
                  </a:lnTo>
                  <a:lnTo>
                    <a:pt x="276" y="1"/>
                  </a:lnTo>
                  <a:lnTo>
                    <a:pt x="281" y="0"/>
                  </a:lnTo>
                  <a:lnTo>
                    <a:pt x="286" y="1"/>
                  </a:lnTo>
                  <a:lnTo>
                    <a:pt x="290" y="3"/>
                  </a:lnTo>
                  <a:lnTo>
                    <a:pt x="294" y="5"/>
                  </a:lnTo>
                  <a:lnTo>
                    <a:pt x="298" y="9"/>
                  </a:lnTo>
                  <a:lnTo>
                    <a:pt x="301" y="12"/>
                  </a:lnTo>
                  <a:lnTo>
                    <a:pt x="302" y="17"/>
                  </a:lnTo>
                  <a:lnTo>
                    <a:pt x="302" y="17"/>
                  </a:lnTo>
                  <a:lnTo>
                    <a:pt x="305" y="22"/>
                  </a:lnTo>
                  <a:lnTo>
                    <a:pt x="305" y="26"/>
                  </a:lnTo>
                  <a:lnTo>
                    <a:pt x="304" y="31"/>
                  </a:lnTo>
                  <a:lnTo>
                    <a:pt x="302" y="36"/>
                  </a:lnTo>
                  <a:lnTo>
                    <a:pt x="300" y="41"/>
                  </a:lnTo>
                  <a:lnTo>
                    <a:pt x="296" y="44"/>
                  </a:lnTo>
                  <a:lnTo>
                    <a:pt x="293" y="47"/>
                  </a:lnTo>
                  <a:lnTo>
                    <a:pt x="288" y="49"/>
                  </a:lnTo>
                  <a:lnTo>
                    <a:pt x="33" y="142"/>
                  </a:lnTo>
                  <a:lnTo>
                    <a:pt x="33" y="142"/>
                  </a:lnTo>
                  <a:lnTo>
                    <a:pt x="29" y="143"/>
                  </a:lnTo>
                  <a:lnTo>
                    <a:pt x="25" y="143"/>
                  </a:lnTo>
                  <a:lnTo>
                    <a:pt x="25" y="143"/>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5" name="Freeform 45"/>
            <p:cNvSpPr/>
            <p:nvPr/>
          </p:nvSpPr>
          <p:spPr bwMode="auto">
            <a:xfrm>
              <a:off x="3327006" y="4899006"/>
              <a:ext cx="161925" cy="76200"/>
            </a:xfrm>
            <a:custGeom>
              <a:avLst/>
              <a:gdLst>
                <a:gd name="T0" fmla="*/ 25 w 306"/>
                <a:gd name="T1" fmla="*/ 144 h 144"/>
                <a:gd name="T2" fmla="*/ 25 w 306"/>
                <a:gd name="T3" fmla="*/ 144 h 144"/>
                <a:gd name="T4" fmla="*/ 17 w 306"/>
                <a:gd name="T5" fmla="*/ 143 h 144"/>
                <a:gd name="T6" fmla="*/ 11 w 306"/>
                <a:gd name="T7" fmla="*/ 139 h 144"/>
                <a:gd name="T8" fmla="*/ 5 w 306"/>
                <a:gd name="T9" fmla="*/ 134 h 144"/>
                <a:gd name="T10" fmla="*/ 1 w 306"/>
                <a:gd name="T11" fmla="*/ 127 h 144"/>
                <a:gd name="T12" fmla="*/ 1 w 306"/>
                <a:gd name="T13" fmla="*/ 127 h 144"/>
                <a:gd name="T14" fmla="*/ 0 w 306"/>
                <a:gd name="T15" fmla="*/ 122 h 144"/>
                <a:gd name="T16" fmla="*/ 0 w 306"/>
                <a:gd name="T17" fmla="*/ 118 h 144"/>
                <a:gd name="T18" fmla="*/ 0 w 306"/>
                <a:gd name="T19" fmla="*/ 113 h 144"/>
                <a:gd name="T20" fmla="*/ 2 w 306"/>
                <a:gd name="T21" fmla="*/ 108 h 144"/>
                <a:gd name="T22" fmla="*/ 5 w 306"/>
                <a:gd name="T23" fmla="*/ 103 h 144"/>
                <a:gd name="T24" fmla="*/ 7 w 306"/>
                <a:gd name="T25" fmla="*/ 100 h 144"/>
                <a:gd name="T26" fmla="*/ 12 w 306"/>
                <a:gd name="T27" fmla="*/ 98 h 144"/>
                <a:gd name="T28" fmla="*/ 15 w 306"/>
                <a:gd name="T29" fmla="*/ 95 h 144"/>
                <a:gd name="T30" fmla="*/ 273 w 306"/>
                <a:gd name="T31" fmla="*/ 1 h 144"/>
                <a:gd name="T32" fmla="*/ 273 w 306"/>
                <a:gd name="T33" fmla="*/ 1 h 144"/>
                <a:gd name="T34" fmla="*/ 278 w 306"/>
                <a:gd name="T35" fmla="*/ 0 h 144"/>
                <a:gd name="T36" fmla="*/ 283 w 306"/>
                <a:gd name="T37" fmla="*/ 0 h 144"/>
                <a:gd name="T38" fmla="*/ 287 w 306"/>
                <a:gd name="T39" fmla="*/ 1 h 144"/>
                <a:gd name="T40" fmla="*/ 292 w 306"/>
                <a:gd name="T41" fmla="*/ 3 h 144"/>
                <a:gd name="T42" fmla="*/ 296 w 306"/>
                <a:gd name="T43" fmla="*/ 5 h 144"/>
                <a:gd name="T44" fmla="*/ 299 w 306"/>
                <a:gd name="T45" fmla="*/ 8 h 144"/>
                <a:gd name="T46" fmla="*/ 303 w 306"/>
                <a:gd name="T47" fmla="*/ 12 h 144"/>
                <a:gd name="T48" fmla="*/ 305 w 306"/>
                <a:gd name="T49" fmla="*/ 17 h 144"/>
                <a:gd name="T50" fmla="*/ 305 w 306"/>
                <a:gd name="T51" fmla="*/ 17 h 144"/>
                <a:gd name="T52" fmla="*/ 306 w 306"/>
                <a:gd name="T53" fmla="*/ 22 h 144"/>
                <a:gd name="T54" fmla="*/ 306 w 306"/>
                <a:gd name="T55" fmla="*/ 26 h 144"/>
                <a:gd name="T56" fmla="*/ 305 w 306"/>
                <a:gd name="T57" fmla="*/ 31 h 144"/>
                <a:gd name="T58" fmla="*/ 304 w 306"/>
                <a:gd name="T59" fmla="*/ 36 h 144"/>
                <a:gd name="T60" fmla="*/ 302 w 306"/>
                <a:gd name="T61" fmla="*/ 39 h 144"/>
                <a:gd name="T62" fmla="*/ 298 w 306"/>
                <a:gd name="T63" fmla="*/ 44 h 144"/>
                <a:gd name="T64" fmla="*/ 294 w 306"/>
                <a:gd name="T65" fmla="*/ 46 h 144"/>
                <a:gd name="T66" fmla="*/ 290 w 306"/>
                <a:gd name="T67" fmla="*/ 49 h 144"/>
                <a:gd name="T68" fmla="*/ 33 w 306"/>
                <a:gd name="T69" fmla="*/ 143 h 144"/>
                <a:gd name="T70" fmla="*/ 33 w 306"/>
                <a:gd name="T71" fmla="*/ 143 h 144"/>
                <a:gd name="T72" fmla="*/ 28 w 306"/>
                <a:gd name="T73" fmla="*/ 144 h 144"/>
                <a:gd name="T74" fmla="*/ 25 w 306"/>
                <a:gd name="T75" fmla="*/ 144 h 144"/>
                <a:gd name="T76" fmla="*/ 25 w 306"/>
                <a:gd name="T7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144">
                  <a:moveTo>
                    <a:pt x="25" y="144"/>
                  </a:moveTo>
                  <a:lnTo>
                    <a:pt x="25" y="144"/>
                  </a:lnTo>
                  <a:lnTo>
                    <a:pt x="17" y="143"/>
                  </a:lnTo>
                  <a:lnTo>
                    <a:pt x="11" y="139"/>
                  </a:lnTo>
                  <a:lnTo>
                    <a:pt x="5" y="134"/>
                  </a:lnTo>
                  <a:lnTo>
                    <a:pt x="1" y="127"/>
                  </a:lnTo>
                  <a:lnTo>
                    <a:pt x="1" y="127"/>
                  </a:lnTo>
                  <a:lnTo>
                    <a:pt x="0" y="122"/>
                  </a:lnTo>
                  <a:lnTo>
                    <a:pt x="0" y="118"/>
                  </a:lnTo>
                  <a:lnTo>
                    <a:pt x="0" y="113"/>
                  </a:lnTo>
                  <a:lnTo>
                    <a:pt x="2" y="108"/>
                  </a:lnTo>
                  <a:lnTo>
                    <a:pt x="5" y="103"/>
                  </a:lnTo>
                  <a:lnTo>
                    <a:pt x="7" y="100"/>
                  </a:lnTo>
                  <a:lnTo>
                    <a:pt x="12" y="98"/>
                  </a:lnTo>
                  <a:lnTo>
                    <a:pt x="15" y="95"/>
                  </a:lnTo>
                  <a:lnTo>
                    <a:pt x="273" y="1"/>
                  </a:lnTo>
                  <a:lnTo>
                    <a:pt x="273" y="1"/>
                  </a:lnTo>
                  <a:lnTo>
                    <a:pt x="278" y="0"/>
                  </a:lnTo>
                  <a:lnTo>
                    <a:pt x="283" y="0"/>
                  </a:lnTo>
                  <a:lnTo>
                    <a:pt x="287" y="1"/>
                  </a:lnTo>
                  <a:lnTo>
                    <a:pt x="292" y="3"/>
                  </a:lnTo>
                  <a:lnTo>
                    <a:pt x="296" y="5"/>
                  </a:lnTo>
                  <a:lnTo>
                    <a:pt x="299" y="8"/>
                  </a:lnTo>
                  <a:lnTo>
                    <a:pt x="303" y="12"/>
                  </a:lnTo>
                  <a:lnTo>
                    <a:pt x="305" y="17"/>
                  </a:lnTo>
                  <a:lnTo>
                    <a:pt x="305" y="17"/>
                  </a:lnTo>
                  <a:lnTo>
                    <a:pt x="306" y="22"/>
                  </a:lnTo>
                  <a:lnTo>
                    <a:pt x="306" y="26"/>
                  </a:lnTo>
                  <a:lnTo>
                    <a:pt x="305" y="31"/>
                  </a:lnTo>
                  <a:lnTo>
                    <a:pt x="304" y="36"/>
                  </a:lnTo>
                  <a:lnTo>
                    <a:pt x="302" y="39"/>
                  </a:lnTo>
                  <a:lnTo>
                    <a:pt x="298" y="44"/>
                  </a:lnTo>
                  <a:lnTo>
                    <a:pt x="294" y="46"/>
                  </a:lnTo>
                  <a:lnTo>
                    <a:pt x="290" y="49"/>
                  </a:lnTo>
                  <a:lnTo>
                    <a:pt x="33" y="143"/>
                  </a:lnTo>
                  <a:lnTo>
                    <a:pt x="33" y="143"/>
                  </a:lnTo>
                  <a:lnTo>
                    <a:pt x="28" y="144"/>
                  </a:lnTo>
                  <a:lnTo>
                    <a:pt x="25" y="144"/>
                  </a:lnTo>
                  <a:lnTo>
                    <a:pt x="25" y="14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6" name="Freeform 46"/>
            <p:cNvSpPr/>
            <p:nvPr/>
          </p:nvSpPr>
          <p:spPr bwMode="auto">
            <a:xfrm>
              <a:off x="3358756" y="4835506"/>
              <a:ext cx="142875" cy="68263"/>
            </a:xfrm>
            <a:custGeom>
              <a:avLst/>
              <a:gdLst>
                <a:gd name="T0" fmla="*/ 24 w 268"/>
                <a:gd name="T1" fmla="*/ 129 h 129"/>
                <a:gd name="T2" fmla="*/ 24 w 268"/>
                <a:gd name="T3" fmla="*/ 129 h 129"/>
                <a:gd name="T4" fmla="*/ 17 w 268"/>
                <a:gd name="T5" fmla="*/ 128 h 129"/>
                <a:gd name="T6" fmla="*/ 10 w 268"/>
                <a:gd name="T7" fmla="*/ 125 h 129"/>
                <a:gd name="T8" fmla="*/ 5 w 268"/>
                <a:gd name="T9" fmla="*/ 120 h 129"/>
                <a:gd name="T10" fmla="*/ 1 w 268"/>
                <a:gd name="T11" fmla="*/ 113 h 129"/>
                <a:gd name="T12" fmla="*/ 1 w 268"/>
                <a:gd name="T13" fmla="*/ 113 h 129"/>
                <a:gd name="T14" fmla="*/ 0 w 268"/>
                <a:gd name="T15" fmla="*/ 108 h 129"/>
                <a:gd name="T16" fmla="*/ 0 w 268"/>
                <a:gd name="T17" fmla="*/ 103 h 129"/>
                <a:gd name="T18" fmla="*/ 1 w 268"/>
                <a:gd name="T19" fmla="*/ 99 h 129"/>
                <a:gd name="T20" fmla="*/ 2 w 268"/>
                <a:gd name="T21" fmla="*/ 94 h 129"/>
                <a:gd name="T22" fmla="*/ 4 w 268"/>
                <a:gd name="T23" fmla="*/ 89 h 129"/>
                <a:gd name="T24" fmla="*/ 8 w 268"/>
                <a:gd name="T25" fmla="*/ 86 h 129"/>
                <a:gd name="T26" fmla="*/ 11 w 268"/>
                <a:gd name="T27" fmla="*/ 83 h 129"/>
                <a:gd name="T28" fmla="*/ 16 w 268"/>
                <a:gd name="T29" fmla="*/ 81 h 129"/>
                <a:gd name="T30" fmla="*/ 235 w 268"/>
                <a:gd name="T31" fmla="*/ 1 h 129"/>
                <a:gd name="T32" fmla="*/ 235 w 268"/>
                <a:gd name="T33" fmla="*/ 1 h 129"/>
                <a:gd name="T34" fmla="*/ 239 w 268"/>
                <a:gd name="T35" fmla="*/ 0 h 129"/>
                <a:gd name="T36" fmla="*/ 244 w 268"/>
                <a:gd name="T37" fmla="*/ 0 h 129"/>
                <a:gd name="T38" fmla="*/ 249 w 268"/>
                <a:gd name="T39" fmla="*/ 1 h 129"/>
                <a:gd name="T40" fmla="*/ 254 w 268"/>
                <a:gd name="T41" fmla="*/ 2 h 129"/>
                <a:gd name="T42" fmla="*/ 257 w 268"/>
                <a:gd name="T43" fmla="*/ 5 h 129"/>
                <a:gd name="T44" fmla="*/ 261 w 268"/>
                <a:gd name="T45" fmla="*/ 8 h 129"/>
                <a:gd name="T46" fmla="*/ 264 w 268"/>
                <a:gd name="T47" fmla="*/ 12 h 129"/>
                <a:gd name="T48" fmla="*/ 267 w 268"/>
                <a:gd name="T49" fmla="*/ 17 h 129"/>
                <a:gd name="T50" fmla="*/ 267 w 268"/>
                <a:gd name="T51" fmla="*/ 17 h 129"/>
                <a:gd name="T52" fmla="*/ 268 w 268"/>
                <a:gd name="T53" fmla="*/ 21 h 129"/>
                <a:gd name="T54" fmla="*/ 268 w 268"/>
                <a:gd name="T55" fmla="*/ 26 h 129"/>
                <a:gd name="T56" fmla="*/ 267 w 268"/>
                <a:gd name="T57" fmla="*/ 31 h 129"/>
                <a:gd name="T58" fmla="*/ 265 w 268"/>
                <a:gd name="T59" fmla="*/ 36 h 129"/>
                <a:gd name="T60" fmla="*/ 263 w 268"/>
                <a:gd name="T61" fmla="*/ 39 h 129"/>
                <a:gd name="T62" fmla="*/ 260 w 268"/>
                <a:gd name="T63" fmla="*/ 43 h 129"/>
                <a:gd name="T64" fmla="*/ 256 w 268"/>
                <a:gd name="T65" fmla="*/ 46 h 129"/>
                <a:gd name="T66" fmla="*/ 251 w 268"/>
                <a:gd name="T67" fmla="*/ 49 h 129"/>
                <a:gd name="T68" fmla="*/ 33 w 268"/>
                <a:gd name="T69" fmla="*/ 128 h 129"/>
                <a:gd name="T70" fmla="*/ 33 w 268"/>
                <a:gd name="T71" fmla="*/ 128 h 129"/>
                <a:gd name="T72" fmla="*/ 29 w 268"/>
                <a:gd name="T73" fmla="*/ 128 h 129"/>
                <a:gd name="T74" fmla="*/ 24 w 268"/>
                <a:gd name="T75" fmla="*/ 129 h 129"/>
                <a:gd name="T76" fmla="*/ 24 w 268"/>
                <a:gd name="T7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129">
                  <a:moveTo>
                    <a:pt x="24" y="129"/>
                  </a:moveTo>
                  <a:lnTo>
                    <a:pt x="24" y="129"/>
                  </a:lnTo>
                  <a:lnTo>
                    <a:pt x="17" y="128"/>
                  </a:lnTo>
                  <a:lnTo>
                    <a:pt x="10" y="125"/>
                  </a:lnTo>
                  <a:lnTo>
                    <a:pt x="5" y="120"/>
                  </a:lnTo>
                  <a:lnTo>
                    <a:pt x="1" y="113"/>
                  </a:lnTo>
                  <a:lnTo>
                    <a:pt x="1" y="113"/>
                  </a:lnTo>
                  <a:lnTo>
                    <a:pt x="0" y="108"/>
                  </a:lnTo>
                  <a:lnTo>
                    <a:pt x="0" y="103"/>
                  </a:lnTo>
                  <a:lnTo>
                    <a:pt x="1" y="99"/>
                  </a:lnTo>
                  <a:lnTo>
                    <a:pt x="2" y="94"/>
                  </a:lnTo>
                  <a:lnTo>
                    <a:pt x="4" y="89"/>
                  </a:lnTo>
                  <a:lnTo>
                    <a:pt x="8" y="86"/>
                  </a:lnTo>
                  <a:lnTo>
                    <a:pt x="11" y="83"/>
                  </a:lnTo>
                  <a:lnTo>
                    <a:pt x="16" y="81"/>
                  </a:lnTo>
                  <a:lnTo>
                    <a:pt x="235" y="1"/>
                  </a:lnTo>
                  <a:lnTo>
                    <a:pt x="235" y="1"/>
                  </a:lnTo>
                  <a:lnTo>
                    <a:pt x="239" y="0"/>
                  </a:lnTo>
                  <a:lnTo>
                    <a:pt x="244" y="0"/>
                  </a:lnTo>
                  <a:lnTo>
                    <a:pt x="249" y="1"/>
                  </a:lnTo>
                  <a:lnTo>
                    <a:pt x="254" y="2"/>
                  </a:lnTo>
                  <a:lnTo>
                    <a:pt x="257" y="5"/>
                  </a:lnTo>
                  <a:lnTo>
                    <a:pt x="261" y="8"/>
                  </a:lnTo>
                  <a:lnTo>
                    <a:pt x="264" y="12"/>
                  </a:lnTo>
                  <a:lnTo>
                    <a:pt x="267" y="17"/>
                  </a:lnTo>
                  <a:lnTo>
                    <a:pt x="267" y="17"/>
                  </a:lnTo>
                  <a:lnTo>
                    <a:pt x="268" y="21"/>
                  </a:lnTo>
                  <a:lnTo>
                    <a:pt x="268" y="26"/>
                  </a:lnTo>
                  <a:lnTo>
                    <a:pt x="267" y="31"/>
                  </a:lnTo>
                  <a:lnTo>
                    <a:pt x="265" y="36"/>
                  </a:lnTo>
                  <a:lnTo>
                    <a:pt x="263" y="39"/>
                  </a:lnTo>
                  <a:lnTo>
                    <a:pt x="260" y="43"/>
                  </a:lnTo>
                  <a:lnTo>
                    <a:pt x="256" y="46"/>
                  </a:lnTo>
                  <a:lnTo>
                    <a:pt x="251" y="49"/>
                  </a:lnTo>
                  <a:lnTo>
                    <a:pt x="33" y="128"/>
                  </a:lnTo>
                  <a:lnTo>
                    <a:pt x="33" y="128"/>
                  </a:lnTo>
                  <a:lnTo>
                    <a:pt x="29" y="128"/>
                  </a:lnTo>
                  <a:lnTo>
                    <a:pt x="24" y="129"/>
                  </a:lnTo>
                  <a:lnTo>
                    <a:pt x="24" y="12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7" name="Freeform 50"/>
            <p:cNvSpPr/>
            <p:nvPr/>
          </p:nvSpPr>
          <p:spPr bwMode="auto">
            <a:xfrm>
              <a:off x="3846119" y="4943456"/>
              <a:ext cx="115888" cy="115888"/>
            </a:xfrm>
            <a:custGeom>
              <a:avLst/>
              <a:gdLst>
                <a:gd name="T0" fmla="*/ 218 w 218"/>
                <a:gd name="T1" fmla="*/ 110 h 219"/>
                <a:gd name="T2" fmla="*/ 216 w 218"/>
                <a:gd name="T3" fmla="*/ 132 h 219"/>
                <a:gd name="T4" fmla="*/ 210 w 218"/>
                <a:gd name="T5" fmla="*/ 152 h 219"/>
                <a:gd name="T6" fmla="*/ 200 w 218"/>
                <a:gd name="T7" fmla="*/ 171 h 219"/>
                <a:gd name="T8" fmla="*/ 186 w 218"/>
                <a:gd name="T9" fmla="*/ 187 h 219"/>
                <a:gd name="T10" fmla="*/ 171 w 218"/>
                <a:gd name="T11" fmla="*/ 201 h 219"/>
                <a:gd name="T12" fmla="*/ 152 w 218"/>
                <a:gd name="T13" fmla="*/ 210 h 219"/>
                <a:gd name="T14" fmla="*/ 131 w 218"/>
                <a:gd name="T15" fmla="*/ 218 h 219"/>
                <a:gd name="T16" fmla="*/ 109 w 218"/>
                <a:gd name="T17" fmla="*/ 219 h 219"/>
                <a:gd name="T18" fmla="*/ 98 w 218"/>
                <a:gd name="T19" fmla="*/ 219 h 219"/>
                <a:gd name="T20" fmla="*/ 77 w 218"/>
                <a:gd name="T21" fmla="*/ 214 h 219"/>
                <a:gd name="T22" fmla="*/ 57 w 218"/>
                <a:gd name="T23" fmla="*/ 206 h 219"/>
                <a:gd name="T24" fmla="*/ 40 w 218"/>
                <a:gd name="T25" fmla="*/ 194 h 219"/>
                <a:gd name="T26" fmla="*/ 25 w 218"/>
                <a:gd name="T27" fmla="*/ 180 h 219"/>
                <a:gd name="T28" fmla="*/ 13 w 218"/>
                <a:gd name="T29" fmla="*/ 162 h 219"/>
                <a:gd name="T30" fmla="*/ 4 w 218"/>
                <a:gd name="T31" fmla="*/ 143 h 219"/>
                <a:gd name="T32" fmla="*/ 1 w 218"/>
                <a:gd name="T33" fmla="*/ 121 h 219"/>
                <a:gd name="T34" fmla="*/ 0 w 218"/>
                <a:gd name="T35" fmla="*/ 110 h 219"/>
                <a:gd name="T36" fmla="*/ 2 w 218"/>
                <a:gd name="T37" fmla="*/ 88 h 219"/>
                <a:gd name="T38" fmla="*/ 8 w 218"/>
                <a:gd name="T39" fmla="*/ 68 h 219"/>
                <a:gd name="T40" fmla="*/ 19 w 218"/>
                <a:gd name="T41" fmla="*/ 49 h 219"/>
                <a:gd name="T42" fmla="*/ 32 w 218"/>
                <a:gd name="T43" fmla="*/ 32 h 219"/>
                <a:gd name="T44" fmla="*/ 48 w 218"/>
                <a:gd name="T45" fmla="*/ 19 h 219"/>
                <a:gd name="T46" fmla="*/ 66 w 218"/>
                <a:gd name="T47" fmla="*/ 10 h 219"/>
                <a:gd name="T48" fmla="*/ 88 w 218"/>
                <a:gd name="T49" fmla="*/ 3 h 219"/>
                <a:gd name="T50" fmla="*/ 109 w 218"/>
                <a:gd name="T51" fmla="*/ 0 h 219"/>
                <a:gd name="T52" fmla="*/ 121 w 218"/>
                <a:gd name="T53" fmla="*/ 1 h 219"/>
                <a:gd name="T54" fmla="*/ 142 w 218"/>
                <a:gd name="T55" fmla="*/ 5 h 219"/>
                <a:gd name="T56" fmla="*/ 161 w 218"/>
                <a:gd name="T57" fmla="*/ 13 h 219"/>
                <a:gd name="T58" fmla="*/ 179 w 218"/>
                <a:gd name="T59" fmla="*/ 25 h 219"/>
                <a:gd name="T60" fmla="*/ 193 w 218"/>
                <a:gd name="T61" fmla="*/ 41 h 219"/>
                <a:gd name="T62" fmla="*/ 205 w 218"/>
                <a:gd name="T63" fmla="*/ 57 h 219"/>
                <a:gd name="T64" fmla="*/ 213 w 218"/>
                <a:gd name="T65" fmla="*/ 77 h 219"/>
                <a:gd name="T66" fmla="*/ 218 w 218"/>
                <a:gd name="T67" fmla="*/ 99 h 219"/>
                <a:gd name="T68" fmla="*/ 218 w 218"/>
                <a:gd name="T6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19">
                  <a:moveTo>
                    <a:pt x="218" y="110"/>
                  </a:moveTo>
                  <a:lnTo>
                    <a:pt x="218" y="110"/>
                  </a:lnTo>
                  <a:lnTo>
                    <a:pt x="218" y="121"/>
                  </a:lnTo>
                  <a:lnTo>
                    <a:pt x="216" y="132"/>
                  </a:lnTo>
                  <a:lnTo>
                    <a:pt x="213" y="143"/>
                  </a:lnTo>
                  <a:lnTo>
                    <a:pt x="210" y="152"/>
                  </a:lnTo>
                  <a:lnTo>
                    <a:pt x="205" y="162"/>
                  </a:lnTo>
                  <a:lnTo>
                    <a:pt x="200" y="171"/>
                  </a:lnTo>
                  <a:lnTo>
                    <a:pt x="193" y="180"/>
                  </a:lnTo>
                  <a:lnTo>
                    <a:pt x="186" y="187"/>
                  </a:lnTo>
                  <a:lnTo>
                    <a:pt x="179" y="194"/>
                  </a:lnTo>
                  <a:lnTo>
                    <a:pt x="171" y="201"/>
                  </a:lnTo>
                  <a:lnTo>
                    <a:pt x="161" y="206"/>
                  </a:lnTo>
                  <a:lnTo>
                    <a:pt x="152" y="210"/>
                  </a:lnTo>
                  <a:lnTo>
                    <a:pt x="142" y="214"/>
                  </a:lnTo>
                  <a:lnTo>
                    <a:pt x="131" y="218"/>
                  </a:lnTo>
                  <a:lnTo>
                    <a:pt x="121" y="219"/>
                  </a:lnTo>
                  <a:lnTo>
                    <a:pt x="109" y="219"/>
                  </a:lnTo>
                  <a:lnTo>
                    <a:pt x="109" y="219"/>
                  </a:lnTo>
                  <a:lnTo>
                    <a:pt x="98" y="219"/>
                  </a:lnTo>
                  <a:lnTo>
                    <a:pt x="88" y="218"/>
                  </a:lnTo>
                  <a:lnTo>
                    <a:pt x="77" y="214"/>
                  </a:lnTo>
                  <a:lnTo>
                    <a:pt x="66" y="210"/>
                  </a:lnTo>
                  <a:lnTo>
                    <a:pt x="57" y="206"/>
                  </a:lnTo>
                  <a:lnTo>
                    <a:pt x="48" y="201"/>
                  </a:lnTo>
                  <a:lnTo>
                    <a:pt x="40" y="194"/>
                  </a:lnTo>
                  <a:lnTo>
                    <a:pt x="32" y="187"/>
                  </a:lnTo>
                  <a:lnTo>
                    <a:pt x="25" y="180"/>
                  </a:lnTo>
                  <a:lnTo>
                    <a:pt x="19" y="171"/>
                  </a:lnTo>
                  <a:lnTo>
                    <a:pt x="13" y="162"/>
                  </a:lnTo>
                  <a:lnTo>
                    <a:pt x="8" y="152"/>
                  </a:lnTo>
                  <a:lnTo>
                    <a:pt x="4" y="143"/>
                  </a:lnTo>
                  <a:lnTo>
                    <a:pt x="2" y="132"/>
                  </a:lnTo>
                  <a:lnTo>
                    <a:pt x="1" y="121"/>
                  </a:lnTo>
                  <a:lnTo>
                    <a:pt x="0" y="110"/>
                  </a:lnTo>
                  <a:lnTo>
                    <a:pt x="0" y="110"/>
                  </a:lnTo>
                  <a:lnTo>
                    <a:pt x="1" y="99"/>
                  </a:lnTo>
                  <a:lnTo>
                    <a:pt x="2" y="88"/>
                  </a:lnTo>
                  <a:lnTo>
                    <a:pt x="4" y="77"/>
                  </a:lnTo>
                  <a:lnTo>
                    <a:pt x="8" y="68"/>
                  </a:lnTo>
                  <a:lnTo>
                    <a:pt x="13" y="57"/>
                  </a:lnTo>
                  <a:lnTo>
                    <a:pt x="19" y="49"/>
                  </a:lnTo>
                  <a:lnTo>
                    <a:pt x="25" y="41"/>
                  </a:lnTo>
                  <a:lnTo>
                    <a:pt x="32" y="32"/>
                  </a:lnTo>
                  <a:lnTo>
                    <a:pt x="40" y="25"/>
                  </a:lnTo>
                  <a:lnTo>
                    <a:pt x="48" y="19"/>
                  </a:lnTo>
                  <a:lnTo>
                    <a:pt x="57" y="13"/>
                  </a:lnTo>
                  <a:lnTo>
                    <a:pt x="66" y="10"/>
                  </a:lnTo>
                  <a:lnTo>
                    <a:pt x="77" y="5"/>
                  </a:lnTo>
                  <a:lnTo>
                    <a:pt x="88" y="3"/>
                  </a:lnTo>
                  <a:lnTo>
                    <a:pt x="98" y="1"/>
                  </a:lnTo>
                  <a:lnTo>
                    <a:pt x="109" y="0"/>
                  </a:lnTo>
                  <a:lnTo>
                    <a:pt x="109" y="0"/>
                  </a:lnTo>
                  <a:lnTo>
                    <a:pt x="121" y="1"/>
                  </a:lnTo>
                  <a:lnTo>
                    <a:pt x="131" y="3"/>
                  </a:lnTo>
                  <a:lnTo>
                    <a:pt x="142" y="5"/>
                  </a:lnTo>
                  <a:lnTo>
                    <a:pt x="152" y="10"/>
                  </a:lnTo>
                  <a:lnTo>
                    <a:pt x="161" y="13"/>
                  </a:lnTo>
                  <a:lnTo>
                    <a:pt x="171" y="19"/>
                  </a:lnTo>
                  <a:lnTo>
                    <a:pt x="179" y="25"/>
                  </a:lnTo>
                  <a:lnTo>
                    <a:pt x="186" y="32"/>
                  </a:lnTo>
                  <a:lnTo>
                    <a:pt x="193" y="41"/>
                  </a:lnTo>
                  <a:lnTo>
                    <a:pt x="200" y="49"/>
                  </a:lnTo>
                  <a:lnTo>
                    <a:pt x="205" y="57"/>
                  </a:lnTo>
                  <a:lnTo>
                    <a:pt x="210" y="68"/>
                  </a:lnTo>
                  <a:lnTo>
                    <a:pt x="213" y="77"/>
                  </a:lnTo>
                  <a:lnTo>
                    <a:pt x="216" y="88"/>
                  </a:lnTo>
                  <a:lnTo>
                    <a:pt x="218" y="99"/>
                  </a:lnTo>
                  <a:lnTo>
                    <a:pt x="218" y="110"/>
                  </a:lnTo>
                  <a:lnTo>
                    <a:pt x="218" y="11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58" name="Freeform 51"/>
            <p:cNvSpPr>
              <a:spLocks noEditPoints="1"/>
            </p:cNvSpPr>
            <p:nvPr/>
          </p:nvSpPr>
          <p:spPr bwMode="auto">
            <a:xfrm>
              <a:off x="3833419" y="4930756"/>
              <a:ext cx="141288" cy="141288"/>
            </a:xfrm>
            <a:custGeom>
              <a:avLst/>
              <a:gdLst>
                <a:gd name="T0" fmla="*/ 121 w 268"/>
                <a:gd name="T1" fmla="*/ 269 h 269"/>
                <a:gd name="T2" fmla="*/ 82 w 268"/>
                <a:gd name="T3" fmla="*/ 259 h 269"/>
                <a:gd name="T4" fmla="*/ 48 w 268"/>
                <a:gd name="T5" fmla="*/ 239 h 269"/>
                <a:gd name="T6" fmla="*/ 22 w 268"/>
                <a:gd name="T7" fmla="*/ 211 h 269"/>
                <a:gd name="T8" fmla="*/ 6 w 268"/>
                <a:gd name="T9" fmla="*/ 175 h 269"/>
                <a:gd name="T10" fmla="*/ 0 w 268"/>
                <a:gd name="T11" fmla="*/ 135 h 269"/>
                <a:gd name="T12" fmla="*/ 2 w 268"/>
                <a:gd name="T13" fmla="*/ 108 h 269"/>
                <a:gd name="T14" fmla="*/ 16 w 268"/>
                <a:gd name="T15" fmla="*/ 70 h 269"/>
                <a:gd name="T16" fmla="*/ 39 w 268"/>
                <a:gd name="T17" fmla="*/ 40 h 269"/>
                <a:gd name="T18" fmla="*/ 70 w 268"/>
                <a:gd name="T19" fmla="*/ 17 h 269"/>
                <a:gd name="T20" fmla="*/ 107 w 268"/>
                <a:gd name="T21" fmla="*/ 4 h 269"/>
                <a:gd name="T22" fmla="*/ 134 w 268"/>
                <a:gd name="T23" fmla="*/ 0 h 269"/>
                <a:gd name="T24" fmla="*/ 174 w 268"/>
                <a:gd name="T25" fmla="*/ 6 h 269"/>
                <a:gd name="T26" fmla="*/ 209 w 268"/>
                <a:gd name="T27" fmla="*/ 24 h 269"/>
                <a:gd name="T28" fmla="*/ 237 w 268"/>
                <a:gd name="T29" fmla="*/ 49 h 269"/>
                <a:gd name="T30" fmla="*/ 257 w 268"/>
                <a:gd name="T31" fmla="*/ 82 h 269"/>
                <a:gd name="T32" fmla="*/ 268 w 268"/>
                <a:gd name="T33" fmla="*/ 121 h 269"/>
                <a:gd name="T34" fmla="*/ 268 w 268"/>
                <a:gd name="T35" fmla="*/ 149 h 269"/>
                <a:gd name="T36" fmla="*/ 257 w 268"/>
                <a:gd name="T37" fmla="*/ 187 h 269"/>
                <a:gd name="T38" fmla="*/ 237 w 268"/>
                <a:gd name="T39" fmla="*/ 220 h 269"/>
                <a:gd name="T40" fmla="*/ 209 w 268"/>
                <a:gd name="T41" fmla="*/ 246 h 269"/>
                <a:gd name="T42" fmla="*/ 174 w 268"/>
                <a:gd name="T43" fmla="*/ 263 h 269"/>
                <a:gd name="T44" fmla="*/ 134 w 268"/>
                <a:gd name="T45" fmla="*/ 269 h 269"/>
                <a:gd name="T46" fmla="*/ 134 w 268"/>
                <a:gd name="T47" fmla="*/ 50 h 269"/>
                <a:gd name="T48" fmla="*/ 109 w 268"/>
                <a:gd name="T49" fmla="*/ 54 h 269"/>
                <a:gd name="T50" fmla="*/ 88 w 268"/>
                <a:gd name="T51" fmla="*/ 64 h 269"/>
                <a:gd name="T52" fmla="*/ 69 w 268"/>
                <a:gd name="T53" fmla="*/ 81 h 269"/>
                <a:gd name="T54" fmla="*/ 57 w 268"/>
                <a:gd name="T55" fmla="*/ 102 h 269"/>
                <a:gd name="T56" fmla="*/ 51 w 268"/>
                <a:gd name="T57" fmla="*/ 126 h 269"/>
                <a:gd name="T58" fmla="*/ 51 w 268"/>
                <a:gd name="T59" fmla="*/ 144 h 269"/>
                <a:gd name="T60" fmla="*/ 57 w 268"/>
                <a:gd name="T61" fmla="*/ 168 h 269"/>
                <a:gd name="T62" fmla="*/ 69 w 268"/>
                <a:gd name="T63" fmla="*/ 189 h 269"/>
                <a:gd name="T64" fmla="*/ 88 w 268"/>
                <a:gd name="T65" fmla="*/ 205 h 269"/>
                <a:gd name="T66" fmla="*/ 109 w 268"/>
                <a:gd name="T67" fmla="*/ 215 h 269"/>
                <a:gd name="T68" fmla="*/ 134 w 268"/>
                <a:gd name="T69" fmla="*/ 219 h 269"/>
                <a:gd name="T70" fmla="*/ 152 w 268"/>
                <a:gd name="T71" fmla="*/ 218 h 269"/>
                <a:gd name="T72" fmla="*/ 174 w 268"/>
                <a:gd name="T73" fmla="*/ 209 h 269"/>
                <a:gd name="T74" fmla="*/ 193 w 268"/>
                <a:gd name="T75" fmla="*/ 195 h 269"/>
                <a:gd name="T76" fmla="*/ 209 w 268"/>
                <a:gd name="T77" fmla="*/ 175 h 269"/>
                <a:gd name="T78" fmla="*/ 217 w 268"/>
                <a:gd name="T79" fmla="*/ 152 h 269"/>
                <a:gd name="T80" fmla="*/ 218 w 268"/>
                <a:gd name="T81" fmla="*/ 135 h 269"/>
                <a:gd name="T82" fmla="*/ 215 w 268"/>
                <a:gd name="T83" fmla="*/ 110 h 269"/>
                <a:gd name="T84" fmla="*/ 204 w 268"/>
                <a:gd name="T85" fmla="*/ 88 h 269"/>
                <a:gd name="T86" fmla="*/ 187 w 268"/>
                <a:gd name="T87" fmla="*/ 70 h 269"/>
                <a:gd name="T88" fmla="*/ 167 w 268"/>
                <a:gd name="T89" fmla="*/ 57 h 269"/>
                <a:gd name="T90" fmla="*/ 142 w 268"/>
                <a:gd name="T91" fmla="*/ 5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9">
                  <a:moveTo>
                    <a:pt x="134" y="269"/>
                  </a:moveTo>
                  <a:lnTo>
                    <a:pt x="134" y="269"/>
                  </a:lnTo>
                  <a:lnTo>
                    <a:pt x="121" y="269"/>
                  </a:lnTo>
                  <a:lnTo>
                    <a:pt x="107" y="266"/>
                  </a:lnTo>
                  <a:lnTo>
                    <a:pt x="95" y="263"/>
                  </a:lnTo>
                  <a:lnTo>
                    <a:pt x="82" y="259"/>
                  </a:lnTo>
                  <a:lnTo>
                    <a:pt x="70" y="253"/>
                  </a:lnTo>
                  <a:lnTo>
                    <a:pt x="59" y="246"/>
                  </a:lnTo>
                  <a:lnTo>
                    <a:pt x="48" y="239"/>
                  </a:lnTo>
                  <a:lnTo>
                    <a:pt x="39" y="230"/>
                  </a:lnTo>
                  <a:lnTo>
                    <a:pt x="31" y="220"/>
                  </a:lnTo>
                  <a:lnTo>
                    <a:pt x="22" y="211"/>
                  </a:lnTo>
                  <a:lnTo>
                    <a:pt x="16" y="199"/>
                  </a:lnTo>
                  <a:lnTo>
                    <a:pt x="10" y="187"/>
                  </a:lnTo>
                  <a:lnTo>
                    <a:pt x="6" y="175"/>
                  </a:lnTo>
                  <a:lnTo>
                    <a:pt x="2" y="162"/>
                  </a:lnTo>
                  <a:lnTo>
                    <a:pt x="1" y="149"/>
                  </a:lnTo>
                  <a:lnTo>
                    <a:pt x="0" y="135"/>
                  </a:lnTo>
                  <a:lnTo>
                    <a:pt x="0" y="135"/>
                  </a:lnTo>
                  <a:lnTo>
                    <a:pt x="1" y="121"/>
                  </a:lnTo>
                  <a:lnTo>
                    <a:pt x="2" y="108"/>
                  </a:lnTo>
                  <a:lnTo>
                    <a:pt x="6" y="95"/>
                  </a:lnTo>
                  <a:lnTo>
                    <a:pt x="10" y="82"/>
                  </a:lnTo>
                  <a:lnTo>
                    <a:pt x="16" y="70"/>
                  </a:lnTo>
                  <a:lnTo>
                    <a:pt x="22" y="60"/>
                  </a:lnTo>
                  <a:lnTo>
                    <a:pt x="31" y="49"/>
                  </a:lnTo>
                  <a:lnTo>
                    <a:pt x="39" y="40"/>
                  </a:lnTo>
                  <a:lnTo>
                    <a:pt x="48" y="31"/>
                  </a:lnTo>
                  <a:lnTo>
                    <a:pt x="59" y="24"/>
                  </a:lnTo>
                  <a:lnTo>
                    <a:pt x="70" y="17"/>
                  </a:lnTo>
                  <a:lnTo>
                    <a:pt x="82" y="11"/>
                  </a:lnTo>
                  <a:lnTo>
                    <a:pt x="95" y="6"/>
                  </a:lnTo>
                  <a:lnTo>
                    <a:pt x="107" y="4"/>
                  </a:lnTo>
                  <a:lnTo>
                    <a:pt x="121" y="2"/>
                  </a:lnTo>
                  <a:lnTo>
                    <a:pt x="134" y="0"/>
                  </a:lnTo>
                  <a:lnTo>
                    <a:pt x="134" y="0"/>
                  </a:lnTo>
                  <a:lnTo>
                    <a:pt x="148" y="2"/>
                  </a:lnTo>
                  <a:lnTo>
                    <a:pt x="161" y="4"/>
                  </a:lnTo>
                  <a:lnTo>
                    <a:pt x="174" y="6"/>
                  </a:lnTo>
                  <a:lnTo>
                    <a:pt x="186" y="11"/>
                  </a:lnTo>
                  <a:lnTo>
                    <a:pt x="198" y="17"/>
                  </a:lnTo>
                  <a:lnTo>
                    <a:pt x="209" y="24"/>
                  </a:lnTo>
                  <a:lnTo>
                    <a:pt x="219" y="31"/>
                  </a:lnTo>
                  <a:lnTo>
                    <a:pt x="229" y="40"/>
                  </a:lnTo>
                  <a:lnTo>
                    <a:pt x="237" y="49"/>
                  </a:lnTo>
                  <a:lnTo>
                    <a:pt x="246" y="60"/>
                  </a:lnTo>
                  <a:lnTo>
                    <a:pt x="253" y="70"/>
                  </a:lnTo>
                  <a:lnTo>
                    <a:pt x="257" y="82"/>
                  </a:lnTo>
                  <a:lnTo>
                    <a:pt x="262" y="95"/>
                  </a:lnTo>
                  <a:lnTo>
                    <a:pt x="266" y="108"/>
                  </a:lnTo>
                  <a:lnTo>
                    <a:pt x="268" y="121"/>
                  </a:lnTo>
                  <a:lnTo>
                    <a:pt x="268" y="135"/>
                  </a:lnTo>
                  <a:lnTo>
                    <a:pt x="268" y="135"/>
                  </a:lnTo>
                  <a:lnTo>
                    <a:pt x="268" y="149"/>
                  </a:lnTo>
                  <a:lnTo>
                    <a:pt x="266" y="162"/>
                  </a:lnTo>
                  <a:lnTo>
                    <a:pt x="262" y="175"/>
                  </a:lnTo>
                  <a:lnTo>
                    <a:pt x="257" y="187"/>
                  </a:lnTo>
                  <a:lnTo>
                    <a:pt x="253" y="199"/>
                  </a:lnTo>
                  <a:lnTo>
                    <a:pt x="246" y="211"/>
                  </a:lnTo>
                  <a:lnTo>
                    <a:pt x="237" y="220"/>
                  </a:lnTo>
                  <a:lnTo>
                    <a:pt x="229" y="230"/>
                  </a:lnTo>
                  <a:lnTo>
                    <a:pt x="219" y="239"/>
                  </a:lnTo>
                  <a:lnTo>
                    <a:pt x="209" y="246"/>
                  </a:lnTo>
                  <a:lnTo>
                    <a:pt x="198" y="253"/>
                  </a:lnTo>
                  <a:lnTo>
                    <a:pt x="186" y="259"/>
                  </a:lnTo>
                  <a:lnTo>
                    <a:pt x="174" y="263"/>
                  </a:lnTo>
                  <a:lnTo>
                    <a:pt x="161" y="266"/>
                  </a:lnTo>
                  <a:lnTo>
                    <a:pt x="148" y="269"/>
                  </a:lnTo>
                  <a:lnTo>
                    <a:pt x="134" y="269"/>
                  </a:lnTo>
                  <a:lnTo>
                    <a:pt x="134" y="269"/>
                  </a:lnTo>
                  <a:close/>
                  <a:moveTo>
                    <a:pt x="134" y="50"/>
                  </a:moveTo>
                  <a:lnTo>
                    <a:pt x="134" y="50"/>
                  </a:lnTo>
                  <a:lnTo>
                    <a:pt x="126" y="51"/>
                  </a:lnTo>
                  <a:lnTo>
                    <a:pt x="117" y="53"/>
                  </a:lnTo>
                  <a:lnTo>
                    <a:pt x="109" y="54"/>
                  </a:lnTo>
                  <a:lnTo>
                    <a:pt x="102" y="57"/>
                  </a:lnTo>
                  <a:lnTo>
                    <a:pt x="94" y="61"/>
                  </a:lnTo>
                  <a:lnTo>
                    <a:pt x="88" y="64"/>
                  </a:lnTo>
                  <a:lnTo>
                    <a:pt x="81" y="70"/>
                  </a:lnTo>
                  <a:lnTo>
                    <a:pt x="75" y="75"/>
                  </a:lnTo>
                  <a:lnTo>
                    <a:pt x="69" y="81"/>
                  </a:lnTo>
                  <a:lnTo>
                    <a:pt x="64" y="88"/>
                  </a:lnTo>
                  <a:lnTo>
                    <a:pt x="60" y="95"/>
                  </a:lnTo>
                  <a:lnTo>
                    <a:pt x="57" y="102"/>
                  </a:lnTo>
                  <a:lnTo>
                    <a:pt x="53" y="110"/>
                  </a:lnTo>
                  <a:lnTo>
                    <a:pt x="52" y="118"/>
                  </a:lnTo>
                  <a:lnTo>
                    <a:pt x="51" y="126"/>
                  </a:lnTo>
                  <a:lnTo>
                    <a:pt x="50" y="135"/>
                  </a:lnTo>
                  <a:lnTo>
                    <a:pt x="50" y="135"/>
                  </a:lnTo>
                  <a:lnTo>
                    <a:pt x="51" y="144"/>
                  </a:lnTo>
                  <a:lnTo>
                    <a:pt x="52" y="152"/>
                  </a:lnTo>
                  <a:lnTo>
                    <a:pt x="53" y="159"/>
                  </a:lnTo>
                  <a:lnTo>
                    <a:pt x="57" y="168"/>
                  </a:lnTo>
                  <a:lnTo>
                    <a:pt x="60" y="175"/>
                  </a:lnTo>
                  <a:lnTo>
                    <a:pt x="64" y="182"/>
                  </a:lnTo>
                  <a:lnTo>
                    <a:pt x="69" y="189"/>
                  </a:lnTo>
                  <a:lnTo>
                    <a:pt x="75" y="195"/>
                  </a:lnTo>
                  <a:lnTo>
                    <a:pt x="81" y="200"/>
                  </a:lnTo>
                  <a:lnTo>
                    <a:pt x="88" y="205"/>
                  </a:lnTo>
                  <a:lnTo>
                    <a:pt x="94" y="209"/>
                  </a:lnTo>
                  <a:lnTo>
                    <a:pt x="102" y="213"/>
                  </a:lnTo>
                  <a:lnTo>
                    <a:pt x="109" y="215"/>
                  </a:lnTo>
                  <a:lnTo>
                    <a:pt x="117" y="218"/>
                  </a:lnTo>
                  <a:lnTo>
                    <a:pt x="126" y="219"/>
                  </a:lnTo>
                  <a:lnTo>
                    <a:pt x="134" y="219"/>
                  </a:lnTo>
                  <a:lnTo>
                    <a:pt x="134" y="219"/>
                  </a:lnTo>
                  <a:lnTo>
                    <a:pt x="142" y="219"/>
                  </a:lnTo>
                  <a:lnTo>
                    <a:pt x="152" y="218"/>
                  </a:lnTo>
                  <a:lnTo>
                    <a:pt x="159" y="215"/>
                  </a:lnTo>
                  <a:lnTo>
                    <a:pt x="167" y="213"/>
                  </a:lnTo>
                  <a:lnTo>
                    <a:pt x="174" y="209"/>
                  </a:lnTo>
                  <a:lnTo>
                    <a:pt x="181" y="205"/>
                  </a:lnTo>
                  <a:lnTo>
                    <a:pt x="187" y="200"/>
                  </a:lnTo>
                  <a:lnTo>
                    <a:pt x="193" y="195"/>
                  </a:lnTo>
                  <a:lnTo>
                    <a:pt x="199" y="189"/>
                  </a:lnTo>
                  <a:lnTo>
                    <a:pt x="204" y="182"/>
                  </a:lnTo>
                  <a:lnTo>
                    <a:pt x="209" y="175"/>
                  </a:lnTo>
                  <a:lnTo>
                    <a:pt x="212" y="168"/>
                  </a:lnTo>
                  <a:lnTo>
                    <a:pt x="215" y="159"/>
                  </a:lnTo>
                  <a:lnTo>
                    <a:pt x="217" y="152"/>
                  </a:lnTo>
                  <a:lnTo>
                    <a:pt x="218" y="144"/>
                  </a:lnTo>
                  <a:lnTo>
                    <a:pt x="218" y="135"/>
                  </a:lnTo>
                  <a:lnTo>
                    <a:pt x="218" y="135"/>
                  </a:lnTo>
                  <a:lnTo>
                    <a:pt x="218" y="126"/>
                  </a:lnTo>
                  <a:lnTo>
                    <a:pt x="217" y="118"/>
                  </a:lnTo>
                  <a:lnTo>
                    <a:pt x="215" y="110"/>
                  </a:lnTo>
                  <a:lnTo>
                    <a:pt x="212" y="102"/>
                  </a:lnTo>
                  <a:lnTo>
                    <a:pt x="209" y="95"/>
                  </a:lnTo>
                  <a:lnTo>
                    <a:pt x="204" y="88"/>
                  </a:lnTo>
                  <a:lnTo>
                    <a:pt x="199" y="81"/>
                  </a:lnTo>
                  <a:lnTo>
                    <a:pt x="193" y="75"/>
                  </a:lnTo>
                  <a:lnTo>
                    <a:pt x="187" y="70"/>
                  </a:lnTo>
                  <a:lnTo>
                    <a:pt x="181" y="64"/>
                  </a:lnTo>
                  <a:lnTo>
                    <a:pt x="174" y="61"/>
                  </a:lnTo>
                  <a:lnTo>
                    <a:pt x="167" y="57"/>
                  </a:lnTo>
                  <a:lnTo>
                    <a:pt x="159" y="54"/>
                  </a:lnTo>
                  <a:lnTo>
                    <a:pt x="152" y="53"/>
                  </a:lnTo>
                  <a:lnTo>
                    <a:pt x="142" y="51"/>
                  </a:lnTo>
                  <a:lnTo>
                    <a:pt x="134" y="50"/>
                  </a:lnTo>
                  <a:lnTo>
                    <a:pt x="134" y="50"/>
                  </a:lnTo>
                  <a:close/>
                </a:path>
              </a:pathLst>
            </a:custGeom>
            <a:noFill/>
            <a:ln>
              <a:solidFill>
                <a:schemeClr val="bg1"/>
              </a:solidFill>
            </a:ln>
          </p:spPr>
          <p:txBody>
            <a:bodyPr wrap="square">
              <a:noAutofit/>
            </a:bodyPr>
            <a:lstStyle/>
            <a:p>
              <a:endParaRPr lang="ko-KR" altLang="en-US" sz="2400">
                <a:solidFill>
                  <a:prstClr val="black"/>
                </a:solidFill>
              </a:endParaRPr>
            </a:p>
          </p:txBody>
        </p:sp>
      </p:grpSp>
      <p:grpSp>
        <p:nvGrpSpPr>
          <p:cNvPr id="341" name="그룹 447"/>
          <p:cNvGrpSpPr/>
          <p:nvPr/>
        </p:nvGrpSpPr>
        <p:grpSpPr>
          <a:xfrm>
            <a:off x="8395822" y="4240048"/>
            <a:ext cx="456445" cy="663045"/>
            <a:chOff x="5273281" y="5632431"/>
            <a:chExt cx="452438" cy="657226"/>
          </a:xfrm>
        </p:grpSpPr>
        <p:sp>
          <p:nvSpPr>
            <p:cNvPr id="342" name="Freeform 127"/>
            <p:cNvSpPr/>
            <p:nvPr/>
          </p:nvSpPr>
          <p:spPr bwMode="auto">
            <a:xfrm>
              <a:off x="5287572" y="5645130"/>
              <a:ext cx="425451" cy="600075"/>
            </a:xfrm>
            <a:custGeom>
              <a:avLst/>
              <a:gdLst>
                <a:gd name="T0" fmla="*/ 129 w 804"/>
                <a:gd name="T1" fmla="*/ 0 h 1136"/>
                <a:gd name="T2" fmla="*/ 129 w 804"/>
                <a:gd name="T3" fmla="*/ 0 h 1136"/>
                <a:gd name="T4" fmla="*/ 116 w 804"/>
                <a:gd name="T5" fmla="*/ 0 h 1136"/>
                <a:gd name="T6" fmla="*/ 104 w 804"/>
                <a:gd name="T7" fmla="*/ 3 h 1136"/>
                <a:gd name="T8" fmla="*/ 93 w 804"/>
                <a:gd name="T9" fmla="*/ 5 h 1136"/>
                <a:gd name="T10" fmla="*/ 81 w 804"/>
                <a:gd name="T11" fmla="*/ 10 h 1136"/>
                <a:gd name="T12" fmla="*/ 70 w 804"/>
                <a:gd name="T13" fmla="*/ 15 h 1136"/>
                <a:gd name="T14" fmla="*/ 59 w 804"/>
                <a:gd name="T15" fmla="*/ 21 h 1136"/>
                <a:gd name="T16" fmla="*/ 50 w 804"/>
                <a:gd name="T17" fmla="*/ 28 h 1136"/>
                <a:gd name="T18" fmla="*/ 40 w 804"/>
                <a:gd name="T19" fmla="*/ 35 h 1136"/>
                <a:gd name="T20" fmla="*/ 32 w 804"/>
                <a:gd name="T21" fmla="*/ 43 h 1136"/>
                <a:gd name="T22" fmla="*/ 25 w 804"/>
                <a:gd name="T23" fmla="*/ 53 h 1136"/>
                <a:gd name="T24" fmla="*/ 18 w 804"/>
                <a:gd name="T25" fmla="*/ 63 h 1136"/>
                <a:gd name="T26" fmla="*/ 12 w 804"/>
                <a:gd name="T27" fmla="*/ 73 h 1136"/>
                <a:gd name="T28" fmla="*/ 7 w 804"/>
                <a:gd name="T29" fmla="*/ 85 h 1136"/>
                <a:gd name="T30" fmla="*/ 4 w 804"/>
                <a:gd name="T31" fmla="*/ 97 h 1136"/>
                <a:gd name="T32" fmla="*/ 1 w 804"/>
                <a:gd name="T33" fmla="*/ 109 h 1136"/>
                <a:gd name="T34" fmla="*/ 0 w 804"/>
                <a:gd name="T35" fmla="*/ 120 h 1136"/>
                <a:gd name="T36" fmla="*/ 0 w 804"/>
                <a:gd name="T37" fmla="*/ 966 h 1136"/>
                <a:gd name="T38" fmla="*/ 0 w 804"/>
                <a:gd name="T39" fmla="*/ 966 h 1136"/>
                <a:gd name="T40" fmla="*/ 0 w 804"/>
                <a:gd name="T41" fmla="*/ 988 h 1136"/>
                <a:gd name="T42" fmla="*/ 2 w 804"/>
                <a:gd name="T43" fmla="*/ 1009 h 1136"/>
                <a:gd name="T44" fmla="*/ 7 w 804"/>
                <a:gd name="T45" fmla="*/ 1028 h 1136"/>
                <a:gd name="T46" fmla="*/ 12 w 804"/>
                <a:gd name="T47" fmla="*/ 1045 h 1136"/>
                <a:gd name="T48" fmla="*/ 19 w 804"/>
                <a:gd name="T49" fmla="*/ 1061 h 1136"/>
                <a:gd name="T50" fmla="*/ 28 w 804"/>
                <a:gd name="T51" fmla="*/ 1075 h 1136"/>
                <a:gd name="T52" fmla="*/ 38 w 804"/>
                <a:gd name="T53" fmla="*/ 1087 h 1136"/>
                <a:gd name="T54" fmla="*/ 49 w 804"/>
                <a:gd name="T55" fmla="*/ 1098 h 1136"/>
                <a:gd name="T56" fmla="*/ 62 w 804"/>
                <a:gd name="T57" fmla="*/ 1107 h 1136"/>
                <a:gd name="T58" fmla="*/ 75 w 804"/>
                <a:gd name="T59" fmla="*/ 1115 h 1136"/>
                <a:gd name="T60" fmla="*/ 90 w 804"/>
                <a:gd name="T61" fmla="*/ 1121 h 1136"/>
                <a:gd name="T62" fmla="*/ 106 w 804"/>
                <a:gd name="T63" fmla="*/ 1127 h 1136"/>
                <a:gd name="T64" fmla="*/ 122 w 804"/>
                <a:gd name="T65" fmla="*/ 1131 h 1136"/>
                <a:gd name="T66" fmla="*/ 140 w 804"/>
                <a:gd name="T67" fmla="*/ 1134 h 1136"/>
                <a:gd name="T68" fmla="*/ 159 w 804"/>
                <a:gd name="T69" fmla="*/ 1136 h 1136"/>
                <a:gd name="T70" fmla="*/ 179 w 804"/>
                <a:gd name="T71" fmla="*/ 1136 h 1136"/>
                <a:gd name="T72" fmla="*/ 804 w 804"/>
                <a:gd name="T73" fmla="*/ 1136 h 1136"/>
                <a:gd name="T74" fmla="*/ 804 w 804"/>
                <a:gd name="T75" fmla="*/ 1066 h 1136"/>
                <a:gd name="T76" fmla="*/ 804 w 804"/>
                <a:gd name="T77" fmla="*/ 996 h 1136"/>
                <a:gd name="T78" fmla="*/ 804 w 804"/>
                <a:gd name="T79" fmla="*/ 0 h 1136"/>
                <a:gd name="T80" fmla="*/ 129 w 804"/>
                <a:gd name="T81"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1136">
                  <a:moveTo>
                    <a:pt x="129" y="0"/>
                  </a:moveTo>
                  <a:lnTo>
                    <a:pt x="129" y="0"/>
                  </a:lnTo>
                  <a:lnTo>
                    <a:pt x="116" y="0"/>
                  </a:lnTo>
                  <a:lnTo>
                    <a:pt x="104" y="3"/>
                  </a:lnTo>
                  <a:lnTo>
                    <a:pt x="93" y="5"/>
                  </a:lnTo>
                  <a:lnTo>
                    <a:pt x="81" y="10"/>
                  </a:lnTo>
                  <a:lnTo>
                    <a:pt x="70" y="15"/>
                  </a:lnTo>
                  <a:lnTo>
                    <a:pt x="59" y="21"/>
                  </a:lnTo>
                  <a:lnTo>
                    <a:pt x="50" y="28"/>
                  </a:lnTo>
                  <a:lnTo>
                    <a:pt x="40" y="35"/>
                  </a:lnTo>
                  <a:lnTo>
                    <a:pt x="32" y="43"/>
                  </a:lnTo>
                  <a:lnTo>
                    <a:pt x="25" y="53"/>
                  </a:lnTo>
                  <a:lnTo>
                    <a:pt x="18" y="63"/>
                  </a:lnTo>
                  <a:lnTo>
                    <a:pt x="12" y="73"/>
                  </a:lnTo>
                  <a:lnTo>
                    <a:pt x="7" y="85"/>
                  </a:lnTo>
                  <a:lnTo>
                    <a:pt x="4" y="97"/>
                  </a:lnTo>
                  <a:lnTo>
                    <a:pt x="1" y="109"/>
                  </a:lnTo>
                  <a:lnTo>
                    <a:pt x="0" y="120"/>
                  </a:lnTo>
                  <a:lnTo>
                    <a:pt x="0" y="966"/>
                  </a:lnTo>
                  <a:lnTo>
                    <a:pt x="0" y="966"/>
                  </a:lnTo>
                  <a:lnTo>
                    <a:pt x="0" y="988"/>
                  </a:lnTo>
                  <a:lnTo>
                    <a:pt x="2" y="1009"/>
                  </a:lnTo>
                  <a:lnTo>
                    <a:pt x="7" y="1028"/>
                  </a:lnTo>
                  <a:lnTo>
                    <a:pt x="12" y="1045"/>
                  </a:lnTo>
                  <a:lnTo>
                    <a:pt x="19" y="1061"/>
                  </a:lnTo>
                  <a:lnTo>
                    <a:pt x="28" y="1075"/>
                  </a:lnTo>
                  <a:lnTo>
                    <a:pt x="38" y="1087"/>
                  </a:lnTo>
                  <a:lnTo>
                    <a:pt x="49" y="1098"/>
                  </a:lnTo>
                  <a:lnTo>
                    <a:pt x="62" y="1107"/>
                  </a:lnTo>
                  <a:lnTo>
                    <a:pt x="75" y="1115"/>
                  </a:lnTo>
                  <a:lnTo>
                    <a:pt x="90" y="1121"/>
                  </a:lnTo>
                  <a:lnTo>
                    <a:pt x="106" y="1127"/>
                  </a:lnTo>
                  <a:lnTo>
                    <a:pt x="122" y="1131"/>
                  </a:lnTo>
                  <a:lnTo>
                    <a:pt x="140" y="1134"/>
                  </a:lnTo>
                  <a:lnTo>
                    <a:pt x="159" y="1136"/>
                  </a:lnTo>
                  <a:lnTo>
                    <a:pt x="179" y="1136"/>
                  </a:lnTo>
                  <a:lnTo>
                    <a:pt x="804" y="1136"/>
                  </a:lnTo>
                  <a:lnTo>
                    <a:pt x="804" y="1066"/>
                  </a:lnTo>
                  <a:lnTo>
                    <a:pt x="804" y="996"/>
                  </a:lnTo>
                  <a:lnTo>
                    <a:pt x="804" y="0"/>
                  </a:lnTo>
                  <a:lnTo>
                    <a:pt x="129" y="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43" name="Freeform 128"/>
            <p:cNvSpPr>
              <a:spLocks noEditPoints="1"/>
            </p:cNvSpPr>
            <p:nvPr/>
          </p:nvSpPr>
          <p:spPr bwMode="auto">
            <a:xfrm>
              <a:off x="5273281" y="5632431"/>
              <a:ext cx="452438" cy="627063"/>
            </a:xfrm>
            <a:custGeom>
              <a:avLst/>
              <a:gdLst>
                <a:gd name="T0" fmla="*/ 205 w 855"/>
                <a:gd name="T1" fmla="*/ 1185 h 1185"/>
                <a:gd name="T2" fmla="*/ 180 w 855"/>
                <a:gd name="T3" fmla="*/ 1185 h 1185"/>
                <a:gd name="T4" fmla="*/ 136 w 855"/>
                <a:gd name="T5" fmla="*/ 1179 h 1185"/>
                <a:gd name="T6" fmla="*/ 98 w 855"/>
                <a:gd name="T7" fmla="*/ 1166 h 1185"/>
                <a:gd name="T8" fmla="*/ 66 w 855"/>
                <a:gd name="T9" fmla="*/ 1147 h 1185"/>
                <a:gd name="T10" fmla="*/ 40 w 855"/>
                <a:gd name="T11" fmla="*/ 1123 h 1185"/>
                <a:gd name="T12" fmla="*/ 21 w 855"/>
                <a:gd name="T13" fmla="*/ 1092 h 1185"/>
                <a:gd name="T14" fmla="*/ 8 w 855"/>
                <a:gd name="T15" fmla="*/ 1055 h 1185"/>
                <a:gd name="T16" fmla="*/ 1 w 855"/>
                <a:gd name="T17" fmla="*/ 1014 h 1185"/>
                <a:gd name="T18" fmla="*/ 0 w 855"/>
                <a:gd name="T19" fmla="*/ 144 h 1185"/>
                <a:gd name="T20" fmla="*/ 1 w 855"/>
                <a:gd name="T21" fmla="*/ 143 h 1185"/>
                <a:gd name="T22" fmla="*/ 2 w 855"/>
                <a:gd name="T23" fmla="*/ 128 h 1185"/>
                <a:gd name="T24" fmla="*/ 11 w 855"/>
                <a:gd name="T25" fmla="*/ 99 h 1185"/>
                <a:gd name="T26" fmla="*/ 22 w 855"/>
                <a:gd name="T27" fmla="*/ 74 h 1185"/>
                <a:gd name="T28" fmla="*/ 40 w 855"/>
                <a:gd name="T29" fmla="*/ 51 h 1185"/>
                <a:gd name="T30" fmla="*/ 60 w 855"/>
                <a:gd name="T31" fmla="*/ 32 h 1185"/>
                <a:gd name="T32" fmla="*/ 84 w 855"/>
                <a:gd name="T33" fmla="*/ 16 h 1185"/>
                <a:gd name="T34" fmla="*/ 111 w 855"/>
                <a:gd name="T35" fmla="*/ 5 h 1185"/>
                <a:gd name="T36" fmla="*/ 140 w 855"/>
                <a:gd name="T37" fmla="*/ 0 h 1185"/>
                <a:gd name="T38" fmla="*/ 830 w 855"/>
                <a:gd name="T39" fmla="*/ 0 h 1185"/>
                <a:gd name="T40" fmla="*/ 834 w 855"/>
                <a:gd name="T41" fmla="*/ 0 h 1185"/>
                <a:gd name="T42" fmla="*/ 844 w 855"/>
                <a:gd name="T43" fmla="*/ 3 h 1185"/>
                <a:gd name="T44" fmla="*/ 850 w 855"/>
                <a:gd name="T45" fmla="*/ 10 h 1185"/>
                <a:gd name="T46" fmla="*/ 855 w 855"/>
                <a:gd name="T47" fmla="*/ 19 h 1185"/>
                <a:gd name="T48" fmla="*/ 855 w 855"/>
                <a:gd name="T49" fmla="*/ 1160 h 1185"/>
                <a:gd name="T50" fmla="*/ 855 w 855"/>
                <a:gd name="T51" fmla="*/ 1166 h 1185"/>
                <a:gd name="T52" fmla="*/ 850 w 855"/>
                <a:gd name="T53" fmla="*/ 1174 h 1185"/>
                <a:gd name="T54" fmla="*/ 844 w 855"/>
                <a:gd name="T55" fmla="*/ 1181 h 1185"/>
                <a:gd name="T56" fmla="*/ 834 w 855"/>
                <a:gd name="T57" fmla="*/ 1185 h 1185"/>
                <a:gd name="T58" fmla="*/ 830 w 855"/>
                <a:gd name="T59" fmla="*/ 1185 h 1185"/>
                <a:gd name="T60" fmla="*/ 51 w 855"/>
                <a:gd name="T61" fmla="*/ 990 h 1185"/>
                <a:gd name="T62" fmla="*/ 51 w 855"/>
                <a:gd name="T63" fmla="*/ 1008 h 1185"/>
                <a:gd name="T64" fmla="*/ 56 w 855"/>
                <a:gd name="T65" fmla="*/ 1040 h 1185"/>
                <a:gd name="T66" fmla="*/ 65 w 855"/>
                <a:gd name="T67" fmla="*/ 1067 h 1185"/>
                <a:gd name="T68" fmla="*/ 79 w 855"/>
                <a:gd name="T69" fmla="*/ 1091 h 1185"/>
                <a:gd name="T70" fmla="*/ 98 w 855"/>
                <a:gd name="T71" fmla="*/ 1109 h 1185"/>
                <a:gd name="T72" fmla="*/ 122 w 855"/>
                <a:gd name="T73" fmla="*/ 1122 h 1185"/>
                <a:gd name="T74" fmla="*/ 152 w 855"/>
                <a:gd name="T75" fmla="*/ 1130 h 1185"/>
                <a:gd name="T76" fmla="*/ 186 w 855"/>
                <a:gd name="T77" fmla="*/ 1135 h 1185"/>
                <a:gd name="T78" fmla="*/ 805 w 855"/>
                <a:gd name="T79" fmla="*/ 1135 h 1185"/>
                <a:gd name="T80" fmla="*/ 155 w 855"/>
                <a:gd name="T81" fmla="*/ 49 h 1185"/>
                <a:gd name="T82" fmla="*/ 145 w 855"/>
                <a:gd name="T83" fmla="*/ 49 h 1185"/>
                <a:gd name="T84" fmla="*/ 126 w 855"/>
                <a:gd name="T85" fmla="*/ 53 h 1185"/>
                <a:gd name="T86" fmla="*/ 108 w 855"/>
                <a:gd name="T87" fmla="*/ 60 h 1185"/>
                <a:gd name="T88" fmla="*/ 91 w 855"/>
                <a:gd name="T89" fmla="*/ 71 h 1185"/>
                <a:gd name="T90" fmla="*/ 77 w 855"/>
                <a:gd name="T91" fmla="*/ 84 h 1185"/>
                <a:gd name="T92" fmla="*/ 65 w 855"/>
                <a:gd name="T93" fmla="*/ 99 h 1185"/>
                <a:gd name="T94" fmla="*/ 57 w 855"/>
                <a:gd name="T95" fmla="*/ 117 h 1185"/>
                <a:gd name="T96" fmla="*/ 52 w 855"/>
                <a:gd name="T97" fmla="*/ 136 h 1185"/>
                <a:gd name="T98" fmla="*/ 51 w 855"/>
                <a:gd name="T99" fmla="*/ 146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5" h="1185">
                  <a:moveTo>
                    <a:pt x="830" y="1185"/>
                  </a:moveTo>
                  <a:lnTo>
                    <a:pt x="205" y="1185"/>
                  </a:lnTo>
                  <a:lnTo>
                    <a:pt x="205" y="1185"/>
                  </a:lnTo>
                  <a:lnTo>
                    <a:pt x="180" y="1185"/>
                  </a:lnTo>
                  <a:lnTo>
                    <a:pt x="158" y="1182"/>
                  </a:lnTo>
                  <a:lnTo>
                    <a:pt x="136" y="1179"/>
                  </a:lnTo>
                  <a:lnTo>
                    <a:pt x="116" y="1173"/>
                  </a:lnTo>
                  <a:lnTo>
                    <a:pt x="98" y="1166"/>
                  </a:lnTo>
                  <a:lnTo>
                    <a:pt x="82" y="1157"/>
                  </a:lnTo>
                  <a:lnTo>
                    <a:pt x="66" y="1147"/>
                  </a:lnTo>
                  <a:lnTo>
                    <a:pt x="52" y="1136"/>
                  </a:lnTo>
                  <a:lnTo>
                    <a:pt x="40" y="1123"/>
                  </a:lnTo>
                  <a:lnTo>
                    <a:pt x="30" y="1107"/>
                  </a:lnTo>
                  <a:lnTo>
                    <a:pt x="21" y="1092"/>
                  </a:lnTo>
                  <a:lnTo>
                    <a:pt x="14" y="1074"/>
                  </a:lnTo>
                  <a:lnTo>
                    <a:pt x="8" y="1055"/>
                  </a:lnTo>
                  <a:lnTo>
                    <a:pt x="3" y="1035"/>
                  </a:lnTo>
                  <a:lnTo>
                    <a:pt x="1" y="1014"/>
                  </a:lnTo>
                  <a:lnTo>
                    <a:pt x="0" y="990"/>
                  </a:lnTo>
                  <a:lnTo>
                    <a:pt x="0" y="144"/>
                  </a:lnTo>
                  <a:lnTo>
                    <a:pt x="0" y="144"/>
                  </a:lnTo>
                  <a:lnTo>
                    <a:pt x="1" y="143"/>
                  </a:lnTo>
                  <a:lnTo>
                    <a:pt x="1" y="143"/>
                  </a:lnTo>
                  <a:lnTo>
                    <a:pt x="2" y="128"/>
                  </a:lnTo>
                  <a:lnTo>
                    <a:pt x="6" y="114"/>
                  </a:lnTo>
                  <a:lnTo>
                    <a:pt x="11" y="99"/>
                  </a:lnTo>
                  <a:lnTo>
                    <a:pt x="15" y="86"/>
                  </a:lnTo>
                  <a:lnTo>
                    <a:pt x="22" y="74"/>
                  </a:lnTo>
                  <a:lnTo>
                    <a:pt x="31" y="62"/>
                  </a:lnTo>
                  <a:lnTo>
                    <a:pt x="40" y="51"/>
                  </a:lnTo>
                  <a:lnTo>
                    <a:pt x="50" y="41"/>
                  </a:lnTo>
                  <a:lnTo>
                    <a:pt x="60" y="32"/>
                  </a:lnTo>
                  <a:lnTo>
                    <a:pt x="72" y="23"/>
                  </a:lnTo>
                  <a:lnTo>
                    <a:pt x="84" y="16"/>
                  </a:lnTo>
                  <a:lnTo>
                    <a:pt x="97" y="10"/>
                  </a:lnTo>
                  <a:lnTo>
                    <a:pt x="111" y="5"/>
                  </a:lnTo>
                  <a:lnTo>
                    <a:pt x="126" y="2"/>
                  </a:lnTo>
                  <a:lnTo>
                    <a:pt x="140" y="0"/>
                  </a:lnTo>
                  <a:lnTo>
                    <a:pt x="155" y="0"/>
                  </a:lnTo>
                  <a:lnTo>
                    <a:pt x="830" y="0"/>
                  </a:lnTo>
                  <a:lnTo>
                    <a:pt x="830" y="0"/>
                  </a:lnTo>
                  <a:lnTo>
                    <a:pt x="834" y="0"/>
                  </a:lnTo>
                  <a:lnTo>
                    <a:pt x="839" y="1"/>
                  </a:lnTo>
                  <a:lnTo>
                    <a:pt x="844" y="3"/>
                  </a:lnTo>
                  <a:lnTo>
                    <a:pt x="847" y="7"/>
                  </a:lnTo>
                  <a:lnTo>
                    <a:pt x="850" y="10"/>
                  </a:lnTo>
                  <a:lnTo>
                    <a:pt x="852" y="14"/>
                  </a:lnTo>
                  <a:lnTo>
                    <a:pt x="855" y="19"/>
                  </a:lnTo>
                  <a:lnTo>
                    <a:pt x="855" y="24"/>
                  </a:lnTo>
                  <a:lnTo>
                    <a:pt x="855" y="1160"/>
                  </a:lnTo>
                  <a:lnTo>
                    <a:pt x="855" y="1160"/>
                  </a:lnTo>
                  <a:lnTo>
                    <a:pt x="855" y="1166"/>
                  </a:lnTo>
                  <a:lnTo>
                    <a:pt x="852" y="1170"/>
                  </a:lnTo>
                  <a:lnTo>
                    <a:pt x="850" y="1174"/>
                  </a:lnTo>
                  <a:lnTo>
                    <a:pt x="847" y="1177"/>
                  </a:lnTo>
                  <a:lnTo>
                    <a:pt x="844" y="1181"/>
                  </a:lnTo>
                  <a:lnTo>
                    <a:pt x="839" y="1183"/>
                  </a:lnTo>
                  <a:lnTo>
                    <a:pt x="834" y="1185"/>
                  </a:lnTo>
                  <a:lnTo>
                    <a:pt x="830" y="1185"/>
                  </a:lnTo>
                  <a:lnTo>
                    <a:pt x="830" y="1185"/>
                  </a:lnTo>
                  <a:close/>
                  <a:moveTo>
                    <a:pt x="51" y="146"/>
                  </a:moveTo>
                  <a:lnTo>
                    <a:pt x="51" y="990"/>
                  </a:lnTo>
                  <a:lnTo>
                    <a:pt x="51" y="990"/>
                  </a:lnTo>
                  <a:lnTo>
                    <a:pt x="51" y="1008"/>
                  </a:lnTo>
                  <a:lnTo>
                    <a:pt x="52" y="1024"/>
                  </a:lnTo>
                  <a:lnTo>
                    <a:pt x="56" y="1040"/>
                  </a:lnTo>
                  <a:lnTo>
                    <a:pt x="59" y="1054"/>
                  </a:lnTo>
                  <a:lnTo>
                    <a:pt x="65" y="1067"/>
                  </a:lnTo>
                  <a:lnTo>
                    <a:pt x="71" y="1079"/>
                  </a:lnTo>
                  <a:lnTo>
                    <a:pt x="79" y="1091"/>
                  </a:lnTo>
                  <a:lnTo>
                    <a:pt x="88" y="1100"/>
                  </a:lnTo>
                  <a:lnTo>
                    <a:pt x="98" y="1109"/>
                  </a:lnTo>
                  <a:lnTo>
                    <a:pt x="110" y="1116"/>
                  </a:lnTo>
                  <a:lnTo>
                    <a:pt x="122" y="1122"/>
                  </a:lnTo>
                  <a:lnTo>
                    <a:pt x="136" y="1126"/>
                  </a:lnTo>
                  <a:lnTo>
                    <a:pt x="152" y="1130"/>
                  </a:lnTo>
                  <a:lnTo>
                    <a:pt x="168" y="1134"/>
                  </a:lnTo>
                  <a:lnTo>
                    <a:pt x="186" y="1135"/>
                  </a:lnTo>
                  <a:lnTo>
                    <a:pt x="205" y="1135"/>
                  </a:lnTo>
                  <a:lnTo>
                    <a:pt x="805" y="1135"/>
                  </a:lnTo>
                  <a:lnTo>
                    <a:pt x="805" y="49"/>
                  </a:lnTo>
                  <a:lnTo>
                    <a:pt x="155" y="49"/>
                  </a:lnTo>
                  <a:lnTo>
                    <a:pt x="155" y="49"/>
                  </a:lnTo>
                  <a:lnTo>
                    <a:pt x="145" y="49"/>
                  </a:lnTo>
                  <a:lnTo>
                    <a:pt x="135" y="51"/>
                  </a:lnTo>
                  <a:lnTo>
                    <a:pt x="126" y="53"/>
                  </a:lnTo>
                  <a:lnTo>
                    <a:pt x="116" y="57"/>
                  </a:lnTo>
                  <a:lnTo>
                    <a:pt x="108" y="60"/>
                  </a:lnTo>
                  <a:lnTo>
                    <a:pt x="100" y="65"/>
                  </a:lnTo>
                  <a:lnTo>
                    <a:pt x="91" y="71"/>
                  </a:lnTo>
                  <a:lnTo>
                    <a:pt x="84" y="77"/>
                  </a:lnTo>
                  <a:lnTo>
                    <a:pt x="77" y="84"/>
                  </a:lnTo>
                  <a:lnTo>
                    <a:pt x="71" y="91"/>
                  </a:lnTo>
                  <a:lnTo>
                    <a:pt x="65" y="99"/>
                  </a:lnTo>
                  <a:lnTo>
                    <a:pt x="60" y="108"/>
                  </a:lnTo>
                  <a:lnTo>
                    <a:pt x="57" y="117"/>
                  </a:lnTo>
                  <a:lnTo>
                    <a:pt x="53" y="127"/>
                  </a:lnTo>
                  <a:lnTo>
                    <a:pt x="52" y="136"/>
                  </a:lnTo>
                  <a:lnTo>
                    <a:pt x="51" y="146"/>
                  </a:lnTo>
                  <a:lnTo>
                    <a:pt x="51" y="1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44" name="Freeform 129"/>
            <p:cNvSpPr/>
            <p:nvPr/>
          </p:nvSpPr>
          <p:spPr bwMode="auto">
            <a:xfrm>
              <a:off x="5330431" y="6129319"/>
              <a:ext cx="346075" cy="74613"/>
            </a:xfrm>
            <a:custGeom>
              <a:avLst/>
              <a:gdLst>
                <a:gd name="T0" fmla="*/ 654 w 654"/>
                <a:gd name="T1" fmla="*/ 140 h 140"/>
                <a:gd name="T2" fmla="*/ 87 w 654"/>
                <a:gd name="T3" fmla="*/ 140 h 140"/>
                <a:gd name="T4" fmla="*/ 87 w 654"/>
                <a:gd name="T5" fmla="*/ 140 h 140"/>
                <a:gd name="T6" fmla="*/ 75 w 654"/>
                <a:gd name="T7" fmla="*/ 140 h 140"/>
                <a:gd name="T8" fmla="*/ 63 w 654"/>
                <a:gd name="T9" fmla="*/ 139 h 140"/>
                <a:gd name="T10" fmla="*/ 53 w 654"/>
                <a:gd name="T11" fmla="*/ 138 h 140"/>
                <a:gd name="T12" fmla="*/ 44 w 654"/>
                <a:gd name="T13" fmla="*/ 134 h 140"/>
                <a:gd name="T14" fmla="*/ 35 w 654"/>
                <a:gd name="T15" fmla="*/ 132 h 140"/>
                <a:gd name="T16" fmla="*/ 28 w 654"/>
                <a:gd name="T17" fmla="*/ 128 h 140"/>
                <a:gd name="T18" fmla="*/ 22 w 654"/>
                <a:gd name="T19" fmla="*/ 124 h 140"/>
                <a:gd name="T20" fmla="*/ 18 w 654"/>
                <a:gd name="T21" fmla="*/ 119 h 140"/>
                <a:gd name="T22" fmla="*/ 13 w 654"/>
                <a:gd name="T23" fmla="*/ 114 h 140"/>
                <a:gd name="T24" fmla="*/ 9 w 654"/>
                <a:gd name="T25" fmla="*/ 108 h 140"/>
                <a:gd name="T26" fmla="*/ 6 w 654"/>
                <a:gd name="T27" fmla="*/ 102 h 140"/>
                <a:gd name="T28" fmla="*/ 3 w 654"/>
                <a:gd name="T29" fmla="*/ 96 h 140"/>
                <a:gd name="T30" fmla="*/ 1 w 654"/>
                <a:gd name="T31" fmla="*/ 83 h 140"/>
                <a:gd name="T32" fmla="*/ 0 w 654"/>
                <a:gd name="T33" fmla="*/ 70 h 140"/>
                <a:gd name="T34" fmla="*/ 0 w 654"/>
                <a:gd name="T35" fmla="*/ 70 h 140"/>
                <a:gd name="T36" fmla="*/ 1 w 654"/>
                <a:gd name="T37" fmla="*/ 56 h 140"/>
                <a:gd name="T38" fmla="*/ 3 w 654"/>
                <a:gd name="T39" fmla="*/ 43 h 140"/>
                <a:gd name="T40" fmla="*/ 6 w 654"/>
                <a:gd name="T41" fmla="*/ 37 h 140"/>
                <a:gd name="T42" fmla="*/ 9 w 654"/>
                <a:gd name="T43" fmla="*/ 31 h 140"/>
                <a:gd name="T44" fmla="*/ 13 w 654"/>
                <a:gd name="T45" fmla="*/ 25 h 140"/>
                <a:gd name="T46" fmla="*/ 18 w 654"/>
                <a:gd name="T47" fmla="*/ 20 h 140"/>
                <a:gd name="T48" fmla="*/ 22 w 654"/>
                <a:gd name="T49" fmla="*/ 16 h 140"/>
                <a:gd name="T50" fmla="*/ 28 w 654"/>
                <a:gd name="T51" fmla="*/ 12 h 140"/>
                <a:gd name="T52" fmla="*/ 35 w 654"/>
                <a:gd name="T53" fmla="*/ 8 h 140"/>
                <a:gd name="T54" fmla="*/ 44 w 654"/>
                <a:gd name="T55" fmla="*/ 5 h 140"/>
                <a:gd name="T56" fmla="*/ 53 w 654"/>
                <a:gd name="T57" fmla="*/ 3 h 140"/>
                <a:gd name="T58" fmla="*/ 63 w 654"/>
                <a:gd name="T59" fmla="*/ 1 h 140"/>
                <a:gd name="T60" fmla="*/ 75 w 654"/>
                <a:gd name="T61" fmla="*/ 0 h 140"/>
                <a:gd name="T62" fmla="*/ 87 w 654"/>
                <a:gd name="T63" fmla="*/ 0 h 140"/>
                <a:gd name="T64" fmla="*/ 654 w 654"/>
                <a:gd name="T65" fmla="*/ 0 h 140"/>
                <a:gd name="T66" fmla="*/ 654 w 654"/>
                <a:gd name="T67" fmla="*/ 0 h 140"/>
                <a:gd name="T68" fmla="*/ 649 w 654"/>
                <a:gd name="T69" fmla="*/ 11 h 140"/>
                <a:gd name="T70" fmla="*/ 644 w 654"/>
                <a:gd name="T71" fmla="*/ 23 h 140"/>
                <a:gd name="T72" fmla="*/ 641 w 654"/>
                <a:gd name="T73" fmla="*/ 41 h 140"/>
                <a:gd name="T74" fmla="*/ 640 w 654"/>
                <a:gd name="T75" fmla="*/ 50 h 140"/>
                <a:gd name="T76" fmla="*/ 639 w 654"/>
                <a:gd name="T77" fmla="*/ 61 h 140"/>
                <a:gd name="T78" fmla="*/ 639 w 654"/>
                <a:gd name="T79" fmla="*/ 73 h 140"/>
                <a:gd name="T80" fmla="*/ 639 w 654"/>
                <a:gd name="T81" fmla="*/ 84 h 140"/>
                <a:gd name="T82" fmla="*/ 641 w 654"/>
                <a:gd name="T83" fmla="*/ 98 h 140"/>
                <a:gd name="T84" fmla="*/ 644 w 654"/>
                <a:gd name="T85" fmla="*/ 112 h 140"/>
                <a:gd name="T86" fmla="*/ 648 w 654"/>
                <a:gd name="T87" fmla="*/ 126 h 140"/>
                <a:gd name="T88" fmla="*/ 654 w 654"/>
                <a:gd name="T89" fmla="*/ 140 h 140"/>
                <a:gd name="T90" fmla="*/ 654 w 654"/>
                <a:gd name="T9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4" h="140">
                  <a:moveTo>
                    <a:pt x="654" y="140"/>
                  </a:moveTo>
                  <a:lnTo>
                    <a:pt x="87" y="140"/>
                  </a:lnTo>
                  <a:lnTo>
                    <a:pt x="87" y="140"/>
                  </a:lnTo>
                  <a:lnTo>
                    <a:pt x="75" y="140"/>
                  </a:lnTo>
                  <a:lnTo>
                    <a:pt x="63" y="139"/>
                  </a:lnTo>
                  <a:lnTo>
                    <a:pt x="53" y="138"/>
                  </a:lnTo>
                  <a:lnTo>
                    <a:pt x="44" y="134"/>
                  </a:lnTo>
                  <a:lnTo>
                    <a:pt x="35" y="132"/>
                  </a:lnTo>
                  <a:lnTo>
                    <a:pt x="28" y="128"/>
                  </a:lnTo>
                  <a:lnTo>
                    <a:pt x="22" y="124"/>
                  </a:lnTo>
                  <a:lnTo>
                    <a:pt x="18" y="119"/>
                  </a:lnTo>
                  <a:lnTo>
                    <a:pt x="13" y="114"/>
                  </a:lnTo>
                  <a:lnTo>
                    <a:pt x="9" y="108"/>
                  </a:lnTo>
                  <a:lnTo>
                    <a:pt x="6" y="102"/>
                  </a:lnTo>
                  <a:lnTo>
                    <a:pt x="3" y="96"/>
                  </a:lnTo>
                  <a:lnTo>
                    <a:pt x="1" y="83"/>
                  </a:lnTo>
                  <a:lnTo>
                    <a:pt x="0" y="70"/>
                  </a:lnTo>
                  <a:lnTo>
                    <a:pt x="0" y="70"/>
                  </a:lnTo>
                  <a:lnTo>
                    <a:pt x="1" y="56"/>
                  </a:lnTo>
                  <a:lnTo>
                    <a:pt x="3" y="43"/>
                  </a:lnTo>
                  <a:lnTo>
                    <a:pt x="6" y="37"/>
                  </a:lnTo>
                  <a:lnTo>
                    <a:pt x="9" y="31"/>
                  </a:lnTo>
                  <a:lnTo>
                    <a:pt x="13" y="25"/>
                  </a:lnTo>
                  <a:lnTo>
                    <a:pt x="18" y="20"/>
                  </a:lnTo>
                  <a:lnTo>
                    <a:pt x="22" y="16"/>
                  </a:lnTo>
                  <a:lnTo>
                    <a:pt x="28" y="12"/>
                  </a:lnTo>
                  <a:lnTo>
                    <a:pt x="35" y="8"/>
                  </a:lnTo>
                  <a:lnTo>
                    <a:pt x="44" y="5"/>
                  </a:lnTo>
                  <a:lnTo>
                    <a:pt x="53" y="3"/>
                  </a:lnTo>
                  <a:lnTo>
                    <a:pt x="63" y="1"/>
                  </a:lnTo>
                  <a:lnTo>
                    <a:pt x="75" y="0"/>
                  </a:lnTo>
                  <a:lnTo>
                    <a:pt x="87" y="0"/>
                  </a:lnTo>
                  <a:lnTo>
                    <a:pt x="654" y="0"/>
                  </a:lnTo>
                  <a:lnTo>
                    <a:pt x="654" y="0"/>
                  </a:lnTo>
                  <a:lnTo>
                    <a:pt x="649" y="11"/>
                  </a:lnTo>
                  <a:lnTo>
                    <a:pt x="644" y="23"/>
                  </a:lnTo>
                  <a:lnTo>
                    <a:pt x="641" y="41"/>
                  </a:lnTo>
                  <a:lnTo>
                    <a:pt x="640" y="50"/>
                  </a:lnTo>
                  <a:lnTo>
                    <a:pt x="639" y="61"/>
                  </a:lnTo>
                  <a:lnTo>
                    <a:pt x="639" y="73"/>
                  </a:lnTo>
                  <a:lnTo>
                    <a:pt x="639" y="84"/>
                  </a:lnTo>
                  <a:lnTo>
                    <a:pt x="641" y="98"/>
                  </a:lnTo>
                  <a:lnTo>
                    <a:pt x="644" y="112"/>
                  </a:lnTo>
                  <a:lnTo>
                    <a:pt x="648" y="126"/>
                  </a:lnTo>
                  <a:lnTo>
                    <a:pt x="654" y="140"/>
                  </a:lnTo>
                  <a:lnTo>
                    <a:pt x="654" y="14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45" name="Freeform 130"/>
            <p:cNvSpPr>
              <a:spLocks noEditPoints="1"/>
            </p:cNvSpPr>
            <p:nvPr/>
          </p:nvSpPr>
          <p:spPr bwMode="auto">
            <a:xfrm>
              <a:off x="5317731" y="6116619"/>
              <a:ext cx="373063" cy="100013"/>
            </a:xfrm>
            <a:custGeom>
              <a:avLst/>
              <a:gdLst>
                <a:gd name="T0" fmla="*/ 679 w 704"/>
                <a:gd name="T1" fmla="*/ 190 h 190"/>
                <a:gd name="T2" fmla="*/ 112 w 704"/>
                <a:gd name="T3" fmla="*/ 190 h 190"/>
                <a:gd name="T4" fmla="*/ 94 w 704"/>
                <a:gd name="T5" fmla="*/ 190 h 190"/>
                <a:gd name="T6" fmla="*/ 64 w 704"/>
                <a:gd name="T7" fmla="*/ 184 h 190"/>
                <a:gd name="T8" fmla="*/ 40 w 704"/>
                <a:gd name="T9" fmla="*/ 175 h 190"/>
                <a:gd name="T10" fmla="*/ 24 w 704"/>
                <a:gd name="T11" fmla="*/ 162 h 190"/>
                <a:gd name="T12" fmla="*/ 13 w 704"/>
                <a:gd name="T13" fmla="*/ 146 h 190"/>
                <a:gd name="T14" fmla="*/ 5 w 704"/>
                <a:gd name="T15" fmla="*/ 130 h 190"/>
                <a:gd name="T16" fmla="*/ 0 w 704"/>
                <a:gd name="T17" fmla="*/ 107 h 190"/>
                <a:gd name="T18" fmla="*/ 0 w 704"/>
                <a:gd name="T19" fmla="*/ 95 h 190"/>
                <a:gd name="T20" fmla="*/ 2 w 704"/>
                <a:gd name="T21" fmla="*/ 70 h 190"/>
                <a:gd name="T22" fmla="*/ 7 w 704"/>
                <a:gd name="T23" fmla="*/ 54 h 190"/>
                <a:gd name="T24" fmla="*/ 15 w 704"/>
                <a:gd name="T25" fmla="*/ 38 h 190"/>
                <a:gd name="T26" fmla="*/ 27 w 704"/>
                <a:gd name="T27" fmla="*/ 25 h 190"/>
                <a:gd name="T28" fmla="*/ 45 w 704"/>
                <a:gd name="T29" fmla="*/ 13 h 190"/>
                <a:gd name="T30" fmla="*/ 66 w 704"/>
                <a:gd name="T31" fmla="*/ 5 h 190"/>
                <a:gd name="T32" fmla="*/ 95 w 704"/>
                <a:gd name="T33" fmla="*/ 0 h 190"/>
                <a:gd name="T34" fmla="*/ 679 w 704"/>
                <a:gd name="T35" fmla="*/ 0 h 190"/>
                <a:gd name="T36" fmla="*/ 686 w 704"/>
                <a:gd name="T37" fmla="*/ 0 h 190"/>
                <a:gd name="T38" fmla="*/ 697 w 704"/>
                <a:gd name="T39" fmla="*/ 7 h 190"/>
                <a:gd name="T40" fmla="*/ 700 w 704"/>
                <a:gd name="T41" fmla="*/ 12 h 190"/>
                <a:gd name="T42" fmla="*/ 704 w 704"/>
                <a:gd name="T43" fmla="*/ 25 h 190"/>
                <a:gd name="T44" fmla="*/ 700 w 704"/>
                <a:gd name="T45" fmla="*/ 38 h 190"/>
                <a:gd name="T46" fmla="*/ 697 w 704"/>
                <a:gd name="T47" fmla="*/ 48 h 190"/>
                <a:gd name="T48" fmla="*/ 690 w 704"/>
                <a:gd name="T49" fmla="*/ 71 h 190"/>
                <a:gd name="T50" fmla="*/ 688 w 704"/>
                <a:gd name="T51" fmla="*/ 98 h 190"/>
                <a:gd name="T52" fmla="*/ 691 w 704"/>
                <a:gd name="T53" fmla="*/ 119 h 190"/>
                <a:gd name="T54" fmla="*/ 697 w 704"/>
                <a:gd name="T55" fmla="*/ 142 h 190"/>
                <a:gd name="T56" fmla="*/ 702 w 704"/>
                <a:gd name="T57" fmla="*/ 153 h 190"/>
                <a:gd name="T58" fmla="*/ 704 w 704"/>
                <a:gd name="T59" fmla="*/ 165 h 190"/>
                <a:gd name="T60" fmla="*/ 704 w 704"/>
                <a:gd name="T61" fmla="*/ 171 h 190"/>
                <a:gd name="T62" fmla="*/ 700 w 704"/>
                <a:gd name="T63" fmla="*/ 180 h 190"/>
                <a:gd name="T64" fmla="*/ 693 w 704"/>
                <a:gd name="T65" fmla="*/ 187 h 190"/>
                <a:gd name="T66" fmla="*/ 685 w 704"/>
                <a:gd name="T67" fmla="*/ 190 h 190"/>
                <a:gd name="T68" fmla="*/ 679 w 704"/>
                <a:gd name="T69" fmla="*/ 190 h 190"/>
                <a:gd name="T70" fmla="*/ 112 w 704"/>
                <a:gd name="T71" fmla="*/ 50 h 190"/>
                <a:gd name="T72" fmla="*/ 78 w 704"/>
                <a:gd name="T73" fmla="*/ 54 h 190"/>
                <a:gd name="T74" fmla="*/ 59 w 704"/>
                <a:gd name="T75" fmla="*/ 64 h 190"/>
                <a:gd name="T76" fmla="*/ 51 w 704"/>
                <a:gd name="T77" fmla="*/ 79 h 190"/>
                <a:gd name="T78" fmla="*/ 50 w 704"/>
                <a:gd name="T79" fmla="*/ 95 h 190"/>
                <a:gd name="T80" fmla="*/ 50 w 704"/>
                <a:gd name="T81" fmla="*/ 104 h 190"/>
                <a:gd name="T82" fmla="*/ 55 w 704"/>
                <a:gd name="T83" fmla="*/ 120 h 190"/>
                <a:gd name="T84" fmla="*/ 68 w 704"/>
                <a:gd name="T85" fmla="*/ 132 h 190"/>
                <a:gd name="T86" fmla="*/ 94 w 704"/>
                <a:gd name="T87" fmla="*/ 140 h 190"/>
                <a:gd name="T88" fmla="*/ 645 w 704"/>
                <a:gd name="T89" fmla="*/ 140 h 190"/>
                <a:gd name="T90" fmla="*/ 641 w 704"/>
                <a:gd name="T91" fmla="*/ 127 h 190"/>
                <a:gd name="T92" fmla="*/ 639 w 704"/>
                <a:gd name="T93" fmla="*/ 102 h 190"/>
                <a:gd name="T94" fmla="*/ 640 w 704"/>
                <a:gd name="T95" fmla="*/ 68 h 190"/>
                <a:gd name="T96" fmla="*/ 112 w 704"/>
                <a:gd name="T97" fmla="*/ 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4" h="190">
                  <a:moveTo>
                    <a:pt x="679" y="190"/>
                  </a:moveTo>
                  <a:lnTo>
                    <a:pt x="679" y="190"/>
                  </a:lnTo>
                  <a:lnTo>
                    <a:pt x="679" y="190"/>
                  </a:lnTo>
                  <a:lnTo>
                    <a:pt x="112" y="190"/>
                  </a:lnTo>
                  <a:lnTo>
                    <a:pt x="112" y="190"/>
                  </a:lnTo>
                  <a:lnTo>
                    <a:pt x="94" y="190"/>
                  </a:lnTo>
                  <a:lnTo>
                    <a:pt x="78" y="188"/>
                  </a:lnTo>
                  <a:lnTo>
                    <a:pt x="64" y="184"/>
                  </a:lnTo>
                  <a:lnTo>
                    <a:pt x="51" y="180"/>
                  </a:lnTo>
                  <a:lnTo>
                    <a:pt x="40" y="175"/>
                  </a:lnTo>
                  <a:lnTo>
                    <a:pt x="32" y="168"/>
                  </a:lnTo>
                  <a:lnTo>
                    <a:pt x="24" y="162"/>
                  </a:lnTo>
                  <a:lnTo>
                    <a:pt x="18" y="153"/>
                  </a:lnTo>
                  <a:lnTo>
                    <a:pt x="13" y="146"/>
                  </a:lnTo>
                  <a:lnTo>
                    <a:pt x="8" y="138"/>
                  </a:lnTo>
                  <a:lnTo>
                    <a:pt x="5" y="130"/>
                  </a:lnTo>
                  <a:lnTo>
                    <a:pt x="3" y="123"/>
                  </a:lnTo>
                  <a:lnTo>
                    <a:pt x="0" y="107"/>
                  </a:lnTo>
                  <a:lnTo>
                    <a:pt x="0" y="95"/>
                  </a:lnTo>
                  <a:lnTo>
                    <a:pt x="0" y="95"/>
                  </a:lnTo>
                  <a:lnTo>
                    <a:pt x="1" y="79"/>
                  </a:lnTo>
                  <a:lnTo>
                    <a:pt x="2" y="70"/>
                  </a:lnTo>
                  <a:lnTo>
                    <a:pt x="5" y="62"/>
                  </a:lnTo>
                  <a:lnTo>
                    <a:pt x="7" y="54"/>
                  </a:lnTo>
                  <a:lnTo>
                    <a:pt x="11" y="47"/>
                  </a:lnTo>
                  <a:lnTo>
                    <a:pt x="15" y="38"/>
                  </a:lnTo>
                  <a:lnTo>
                    <a:pt x="21" y="31"/>
                  </a:lnTo>
                  <a:lnTo>
                    <a:pt x="27" y="25"/>
                  </a:lnTo>
                  <a:lnTo>
                    <a:pt x="36" y="19"/>
                  </a:lnTo>
                  <a:lnTo>
                    <a:pt x="45" y="13"/>
                  </a:lnTo>
                  <a:lnTo>
                    <a:pt x="55" y="9"/>
                  </a:lnTo>
                  <a:lnTo>
                    <a:pt x="66" y="5"/>
                  </a:lnTo>
                  <a:lnTo>
                    <a:pt x="81" y="3"/>
                  </a:lnTo>
                  <a:lnTo>
                    <a:pt x="95" y="0"/>
                  </a:lnTo>
                  <a:lnTo>
                    <a:pt x="112" y="0"/>
                  </a:lnTo>
                  <a:lnTo>
                    <a:pt x="679" y="0"/>
                  </a:lnTo>
                  <a:lnTo>
                    <a:pt x="679" y="0"/>
                  </a:lnTo>
                  <a:lnTo>
                    <a:pt x="686" y="0"/>
                  </a:lnTo>
                  <a:lnTo>
                    <a:pt x="692" y="4"/>
                  </a:lnTo>
                  <a:lnTo>
                    <a:pt x="697" y="7"/>
                  </a:lnTo>
                  <a:lnTo>
                    <a:pt x="700" y="12"/>
                  </a:lnTo>
                  <a:lnTo>
                    <a:pt x="700" y="12"/>
                  </a:lnTo>
                  <a:lnTo>
                    <a:pt x="704" y="19"/>
                  </a:lnTo>
                  <a:lnTo>
                    <a:pt x="704" y="25"/>
                  </a:lnTo>
                  <a:lnTo>
                    <a:pt x="703" y="31"/>
                  </a:lnTo>
                  <a:lnTo>
                    <a:pt x="700" y="38"/>
                  </a:lnTo>
                  <a:lnTo>
                    <a:pt x="700" y="38"/>
                  </a:lnTo>
                  <a:lnTo>
                    <a:pt x="697" y="48"/>
                  </a:lnTo>
                  <a:lnTo>
                    <a:pt x="693" y="57"/>
                  </a:lnTo>
                  <a:lnTo>
                    <a:pt x="690" y="71"/>
                  </a:lnTo>
                  <a:lnTo>
                    <a:pt x="688" y="88"/>
                  </a:lnTo>
                  <a:lnTo>
                    <a:pt x="688" y="98"/>
                  </a:lnTo>
                  <a:lnTo>
                    <a:pt x="688" y="108"/>
                  </a:lnTo>
                  <a:lnTo>
                    <a:pt x="691" y="119"/>
                  </a:lnTo>
                  <a:lnTo>
                    <a:pt x="693" y="130"/>
                  </a:lnTo>
                  <a:lnTo>
                    <a:pt x="697" y="142"/>
                  </a:lnTo>
                  <a:lnTo>
                    <a:pt x="702" y="153"/>
                  </a:lnTo>
                  <a:lnTo>
                    <a:pt x="702" y="153"/>
                  </a:lnTo>
                  <a:lnTo>
                    <a:pt x="704" y="159"/>
                  </a:lnTo>
                  <a:lnTo>
                    <a:pt x="704" y="165"/>
                  </a:lnTo>
                  <a:lnTo>
                    <a:pt x="704" y="165"/>
                  </a:lnTo>
                  <a:lnTo>
                    <a:pt x="704" y="171"/>
                  </a:lnTo>
                  <a:lnTo>
                    <a:pt x="703" y="176"/>
                  </a:lnTo>
                  <a:lnTo>
                    <a:pt x="700" y="180"/>
                  </a:lnTo>
                  <a:lnTo>
                    <a:pt x="697" y="183"/>
                  </a:lnTo>
                  <a:lnTo>
                    <a:pt x="693" y="187"/>
                  </a:lnTo>
                  <a:lnTo>
                    <a:pt x="690" y="189"/>
                  </a:lnTo>
                  <a:lnTo>
                    <a:pt x="685" y="190"/>
                  </a:lnTo>
                  <a:lnTo>
                    <a:pt x="679" y="190"/>
                  </a:lnTo>
                  <a:lnTo>
                    <a:pt x="679" y="190"/>
                  </a:lnTo>
                  <a:close/>
                  <a:moveTo>
                    <a:pt x="112" y="50"/>
                  </a:moveTo>
                  <a:lnTo>
                    <a:pt x="112" y="50"/>
                  </a:lnTo>
                  <a:lnTo>
                    <a:pt x="93" y="51"/>
                  </a:lnTo>
                  <a:lnTo>
                    <a:pt x="78" y="54"/>
                  </a:lnTo>
                  <a:lnTo>
                    <a:pt x="66" y="58"/>
                  </a:lnTo>
                  <a:lnTo>
                    <a:pt x="59" y="64"/>
                  </a:lnTo>
                  <a:lnTo>
                    <a:pt x="55" y="70"/>
                  </a:lnTo>
                  <a:lnTo>
                    <a:pt x="51" y="79"/>
                  </a:lnTo>
                  <a:lnTo>
                    <a:pt x="50" y="87"/>
                  </a:lnTo>
                  <a:lnTo>
                    <a:pt x="50" y="95"/>
                  </a:lnTo>
                  <a:lnTo>
                    <a:pt x="50" y="95"/>
                  </a:lnTo>
                  <a:lnTo>
                    <a:pt x="50" y="104"/>
                  </a:lnTo>
                  <a:lnTo>
                    <a:pt x="51" y="112"/>
                  </a:lnTo>
                  <a:lnTo>
                    <a:pt x="55" y="120"/>
                  </a:lnTo>
                  <a:lnTo>
                    <a:pt x="60" y="126"/>
                  </a:lnTo>
                  <a:lnTo>
                    <a:pt x="68" y="132"/>
                  </a:lnTo>
                  <a:lnTo>
                    <a:pt x="78" y="137"/>
                  </a:lnTo>
                  <a:lnTo>
                    <a:pt x="94" y="140"/>
                  </a:lnTo>
                  <a:lnTo>
                    <a:pt x="112" y="140"/>
                  </a:lnTo>
                  <a:lnTo>
                    <a:pt x="645" y="140"/>
                  </a:lnTo>
                  <a:lnTo>
                    <a:pt x="645" y="140"/>
                  </a:lnTo>
                  <a:lnTo>
                    <a:pt x="641" y="127"/>
                  </a:lnTo>
                  <a:lnTo>
                    <a:pt x="640" y="114"/>
                  </a:lnTo>
                  <a:lnTo>
                    <a:pt x="639" y="102"/>
                  </a:lnTo>
                  <a:lnTo>
                    <a:pt x="639" y="90"/>
                  </a:lnTo>
                  <a:lnTo>
                    <a:pt x="640" y="68"/>
                  </a:lnTo>
                  <a:lnTo>
                    <a:pt x="643" y="50"/>
                  </a:lnTo>
                  <a:lnTo>
                    <a:pt x="112"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46" name="Freeform 131"/>
            <p:cNvSpPr/>
            <p:nvPr/>
          </p:nvSpPr>
          <p:spPr bwMode="auto">
            <a:xfrm>
              <a:off x="5549506" y="6129319"/>
              <a:ext cx="163513" cy="0"/>
            </a:xfrm>
            <a:custGeom>
              <a:avLst/>
              <a:gdLst>
                <a:gd name="T0" fmla="*/ 310 w 310"/>
                <a:gd name="T1" fmla="*/ 0 w 310"/>
                <a:gd name="T2" fmla="*/ 310 w 310"/>
              </a:gdLst>
              <a:ahLst/>
              <a:cxnLst>
                <a:cxn ang="0">
                  <a:pos x="T0" y="0"/>
                </a:cxn>
                <a:cxn ang="0">
                  <a:pos x="T1" y="0"/>
                </a:cxn>
                <a:cxn ang="0">
                  <a:pos x="T2" y="0"/>
                </a:cxn>
              </a:cxnLst>
              <a:rect l="0" t="0" r="r" b="b"/>
              <a:pathLst>
                <a:path w="310">
                  <a:moveTo>
                    <a:pt x="310" y="0"/>
                  </a:moveTo>
                  <a:lnTo>
                    <a:pt x="0" y="0"/>
                  </a:lnTo>
                  <a:lnTo>
                    <a:pt x="310" y="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47" name="Line 132"/>
            <p:cNvSpPr>
              <a:spLocks noChangeShapeType="1"/>
            </p:cNvSpPr>
            <p:nvPr/>
          </p:nvSpPr>
          <p:spPr bwMode="auto">
            <a:xfrm flipH="1">
              <a:off x="5549506" y="6129319"/>
              <a:ext cx="163513" cy="0"/>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348" name="Freeform 133"/>
            <p:cNvSpPr/>
            <p:nvPr/>
          </p:nvSpPr>
          <p:spPr bwMode="auto">
            <a:xfrm>
              <a:off x="5535219" y="6116619"/>
              <a:ext cx="190500" cy="26988"/>
            </a:xfrm>
            <a:custGeom>
              <a:avLst/>
              <a:gdLst>
                <a:gd name="T0" fmla="*/ 335 w 360"/>
                <a:gd name="T1" fmla="*/ 50 h 50"/>
                <a:gd name="T2" fmla="*/ 25 w 360"/>
                <a:gd name="T3" fmla="*/ 50 h 50"/>
                <a:gd name="T4" fmla="*/ 25 w 360"/>
                <a:gd name="T5" fmla="*/ 50 h 50"/>
                <a:gd name="T6" fmla="*/ 20 w 360"/>
                <a:gd name="T7" fmla="*/ 49 h 50"/>
                <a:gd name="T8" fmla="*/ 15 w 360"/>
                <a:gd name="T9" fmla="*/ 48 h 50"/>
                <a:gd name="T10" fmla="*/ 11 w 360"/>
                <a:gd name="T11" fmla="*/ 45 h 50"/>
                <a:gd name="T12" fmla="*/ 7 w 360"/>
                <a:gd name="T13" fmla="*/ 43 h 50"/>
                <a:gd name="T14" fmla="*/ 3 w 360"/>
                <a:gd name="T15" fmla="*/ 39 h 50"/>
                <a:gd name="T16" fmla="*/ 2 w 360"/>
                <a:gd name="T17" fmla="*/ 35 h 50"/>
                <a:gd name="T18" fmla="*/ 0 w 360"/>
                <a:gd name="T19" fmla="*/ 30 h 50"/>
                <a:gd name="T20" fmla="*/ 0 w 360"/>
                <a:gd name="T21" fmla="*/ 25 h 50"/>
                <a:gd name="T22" fmla="*/ 0 w 360"/>
                <a:gd name="T23" fmla="*/ 25 h 50"/>
                <a:gd name="T24" fmla="*/ 0 w 360"/>
                <a:gd name="T25" fmla="*/ 20 h 50"/>
                <a:gd name="T26" fmla="*/ 2 w 360"/>
                <a:gd name="T27" fmla="*/ 16 h 50"/>
                <a:gd name="T28" fmla="*/ 3 w 360"/>
                <a:gd name="T29" fmla="*/ 11 h 50"/>
                <a:gd name="T30" fmla="*/ 7 w 360"/>
                <a:gd name="T31" fmla="*/ 7 h 50"/>
                <a:gd name="T32" fmla="*/ 11 w 360"/>
                <a:gd name="T33" fmla="*/ 4 h 50"/>
                <a:gd name="T34" fmla="*/ 15 w 360"/>
                <a:gd name="T35" fmla="*/ 1 h 50"/>
                <a:gd name="T36" fmla="*/ 20 w 360"/>
                <a:gd name="T37" fmla="*/ 0 h 50"/>
                <a:gd name="T38" fmla="*/ 25 w 360"/>
                <a:gd name="T39" fmla="*/ 0 h 50"/>
                <a:gd name="T40" fmla="*/ 335 w 360"/>
                <a:gd name="T41" fmla="*/ 0 h 50"/>
                <a:gd name="T42" fmla="*/ 335 w 360"/>
                <a:gd name="T43" fmla="*/ 0 h 50"/>
                <a:gd name="T44" fmla="*/ 339 w 360"/>
                <a:gd name="T45" fmla="*/ 0 h 50"/>
                <a:gd name="T46" fmla="*/ 344 w 360"/>
                <a:gd name="T47" fmla="*/ 1 h 50"/>
                <a:gd name="T48" fmla="*/ 349 w 360"/>
                <a:gd name="T49" fmla="*/ 4 h 50"/>
                <a:gd name="T50" fmla="*/ 352 w 360"/>
                <a:gd name="T51" fmla="*/ 7 h 50"/>
                <a:gd name="T52" fmla="*/ 355 w 360"/>
                <a:gd name="T53" fmla="*/ 11 h 50"/>
                <a:gd name="T54" fmla="*/ 357 w 360"/>
                <a:gd name="T55" fmla="*/ 16 h 50"/>
                <a:gd name="T56" fmla="*/ 360 w 360"/>
                <a:gd name="T57" fmla="*/ 20 h 50"/>
                <a:gd name="T58" fmla="*/ 360 w 360"/>
                <a:gd name="T59" fmla="*/ 25 h 50"/>
                <a:gd name="T60" fmla="*/ 360 w 360"/>
                <a:gd name="T61" fmla="*/ 25 h 50"/>
                <a:gd name="T62" fmla="*/ 360 w 360"/>
                <a:gd name="T63" fmla="*/ 30 h 50"/>
                <a:gd name="T64" fmla="*/ 357 w 360"/>
                <a:gd name="T65" fmla="*/ 35 h 50"/>
                <a:gd name="T66" fmla="*/ 355 w 360"/>
                <a:gd name="T67" fmla="*/ 39 h 50"/>
                <a:gd name="T68" fmla="*/ 352 w 360"/>
                <a:gd name="T69" fmla="*/ 43 h 50"/>
                <a:gd name="T70" fmla="*/ 349 w 360"/>
                <a:gd name="T71" fmla="*/ 45 h 50"/>
                <a:gd name="T72" fmla="*/ 344 w 360"/>
                <a:gd name="T73" fmla="*/ 48 h 50"/>
                <a:gd name="T74" fmla="*/ 339 w 360"/>
                <a:gd name="T75" fmla="*/ 49 h 50"/>
                <a:gd name="T76" fmla="*/ 335 w 360"/>
                <a:gd name="T77" fmla="*/ 50 h 50"/>
                <a:gd name="T78" fmla="*/ 335 w 360"/>
                <a:gd name="T7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50">
                  <a:moveTo>
                    <a:pt x="335" y="50"/>
                  </a:moveTo>
                  <a:lnTo>
                    <a:pt x="25" y="50"/>
                  </a:lnTo>
                  <a:lnTo>
                    <a:pt x="25" y="50"/>
                  </a:lnTo>
                  <a:lnTo>
                    <a:pt x="20" y="49"/>
                  </a:lnTo>
                  <a:lnTo>
                    <a:pt x="15" y="48"/>
                  </a:lnTo>
                  <a:lnTo>
                    <a:pt x="11" y="45"/>
                  </a:lnTo>
                  <a:lnTo>
                    <a:pt x="7" y="43"/>
                  </a:lnTo>
                  <a:lnTo>
                    <a:pt x="3" y="39"/>
                  </a:lnTo>
                  <a:lnTo>
                    <a:pt x="2" y="35"/>
                  </a:lnTo>
                  <a:lnTo>
                    <a:pt x="0" y="30"/>
                  </a:lnTo>
                  <a:lnTo>
                    <a:pt x="0" y="25"/>
                  </a:lnTo>
                  <a:lnTo>
                    <a:pt x="0" y="25"/>
                  </a:lnTo>
                  <a:lnTo>
                    <a:pt x="0" y="20"/>
                  </a:lnTo>
                  <a:lnTo>
                    <a:pt x="2" y="16"/>
                  </a:lnTo>
                  <a:lnTo>
                    <a:pt x="3" y="11"/>
                  </a:lnTo>
                  <a:lnTo>
                    <a:pt x="7" y="7"/>
                  </a:lnTo>
                  <a:lnTo>
                    <a:pt x="11" y="4"/>
                  </a:lnTo>
                  <a:lnTo>
                    <a:pt x="15" y="1"/>
                  </a:lnTo>
                  <a:lnTo>
                    <a:pt x="20" y="0"/>
                  </a:lnTo>
                  <a:lnTo>
                    <a:pt x="25" y="0"/>
                  </a:lnTo>
                  <a:lnTo>
                    <a:pt x="335" y="0"/>
                  </a:lnTo>
                  <a:lnTo>
                    <a:pt x="335" y="0"/>
                  </a:lnTo>
                  <a:lnTo>
                    <a:pt x="339" y="0"/>
                  </a:lnTo>
                  <a:lnTo>
                    <a:pt x="344" y="1"/>
                  </a:lnTo>
                  <a:lnTo>
                    <a:pt x="349" y="4"/>
                  </a:lnTo>
                  <a:lnTo>
                    <a:pt x="352" y="7"/>
                  </a:lnTo>
                  <a:lnTo>
                    <a:pt x="355" y="11"/>
                  </a:lnTo>
                  <a:lnTo>
                    <a:pt x="357" y="16"/>
                  </a:lnTo>
                  <a:lnTo>
                    <a:pt x="360" y="20"/>
                  </a:lnTo>
                  <a:lnTo>
                    <a:pt x="360" y="25"/>
                  </a:lnTo>
                  <a:lnTo>
                    <a:pt x="360" y="25"/>
                  </a:lnTo>
                  <a:lnTo>
                    <a:pt x="360" y="30"/>
                  </a:lnTo>
                  <a:lnTo>
                    <a:pt x="357" y="35"/>
                  </a:lnTo>
                  <a:lnTo>
                    <a:pt x="355" y="39"/>
                  </a:lnTo>
                  <a:lnTo>
                    <a:pt x="352" y="43"/>
                  </a:lnTo>
                  <a:lnTo>
                    <a:pt x="349" y="45"/>
                  </a:lnTo>
                  <a:lnTo>
                    <a:pt x="344" y="48"/>
                  </a:lnTo>
                  <a:lnTo>
                    <a:pt x="339" y="49"/>
                  </a:lnTo>
                  <a:lnTo>
                    <a:pt x="335" y="50"/>
                  </a:lnTo>
                  <a:lnTo>
                    <a:pt x="335"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49" name="Rectangle 134"/>
            <p:cNvSpPr>
              <a:spLocks noChangeArrowheads="1"/>
            </p:cNvSpPr>
            <p:nvPr/>
          </p:nvSpPr>
          <p:spPr bwMode="auto">
            <a:xfrm>
              <a:off x="5366948" y="5729271"/>
              <a:ext cx="266701" cy="111125"/>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350" name="Freeform 135"/>
            <p:cNvSpPr>
              <a:spLocks noEditPoints="1"/>
            </p:cNvSpPr>
            <p:nvPr/>
          </p:nvSpPr>
          <p:spPr bwMode="auto">
            <a:xfrm>
              <a:off x="5355831" y="5716568"/>
              <a:ext cx="288925" cy="134938"/>
            </a:xfrm>
            <a:custGeom>
              <a:avLst/>
              <a:gdLst>
                <a:gd name="T0" fmla="*/ 525 w 547"/>
                <a:gd name="T1" fmla="*/ 254 h 254"/>
                <a:gd name="T2" fmla="*/ 22 w 547"/>
                <a:gd name="T3" fmla="*/ 254 h 254"/>
                <a:gd name="T4" fmla="*/ 22 w 547"/>
                <a:gd name="T5" fmla="*/ 254 h 254"/>
                <a:gd name="T6" fmla="*/ 18 w 547"/>
                <a:gd name="T7" fmla="*/ 253 h 254"/>
                <a:gd name="T8" fmla="*/ 13 w 547"/>
                <a:gd name="T9" fmla="*/ 252 h 254"/>
                <a:gd name="T10" fmla="*/ 10 w 547"/>
                <a:gd name="T11" fmla="*/ 251 h 254"/>
                <a:gd name="T12" fmla="*/ 6 w 547"/>
                <a:gd name="T13" fmla="*/ 247 h 254"/>
                <a:gd name="T14" fmla="*/ 4 w 547"/>
                <a:gd name="T15" fmla="*/ 243 h 254"/>
                <a:gd name="T16" fmla="*/ 1 w 547"/>
                <a:gd name="T17" fmla="*/ 240 h 254"/>
                <a:gd name="T18" fmla="*/ 0 w 547"/>
                <a:gd name="T19" fmla="*/ 236 h 254"/>
                <a:gd name="T20" fmla="*/ 0 w 547"/>
                <a:gd name="T21" fmla="*/ 232 h 254"/>
                <a:gd name="T22" fmla="*/ 0 w 547"/>
                <a:gd name="T23" fmla="*/ 23 h 254"/>
                <a:gd name="T24" fmla="*/ 0 w 547"/>
                <a:gd name="T25" fmla="*/ 23 h 254"/>
                <a:gd name="T26" fmla="*/ 0 w 547"/>
                <a:gd name="T27" fmla="*/ 18 h 254"/>
                <a:gd name="T28" fmla="*/ 1 w 547"/>
                <a:gd name="T29" fmla="*/ 14 h 254"/>
                <a:gd name="T30" fmla="*/ 4 w 547"/>
                <a:gd name="T31" fmla="*/ 11 h 254"/>
                <a:gd name="T32" fmla="*/ 6 w 547"/>
                <a:gd name="T33" fmla="*/ 7 h 254"/>
                <a:gd name="T34" fmla="*/ 10 w 547"/>
                <a:gd name="T35" fmla="*/ 5 h 254"/>
                <a:gd name="T36" fmla="*/ 13 w 547"/>
                <a:gd name="T37" fmla="*/ 2 h 254"/>
                <a:gd name="T38" fmla="*/ 18 w 547"/>
                <a:gd name="T39" fmla="*/ 1 h 254"/>
                <a:gd name="T40" fmla="*/ 22 w 547"/>
                <a:gd name="T41" fmla="*/ 0 h 254"/>
                <a:gd name="T42" fmla="*/ 525 w 547"/>
                <a:gd name="T43" fmla="*/ 0 h 254"/>
                <a:gd name="T44" fmla="*/ 525 w 547"/>
                <a:gd name="T45" fmla="*/ 0 h 254"/>
                <a:gd name="T46" fmla="*/ 530 w 547"/>
                <a:gd name="T47" fmla="*/ 1 h 254"/>
                <a:gd name="T48" fmla="*/ 533 w 547"/>
                <a:gd name="T49" fmla="*/ 2 h 254"/>
                <a:gd name="T50" fmla="*/ 538 w 547"/>
                <a:gd name="T51" fmla="*/ 5 h 254"/>
                <a:gd name="T52" fmla="*/ 540 w 547"/>
                <a:gd name="T53" fmla="*/ 7 h 254"/>
                <a:gd name="T54" fmla="*/ 544 w 547"/>
                <a:gd name="T55" fmla="*/ 11 h 254"/>
                <a:gd name="T56" fmla="*/ 545 w 547"/>
                <a:gd name="T57" fmla="*/ 14 h 254"/>
                <a:gd name="T58" fmla="*/ 547 w 547"/>
                <a:gd name="T59" fmla="*/ 18 h 254"/>
                <a:gd name="T60" fmla="*/ 547 w 547"/>
                <a:gd name="T61" fmla="*/ 23 h 254"/>
                <a:gd name="T62" fmla="*/ 547 w 547"/>
                <a:gd name="T63" fmla="*/ 232 h 254"/>
                <a:gd name="T64" fmla="*/ 547 w 547"/>
                <a:gd name="T65" fmla="*/ 232 h 254"/>
                <a:gd name="T66" fmla="*/ 547 w 547"/>
                <a:gd name="T67" fmla="*/ 236 h 254"/>
                <a:gd name="T68" fmla="*/ 545 w 547"/>
                <a:gd name="T69" fmla="*/ 240 h 254"/>
                <a:gd name="T70" fmla="*/ 544 w 547"/>
                <a:gd name="T71" fmla="*/ 243 h 254"/>
                <a:gd name="T72" fmla="*/ 540 w 547"/>
                <a:gd name="T73" fmla="*/ 247 h 254"/>
                <a:gd name="T74" fmla="*/ 538 w 547"/>
                <a:gd name="T75" fmla="*/ 251 h 254"/>
                <a:gd name="T76" fmla="*/ 533 w 547"/>
                <a:gd name="T77" fmla="*/ 252 h 254"/>
                <a:gd name="T78" fmla="*/ 530 w 547"/>
                <a:gd name="T79" fmla="*/ 253 h 254"/>
                <a:gd name="T80" fmla="*/ 525 w 547"/>
                <a:gd name="T81" fmla="*/ 254 h 254"/>
                <a:gd name="T82" fmla="*/ 525 w 547"/>
                <a:gd name="T83" fmla="*/ 254 h 254"/>
                <a:gd name="T84" fmla="*/ 44 w 547"/>
                <a:gd name="T85" fmla="*/ 209 h 254"/>
                <a:gd name="T86" fmla="*/ 502 w 547"/>
                <a:gd name="T87" fmla="*/ 209 h 254"/>
                <a:gd name="T88" fmla="*/ 502 w 547"/>
                <a:gd name="T89" fmla="*/ 45 h 254"/>
                <a:gd name="T90" fmla="*/ 44 w 547"/>
                <a:gd name="T91" fmla="*/ 45 h 254"/>
                <a:gd name="T92" fmla="*/ 44 w 547"/>
                <a:gd name="T93" fmla="*/ 20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7" h="254">
                  <a:moveTo>
                    <a:pt x="525" y="254"/>
                  </a:moveTo>
                  <a:lnTo>
                    <a:pt x="22" y="254"/>
                  </a:lnTo>
                  <a:lnTo>
                    <a:pt x="22" y="254"/>
                  </a:lnTo>
                  <a:lnTo>
                    <a:pt x="18" y="253"/>
                  </a:lnTo>
                  <a:lnTo>
                    <a:pt x="13" y="252"/>
                  </a:lnTo>
                  <a:lnTo>
                    <a:pt x="10" y="251"/>
                  </a:lnTo>
                  <a:lnTo>
                    <a:pt x="6" y="247"/>
                  </a:lnTo>
                  <a:lnTo>
                    <a:pt x="4" y="243"/>
                  </a:lnTo>
                  <a:lnTo>
                    <a:pt x="1" y="240"/>
                  </a:lnTo>
                  <a:lnTo>
                    <a:pt x="0" y="236"/>
                  </a:lnTo>
                  <a:lnTo>
                    <a:pt x="0" y="232"/>
                  </a:lnTo>
                  <a:lnTo>
                    <a:pt x="0" y="23"/>
                  </a:lnTo>
                  <a:lnTo>
                    <a:pt x="0" y="23"/>
                  </a:lnTo>
                  <a:lnTo>
                    <a:pt x="0" y="18"/>
                  </a:lnTo>
                  <a:lnTo>
                    <a:pt x="1" y="14"/>
                  </a:lnTo>
                  <a:lnTo>
                    <a:pt x="4" y="11"/>
                  </a:lnTo>
                  <a:lnTo>
                    <a:pt x="6" y="7"/>
                  </a:lnTo>
                  <a:lnTo>
                    <a:pt x="10" y="5"/>
                  </a:lnTo>
                  <a:lnTo>
                    <a:pt x="13" y="2"/>
                  </a:lnTo>
                  <a:lnTo>
                    <a:pt x="18" y="1"/>
                  </a:lnTo>
                  <a:lnTo>
                    <a:pt x="22" y="0"/>
                  </a:lnTo>
                  <a:lnTo>
                    <a:pt x="525" y="0"/>
                  </a:lnTo>
                  <a:lnTo>
                    <a:pt x="525" y="0"/>
                  </a:lnTo>
                  <a:lnTo>
                    <a:pt x="530" y="1"/>
                  </a:lnTo>
                  <a:lnTo>
                    <a:pt x="533" y="2"/>
                  </a:lnTo>
                  <a:lnTo>
                    <a:pt x="538" y="5"/>
                  </a:lnTo>
                  <a:lnTo>
                    <a:pt x="540" y="7"/>
                  </a:lnTo>
                  <a:lnTo>
                    <a:pt x="544" y="11"/>
                  </a:lnTo>
                  <a:lnTo>
                    <a:pt x="545" y="14"/>
                  </a:lnTo>
                  <a:lnTo>
                    <a:pt x="547" y="18"/>
                  </a:lnTo>
                  <a:lnTo>
                    <a:pt x="547" y="23"/>
                  </a:lnTo>
                  <a:lnTo>
                    <a:pt x="547" y="232"/>
                  </a:lnTo>
                  <a:lnTo>
                    <a:pt x="547" y="232"/>
                  </a:lnTo>
                  <a:lnTo>
                    <a:pt x="547" y="236"/>
                  </a:lnTo>
                  <a:lnTo>
                    <a:pt x="545" y="240"/>
                  </a:lnTo>
                  <a:lnTo>
                    <a:pt x="544" y="243"/>
                  </a:lnTo>
                  <a:lnTo>
                    <a:pt x="540" y="247"/>
                  </a:lnTo>
                  <a:lnTo>
                    <a:pt x="538" y="251"/>
                  </a:lnTo>
                  <a:lnTo>
                    <a:pt x="533" y="252"/>
                  </a:lnTo>
                  <a:lnTo>
                    <a:pt x="530" y="253"/>
                  </a:lnTo>
                  <a:lnTo>
                    <a:pt x="525" y="254"/>
                  </a:lnTo>
                  <a:lnTo>
                    <a:pt x="525" y="254"/>
                  </a:lnTo>
                  <a:close/>
                  <a:moveTo>
                    <a:pt x="44" y="209"/>
                  </a:moveTo>
                  <a:lnTo>
                    <a:pt x="502" y="209"/>
                  </a:lnTo>
                  <a:lnTo>
                    <a:pt x="502" y="45"/>
                  </a:lnTo>
                  <a:lnTo>
                    <a:pt x="44" y="45"/>
                  </a:lnTo>
                  <a:lnTo>
                    <a:pt x="44" y="20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51" name="Freeform 136"/>
            <p:cNvSpPr/>
            <p:nvPr/>
          </p:nvSpPr>
          <p:spPr bwMode="auto">
            <a:xfrm>
              <a:off x="5509819" y="6178532"/>
              <a:ext cx="85725" cy="100013"/>
            </a:xfrm>
            <a:custGeom>
              <a:avLst/>
              <a:gdLst>
                <a:gd name="T0" fmla="*/ 81 w 162"/>
                <a:gd name="T1" fmla="*/ 164 h 189"/>
                <a:gd name="T2" fmla="*/ 162 w 162"/>
                <a:gd name="T3" fmla="*/ 189 h 189"/>
                <a:gd name="T4" fmla="*/ 162 w 162"/>
                <a:gd name="T5" fmla="*/ 0 h 189"/>
                <a:gd name="T6" fmla="*/ 0 w 162"/>
                <a:gd name="T7" fmla="*/ 0 h 189"/>
                <a:gd name="T8" fmla="*/ 0 w 162"/>
                <a:gd name="T9" fmla="*/ 189 h 189"/>
                <a:gd name="T10" fmla="*/ 81 w 162"/>
                <a:gd name="T11" fmla="*/ 164 h 189"/>
              </a:gdLst>
              <a:ahLst/>
              <a:cxnLst>
                <a:cxn ang="0">
                  <a:pos x="T0" y="T1"/>
                </a:cxn>
                <a:cxn ang="0">
                  <a:pos x="T2" y="T3"/>
                </a:cxn>
                <a:cxn ang="0">
                  <a:pos x="T4" y="T5"/>
                </a:cxn>
                <a:cxn ang="0">
                  <a:pos x="T6" y="T7"/>
                </a:cxn>
                <a:cxn ang="0">
                  <a:pos x="T8" y="T9"/>
                </a:cxn>
                <a:cxn ang="0">
                  <a:pos x="T10" y="T11"/>
                </a:cxn>
              </a:cxnLst>
              <a:rect l="0" t="0" r="r" b="b"/>
              <a:pathLst>
                <a:path w="162" h="189">
                  <a:moveTo>
                    <a:pt x="81" y="164"/>
                  </a:moveTo>
                  <a:lnTo>
                    <a:pt x="162" y="189"/>
                  </a:lnTo>
                  <a:lnTo>
                    <a:pt x="162" y="0"/>
                  </a:lnTo>
                  <a:lnTo>
                    <a:pt x="0" y="0"/>
                  </a:lnTo>
                  <a:lnTo>
                    <a:pt x="0" y="189"/>
                  </a:lnTo>
                  <a:lnTo>
                    <a:pt x="81" y="16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52" name="Freeform 137"/>
            <p:cNvSpPr>
              <a:spLocks noEditPoints="1"/>
            </p:cNvSpPr>
            <p:nvPr/>
          </p:nvSpPr>
          <p:spPr bwMode="auto">
            <a:xfrm>
              <a:off x="5498706" y="6167419"/>
              <a:ext cx="107950" cy="122238"/>
            </a:xfrm>
            <a:custGeom>
              <a:avLst/>
              <a:gdLst>
                <a:gd name="T0" fmla="*/ 184 w 206"/>
                <a:gd name="T1" fmla="*/ 0 h 233"/>
                <a:gd name="T2" fmla="*/ 22 w 206"/>
                <a:gd name="T3" fmla="*/ 0 h 233"/>
                <a:gd name="T4" fmla="*/ 0 w 206"/>
                <a:gd name="T5" fmla="*/ 0 h 233"/>
                <a:gd name="T6" fmla="*/ 0 w 206"/>
                <a:gd name="T7" fmla="*/ 23 h 233"/>
                <a:gd name="T8" fmla="*/ 0 w 206"/>
                <a:gd name="T9" fmla="*/ 45 h 233"/>
                <a:gd name="T10" fmla="*/ 0 w 206"/>
                <a:gd name="T11" fmla="*/ 212 h 233"/>
                <a:gd name="T12" fmla="*/ 0 w 206"/>
                <a:gd name="T13" fmla="*/ 212 h 233"/>
                <a:gd name="T14" fmla="*/ 0 w 206"/>
                <a:gd name="T15" fmla="*/ 216 h 233"/>
                <a:gd name="T16" fmla="*/ 2 w 206"/>
                <a:gd name="T17" fmla="*/ 221 h 233"/>
                <a:gd name="T18" fmla="*/ 4 w 206"/>
                <a:gd name="T19" fmla="*/ 226 h 233"/>
                <a:gd name="T20" fmla="*/ 8 w 206"/>
                <a:gd name="T21" fmla="*/ 229 h 233"/>
                <a:gd name="T22" fmla="*/ 8 w 206"/>
                <a:gd name="T23" fmla="*/ 229 h 233"/>
                <a:gd name="T24" fmla="*/ 13 w 206"/>
                <a:gd name="T25" fmla="*/ 232 h 233"/>
                <a:gd name="T26" fmla="*/ 17 w 206"/>
                <a:gd name="T27" fmla="*/ 233 h 233"/>
                <a:gd name="T28" fmla="*/ 22 w 206"/>
                <a:gd name="T29" fmla="*/ 233 h 233"/>
                <a:gd name="T30" fmla="*/ 28 w 206"/>
                <a:gd name="T31" fmla="*/ 233 h 233"/>
                <a:gd name="T32" fmla="*/ 103 w 206"/>
                <a:gd name="T33" fmla="*/ 210 h 233"/>
                <a:gd name="T34" fmla="*/ 178 w 206"/>
                <a:gd name="T35" fmla="*/ 233 h 233"/>
                <a:gd name="T36" fmla="*/ 178 w 206"/>
                <a:gd name="T37" fmla="*/ 233 h 233"/>
                <a:gd name="T38" fmla="*/ 184 w 206"/>
                <a:gd name="T39" fmla="*/ 233 h 233"/>
                <a:gd name="T40" fmla="*/ 184 w 206"/>
                <a:gd name="T41" fmla="*/ 233 h 233"/>
                <a:gd name="T42" fmla="*/ 191 w 206"/>
                <a:gd name="T43" fmla="*/ 232 h 233"/>
                <a:gd name="T44" fmla="*/ 197 w 206"/>
                <a:gd name="T45" fmla="*/ 229 h 233"/>
                <a:gd name="T46" fmla="*/ 197 w 206"/>
                <a:gd name="T47" fmla="*/ 229 h 233"/>
                <a:gd name="T48" fmla="*/ 201 w 206"/>
                <a:gd name="T49" fmla="*/ 226 h 233"/>
                <a:gd name="T50" fmla="*/ 204 w 206"/>
                <a:gd name="T51" fmla="*/ 221 h 233"/>
                <a:gd name="T52" fmla="*/ 205 w 206"/>
                <a:gd name="T53" fmla="*/ 216 h 233"/>
                <a:gd name="T54" fmla="*/ 206 w 206"/>
                <a:gd name="T55" fmla="*/ 212 h 233"/>
                <a:gd name="T56" fmla="*/ 206 w 206"/>
                <a:gd name="T57" fmla="*/ 45 h 233"/>
                <a:gd name="T58" fmla="*/ 206 w 206"/>
                <a:gd name="T59" fmla="*/ 23 h 233"/>
                <a:gd name="T60" fmla="*/ 206 w 206"/>
                <a:gd name="T61" fmla="*/ 0 h 233"/>
                <a:gd name="T62" fmla="*/ 184 w 206"/>
                <a:gd name="T63" fmla="*/ 0 h 233"/>
                <a:gd name="T64" fmla="*/ 161 w 206"/>
                <a:gd name="T65" fmla="*/ 181 h 233"/>
                <a:gd name="T66" fmla="*/ 109 w 206"/>
                <a:gd name="T67" fmla="*/ 165 h 233"/>
                <a:gd name="T68" fmla="*/ 109 w 206"/>
                <a:gd name="T69" fmla="*/ 165 h 233"/>
                <a:gd name="T70" fmla="*/ 103 w 206"/>
                <a:gd name="T71" fmla="*/ 165 h 233"/>
                <a:gd name="T72" fmla="*/ 103 w 206"/>
                <a:gd name="T73" fmla="*/ 165 h 233"/>
                <a:gd name="T74" fmla="*/ 96 w 206"/>
                <a:gd name="T75" fmla="*/ 165 h 233"/>
                <a:gd name="T76" fmla="*/ 44 w 206"/>
                <a:gd name="T77" fmla="*/ 181 h 233"/>
                <a:gd name="T78" fmla="*/ 44 w 206"/>
                <a:gd name="T79" fmla="*/ 45 h 233"/>
                <a:gd name="T80" fmla="*/ 161 w 206"/>
                <a:gd name="T81" fmla="*/ 45 h 233"/>
                <a:gd name="T82" fmla="*/ 161 w 206"/>
                <a:gd name="T83" fmla="*/ 18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33">
                  <a:moveTo>
                    <a:pt x="184" y="0"/>
                  </a:moveTo>
                  <a:lnTo>
                    <a:pt x="22" y="0"/>
                  </a:lnTo>
                  <a:lnTo>
                    <a:pt x="0" y="0"/>
                  </a:lnTo>
                  <a:lnTo>
                    <a:pt x="0" y="23"/>
                  </a:lnTo>
                  <a:lnTo>
                    <a:pt x="0" y="45"/>
                  </a:lnTo>
                  <a:lnTo>
                    <a:pt x="0" y="212"/>
                  </a:lnTo>
                  <a:lnTo>
                    <a:pt x="0" y="212"/>
                  </a:lnTo>
                  <a:lnTo>
                    <a:pt x="0" y="216"/>
                  </a:lnTo>
                  <a:lnTo>
                    <a:pt x="2" y="221"/>
                  </a:lnTo>
                  <a:lnTo>
                    <a:pt x="4" y="226"/>
                  </a:lnTo>
                  <a:lnTo>
                    <a:pt x="8" y="229"/>
                  </a:lnTo>
                  <a:lnTo>
                    <a:pt x="8" y="229"/>
                  </a:lnTo>
                  <a:lnTo>
                    <a:pt x="13" y="232"/>
                  </a:lnTo>
                  <a:lnTo>
                    <a:pt x="17" y="233"/>
                  </a:lnTo>
                  <a:lnTo>
                    <a:pt x="22" y="233"/>
                  </a:lnTo>
                  <a:lnTo>
                    <a:pt x="28" y="233"/>
                  </a:lnTo>
                  <a:lnTo>
                    <a:pt x="103" y="210"/>
                  </a:lnTo>
                  <a:lnTo>
                    <a:pt x="178" y="233"/>
                  </a:lnTo>
                  <a:lnTo>
                    <a:pt x="178" y="233"/>
                  </a:lnTo>
                  <a:lnTo>
                    <a:pt x="184" y="233"/>
                  </a:lnTo>
                  <a:lnTo>
                    <a:pt x="184" y="233"/>
                  </a:lnTo>
                  <a:lnTo>
                    <a:pt x="191" y="232"/>
                  </a:lnTo>
                  <a:lnTo>
                    <a:pt x="197" y="229"/>
                  </a:lnTo>
                  <a:lnTo>
                    <a:pt x="197" y="229"/>
                  </a:lnTo>
                  <a:lnTo>
                    <a:pt x="201" y="226"/>
                  </a:lnTo>
                  <a:lnTo>
                    <a:pt x="204" y="221"/>
                  </a:lnTo>
                  <a:lnTo>
                    <a:pt x="205" y="216"/>
                  </a:lnTo>
                  <a:lnTo>
                    <a:pt x="206" y="212"/>
                  </a:lnTo>
                  <a:lnTo>
                    <a:pt x="206" y="45"/>
                  </a:lnTo>
                  <a:lnTo>
                    <a:pt x="206" y="23"/>
                  </a:lnTo>
                  <a:lnTo>
                    <a:pt x="206" y="0"/>
                  </a:lnTo>
                  <a:lnTo>
                    <a:pt x="184" y="0"/>
                  </a:lnTo>
                  <a:close/>
                  <a:moveTo>
                    <a:pt x="161" y="181"/>
                  </a:moveTo>
                  <a:lnTo>
                    <a:pt x="109" y="165"/>
                  </a:lnTo>
                  <a:lnTo>
                    <a:pt x="109" y="165"/>
                  </a:lnTo>
                  <a:lnTo>
                    <a:pt x="103" y="165"/>
                  </a:lnTo>
                  <a:lnTo>
                    <a:pt x="103" y="165"/>
                  </a:lnTo>
                  <a:lnTo>
                    <a:pt x="96" y="165"/>
                  </a:lnTo>
                  <a:lnTo>
                    <a:pt x="44" y="181"/>
                  </a:lnTo>
                  <a:lnTo>
                    <a:pt x="44" y="45"/>
                  </a:lnTo>
                  <a:lnTo>
                    <a:pt x="161" y="45"/>
                  </a:lnTo>
                  <a:lnTo>
                    <a:pt x="161" y="181"/>
                  </a:lnTo>
                  <a:close/>
                </a:path>
              </a:pathLst>
            </a:custGeom>
            <a:noFill/>
            <a:ln>
              <a:solidFill>
                <a:schemeClr val="bg1"/>
              </a:solidFill>
            </a:ln>
          </p:spPr>
          <p:txBody>
            <a:bodyPr wrap="square">
              <a:noAutofit/>
            </a:bodyPr>
            <a:lstStyle/>
            <a:p>
              <a:endParaRPr lang="ko-KR" altLang="en-US" sz="2400">
                <a:solidFill>
                  <a:prstClr val="black"/>
                </a:solidFill>
              </a:endParaRPr>
            </a:p>
          </p:txBody>
        </p:sp>
      </p:grpSp>
      <p:grpSp>
        <p:nvGrpSpPr>
          <p:cNvPr id="365" name="그룹 673"/>
          <p:cNvGrpSpPr/>
          <p:nvPr/>
        </p:nvGrpSpPr>
        <p:grpSpPr>
          <a:xfrm>
            <a:off x="3521916" y="2049073"/>
            <a:ext cx="585309" cy="513020"/>
            <a:chOff x="5954319" y="4671994"/>
            <a:chExt cx="796925" cy="698500"/>
          </a:xfrm>
        </p:grpSpPr>
        <p:sp>
          <p:nvSpPr>
            <p:cNvPr id="366" name="Freeform 72"/>
            <p:cNvSpPr/>
            <p:nvPr/>
          </p:nvSpPr>
          <p:spPr bwMode="auto">
            <a:xfrm>
              <a:off x="6362306" y="4671994"/>
              <a:ext cx="177800" cy="219075"/>
            </a:xfrm>
            <a:custGeom>
              <a:avLst/>
              <a:gdLst>
                <a:gd name="T0" fmla="*/ 226 w 335"/>
                <a:gd name="T1" fmla="*/ 414 h 414"/>
                <a:gd name="T2" fmla="*/ 203 w 335"/>
                <a:gd name="T3" fmla="*/ 413 h 414"/>
                <a:gd name="T4" fmla="*/ 158 w 335"/>
                <a:gd name="T5" fmla="*/ 404 h 414"/>
                <a:gd name="T6" fmla="*/ 118 w 335"/>
                <a:gd name="T7" fmla="*/ 389 h 414"/>
                <a:gd name="T8" fmla="*/ 82 w 335"/>
                <a:gd name="T9" fmla="*/ 366 h 414"/>
                <a:gd name="T10" fmla="*/ 51 w 335"/>
                <a:gd name="T11" fmla="*/ 338 h 414"/>
                <a:gd name="T12" fmla="*/ 27 w 335"/>
                <a:gd name="T13" fmla="*/ 306 h 414"/>
                <a:gd name="T14" fmla="*/ 10 w 335"/>
                <a:gd name="T15" fmla="*/ 269 h 414"/>
                <a:gd name="T16" fmla="*/ 1 w 335"/>
                <a:gd name="T17" fmla="*/ 228 h 414"/>
                <a:gd name="T18" fmla="*/ 0 w 335"/>
                <a:gd name="T19" fmla="*/ 207 h 414"/>
                <a:gd name="T20" fmla="*/ 5 w 335"/>
                <a:gd name="T21" fmla="*/ 166 h 414"/>
                <a:gd name="T22" fmla="*/ 18 w 335"/>
                <a:gd name="T23" fmla="*/ 126 h 414"/>
                <a:gd name="T24" fmla="*/ 38 w 335"/>
                <a:gd name="T25" fmla="*/ 92 h 414"/>
                <a:gd name="T26" fmla="*/ 67 w 335"/>
                <a:gd name="T27" fmla="*/ 61 h 414"/>
                <a:gd name="T28" fmla="*/ 100 w 335"/>
                <a:gd name="T29" fmla="*/ 36 h 414"/>
                <a:gd name="T30" fmla="*/ 138 w 335"/>
                <a:gd name="T31" fmla="*/ 17 h 414"/>
                <a:gd name="T32" fmla="*/ 181 w 335"/>
                <a:gd name="T33" fmla="*/ 5 h 414"/>
                <a:gd name="T34" fmla="*/ 226 w 335"/>
                <a:gd name="T35" fmla="*/ 0 h 414"/>
                <a:gd name="T36" fmla="*/ 310 w 335"/>
                <a:gd name="T37" fmla="*/ 0 h 414"/>
                <a:gd name="T38" fmla="*/ 319 w 335"/>
                <a:gd name="T39" fmla="*/ 3 h 414"/>
                <a:gd name="T40" fmla="*/ 328 w 335"/>
                <a:gd name="T41" fmla="*/ 8 h 414"/>
                <a:gd name="T42" fmla="*/ 332 w 335"/>
                <a:gd name="T43" fmla="*/ 16 h 414"/>
                <a:gd name="T44" fmla="*/ 335 w 335"/>
                <a:gd name="T45" fmla="*/ 25 h 414"/>
                <a:gd name="T46" fmla="*/ 335 w 335"/>
                <a:gd name="T47" fmla="*/ 31 h 414"/>
                <a:gd name="T48" fmla="*/ 330 w 335"/>
                <a:gd name="T49" fmla="*/ 40 h 414"/>
                <a:gd name="T50" fmla="*/ 324 w 335"/>
                <a:gd name="T51" fmla="*/ 47 h 414"/>
                <a:gd name="T52" fmla="*/ 315 w 335"/>
                <a:gd name="T53" fmla="*/ 50 h 414"/>
                <a:gd name="T54" fmla="*/ 226 w 335"/>
                <a:gd name="T55" fmla="*/ 50 h 414"/>
                <a:gd name="T56" fmla="*/ 208 w 335"/>
                <a:gd name="T57" fmla="*/ 52 h 414"/>
                <a:gd name="T58" fmla="*/ 173 w 335"/>
                <a:gd name="T59" fmla="*/ 57 h 414"/>
                <a:gd name="T60" fmla="*/ 141 w 335"/>
                <a:gd name="T61" fmla="*/ 69 h 414"/>
                <a:gd name="T62" fmla="*/ 114 w 335"/>
                <a:gd name="T63" fmla="*/ 86 h 414"/>
                <a:gd name="T64" fmla="*/ 90 w 335"/>
                <a:gd name="T65" fmla="*/ 107 h 414"/>
                <a:gd name="T66" fmla="*/ 71 w 335"/>
                <a:gd name="T67" fmla="*/ 132 h 414"/>
                <a:gd name="T68" fmla="*/ 57 w 335"/>
                <a:gd name="T69" fmla="*/ 161 h 414"/>
                <a:gd name="T70" fmla="*/ 51 w 335"/>
                <a:gd name="T71" fmla="*/ 192 h 414"/>
                <a:gd name="T72" fmla="*/ 50 w 335"/>
                <a:gd name="T73" fmla="*/ 207 h 414"/>
                <a:gd name="T74" fmla="*/ 53 w 335"/>
                <a:gd name="T75" fmla="*/ 239 h 414"/>
                <a:gd name="T76" fmla="*/ 63 w 335"/>
                <a:gd name="T77" fmla="*/ 268 h 414"/>
                <a:gd name="T78" fmla="*/ 80 w 335"/>
                <a:gd name="T79" fmla="*/ 295 h 414"/>
                <a:gd name="T80" fmla="*/ 101 w 335"/>
                <a:gd name="T81" fmla="*/ 318 h 414"/>
                <a:gd name="T82" fmla="*/ 127 w 335"/>
                <a:gd name="T83" fmla="*/ 337 h 414"/>
                <a:gd name="T84" fmla="*/ 157 w 335"/>
                <a:gd name="T85" fmla="*/ 351 h 414"/>
                <a:gd name="T86" fmla="*/ 190 w 335"/>
                <a:gd name="T87" fmla="*/ 360 h 414"/>
                <a:gd name="T88" fmla="*/ 226 w 335"/>
                <a:gd name="T89" fmla="*/ 364 h 414"/>
                <a:gd name="T90" fmla="*/ 310 w 335"/>
                <a:gd name="T91" fmla="*/ 364 h 414"/>
                <a:gd name="T92" fmla="*/ 319 w 335"/>
                <a:gd name="T93" fmla="*/ 365 h 414"/>
                <a:gd name="T94" fmla="*/ 328 w 335"/>
                <a:gd name="T95" fmla="*/ 371 h 414"/>
                <a:gd name="T96" fmla="*/ 332 w 335"/>
                <a:gd name="T97" fmla="*/ 379 h 414"/>
                <a:gd name="T98" fmla="*/ 335 w 335"/>
                <a:gd name="T99" fmla="*/ 389 h 414"/>
                <a:gd name="T100" fmla="*/ 335 w 335"/>
                <a:gd name="T101" fmla="*/ 394 h 414"/>
                <a:gd name="T102" fmla="*/ 330 w 335"/>
                <a:gd name="T103" fmla="*/ 402 h 414"/>
                <a:gd name="T104" fmla="*/ 324 w 335"/>
                <a:gd name="T105" fmla="*/ 409 h 414"/>
                <a:gd name="T106" fmla="*/ 315 w 335"/>
                <a:gd name="T107" fmla="*/ 413 h 414"/>
                <a:gd name="T108" fmla="*/ 310 w 335"/>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5" h="414">
                  <a:moveTo>
                    <a:pt x="310" y="414"/>
                  </a:moveTo>
                  <a:lnTo>
                    <a:pt x="226" y="414"/>
                  </a:lnTo>
                  <a:lnTo>
                    <a:pt x="226" y="414"/>
                  </a:lnTo>
                  <a:lnTo>
                    <a:pt x="203" y="413"/>
                  </a:lnTo>
                  <a:lnTo>
                    <a:pt x="181" y="409"/>
                  </a:lnTo>
                  <a:lnTo>
                    <a:pt x="158" y="404"/>
                  </a:lnTo>
                  <a:lnTo>
                    <a:pt x="138" y="397"/>
                  </a:lnTo>
                  <a:lnTo>
                    <a:pt x="118" y="389"/>
                  </a:lnTo>
                  <a:lnTo>
                    <a:pt x="100" y="378"/>
                  </a:lnTo>
                  <a:lnTo>
                    <a:pt x="82" y="366"/>
                  </a:lnTo>
                  <a:lnTo>
                    <a:pt x="67" y="353"/>
                  </a:lnTo>
                  <a:lnTo>
                    <a:pt x="51" y="338"/>
                  </a:lnTo>
                  <a:lnTo>
                    <a:pt x="38" y="322"/>
                  </a:lnTo>
                  <a:lnTo>
                    <a:pt x="27" y="306"/>
                  </a:lnTo>
                  <a:lnTo>
                    <a:pt x="18" y="288"/>
                  </a:lnTo>
                  <a:lnTo>
                    <a:pt x="10" y="269"/>
                  </a:lnTo>
                  <a:lnTo>
                    <a:pt x="5" y="249"/>
                  </a:lnTo>
                  <a:lnTo>
                    <a:pt x="1" y="228"/>
                  </a:lnTo>
                  <a:lnTo>
                    <a:pt x="0" y="207"/>
                  </a:lnTo>
                  <a:lnTo>
                    <a:pt x="0" y="207"/>
                  </a:lnTo>
                  <a:lnTo>
                    <a:pt x="1" y="186"/>
                  </a:lnTo>
                  <a:lnTo>
                    <a:pt x="5" y="166"/>
                  </a:lnTo>
                  <a:lnTo>
                    <a:pt x="10" y="145"/>
                  </a:lnTo>
                  <a:lnTo>
                    <a:pt x="18" y="126"/>
                  </a:lnTo>
                  <a:lnTo>
                    <a:pt x="27" y="109"/>
                  </a:lnTo>
                  <a:lnTo>
                    <a:pt x="38" y="92"/>
                  </a:lnTo>
                  <a:lnTo>
                    <a:pt x="51" y="76"/>
                  </a:lnTo>
                  <a:lnTo>
                    <a:pt x="67" y="61"/>
                  </a:lnTo>
                  <a:lnTo>
                    <a:pt x="82" y="48"/>
                  </a:lnTo>
                  <a:lnTo>
                    <a:pt x="100" y="36"/>
                  </a:lnTo>
                  <a:lnTo>
                    <a:pt x="118" y="25"/>
                  </a:lnTo>
                  <a:lnTo>
                    <a:pt x="138" y="17"/>
                  </a:lnTo>
                  <a:lnTo>
                    <a:pt x="158" y="10"/>
                  </a:lnTo>
                  <a:lnTo>
                    <a:pt x="181" y="5"/>
                  </a:lnTo>
                  <a:lnTo>
                    <a:pt x="203" y="2"/>
                  </a:lnTo>
                  <a:lnTo>
                    <a:pt x="226" y="0"/>
                  </a:lnTo>
                  <a:lnTo>
                    <a:pt x="310" y="0"/>
                  </a:lnTo>
                  <a:lnTo>
                    <a:pt x="310" y="0"/>
                  </a:lnTo>
                  <a:lnTo>
                    <a:pt x="315" y="2"/>
                  </a:lnTo>
                  <a:lnTo>
                    <a:pt x="319" y="3"/>
                  </a:lnTo>
                  <a:lnTo>
                    <a:pt x="324" y="5"/>
                  </a:lnTo>
                  <a:lnTo>
                    <a:pt x="328" y="8"/>
                  </a:lnTo>
                  <a:lnTo>
                    <a:pt x="330" y="12"/>
                  </a:lnTo>
                  <a:lnTo>
                    <a:pt x="332" y="16"/>
                  </a:lnTo>
                  <a:lnTo>
                    <a:pt x="335" y="21"/>
                  </a:lnTo>
                  <a:lnTo>
                    <a:pt x="335" y="25"/>
                  </a:lnTo>
                  <a:lnTo>
                    <a:pt x="335" y="25"/>
                  </a:lnTo>
                  <a:lnTo>
                    <a:pt x="335" y="31"/>
                  </a:lnTo>
                  <a:lnTo>
                    <a:pt x="332" y="36"/>
                  </a:lnTo>
                  <a:lnTo>
                    <a:pt x="330" y="40"/>
                  </a:lnTo>
                  <a:lnTo>
                    <a:pt x="328" y="43"/>
                  </a:lnTo>
                  <a:lnTo>
                    <a:pt x="324" y="47"/>
                  </a:lnTo>
                  <a:lnTo>
                    <a:pt x="319" y="49"/>
                  </a:lnTo>
                  <a:lnTo>
                    <a:pt x="315" y="50"/>
                  </a:lnTo>
                  <a:lnTo>
                    <a:pt x="310" y="50"/>
                  </a:lnTo>
                  <a:lnTo>
                    <a:pt x="226" y="50"/>
                  </a:lnTo>
                  <a:lnTo>
                    <a:pt x="226" y="50"/>
                  </a:lnTo>
                  <a:lnTo>
                    <a:pt x="208" y="52"/>
                  </a:lnTo>
                  <a:lnTo>
                    <a:pt x="190" y="54"/>
                  </a:lnTo>
                  <a:lnTo>
                    <a:pt x="173" y="57"/>
                  </a:lnTo>
                  <a:lnTo>
                    <a:pt x="157" y="63"/>
                  </a:lnTo>
                  <a:lnTo>
                    <a:pt x="141" y="69"/>
                  </a:lnTo>
                  <a:lnTo>
                    <a:pt x="127" y="78"/>
                  </a:lnTo>
                  <a:lnTo>
                    <a:pt x="114" y="86"/>
                  </a:lnTo>
                  <a:lnTo>
                    <a:pt x="101" y="97"/>
                  </a:lnTo>
                  <a:lnTo>
                    <a:pt x="90" y="107"/>
                  </a:lnTo>
                  <a:lnTo>
                    <a:pt x="80" y="119"/>
                  </a:lnTo>
                  <a:lnTo>
                    <a:pt x="71" y="132"/>
                  </a:lnTo>
                  <a:lnTo>
                    <a:pt x="63" y="147"/>
                  </a:lnTo>
                  <a:lnTo>
                    <a:pt x="57" y="161"/>
                  </a:lnTo>
                  <a:lnTo>
                    <a:pt x="53" y="176"/>
                  </a:lnTo>
                  <a:lnTo>
                    <a:pt x="51" y="192"/>
                  </a:lnTo>
                  <a:lnTo>
                    <a:pt x="50" y="207"/>
                  </a:lnTo>
                  <a:lnTo>
                    <a:pt x="50" y="207"/>
                  </a:lnTo>
                  <a:lnTo>
                    <a:pt x="51" y="223"/>
                  </a:lnTo>
                  <a:lnTo>
                    <a:pt x="53" y="239"/>
                  </a:lnTo>
                  <a:lnTo>
                    <a:pt x="57" y="253"/>
                  </a:lnTo>
                  <a:lnTo>
                    <a:pt x="63" y="268"/>
                  </a:lnTo>
                  <a:lnTo>
                    <a:pt x="71" y="282"/>
                  </a:lnTo>
                  <a:lnTo>
                    <a:pt x="80" y="295"/>
                  </a:lnTo>
                  <a:lnTo>
                    <a:pt x="90" y="307"/>
                  </a:lnTo>
                  <a:lnTo>
                    <a:pt x="101" y="318"/>
                  </a:lnTo>
                  <a:lnTo>
                    <a:pt x="114" y="328"/>
                  </a:lnTo>
                  <a:lnTo>
                    <a:pt x="127" y="337"/>
                  </a:lnTo>
                  <a:lnTo>
                    <a:pt x="141" y="345"/>
                  </a:lnTo>
                  <a:lnTo>
                    <a:pt x="157" y="351"/>
                  </a:lnTo>
                  <a:lnTo>
                    <a:pt x="173" y="357"/>
                  </a:lnTo>
                  <a:lnTo>
                    <a:pt x="190" y="360"/>
                  </a:lnTo>
                  <a:lnTo>
                    <a:pt x="208" y="363"/>
                  </a:lnTo>
                  <a:lnTo>
                    <a:pt x="226" y="364"/>
                  </a:lnTo>
                  <a:lnTo>
                    <a:pt x="310" y="364"/>
                  </a:lnTo>
                  <a:lnTo>
                    <a:pt x="310" y="364"/>
                  </a:lnTo>
                  <a:lnTo>
                    <a:pt x="315" y="364"/>
                  </a:lnTo>
                  <a:lnTo>
                    <a:pt x="319" y="365"/>
                  </a:lnTo>
                  <a:lnTo>
                    <a:pt x="324" y="367"/>
                  </a:lnTo>
                  <a:lnTo>
                    <a:pt x="328" y="371"/>
                  </a:lnTo>
                  <a:lnTo>
                    <a:pt x="330" y="375"/>
                  </a:lnTo>
                  <a:lnTo>
                    <a:pt x="332" y="379"/>
                  </a:lnTo>
                  <a:lnTo>
                    <a:pt x="335" y="383"/>
                  </a:lnTo>
                  <a:lnTo>
                    <a:pt x="335" y="389"/>
                  </a:lnTo>
                  <a:lnTo>
                    <a:pt x="335" y="389"/>
                  </a:lnTo>
                  <a:lnTo>
                    <a:pt x="335" y="394"/>
                  </a:lnTo>
                  <a:lnTo>
                    <a:pt x="332" y="398"/>
                  </a:lnTo>
                  <a:lnTo>
                    <a:pt x="330" y="402"/>
                  </a:lnTo>
                  <a:lnTo>
                    <a:pt x="328" y="407"/>
                  </a:lnTo>
                  <a:lnTo>
                    <a:pt x="324" y="409"/>
                  </a:lnTo>
                  <a:lnTo>
                    <a:pt x="319" y="411"/>
                  </a:lnTo>
                  <a:lnTo>
                    <a:pt x="315" y="413"/>
                  </a:lnTo>
                  <a:lnTo>
                    <a:pt x="310" y="414"/>
                  </a:lnTo>
                  <a:lnTo>
                    <a:pt x="310" y="41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67" name="Freeform 73"/>
            <p:cNvSpPr>
              <a:spLocks noEditPoints="1"/>
            </p:cNvSpPr>
            <p:nvPr/>
          </p:nvSpPr>
          <p:spPr bwMode="auto">
            <a:xfrm>
              <a:off x="6105131" y="4671994"/>
              <a:ext cx="284163" cy="219075"/>
            </a:xfrm>
            <a:custGeom>
              <a:avLst/>
              <a:gdLst>
                <a:gd name="T0" fmla="*/ 225 w 535"/>
                <a:gd name="T1" fmla="*/ 414 h 414"/>
                <a:gd name="T2" fmla="*/ 157 w 535"/>
                <a:gd name="T3" fmla="*/ 404 h 414"/>
                <a:gd name="T4" fmla="*/ 98 w 535"/>
                <a:gd name="T5" fmla="*/ 378 h 414"/>
                <a:gd name="T6" fmla="*/ 51 w 535"/>
                <a:gd name="T7" fmla="*/ 338 h 414"/>
                <a:gd name="T8" fmla="*/ 17 w 535"/>
                <a:gd name="T9" fmla="*/ 288 h 414"/>
                <a:gd name="T10" fmla="*/ 1 w 535"/>
                <a:gd name="T11" fmla="*/ 228 h 414"/>
                <a:gd name="T12" fmla="*/ 1 w 535"/>
                <a:gd name="T13" fmla="*/ 186 h 414"/>
                <a:gd name="T14" fmla="*/ 17 w 535"/>
                <a:gd name="T15" fmla="*/ 126 h 414"/>
                <a:gd name="T16" fmla="*/ 51 w 535"/>
                <a:gd name="T17" fmla="*/ 76 h 414"/>
                <a:gd name="T18" fmla="*/ 98 w 535"/>
                <a:gd name="T19" fmla="*/ 36 h 414"/>
                <a:gd name="T20" fmla="*/ 157 w 535"/>
                <a:gd name="T21" fmla="*/ 10 h 414"/>
                <a:gd name="T22" fmla="*/ 225 w 535"/>
                <a:gd name="T23" fmla="*/ 0 h 414"/>
                <a:gd name="T24" fmla="*/ 332 w 535"/>
                <a:gd name="T25" fmla="*/ 2 h 414"/>
                <a:gd name="T26" fmla="*/ 397 w 535"/>
                <a:gd name="T27" fmla="*/ 17 h 414"/>
                <a:gd name="T28" fmla="*/ 453 w 535"/>
                <a:gd name="T29" fmla="*/ 48 h 414"/>
                <a:gd name="T30" fmla="*/ 496 w 535"/>
                <a:gd name="T31" fmla="*/ 92 h 414"/>
                <a:gd name="T32" fmla="*/ 524 w 535"/>
                <a:gd name="T33" fmla="*/ 145 h 414"/>
                <a:gd name="T34" fmla="*/ 535 w 535"/>
                <a:gd name="T35" fmla="*/ 207 h 414"/>
                <a:gd name="T36" fmla="*/ 530 w 535"/>
                <a:gd name="T37" fmla="*/ 249 h 414"/>
                <a:gd name="T38" fmla="*/ 508 w 535"/>
                <a:gd name="T39" fmla="*/ 306 h 414"/>
                <a:gd name="T40" fmla="*/ 468 w 535"/>
                <a:gd name="T41" fmla="*/ 353 h 414"/>
                <a:gd name="T42" fmla="*/ 416 w 535"/>
                <a:gd name="T43" fmla="*/ 389 h 414"/>
                <a:gd name="T44" fmla="*/ 354 w 535"/>
                <a:gd name="T45" fmla="*/ 409 h 414"/>
                <a:gd name="T46" fmla="*/ 309 w 535"/>
                <a:gd name="T47" fmla="*/ 414 h 414"/>
                <a:gd name="T48" fmla="*/ 207 w 535"/>
                <a:gd name="T49" fmla="*/ 52 h 414"/>
                <a:gd name="T50" fmla="*/ 156 w 535"/>
                <a:gd name="T51" fmla="*/ 63 h 414"/>
                <a:gd name="T52" fmla="*/ 114 w 535"/>
                <a:gd name="T53" fmla="*/ 86 h 414"/>
                <a:gd name="T54" fmla="*/ 79 w 535"/>
                <a:gd name="T55" fmla="*/ 119 h 414"/>
                <a:gd name="T56" fmla="*/ 57 w 535"/>
                <a:gd name="T57" fmla="*/ 161 h 414"/>
                <a:gd name="T58" fmla="*/ 49 w 535"/>
                <a:gd name="T59" fmla="*/ 207 h 414"/>
                <a:gd name="T60" fmla="*/ 53 w 535"/>
                <a:gd name="T61" fmla="*/ 239 h 414"/>
                <a:gd name="T62" fmla="*/ 70 w 535"/>
                <a:gd name="T63" fmla="*/ 282 h 414"/>
                <a:gd name="T64" fmla="*/ 100 w 535"/>
                <a:gd name="T65" fmla="*/ 318 h 414"/>
                <a:gd name="T66" fmla="*/ 141 w 535"/>
                <a:gd name="T67" fmla="*/ 345 h 414"/>
                <a:gd name="T68" fmla="*/ 189 w 535"/>
                <a:gd name="T69" fmla="*/ 360 h 414"/>
                <a:gd name="T70" fmla="*/ 309 w 535"/>
                <a:gd name="T71" fmla="*/ 364 h 414"/>
                <a:gd name="T72" fmla="*/ 345 w 535"/>
                <a:gd name="T73" fmla="*/ 360 h 414"/>
                <a:gd name="T74" fmla="*/ 392 w 535"/>
                <a:gd name="T75" fmla="*/ 345 h 414"/>
                <a:gd name="T76" fmla="*/ 434 w 535"/>
                <a:gd name="T77" fmla="*/ 318 h 414"/>
                <a:gd name="T78" fmla="*/ 464 w 535"/>
                <a:gd name="T79" fmla="*/ 282 h 414"/>
                <a:gd name="T80" fmla="*/ 482 w 535"/>
                <a:gd name="T81" fmla="*/ 239 h 414"/>
                <a:gd name="T82" fmla="*/ 485 w 535"/>
                <a:gd name="T83" fmla="*/ 207 h 414"/>
                <a:gd name="T84" fmla="*/ 477 w 535"/>
                <a:gd name="T85" fmla="*/ 161 h 414"/>
                <a:gd name="T86" fmla="*/ 455 w 535"/>
                <a:gd name="T87" fmla="*/ 119 h 414"/>
                <a:gd name="T88" fmla="*/ 421 w 535"/>
                <a:gd name="T89" fmla="*/ 86 h 414"/>
                <a:gd name="T90" fmla="*/ 377 w 535"/>
                <a:gd name="T91" fmla="*/ 63 h 414"/>
                <a:gd name="T92" fmla="*/ 327 w 535"/>
                <a:gd name="T93" fmla="*/ 5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5" h="414">
                  <a:moveTo>
                    <a:pt x="309" y="414"/>
                  </a:moveTo>
                  <a:lnTo>
                    <a:pt x="225" y="414"/>
                  </a:lnTo>
                  <a:lnTo>
                    <a:pt x="225" y="414"/>
                  </a:lnTo>
                  <a:lnTo>
                    <a:pt x="201" y="413"/>
                  </a:lnTo>
                  <a:lnTo>
                    <a:pt x="179" y="409"/>
                  </a:lnTo>
                  <a:lnTo>
                    <a:pt x="157" y="404"/>
                  </a:lnTo>
                  <a:lnTo>
                    <a:pt x="137" y="397"/>
                  </a:lnTo>
                  <a:lnTo>
                    <a:pt x="117" y="389"/>
                  </a:lnTo>
                  <a:lnTo>
                    <a:pt x="98" y="378"/>
                  </a:lnTo>
                  <a:lnTo>
                    <a:pt x="81" y="366"/>
                  </a:lnTo>
                  <a:lnTo>
                    <a:pt x="65" y="353"/>
                  </a:lnTo>
                  <a:lnTo>
                    <a:pt x="51" y="338"/>
                  </a:lnTo>
                  <a:lnTo>
                    <a:pt x="38" y="322"/>
                  </a:lnTo>
                  <a:lnTo>
                    <a:pt x="27" y="306"/>
                  </a:lnTo>
                  <a:lnTo>
                    <a:pt x="17" y="288"/>
                  </a:lnTo>
                  <a:lnTo>
                    <a:pt x="9" y="269"/>
                  </a:lnTo>
                  <a:lnTo>
                    <a:pt x="3" y="249"/>
                  </a:lnTo>
                  <a:lnTo>
                    <a:pt x="1" y="228"/>
                  </a:lnTo>
                  <a:lnTo>
                    <a:pt x="0" y="207"/>
                  </a:lnTo>
                  <a:lnTo>
                    <a:pt x="0" y="207"/>
                  </a:lnTo>
                  <a:lnTo>
                    <a:pt x="1" y="186"/>
                  </a:lnTo>
                  <a:lnTo>
                    <a:pt x="3" y="166"/>
                  </a:lnTo>
                  <a:lnTo>
                    <a:pt x="9" y="145"/>
                  </a:lnTo>
                  <a:lnTo>
                    <a:pt x="17" y="126"/>
                  </a:lnTo>
                  <a:lnTo>
                    <a:pt x="27" y="109"/>
                  </a:lnTo>
                  <a:lnTo>
                    <a:pt x="38" y="92"/>
                  </a:lnTo>
                  <a:lnTo>
                    <a:pt x="51" y="76"/>
                  </a:lnTo>
                  <a:lnTo>
                    <a:pt x="65" y="61"/>
                  </a:lnTo>
                  <a:lnTo>
                    <a:pt x="81" y="48"/>
                  </a:lnTo>
                  <a:lnTo>
                    <a:pt x="98" y="36"/>
                  </a:lnTo>
                  <a:lnTo>
                    <a:pt x="117" y="25"/>
                  </a:lnTo>
                  <a:lnTo>
                    <a:pt x="137" y="17"/>
                  </a:lnTo>
                  <a:lnTo>
                    <a:pt x="157" y="10"/>
                  </a:lnTo>
                  <a:lnTo>
                    <a:pt x="179" y="5"/>
                  </a:lnTo>
                  <a:lnTo>
                    <a:pt x="201" y="2"/>
                  </a:lnTo>
                  <a:lnTo>
                    <a:pt x="225" y="0"/>
                  </a:lnTo>
                  <a:lnTo>
                    <a:pt x="309" y="0"/>
                  </a:lnTo>
                  <a:lnTo>
                    <a:pt x="309" y="0"/>
                  </a:lnTo>
                  <a:lnTo>
                    <a:pt x="332" y="2"/>
                  </a:lnTo>
                  <a:lnTo>
                    <a:pt x="354" y="5"/>
                  </a:lnTo>
                  <a:lnTo>
                    <a:pt x="376" y="10"/>
                  </a:lnTo>
                  <a:lnTo>
                    <a:pt x="397" y="17"/>
                  </a:lnTo>
                  <a:lnTo>
                    <a:pt x="416" y="25"/>
                  </a:lnTo>
                  <a:lnTo>
                    <a:pt x="435" y="36"/>
                  </a:lnTo>
                  <a:lnTo>
                    <a:pt x="453" y="48"/>
                  </a:lnTo>
                  <a:lnTo>
                    <a:pt x="468" y="61"/>
                  </a:lnTo>
                  <a:lnTo>
                    <a:pt x="484" y="76"/>
                  </a:lnTo>
                  <a:lnTo>
                    <a:pt x="496" y="92"/>
                  </a:lnTo>
                  <a:lnTo>
                    <a:pt x="508" y="109"/>
                  </a:lnTo>
                  <a:lnTo>
                    <a:pt x="517" y="126"/>
                  </a:lnTo>
                  <a:lnTo>
                    <a:pt x="524" y="145"/>
                  </a:lnTo>
                  <a:lnTo>
                    <a:pt x="530" y="166"/>
                  </a:lnTo>
                  <a:lnTo>
                    <a:pt x="534" y="186"/>
                  </a:lnTo>
                  <a:lnTo>
                    <a:pt x="535" y="207"/>
                  </a:lnTo>
                  <a:lnTo>
                    <a:pt x="535" y="207"/>
                  </a:lnTo>
                  <a:lnTo>
                    <a:pt x="534" y="228"/>
                  </a:lnTo>
                  <a:lnTo>
                    <a:pt x="530" y="249"/>
                  </a:lnTo>
                  <a:lnTo>
                    <a:pt x="524" y="269"/>
                  </a:lnTo>
                  <a:lnTo>
                    <a:pt x="517" y="288"/>
                  </a:lnTo>
                  <a:lnTo>
                    <a:pt x="508" y="306"/>
                  </a:lnTo>
                  <a:lnTo>
                    <a:pt x="496" y="322"/>
                  </a:lnTo>
                  <a:lnTo>
                    <a:pt x="484" y="338"/>
                  </a:lnTo>
                  <a:lnTo>
                    <a:pt x="468" y="353"/>
                  </a:lnTo>
                  <a:lnTo>
                    <a:pt x="453" y="366"/>
                  </a:lnTo>
                  <a:lnTo>
                    <a:pt x="435" y="378"/>
                  </a:lnTo>
                  <a:lnTo>
                    <a:pt x="416" y="389"/>
                  </a:lnTo>
                  <a:lnTo>
                    <a:pt x="397" y="397"/>
                  </a:lnTo>
                  <a:lnTo>
                    <a:pt x="376" y="404"/>
                  </a:lnTo>
                  <a:lnTo>
                    <a:pt x="354" y="409"/>
                  </a:lnTo>
                  <a:lnTo>
                    <a:pt x="332" y="413"/>
                  </a:lnTo>
                  <a:lnTo>
                    <a:pt x="309" y="414"/>
                  </a:lnTo>
                  <a:lnTo>
                    <a:pt x="309" y="414"/>
                  </a:lnTo>
                  <a:close/>
                  <a:moveTo>
                    <a:pt x="225" y="50"/>
                  </a:moveTo>
                  <a:lnTo>
                    <a:pt x="225" y="50"/>
                  </a:lnTo>
                  <a:lnTo>
                    <a:pt x="207" y="52"/>
                  </a:lnTo>
                  <a:lnTo>
                    <a:pt x="189" y="54"/>
                  </a:lnTo>
                  <a:lnTo>
                    <a:pt x="173" y="57"/>
                  </a:lnTo>
                  <a:lnTo>
                    <a:pt x="156" y="63"/>
                  </a:lnTo>
                  <a:lnTo>
                    <a:pt x="141" y="69"/>
                  </a:lnTo>
                  <a:lnTo>
                    <a:pt x="127" y="78"/>
                  </a:lnTo>
                  <a:lnTo>
                    <a:pt x="114" y="86"/>
                  </a:lnTo>
                  <a:lnTo>
                    <a:pt x="100" y="97"/>
                  </a:lnTo>
                  <a:lnTo>
                    <a:pt x="89" y="107"/>
                  </a:lnTo>
                  <a:lnTo>
                    <a:pt x="79" y="119"/>
                  </a:lnTo>
                  <a:lnTo>
                    <a:pt x="70" y="132"/>
                  </a:lnTo>
                  <a:lnTo>
                    <a:pt x="62" y="147"/>
                  </a:lnTo>
                  <a:lnTo>
                    <a:pt x="57" y="161"/>
                  </a:lnTo>
                  <a:lnTo>
                    <a:pt x="53" y="176"/>
                  </a:lnTo>
                  <a:lnTo>
                    <a:pt x="49" y="192"/>
                  </a:lnTo>
                  <a:lnTo>
                    <a:pt x="49" y="207"/>
                  </a:lnTo>
                  <a:lnTo>
                    <a:pt x="49" y="207"/>
                  </a:lnTo>
                  <a:lnTo>
                    <a:pt x="49" y="223"/>
                  </a:lnTo>
                  <a:lnTo>
                    <a:pt x="53" y="239"/>
                  </a:lnTo>
                  <a:lnTo>
                    <a:pt x="57" y="253"/>
                  </a:lnTo>
                  <a:lnTo>
                    <a:pt x="62" y="268"/>
                  </a:lnTo>
                  <a:lnTo>
                    <a:pt x="70" y="282"/>
                  </a:lnTo>
                  <a:lnTo>
                    <a:pt x="79" y="295"/>
                  </a:lnTo>
                  <a:lnTo>
                    <a:pt x="89" y="307"/>
                  </a:lnTo>
                  <a:lnTo>
                    <a:pt x="100" y="318"/>
                  </a:lnTo>
                  <a:lnTo>
                    <a:pt x="114" y="328"/>
                  </a:lnTo>
                  <a:lnTo>
                    <a:pt x="127" y="337"/>
                  </a:lnTo>
                  <a:lnTo>
                    <a:pt x="141" y="345"/>
                  </a:lnTo>
                  <a:lnTo>
                    <a:pt x="156" y="351"/>
                  </a:lnTo>
                  <a:lnTo>
                    <a:pt x="173" y="357"/>
                  </a:lnTo>
                  <a:lnTo>
                    <a:pt x="189" y="360"/>
                  </a:lnTo>
                  <a:lnTo>
                    <a:pt x="207" y="363"/>
                  </a:lnTo>
                  <a:lnTo>
                    <a:pt x="225" y="364"/>
                  </a:lnTo>
                  <a:lnTo>
                    <a:pt x="309" y="364"/>
                  </a:lnTo>
                  <a:lnTo>
                    <a:pt x="309" y="364"/>
                  </a:lnTo>
                  <a:lnTo>
                    <a:pt x="327" y="363"/>
                  </a:lnTo>
                  <a:lnTo>
                    <a:pt x="345" y="360"/>
                  </a:lnTo>
                  <a:lnTo>
                    <a:pt x="362" y="357"/>
                  </a:lnTo>
                  <a:lnTo>
                    <a:pt x="377" y="351"/>
                  </a:lnTo>
                  <a:lnTo>
                    <a:pt x="392" y="345"/>
                  </a:lnTo>
                  <a:lnTo>
                    <a:pt x="408" y="337"/>
                  </a:lnTo>
                  <a:lnTo>
                    <a:pt x="421" y="328"/>
                  </a:lnTo>
                  <a:lnTo>
                    <a:pt x="434" y="318"/>
                  </a:lnTo>
                  <a:lnTo>
                    <a:pt x="445" y="307"/>
                  </a:lnTo>
                  <a:lnTo>
                    <a:pt x="455" y="295"/>
                  </a:lnTo>
                  <a:lnTo>
                    <a:pt x="464" y="282"/>
                  </a:lnTo>
                  <a:lnTo>
                    <a:pt x="471" y="268"/>
                  </a:lnTo>
                  <a:lnTo>
                    <a:pt x="477" y="253"/>
                  </a:lnTo>
                  <a:lnTo>
                    <a:pt x="482" y="239"/>
                  </a:lnTo>
                  <a:lnTo>
                    <a:pt x="484" y="223"/>
                  </a:lnTo>
                  <a:lnTo>
                    <a:pt x="485" y="207"/>
                  </a:lnTo>
                  <a:lnTo>
                    <a:pt x="485" y="207"/>
                  </a:lnTo>
                  <a:lnTo>
                    <a:pt x="484" y="192"/>
                  </a:lnTo>
                  <a:lnTo>
                    <a:pt x="482" y="176"/>
                  </a:lnTo>
                  <a:lnTo>
                    <a:pt x="477" y="161"/>
                  </a:lnTo>
                  <a:lnTo>
                    <a:pt x="471" y="147"/>
                  </a:lnTo>
                  <a:lnTo>
                    <a:pt x="464" y="132"/>
                  </a:lnTo>
                  <a:lnTo>
                    <a:pt x="455" y="119"/>
                  </a:lnTo>
                  <a:lnTo>
                    <a:pt x="445" y="107"/>
                  </a:lnTo>
                  <a:lnTo>
                    <a:pt x="434" y="97"/>
                  </a:lnTo>
                  <a:lnTo>
                    <a:pt x="421" y="86"/>
                  </a:lnTo>
                  <a:lnTo>
                    <a:pt x="408" y="78"/>
                  </a:lnTo>
                  <a:lnTo>
                    <a:pt x="392" y="69"/>
                  </a:lnTo>
                  <a:lnTo>
                    <a:pt x="377" y="63"/>
                  </a:lnTo>
                  <a:lnTo>
                    <a:pt x="362" y="57"/>
                  </a:lnTo>
                  <a:lnTo>
                    <a:pt x="345" y="54"/>
                  </a:lnTo>
                  <a:lnTo>
                    <a:pt x="327" y="52"/>
                  </a:lnTo>
                  <a:lnTo>
                    <a:pt x="309" y="50"/>
                  </a:lnTo>
                  <a:lnTo>
                    <a:pt x="225"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68" name="Freeform 74"/>
            <p:cNvSpPr/>
            <p:nvPr/>
          </p:nvSpPr>
          <p:spPr bwMode="auto">
            <a:xfrm>
              <a:off x="6295631" y="4679931"/>
              <a:ext cx="25400" cy="204788"/>
            </a:xfrm>
            <a:custGeom>
              <a:avLst/>
              <a:gdLst>
                <a:gd name="T0" fmla="*/ 25 w 50"/>
                <a:gd name="T1" fmla="*/ 387 h 387"/>
                <a:gd name="T2" fmla="*/ 25 w 50"/>
                <a:gd name="T3" fmla="*/ 387 h 387"/>
                <a:gd name="T4" fmla="*/ 20 w 50"/>
                <a:gd name="T5" fmla="*/ 387 h 387"/>
                <a:gd name="T6" fmla="*/ 15 w 50"/>
                <a:gd name="T7" fmla="*/ 384 h 387"/>
                <a:gd name="T8" fmla="*/ 11 w 50"/>
                <a:gd name="T9" fmla="*/ 382 h 387"/>
                <a:gd name="T10" fmla="*/ 7 w 50"/>
                <a:gd name="T11" fmla="*/ 380 h 387"/>
                <a:gd name="T12" fmla="*/ 5 w 50"/>
                <a:gd name="T13" fmla="*/ 376 h 387"/>
                <a:gd name="T14" fmla="*/ 2 w 50"/>
                <a:gd name="T15" fmla="*/ 371 h 387"/>
                <a:gd name="T16" fmla="*/ 1 w 50"/>
                <a:gd name="T17" fmla="*/ 366 h 387"/>
                <a:gd name="T18" fmla="*/ 0 w 50"/>
                <a:gd name="T19" fmla="*/ 362 h 387"/>
                <a:gd name="T20" fmla="*/ 0 w 50"/>
                <a:gd name="T21" fmla="*/ 24 h 387"/>
                <a:gd name="T22" fmla="*/ 0 w 50"/>
                <a:gd name="T23" fmla="*/ 24 h 387"/>
                <a:gd name="T24" fmla="*/ 1 w 50"/>
                <a:gd name="T25" fmla="*/ 20 h 387"/>
                <a:gd name="T26" fmla="*/ 2 w 50"/>
                <a:gd name="T27" fmla="*/ 15 h 387"/>
                <a:gd name="T28" fmla="*/ 5 w 50"/>
                <a:gd name="T29" fmla="*/ 10 h 387"/>
                <a:gd name="T30" fmla="*/ 7 w 50"/>
                <a:gd name="T31" fmla="*/ 7 h 387"/>
                <a:gd name="T32" fmla="*/ 11 w 50"/>
                <a:gd name="T33" fmla="*/ 4 h 387"/>
                <a:gd name="T34" fmla="*/ 15 w 50"/>
                <a:gd name="T35" fmla="*/ 2 h 387"/>
                <a:gd name="T36" fmla="*/ 20 w 50"/>
                <a:gd name="T37" fmla="*/ 0 h 387"/>
                <a:gd name="T38" fmla="*/ 25 w 50"/>
                <a:gd name="T39" fmla="*/ 0 h 387"/>
                <a:gd name="T40" fmla="*/ 25 w 50"/>
                <a:gd name="T41" fmla="*/ 0 h 387"/>
                <a:gd name="T42" fmla="*/ 30 w 50"/>
                <a:gd name="T43" fmla="*/ 0 h 387"/>
                <a:gd name="T44" fmla="*/ 34 w 50"/>
                <a:gd name="T45" fmla="*/ 2 h 387"/>
                <a:gd name="T46" fmla="*/ 39 w 50"/>
                <a:gd name="T47" fmla="*/ 4 h 387"/>
                <a:gd name="T48" fmla="*/ 43 w 50"/>
                <a:gd name="T49" fmla="*/ 7 h 387"/>
                <a:gd name="T50" fmla="*/ 46 w 50"/>
                <a:gd name="T51" fmla="*/ 10 h 387"/>
                <a:gd name="T52" fmla="*/ 49 w 50"/>
                <a:gd name="T53" fmla="*/ 15 h 387"/>
                <a:gd name="T54" fmla="*/ 50 w 50"/>
                <a:gd name="T55" fmla="*/ 20 h 387"/>
                <a:gd name="T56" fmla="*/ 50 w 50"/>
                <a:gd name="T57" fmla="*/ 24 h 387"/>
                <a:gd name="T58" fmla="*/ 50 w 50"/>
                <a:gd name="T59" fmla="*/ 362 h 387"/>
                <a:gd name="T60" fmla="*/ 50 w 50"/>
                <a:gd name="T61" fmla="*/ 362 h 387"/>
                <a:gd name="T62" fmla="*/ 50 w 50"/>
                <a:gd name="T63" fmla="*/ 366 h 387"/>
                <a:gd name="T64" fmla="*/ 49 w 50"/>
                <a:gd name="T65" fmla="*/ 371 h 387"/>
                <a:gd name="T66" fmla="*/ 46 w 50"/>
                <a:gd name="T67" fmla="*/ 376 h 387"/>
                <a:gd name="T68" fmla="*/ 43 w 50"/>
                <a:gd name="T69" fmla="*/ 380 h 387"/>
                <a:gd name="T70" fmla="*/ 39 w 50"/>
                <a:gd name="T71" fmla="*/ 382 h 387"/>
                <a:gd name="T72" fmla="*/ 34 w 50"/>
                <a:gd name="T73" fmla="*/ 384 h 387"/>
                <a:gd name="T74" fmla="*/ 30 w 50"/>
                <a:gd name="T75" fmla="*/ 387 h 387"/>
                <a:gd name="T76" fmla="*/ 25 w 50"/>
                <a:gd name="T77" fmla="*/ 387 h 387"/>
                <a:gd name="T78" fmla="*/ 25 w 50"/>
                <a:gd name="T79"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87">
                  <a:moveTo>
                    <a:pt x="25" y="387"/>
                  </a:moveTo>
                  <a:lnTo>
                    <a:pt x="25" y="387"/>
                  </a:lnTo>
                  <a:lnTo>
                    <a:pt x="20" y="387"/>
                  </a:lnTo>
                  <a:lnTo>
                    <a:pt x="15" y="384"/>
                  </a:lnTo>
                  <a:lnTo>
                    <a:pt x="11" y="382"/>
                  </a:lnTo>
                  <a:lnTo>
                    <a:pt x="7" y="380"/>
                  </a:lnTo>
                  <a:lnTo>
                    <a:pt x="5" y="376"/>
                  </a:lnTo>
                  <a:lnTo>
                    <a:pt x="2" y="371"/>
                  </a:lnTo>
                  <a:lnTo>
                    <a:pt x="1" y="366"/>
                  </a:lnTo>
                  <a:lnTo>
                    <a:pt x="0" y="362"/>
                  </a:lnTo>
                  <a:lnTo>
                    <a:pt x="0" y="24"/>
                  </a:lnTo>
                  <a:lnTo>
                    <a:pt x="0" y="24"/>
                  </a:lnTo>
                  <a:lnTo>
                    <a:pt x="1" y="20"/>
                  </a:lnTo>
                  <a:lnTo>
                    <a:pt x="2" y="15"/>
                  </a:lnTo>
                  <a:lnTo>
                    <a:pt x="5" y="10"/>
                  </a:lnTo>
                  <a:lnTo>
                    <a:pt x="7" y="7"/>
                  </a:lnTo>
                  <a:lnTo>
                    <a:pt x="11" y="4"/>
                  </a:lnTo>
                  <a:lnTo>
                    <a:pt x="15" y="2"/>
                  </a:lnTo>
                  <a:lnTo>
                    <a:pt x="20" y="0"/>
                  </a:lnTo>
                  <a:lnTo>
                    <a:pt x="25" y="0"/>
                  </a:lnTo>
                  <a:lnTo>
                    <a:pt x="25" y="0"/>
                  </a:lnTo>
                  <a:lnTo>
                    <a:pt x="30" y="0"/>
                  </a:lnTo>
                  <a:lnTo>
                    <a:pt x="34" y="2"/>
                  </a:lnTo>
                  <a:lnTo>
                    <a:pt x="39" y="4"/>
                  </a:lnTo>
                  <a:lnTo>
                    <a:pt x="43" y="7"/>
                  </a:lnTo>
                  <a:lnTo>
                    <a:pt x="46" y="10"/>
                  </a:lnTo>
                  <a:lnTo>
                    <a:pt x="49" y="15"/>
                  </a:lnTo>
                  <a:lnTo>
                    <a:pt x="50" y="20"/>
                  </a:lnTo>
                  <a:lnTo>
                    <a:pt x="50" y="24"/>
                  </a:lnTo>
                  <a:lnTo>
                    <a:pt x="50" y="362"/>
                  </a:lnTo>
                  <a:lnTo>
                    <a:pt x="50" y="362"/>
                  </a:lnTo>
                  <a:lnTo>
                    <a:pt x="50" y="366"/>
                  </a:lnTo>
                  <a:lnTo>
                    <a:pt x="49" y="371"/>
                  </a:lnTo>
                  <a:lnTo>
                    <a:pt x="46" y="376"/>
                  </a:lnTo>
                  <a:lnTo>
                    <a:pt x="43" y="380"/>
                  </a:lnTo>
                  <a:lnTo>
                    <a:pt x="39" y="382"/>
                  </a:lnTo>
                  <a:lnTo>
                    <a:pt x="34" y="384"/>
                  </a:lnTo>
                  <a:lnTo>
                    <a:pt x="30" y="387"/>
                  </a:lnTo>
                  <a:lnTo>
                    <a:pt x="25" y="387"/>
                  </a:lnTo>
                  <a:lnTo>
                    <a:pt x="25" y="38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69" name="Freeform 75"/>
            <p:cNvSpPr/>
            <p:nvPr/>
          </p:nvSpPr>
          <p:spPr bwMode="auto">
            <a:xfrm>
              <a:off x="6233719" y="4671994"/>
              <a:ext cx="26988" cy="219075"/>
            </a:xfrm>
            <a:custGeom>
              <a:avLst/>
              <a:gdLst>
                <a:gd name="T0" fmla="*/ 25 w 50"/>
                <a:gd name="T1" fmla="*/ 414 h 414"/>
                <a:gd name="T2" fmla="*/ 25 w 50"/>
                <a:gd name="T3" fmla="*/ 414 h 414"/>
                <a:gd name="T4" fmla="*/ 20 w 50"/>
                <a:gd name="T5" fmla="*/ 413 h 414"/>
                <a:gd name="T6" fmla="*/ 15 w 50"/>
                <a:gd name="T7" fmla="*/ 411 h 414"/>
                <a:gd name="T8" fmla="*/ 12 w 50"/>
                <a:gd name="T9" fmla="*/ 409 h 414"/>
                <a:gd name="T10" fmla="*/ 7 w 50"/>
                <a:gd name="T11" fmla="*/ 407 h 414"/>
                <a:gd name="T12" fmla="*/ 4 w 50"/>
                <a:gd name="T13" fmla="*/ 402 h 414"/>
                <a:gd name="T14" fmla="*/ 2 w 50"/>
                <a:gd name="T15" fmla="*/ 398 h 414"/>
                <a:gd name="T16" fmla="*/ 1 w 50"/>
                <a:gd name="T17" fmla="*/ 394 h 414"/>
                <a:gd name="T18" fmla="*/ 0 w 50"/>
                <a:gd name="T19" fmla="*/ 389 h 414"/>
                <a:gd name="T20" fmla="*/ 0 w 50"/>
                <a:gd name="T21" fmla="*/ 25 h 414"/>
                <a:gd name="T22" fmla="*/ 0 w 50"/>
                <a:gd name="T23" fmla="*/ 25 h 414"/>
                <a:gd name="T24" fmla="*/ 1 w 50"/>
                <a:gd name="T25" fmla="*/ 21 h 414"/>
                <a:gd name="T26" fmla="*/ 2 w 50"/>
                <a:gd name="T27" fmla="*/ 16 h 414"/>
                <a:gd name="T28" fmla="*/ 4 w 50"/>
                <a:gd name="T29" fmla="*/ 12 h 414"/>
                <a:gd name="T30" fmla="*/ 7 w 50"/>
                <a:gd name="T31" fmla="*/ 8 h 414"/>
                <a:gd name="T32" fmla="*/ 12 w 50"/>
                <a:gd name="T33" fmla="*/ 5 h 414"/>
                <a:gd name="T34" fmla="*/ 15 w 50"/>
                <a:gd name="T35" fmla="*/ 3 h 414"/>
                <a:gd name="T36" fmla="*/ 20 w 50"/>
                <a:gd name="T37" fmla="*/ 2 h 414"/>
                <a:gd name="T38" fmla="*/ 25 w 50"/>
                <a:gd name="T39" fmla="*/ 0 h 414"/>
                <a:gd name="T40" fmla="*/ 25 w 50"/>
                <a:gd name="T41" fmla="*/ 0 h 414"/>
                <a:gd name="T42" fmla="*/ 31 w 50"/>
                <a:gd name="T43" fmla="*/ 2 h 414"/>
                <a:gd name="T44" fmla="*/ 34 w 50"/>
                <a:gd name="T45" fmla="*/ 3 h 414"/>
                <a:gd name="T46" fmla="*/ 39 w 50"/>
                <a:gd name="T47" fmla="*/ 5 h 414"/>
                <a:gd name="T48" fmla="*/ 42 w 50"/>
                <a:gd name="T49" fmla="*/ 8 h 414"/>
                <a:gd name="T50" fmla="*/ 46 w 50"/>
                <a:gd name="T51" fmla="*/ 12 h 414"/>
                <a:gd name="T52" fmla="*/ 48 w 50"/>
                <a:gd name="T53" fmla="*/ 16 h 414"/>
                <a:gd name="T54" fmla="*/ 50 w 50"/>
                <a:gd name="T55" fmla="*/ 21 h 414"/>
                <a:gd name="T56" fmla="*/ 50 w 50"/>
                <a:gd name="T57" fmla="*/ 25 h 414"/>
                <a:gd name="T58" fmla="*/ 50 w 50"/>
                <a:gd name="T59" fmla="*/ 389 h 414"/>
                <a:gd name="T60" fmla="*/ 50 w 50"/>
                <a:gd name="T61" fmla="*/ 389 h 414"/>
                <a:gd name="T62" fmla="*/ 50 w 50"/>
                <a:gd name="T63" fmla="*/ 394 h 414"/>
                <a:gd name="T64" fmla="*/ 48 w 50"/>
                <a:gd name="T65" fmla="*/ 398 h 414"/>
                <a:gd name="T66" fmla="*/ 46 w 50"/>
                <a:gd name="T67" fmla="*/ 402 h 414"/>
                <a:gd name="T68" fmla="*/ 42 w 50"/>
                <a:gd name="T69" fmla="*/ 407 h 414"/>
                <a:gd name="T70" fmla="*/ 39 w 50"/>
                <a:gd name="T71" fmla="*/ 409 h 414"/>
                <a:gd name="T72" fmla="*/ 34 w 50"/>
                <a:gd name="T73" fmla="*/ 411 h 414"/>
                <a:gd name="T74" fmla="*/ 31 w 50"/>
                <a:gd name="T75" fmla="*/ 413 h 414"/>
                <a:gd name="T76" fmla="*/ 25 w 50"/>
                <a:gd name="T77" fmla="*/ 414 h 414"/>
                <a:gd name="T78" fmla="*/ 25 w 50"/>
                <a:gd name="T7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14">
                  <a:moveTo>
                    <a:pt x="25" y="414"/>
                  </a:moveTo>
                  <a:lnTo>
                    <a:pt x="25" y="414"/>
                  </a:lnTo>
                  <a:lnTo>
                    <a:pt x="20" y="413"/>
                  </a:lnTo>
                  <a:lnTo>
                    <a:pt x="15" y="411"/>
                  </a:lnTo>
                  <a:lnTo>
                    <a:pt x="12" y="409"/>
                  </a:lnTo>
                  <a:lnTo>
                    <a:pt x="7" y="407"/>
                  </a:lnTo>
                  <a:lnTo>
                    <a:pt x="4" y="402"/>
                  </a:lnTo>
                  <a:lnTo>
                    <a:pt x="2" y="398"/>
                  </a:lnTo>
                  <a:lnTo>
                    <a:pt x="1" y="394"/>
                  </a:lnTo>
                  <a:lnTo>
                    <a:pt x="0" y="389"/>
                  </a:lnTo>
                  <a:lnTo>
                    <a:pt x="0" y="25"/>
                  </a:lnTo>
                  <a:lnTo>
                    <a:pt x="0" y="25"/>
                  </a:lnTo>
                  <a:lnTo>
                    <a:pt x="1" y="21"/>
                  </a:lnTo>
                  <a:lnTo>
                    <a:pt x="2" y="16"/>
                  </a:lnTo>
                  <a:lnTo>
                    <a:pt x="4" y="12"/>
                  </a:lnTo>
                  <a:lnTo>
                    <a:pt x="7" y="8"/>
                  </a:lnTo>
                  <a:lnTo>
                    <a:pt x="12" y="5"/>
                  </a:lnTo>
                  <a:lnTo>
                    <a:pt x="15" y="3"/>
                  </a:lnTo>
                  <a:lnTo>
                    <a:pt x="20" y="2"/>
                  </a:lnTo>
                  <a:lnTo>
                    <a:pt x="25" y="0"/>
                  </a:lnTo>
                  <a:lnTo>
                    <a:pt x="25" y="0"/>
                  </a:lnTo>
                  <a:lnTo>
                    <a:pt x="31" y="2"/>
                  </a:lnTo>
                  <a:lnTo>
                    <a:pt x="34" y="3"/>
                  </a:lnTo>
                  <a:lnTo>
                    <a:pt x="39" y="5"/>
                  </a:lnTo>
                  <a:lnTo>
                    <a:pt x="42" y="8"/>
                  </a:lnTo>
                  <a:lnTo>
                    <a:pt x="46" y="12"/>
                  </a:lnTo>
                  <a:lnTo>
                    <a:pt x="48" y="16"/>
                  </a:lnTo>
                  <a:lnTo>
                    <a:pt x="50" y="21"/>
                  </a:lnTo>
                  <a:lnTo>
                    <a:pt x="50" y="25"/>
                  </a:lnTo>
                  <a:lnTo>
                    <a:pt x="50" y="389"/>
                  </a:lnTo>
                  <a:lnTo>
                    <a:pt x="50" y="389"/>
                  </a:lnTo>
                  <a:lnTo>
                    <a:pt x="50" y="394"/>
                  </a:lnTo>
                  <a:lnTo>
                    <a:pt x="48" y="398"/>
                  </a:lnTo>
                  <a:lnTo>
                    <a:pt x="46" y="402"/>
                  </a:lnTo>
                  <a:lnTo>
                    <a:pt x="42" y="407"/>
                  </a:lnTo>
                  <a:lnTo>
                    <a:pt x="39" y="409"/>
                  </a:lnTo>
                  <a:lnTo>
                    <a:pt x="34" y="411"/>
                  </a:lnTo>
                  <a:lnTo>
                    <a:pt x="31" y="413"/>
                  </a:lnTo>
                  <a:lnTo>
                    <a:pt x="25" y="414"/>
                  </a:lnTo>
                  <a:lnTo>
                    <a:pt x="25" y="41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0" name="Freeform 76"/>
            <p:cNvSpPr/>
            <p:nvPr/>
          </p:nvSpPr>
          <p:spPr bwMode="auto">
            <a:xfrm>
              <a:off x="6171806" y="4679931"/>
              <a:ext cx="26988" cy="200025"/>
            </a:xfrm>
            <a:custGeom>
              <a:avLst/>
              <a:gdLst>
                <a:gd name="T0" fmla="*/ 25 w 50"/>
                <a:gd name="T1" fmla="*/ 377 h 377"/>
                <a:gd name="T2" fmla="*/ 25 w 50"/>
                <a:gd name="T3" fmla="*/ 377 h 377"/>
                <a:gd name="T4" fmla="*/ 21 w 50"/>
                <a:gd name="T5" fmla="*/ 377 h 377"/>
                <a:gd name="T6" fmla="*/ 16 w 50"/>
                <a:gd name="T7" fmla="*/ 376 h 377"/>
                <a:gd name="T8" fmla="*/ 12 w 50"/>
                <a:gd name="T9" fmla="*/ 374 h 377"/>
                <a:gd name="T10" fmla="*/ 9 w 50"/>
                <a:gd name="T11" fmla="*/ 370 h 377"/>
                <a:gd name="T12" fmla="*/ 5 w 50"/>
                <a:gd name="T13" fmla="*/ 367 h 377"/>
                <a:gd name="T14" fmla="*/ 3 w 50"/>
                <a:gd name="T15" fmla="*/ 362 h 377"/>
                <a:gd name="T16" fmla="*/ 2 w 50"/>
                <a:gd name="T17" fmla="*/ 357 h 377"/>
                <a:gd name="T18" fmla="*/ 0 w 50"/>
                <a:gd name="T19" fmla="*/ 352 h 377"/>
                <a:gd name="T20" fmla="*/ 0 w 50"/>
                <a:gd name="T21" fmla="*/ 25 h 377"/>
                <a:gd name="T22" fmla="*/ 0 w 50"/>
                <a:gd name="T23" fmla="*/ 25 h 377"/>
                <a:gd name="T24" fmla="*/ 2 w 50"/>
                <a:gd name="T25" fmla="*/ 20 h 377"/>
                <a:gd name="T26" fmla="*/ 3 w 50"/>
                <a:gd name="T27" fmla="*/ 15 h 377"/>
                <a:gd name="T28" fmla="*/ 5 w 50"/>
                <a:gd name="T29" fmla="*/ 10 h 377"/>
                <a:gd name="T30" fmla="*/ 9 w 50"/>
                <a:gd name="T31" fmla="*/ 7 h 377"/>
                <a:gd name="T32" fmla="*/ 12 w 50"/>
                <a:gd name="T33" fmla="*/ 3 h 377"/>
                <a:gd name="T34" fmla="*/ 16 w 50"/>
                <a:gd name="T35" fmla="*/ 2 h 377"/>
                <a:gd name="T36" fmla="*/ 21 w 50"/>
                <a:gd name="T37" fmla="*/ 0 h 377"/>
                <a:gd name="T38" fmla="*/ 25 w 50"/>
                <a:gd name="T39" fmla="*/ 0 h 377"/>
                <a:gd name="T40" fmla="*/ 25 w 50"/>
                <a:gd name="T41" fmla="*/ 0 h 377"/>
                <a:gd name="T42" fmla="*/ 31 w 50"/>
                <a:gd name="T43" fmla="*/ 0 h 377"/>
                <a:gd name="T44" fmla="*/ 36 w 50"/>
                <a:gd name="T45" fmla="*/ 2 h 377"/>
                <a:gd name="T46" fmla="*/ 40 w 50"/>
                <a:gd name="T47" fmla="*/ 3 h 377"/>
                <a:gd name="T48" fmla="*/ 43 w 50"/>
                <a:gd name="T49" fmla="*/ 7 h 377"/>
                <a:gd name="T50" fmla="*/ 47 w 50"/>
                <a:gd name="T51" fmla="*/ 10 h 377"/>
                <a:gd name="T52" fmla="*/ 49 w 50"/>
                <a:gd name="T53" fmla="*/ 15 h 377"/>
                <a:gd name="T54" fmla="*/ 50 w 50"/>
                <a:gd name="T55" fmla="*/ 20 h 377"/>
                <a:gd name="T56" fmla="*/ 50 w 50"/>
                <a:gd name="T57" fmla="*/ 25 h 377"/>
                <a:gd name="T58" fmla="*/ 50 w 50"/>
                <a:gd name="T59" fmla="*/ 352 h 377"/>
                <a:gd name="T60" fmla="*/ 50 w 50"/>
                <a:gd name="T61" fmla="*/ 352 h 377"/>
                <a:gd name="T62" fmla="*/ 50 w 50"/>
                <a:gd name="T63" fmla="*/ 357 h 377"/>
                <a:gd name="T64" fmla="*/ 49 w 50"/>
                <a:gd name="T65" fmla="*/ 362 h 377"/>
                <a:gd name="T66" fmla="*/ 47 w 50"/>
                <a:gd name="T67" fmla="*/ 367 h 377"/>
                <a:gd name="T68" fmla="*/ 43 w 50"/>
                <a:gd name="T69" fmla="*/ 370 h 377"/>
                <a:gd name="T70" fmla="*/ 40 w 50"/>
                <a:gd name="T71" fmla="*/ 374 h 377"/>
                <a:gd name="T72" fmla="*/ 36 w 50"/>
                <a:gd name="T73" fmla="*/ 376 h 377"/>
                <a:gd name="T74" fmla="*/ 31 w 50"/>
                <a:gd name="T75" fmla="*/ 377 h 377"/>
                <a:gd name="T76" fmla="*/ 25 w 50"/>
                <a:gd name="T77" fmla="*/ 377 h 377"/>
                <a:gd name="T78" fmla="*/ 25 w 50"/>
                <a:gd name="T79"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77">
                  <a:moveTo>
                    <a:pt x="25" y="377"/>
                  </a:moveTo>
                  <a:lnTo>
                    <a:pt x="25" y="377"/>
                  </a:lnTo>
                  <a:lnTo>
                    <a:pt x="21" y="377"/>
                  </a:lnTo>
                  <a:lnTo>
                    <a:pt x="16" y="376"/>
                  </a:lnTo>
                  <a:lnTo>
                    <a:pt x="12" y="374"/>
                  </a:lnTo>
                  <a:lnTo>
                    <a:pt x="9" y="370"/>
                  </a:lnTo>
                  <a:lnTo>
                    <a:pt x="5" y="367"/>
                  </a:lnTo>
                  <a:lnTo>
                    <a:pt x="3" y="362"/>
                  </a:lnTo>
                  <a:lnTo>
                    <a:pt x="2" y="357"/>
                  </a:lnTo>
                  <a:lnTo>
                    <a:pt x="0" y="352"/>
                  </a:lnTo>
                  <a:lnTo>
                    <a:pt x="0" y="25"/>
                  </a:lnTo>
                  <a:lnTo>
                    <a:pt x="0" y="25"/>
                  </a:lnTo>
                  <a:lnTo>
                    <a:pt x="2" y="20"/>
                  </a:lnTo>
                  <a:lnTo>
                    <a:pt x="3" y="15"/>
                  </a:lnTo>
                  <a:lnTo>
                    <a:pt x="5" y="10"/>
                  </a:lnTo>
                  <a:lnTo>
                    <a:pt x="9" y="7"/>
                  </a:lnTo>
                  <a:lnTo>
                    <a:pt x="12" y="3"/>
                  </a:lnTo>
                  <a:lnTo>
                    <a:pt x="16" y="2"/>
                  </a:lnTo>
                  <a:lnTo>
                    <a:pt x="21" y="0"/>
                  </a:lnTo>
                  <a:lnTo>
                    <a:pt x="25" y="0"/>
                  </a:lnTo>
                  <a:lnTo>
                    <a:pt x="25" y="0"/>
                  </a:lnTo>
                  <a:lnTo>
                    <a:pt x="31" y="0"/>
                  </a:lnTo>
                  <a:lnTo>
                    <a:pt x="36" y="2"/>
                  </a:lnTo>
                  <a:lnTo>
                    <a:pt x="40" y="3"/>
                  </a:lnTo>
                  <a:lnTo>
                    <a:pt x="43" y="7"/>
                  </a:lnTo>
                  <a:lnTo>
                    <a:pt x="47" y="10"/>
                  </a:lnTo>
                  <a:lnTo>
                    <a:pt x="49" y="15"/>
                  </a:lnTo>
                  <a:lnTo>
                    <a:pt x="50" y="20"/>
                  </a:lnTo>
                  <a:lnTo>
                    <a:pt x="50" y="25"/>
                  </a:lnTo>
                  <a:lnTo>
                    <a:pt x="50" y="352"/>
                  </a:lnTo>
                  <a:lnTo>
                    <a:pt x="50" y="352"/>
                  </a:lnTo>
                  <a:lnTo>
                    <a:pt x="50" y="357"/>
                  </a:lnTo>
                  <a:lnTo>
                    <a:pt x="49" y="362"/>
                  </a:lnTo>
                  <a:lnTo>
                    <a:pt x="47" y="367"/>
                  </a:lnTo>
                  <a:lnTo>
                    <a:pt x="43" y="370"/>
                  </a:lnTo>
                  <a:lnTo>
                    <a:pt x="40" y="374"/>
                  </a:lnTo>
                  <a:lnTo>
                    <a:pt x="36" y="376"/>
                  </a:lnTo>
                  <a:lnTo>
                    <a:pt x="31" y="377"/>
                  </a:lnTo>
                  <a:lnTo>
                    <a:pt x="25" y="377"/>
                  </a:lnTo>
                  <a:lnTo>
                    <a:pt x="25" y="37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1" name="Freeform 77"/>
            <p:cNvSpPr/>
            <p:nvPr/>
          </p:nvSpPr>
          <p:spPr bwMode="auto">
            <a:xfrm>
              <a:off x="6481369" y="4671994"/>
              <a:ext cx="25400" cy="219075"/>
            </a:xfrm>
            <a:custGeom>
              <a:avLst/>
              <a:gdLst>
                <a:gd name="T0" fmla="*/ 25 w 50"/>
                <a:gd name="T1" fmla="*/ 414 h 414"/>
                <a:gd name="T2" fmla="*/ 25 w 50"/>
                <a:gd name="T3" fmla="*/ 414 h 414"/>
                <a:gd name="T4" fmla="*/ 21 w 50"/>
                <a:gd name="T5" fmla="*/ 413 h 414"/>
                <a:gd name="T6" fmla="*/ 16 w 50"/>
                <a:gd name="T7" fmla="*/ 411 h 414"/>
                <a:gd name="T8" fmla="*/ 11 w 50"/>
                <a:gd name="T9" fmla="*/ 409 h 414"/>
                <a:gd name="T10" fmla="*/ 8 w 50"/>
                <a:gd name="T11" fmla="*/ 407 h 414"/>
                <a:gd name="T12" fmla="*/ 5 w 50"/>
                <a:gd name="T13" fmla="*/ 402 h 414"/>
                <a:gd name="T14" fmla="*/ 3 w 50"/>
                <a:gd name="T15" fmla="*/ 398 h 414"/>
                <a:gd name="T16" fmla="*/ 2 w 50"/>
                <a:gd name="T17" fmla="*/ 394 h 414"/>
                <a:gd name="T18" fmla="*/ 0 w 50"/>
                <a:gd name="T19" fmla="*/ 389 h 414"/>
                <a:gd name="T20" fmla="*/ 0 w 50"/>
                <a:gd name="T21" fmla="*/ 25 h 414"/>
                <a:gd name="T22" fmla="*/ 0 w 50"/>
                <a:gd name="T23" fmla="*/ 25 h 414"/>
                <a:gd name="T24" fmla="*/ 2 w 50"/>
                <a:gd name="T25" fmla="*/ 21 h 414"/>
                <a:gd name="T26" fmla="*/ 3 w 50"/>
                <a:gd name="T27" fmla="*/ 16 h 414"/>
                <a:gd name="T28" fmla="*/ 5 w 50"/>
                <a:gd name="T29" fmla="*/ 12 h 414"/>
                <a:gd name="T30" fmla="*/ 8 w 50"/>
                <a:gd name="T31" fmla="*/ 8 h 414"/>
                <a:gd name="T32" fmla="*/ 11 w 50"/>
                <a:gd name="T33" fmla="*/ 5 h 414"/>
                <a:gd name="T34" fmla="*/ 16 w 50"/>
                <a:gd name="T35" fmla="*/ 3 h 414"/>
                <a:gd name="T36" fmla="*/ 21 w 50"/>
                <a:gd name="T37" fmla="*/ 2 h 414"/>
                <a:gd name="T38" fmla="*/ 25 w 50"/>
                <a:gd name="T39" fmla="*/ 0 h 414"/>
                <a:gd name="T40" fmla="*/ 25 w 50"/>
                <a:gd name="T41" fmla="*/ 0 h 414"/>
                <a:gd name="T42" fmla="*/ 30 w 50"/>
                <a:gd name="T43" fmla="*/ 2 h 414"/>
                <a:gd name="T44" fmla="*/ 35 w 50"/>
                <a:gd name="T45" fmla="*/ 3 h 414"/>
                <a:gd name="T46" fmla="*/ 40 w 50"/>
                <a:gd name="T47" fmla="*/ 5 h 414"/>
                <a:gd name="T48" fmla="*/ 43 w 50"/>
                <a:gd name="T49" fmla="*/ 8 h 414"/>
                <a:gd name="T50" fmla="*/ 47 w 50"/>
                <a:gd name="T51" fmla="*/ 12 h 414"/>
                <a:gd name="T52" fmla="*/ 48 w 50"/>
                <a:gd name="T53" fmla="*/ 16 h 414"/>
                <a:gd name="T54" fmla="*/ 50 w 50"/>
                <a:gd name="T55" fmla="*/ 21 h 414"/>
                <a:gd name="T56" fmla="*/ 50 w 50"/>
                <a:gd name="T57" fmla="*/ 25 h 414"/>
                <a:gd name="T58" fmla="*/ 50 w 50"/>
                <a:gd name="T59" fmla="*/ 389 h 414"/>
                <a:gd name="T60" fmla="*/ 50 w 50"/>
                <a:gd name="T61" fmla="*/ 389 h 414"/>
                <a:gd name="T62" fmla="*/ 50 w 50"/>
                <a:gd name="T63" fmla="*/ 394 h 414"/>
                <a:gd name="T64" fmla="*/ 48 w 50"/>
                <a:gd name="T65" fmla="*/ 398 h 414"/>
                <a:gd name="T66" fmla="*/ 47 w 50"/>
                <a:gd name="T67" fmla="*/ 402 h 414"/>
                <a:gd name="T68" fmla="*/ 43 w 50"/>
                <a:gd name="T69" fmla="*/ 407 h 414"/>
                <a:gd name="T70" fmla="*/ 40 w 50"/>
                <a:gd name="T71" fmla="*/ 409 h 414"/>
                <a:gd name="T72" fmla="*/ 35 w 50"/>
                <a:gd name="T73" fmla="*/ 411 h 414"/>
                <a:gd name="T74" fmla="*/ 30 w 50"/>
                <a:gd name="T75" fmla="*/ 413 h 414"/>
                <a:gd name="T76" fmla="*/ 25 w 50"/>
                <a:gd name="T77" fmla="*/ 414 h 414"/>
                <a:gd name="T78" fmla="*/ 25 w 50"/>
                <a:gd name="T7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14">
                  <a:moveTo>
                    <a:pt x="25" y="414"/>
                  </a:moveTo>
                  <a:lnTo>
                    <a:pt x="25" y="414"/>
                  </a:lnTo>
                  <a:lnTo>
                    <a:pt x="21" y="413"/>
                  </a:lnTo>
                  <a:lnTo>
                    <a:pt x="16" y="411"/>
                  </a:lnTo>
                  <a:lnTo>
                    <a:pt x="11" y="409"/>
                  </a:lnTo>
                  <a:lnTo>
                    <a:pt x="8" y="407"/>
                  </a:lnTo>
                  <a:lnTo>
                    <a:pt x="5" y="402"/>
                  </a:lnTo>
                  <a:lnTo>
                    <a:pt x="3" y="398"/>
                  </a:lnTo>
                  <a:lnTo>
                    <a:pt x="2" y="394"/>
                  </a:lnTo>
                  <a:lnTo>
                    <a:pt x="0" y="389"/>
                  </a:lnTo>
                  <a:lnTo>
                    <a:pt x="0" y="25"/>
                  </a:lnTo>
                  <a:lnTo>
                    <a:pt x="0" y="25"/>
                  </a:lnTo>
                  <a:lnTo>
                    <a:pt x="2" y="21"/>
                  </a:lnTo>
                  <a:lnTo>
                    <a:pt x="3" y="16"/>
                  </a:lnTo>
                  <a:lnTo>
                    <a:pt x="5" y="12"/>
                  </a:lnTo>
                  <a:lnTo>
                    <a:pt x="8" y="8"/>
                  </a:lnTo>
                  <a:lnTo>
                    <a:pt x="11" y="5"/>
                  </a:lnTo>
                  <a:lnTo>
                    <a:pt x="16" y="3"/>
                  </a:lnTo>
                  <a:lnTo>
                    <a:pt x="21" y="2"/>
                  </a:lnTo>
                  <a:lnTo>
                    <a:pt x="25" y="0"/>
                  </a:lnTo>
                  <a:lnTo>
                    <a:pt x="25" y="0"/>
                  </a:lnTo>
                  <a:lnTo>
                    <a:pt x="30" y="2"/>
                  </a:lnTo>
                  <a:lnTo>
                    <a:pt x="35" y="3"/>
                  </a:lnTo>
                  <a:lnTo>
                    <a:pt x="40" y="5"/>
                  </a:lnTo>
                  <a:lnTo>
                    <a:pt x="43" y="8"/>
                  </a:lnTo>
                  <a:lnTo>
                    <a:pt x="47" y="12"/>
                  </a:lnTo>
                  <a:lnTo>
                    <a:pt x="48" y="16"/>
                  </a:lnTo>
                  <a:lnTo>
                    <a:pt x="50" y="21"/>
                  </a:lnTo>
                  <a:lnTo>
                    <a:pt x="50" y="25"/>
                  </a:lnTo>
                  <a:lnTo>
                    <a:pt x="50" y="389"/>
                  </a:lnTo>
                  <a:lnTo>
                    <a:pt x="50" y="389"/>
                  </a:lnTo>
                  <a:lnTo>
                    <a:pt x="50" y="394"/>
                  </a:lnTo>
                  <a:lnTo>
                    <a:pt x="48" y="398"/>
                  </a:lnTo>
                  <a:lnTo>
                    <a:pt x="47" y="402"/>
                  </a:lnTo>
                  <a:lnTo>
                    <a:pt x="43" y="407"/>
                  </a:lnTo>
                  <a:lnTo>
                    <a:pt x="40" y="409"/>
                  </a:lnTo>
                  <a:lnTo>
                    <a:pt x="35" y="411"/>
                  </a:lnTo>
                  <a:lnTo>
                    <a:pt x="30" y="413"/>
                  </a:lnTo>
                  <a:lnTo>
                    <a:pt x="25" y="414"/>
                  </a:lnTo>
                  <a:lnTo>
                    <a:pt x="25" y="41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2" name="Freeform 78"/>
            <p:cNvSpPr/>
            <p:nvPr/>
          </p:nvSpPr>
          <p:spPr bwMode="auto">
            <a:xfrm>
              <a:off x="6419456" y="4683106"/>
              <a:ext cx="26988" cy="196850"/>
            </a:xfrm>
            <a:custGeom>
              <a:avLst/>
              <a:gdLst>
                <a:gd name="T0" fmla="*/ 25 w 50"/>
                <a:gd name="T1" fmla="*/ 371 h 371"/>
                <a:gd name="T2" fmla="*/ 25 w 50"/>
                <a:gd name="T3" fmla="*/ 371 h 371"/>
                <a:gd name="T4" fmla="*/ 20 w 50"/>
                <a:gd name="T5" fmla="*/ 371 h 371"/>
                <a:gd name="T6" fmla="*/ 16 w 50"/>
                <a:gd name="T7" fmla="*/ 370 h 371"/>
                <a:gd name="T8" fmla="*/ 11 w 50"/>
                <a:gd name="T9" fmla="*/ 368 h 371"/>
                <a:gd name="T10" fmla="*/ 7 w 50"/>
                <a:gd name="T11" fmla="*/ 364 h 371"/>
                <a:gd name="T12" fmla="*/ 5 w 50"/>
                <a:gd name="T13" fmla="*/ 361 h 371"/>
                <a:gd name="T14" fmla="*/ 2 w 50"/>
                <a:gd name="T15" fmla="*/ 356 h 371"/>
                <a:gd name="T16" fmla="*/ 1 w 50"/>
                <a:gd name="T17" fmla="*/ 351 h 371"/>
                <a:gd name="T18" fmla="*/ 0 w 50"/>
                <a:gd name="T19" fmla="*/ 346 h 371"/>
                <a:gd name="T20" fmla="*/ 0 w 50"/>
                <a:gd name="T21" fmla="*/ 25 h 371"/>
                <a:gd name="T22" fmla="*/ 0 w 50"/>
                <a:gd name="T23" fmla="*/ 25 h 371"/>
                <a:gd name="T24" fmla="*/ 1 w 50"/>
                <a:gd name="T25" fmla="*/ 20 h 371"/>
                <a:gd name="T26" fmla="*/ 2 w 50"/>
                <a:gd name="T27" fmla="*/ 15 h 371"/>
                <a:gd name="T28" fmla="*/ 5 w 50"/>
                <a:gd name="T29" fmla="*/ 12 h 371"/>
                <a:gd name="T30" fmla="*/ 7 w 50"/>
                <a:gd name="T31" fmla="*/ 8 h 371"/>
                <a:gd name="T32" fmla="*/ 11 w 50"/>
                <a:gd name="T33" fmla="*/ 4 h 371"/>
                <a:gd name="T34" fmla="*/ 16 w 50"/>
                <a:gd name="T35" fmla="*/ 2 h 371"/>
                <a:gd name="T36" fmla="*/ 20 w 50"/>
                <a:gd name="T37" fmla="*/ 1 h 371"/>
                <a:gd name="T38" fmla="*/ 25 w 50"/>
                <a:gd name="T39" fmla="*/ 0 h 371"/>
                <a:gd name="T40" fmla="*/ 25 w 50"/>
                <a:gd name="T41" fmla="*/ 0 h 371"/>
                <a:gd name="T42" fmla="*/ 30 w 50"/>
                <a:gd name="T43" fmla="*/ 1 h 371"/>
                <a:gd name="T44" fmla="*/ 35 w 50"/>
                <a:gd name="T45" fmla="*/ 2 h 371"/>
                <a:gd name="T46" fmla="*/ 39 w 50"/>
                <a:gd name="T47" fmla="*/ 4 h 371"/>
                <a:gd name="T48" fmla="*/ 43 w 50"/>
                <a:gd name="T49" fmla="*/ 8 h 371"/>
                <a:gd name="T50" fmla="*/ 46 w 50"/>
                <a:gd name="T51" fmla="*/ 12 h 371"/>
                <a:gd name="T52" fmla="*/ 49 w 50"/>
                <a:gd name="T53" fmla="*/ 15 h 371"/>
                <a:gd name="T54" fmla="*/ 50 w 50"/>
                <a:gd name="T55" fmla="*/ 20 h 371"/>
                <a:gd name="T56" fmla="*/ 50 w 50"/>
                <a:gd name="T57" fmla="*/ 25 h 371"/>
                <a:gd name="T58" fmla="*/ 50 w 50"/>
                <a:gd name="T59" fmla="*/ 346 h 371"/>
                <a:gd name="T60" fmla="*/ 50 w 50"/>
                <a:gd name="T61" fmla="*/ 346 h 371"/>
                <a:gd name="T62" fmla="*/ 50 w 50"/>
                <a:gd name="T63" fmla="*/ 351 h 371"/>
                <a:gd name="T64" fmla="*/ 49 w 50"/>
                <a:gd name="T65" fmla="*/ 356 h 371"/>
                <a:gd name="T66" fmla="*/ 46 w 50"/>
                <a:gd name="T67" fmla="*/ 361 h 371"/>
                <a:gd name="T68" fmla="*/ 43 w 50"/>
                <a:gd name="T69" fmla="*/ 364 h 371"/>
                <a:gd name="T70" fmla="*/ 39 w 50"/>
                <a:gd name="T71" fmla="*/ 368 h 371"/>
                <a:gd name="T72" fmla="*/ 35 w 50"/>
                <a:gd name="T73" fmla="*/ 370 h 371"/>
                <a:gd name="T74" fmla="*/ 30 w 50"/>
                <a:gd name="T75" fmla="*/ 371 h 371"/>
                <a:gd name="T76" fmla="*/ 25 w 50"/>
                <a:gd name="T77" fmla="*/ 371 h 371"/>
                <a:gd name="T78" fmla="*/ 25 w 50"/>
                <a:gd name="T79"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71">
                  <a:moveTo>
                    <a:pt x="25" y="371"/>
                  </a:moveTo>
                  <a:lnTo>
                    <a:pt x="25" y="371"/>
                  </a:lnTo>
                  <a:lnTo>
                    <a:pt x="20" y="371"/>
                  </a:lnTo>
                  <a:lnTo>
                    <a:pt x="16" y="370"/>
                  </a:lnTo>
                  <a:lnTo>
                    <a:pt x="11" y="368"/>
                  </a:lnTo>
                  <a:lnTo>
                    <a:pt x="7" y="364"/>
                  </a:lnTo>
                  <a:lnTo>
                    <a:pt x="5" y="361"/>
                  </a:lnTo>
                  <a:lnTo>
                    <a:pt x="2" y="356"/>
                  </a:lnTo>
                  <a:lnTo>
                    <a:pt x="1" y="351"/>
                  </a:lnTo>
                  <a:lnTo>
                    <a:pt x="0" y="346"/>
                  </a:lnTo>
                  <a:lnTo>
                    <a:pt x="0" y="25"/>
                  </a:lnTo>
                  <a:lnTo>
                    <a:pt x="0" y="25"/>
                  </a:lnTo>
                  <a:lnTo>
                    <a:pt x="1" y="20"/>
                  </a:lnTo>
                  <a:lnTo>
                    <a:pt x="2" y="15"/>
                  </a:lnTo>
                  <a:lnTo>
                    <a:pt x="5" y="12"/>
                  </a:lnTo>
                  <a:lnTo>
                    <a:pt x="7" y="8"/>
                  </a:lnTo>
                  <a:lnTo>
                    <a:pt x="11" y="4"/>
                  </a:lnTo>
                  <a:lnTo>
                    <a:pt x="16" y="2"/>
                  </a:lnTo>
                  <a:lnTo>
                    <a:pt x="20" y="1"/>
                  </a:lnTo>
                  <a:lnTo>
                    <a:pt x="25" y="0"/>
                  </a:lnTo>
                  <a:lnTo>
                    <a:pt x="25" y="0"/>
                  </a:lnTo>
                  <a:lnTo>
                    <a:pt x="30" y="1"/>
                  </a:lnTo>
                  <a:lnTo>
                    <a:pt x="35" y="2"/>
                  </a:lnTo>
                  <a:lnTo>
                    <a:pt x="39" y="4"/>
                  </a:lnTo>
                  <a:lnTo>
                    <a:pt x="43" y="8"/>
                  </a:lnTo>
                  <a:lnTo>
                    <a:pt x="46" y="12"/>
                  </a:lnTo>
                  <a:lnTo>
                    <a:pt x="49" y="15"/>
                  </a:lnTo>
                  <a:lnTo>
                    <a:pt x="50" y="20"/>
                  </a:lnTo>
                  <a:lnTo>
                    <a:pt x="50" y="25"/>
                  </a:lnTo>
                  <a:lnTo>
                    <a:pt x="50" y="346"/>
                  </a:lnTo>
                  <a:lnTo>
                    <a:pt x="50" y="346"/>
                  </a:lnTo>
                  <a:lnTo>
                    <a:pt x="50" y="351"/>
                  </a:lnTo>
                  <a:lnTo>
                    <a:pt x="49" y="356"/>
                  </a:lnTo>
                  <a:lnTo>
                    <a:pt x="46" y="361"/>
                  </a:lnTo>
                  <a:lnTo>
                    <a:pt x="43" y="364"/>
                  </a:lnTo>
                  <a:lnTo>
                    <a:pt x="39" y="368"/>
                  </a:lnTo>
                  <a:lnTo>
                    <a:pt x="35" y="370"/>
                  </a:lnTo>
                  <a:lnTo>
                    <a:pt x="30" y="371"/>
                  </a:lnTo>
                  <a:lnTo>
                    <a:pt x="25" y="371"/>
                  </a:lnTo>
                  <a:lnTo>
                    <a:pt x="25" y="37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3" name="Freeform 79"/>
            <p:cNvSpPr/>
            <p:nvPr/>
          </p:nvSpPr>
          <p:spPr bwMode="auto">
            <a:xfrm>
              <a:off x="5954319" y="4671994"/>
              <a:ext cx="177800" cy="219075"/>
            </a:xfrm>
            <a:custGeom>
              <a:avLst/>
              <a:gdLst>
                <a:gd name="T0" fmla="*/ 25 w 336"/>
                <a:gd name="T1" fmla="*/ 414 h 414"/>
                <a:gd name="T2" fmla="*/ 21 w 336"/>
                <a:gd name="T3" fmla="*/ 413 h 414"/>
                <a:gd name="T4" fmla="*/ 12 w 336"/>
                <a:gd name="T5" fmla="*/ 409 h 414"/>
                <a:gd name="T6" fmla="*/ 5 w 336"/>
                <a:gd name="T7" fmla="*/ 402 h 414"/>
                <a:gd name="T8" fmla="*/ 2 w 336"/>
                <a:gd name="T9" fmla="*/ 394 h 414"/>
                <a:gd name="T10" fmla="*/ 0 w 336"/>
                <a:gd name="T11" fmla="*/ 389 h 414"/>
                <a:gd name="T12" fmla="*/ 3 w 336"/>
                <a:gd name="T13" fmla="*/ 379 h 414"/>
                <a:gd name="T14" fmla="*/ 8 w 336"/>
                <a:gd name="T15" fmla="*/ 371 h 414"/>
                <a:gd name="T16" fmla="*/ 16 w 336"/>
                <a:gd name="T17" fmla="*/ 365 h 414"/>
                <a:gd name="T18" fmla="*/ 25 w 336"/>
                <a:gd name="T19" fmla="*/ 364 h 414"/>
                <a:gd name="T20" fmla="*/ 110 w 336"/>
                <a:gd name="T21" fmla="*/ 364 h 414"/>
                <a:gd name="T22" fmla="*/ 145 w 336"/>
                <a:gd name="T23" fmla="*/ 360 h 414"/>
                <a:gd name="T24" fmla="*/ 179 w 336"/>
                <a:gd name="T25" fmla="*/ 351 h 414"/>
                <a:gd name="T26" fmla="*/ 208 w 336"/>
                <a:gd name="T27" fmla="*/ 337 h 414"/>
                <a:gd name="T28" fmla="*/ 234 w 336"/>
                <a:gd name="T29" fmla="*/ 318 h 414"/>
                <a:gd name="T30" fmla="*/ 256 w 336"/>
                <a:gd name="T31" fmla="*/ 295 h 414"/>
                <a:gd name="T32" fmla="*/ 272 w 336"/>
                <a:gd name="T33" fmla="*/ 268 h 414"/>
                <a:gd name="T34" fmla="*/ 283 w 336"/>
                <a:gd name="T35" fmla="*/ 239 h 414"/>
                <a:gd name="T36" fmla="*/ 287 w 336"/>
                <a:gd name="T37" fmla="*/ 207 h 414"/>
                <a:gd name="T38" fmla="*/ 285 w 336"/>
                <a:gd name="T39" fmla="*/ 192 h 414"/>
                <a:gd name="T40" fmla="*/ 278 w 336"/>
                <a:gd name="T41" fmla="*/ 161 h 414"/>
                <a:gd name="T42" fmla="*/ 265 w 336"/>
                <a:gd name="T43" fmla="*/ 132 h 414"/>
                <a:gd name="T44" fmla="*/ 246 w 336"/>
                <a:gd name="T45" fmla="*/ 107 h 414"/>
                <a:gd name="T46" fmla="*/ 222 w 336"/>
                <a:gd name="T47" fmla="*/ 86 h 414"/>
                <a:gd name="T48" fmla="*/ 194 w 336"/>
                <a:gd name="T49" fmla="*/ 69 h 414"/>
                <a:gd name="T50" fmla="*/ 162 w 336"/>
                <a:gd name="T51" fmla="*/ 57 h 414"/>
                <a:gd name="T52" fmla="*/ 129 w 336"/>
                <a:gd name="T53" fmla="*/ 52 h 414"/>
                <a:gd name="T54" fmla="*/ 25 w 336"/>
                <a:gd name="T55" fmla="*/ 50 h 414"/>
                <a:gd name="T56" fmla="*/ 21 w 336"/>
                <a:gd name="T57" fmla="*/ 50 h 414"/>
                <a:gd name="T58" fmla="*/ 12 w 336"/>
                <a:gd name="T59" fmla="*/ 47 h 414"/>
                <a:gd name="T60" fmla="*/ 5 w 336"/>
                <a:gd name="T61" fmla="*/ 40 h 414"/>
                <a:gd name="T62" fmla="*/ 2 w 336"/>
                <a:gd name="T63" fmla="*/ 31 h 414"/>
                <a:gd name="T64" fmla="*/ 0 w 336"/>
                <a:gd name="T65" fmla="*/ 25 h 414"/>
                <a:gd name="T66" fmla="*/ 3 w 336"/>
                <a:gd name="T67" fmla="*/ 16 h 414"/>
                <a:gd name="T68" fmla="*/ 8 w 336"/>
                <a:gd name="T69" fmla="*/ 8 h 414"/>
                <a:gd name="T70" fmla="*/ 16 w 336"/>
                <a:gd name="T71" fmla="*/ 3 h 414"/>
                <a:gd name="T72" fmla="*/ 25 w 336"/>
                <a:gd name="T73" fmla="*/ 0 h 414"/>
                <a:gd name="T74" fmla="*/ 110 w 336"/>
                <a:gd name="T75" fmla="*/ 0 h 414"/>
                <a:gd name="T76" fmla="*/ 156 w 336"/>
                <a:gd name="T77" fmla="*/ 5 h 414"/>
                <a:gd name="T78" fmla="*/ 198 w 336"/>
                <a:gd name="T79" fmla="*/ 17 h 414"/>
                <a:gd name="T80" fmla="*/ 237 w 336"/>
                <a:gd name="T81" fmla="*/ 36 h 414"/>
                <a:gd name="T82" fmla="*/ 270 w 336"/>
                <a:gd name="T83" fmla="*/ 61 h 414"/>
                <a:gd name="T84" fmla="*/ 297 w 336"/>
                <a:gd name="T85" fmla="*/ 92 h 414"/>
                <a:gd name="T86" fmla="*/ 319 w 336"/>
                <a:gd name="T87" fmla="*/ 126 h 414"/>
                <a:gd name="T88" fmla="*/ 332 w 336"/>
                <a:gd name="T89" fmla="*/ 166 h 414"/>
                <a:gd name="T90" fmla="*/ 336 w 336"/>
                <a:gd name="T91" fmla="*/ 207 h 414"/>
                <a:gd name="T92" fmla="*/ 335 w 336"/>
                <a:gd name="T93" fmla="*/ 228 h 414"/>
                <a:gd name="T94" fmla="*/ 326 w 336"/>
                <a:gd name="T95" fmla="*/ 269 h 414"/>
                <a:gd name="T96" fmla="*/ 309 w 336"/>
                <a:gd name="T97" fmla="*/ 306 h 414"/>
                <a:gd name="T98" fmla="*/ 284 w 336"/>
                <a:gd name="T99" fmla="*/ 338 h 414"/>
                <a:gd name="T100" fmla="*/ 253 w 336"/>
                <a:gd name="T101" fmla="*/ 366 h 414"/>
                <a:gd name="T102" fmla="*/ 218 w 336"/>
                <a:gd name="T103" fmla="*/ 389 h 414"/>
                <a:gd name="T104" fmla="*/ 177 w 336"/>
                <a:gd name="T105" fmla="*/ 404 h 414"/>
                <a:gd name="T106" fmla="*/ 133 w 336"/>
                <a:gd name="T107" fmla="*/ 413 h 414"/>
                <a:gd name="T108" fmla="*/ 110 w 336"/>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6" h="414">
                  <a:moveTo>
                    <a:pt x="110" y="414"/>
                  </a:moveTo>
                  <a:lnTo>
                    <a:pt x="25" y="414"/>
                  </a:lnTo>
                  <a:lnTo>
                    <a:pt x="25" y="414"/>
                  </a:lnTo>
                  <a:lnTo>
                    <a:pt x="21" y="413"/>
                  </a:lnTo>
                  <a:lnTo>
                    <a:pt x="16" y="411"/>
                  </a:lnTo>
                  <a:lnTo>
                    <a:pt x="12" y="409"/>
                  </a:lnTo>
                  <a:lnTo>
                    <a:pt x="8" y="407"/>
                  </a:lnTo>
                  <a:lnTo>
                    <a:pt x="5" y="402"/>
                  </a:lnTo>
                  <a:lnTo>
                    <a:pt x="3" y="398"/>
                  </a:lnTo>
                  <a:lnTo>
                    <a:pt x="2" y="394"/>
                  </a:lnTo>
                  <a:lnTo>
                    <a:pt x="0" y="389"/>
                  </a:lnTo>
                  <a:lnTo>
                    <a:pt x="0" y="389"/>
                  </a:lnTo>
                  <a:lnTo>
                    <a:pt x="2" y="383"/>
                  </a:lnTo>
                  <a:lnTo>
                    <a:pt x="3" y="379"/>
                  </a:lnTo>
                  <a:lnTo>
                    <a:pt x="5" y="375"/>
                  </a:lnTo>
                  <a:lnTo>
                    <a:pt x="8" y="371"/>
                  </a:lnTo>
                  <a:lnTo>
                    <a:pt x="12" y="367"/>
                  </a:lnTo>
                  <a:lnTo>
                    <a:pt x="16" y="365"/>
                  </a:lnTo>
                  <a:lnTo>
                    <a:pt x="21" y="364"/>
                  </a:lnTo>
                  <a:lnTo>
                    <a:pt x="25" y="364"/>
                  </a:lnTo>
                  <a:lnTo>
                    <a:pt x="110" y="364"/>
                  </a:lnTo>
                  <a:lnTo>
                    <a:pt x="110" y="364"/>
                  </a:lnTo>
                  <a:lnTo>
                    <a:pt x="129" y="363"/>
                  </a:lnTo>
                  <a:lnTo>
                    <a:pt x="145" y="360"/>
                  </a:lnTo>
                  <a:lnTo>
                    <a:pt x="162" y="357"/>
                  </a:lnTo>
                  <a:lnTo>
                    <a:pt x="179" y="351"/>
                  </a:lnTo>
                  <a:lnTo>
                    <a:pt x="194" y="345"/>
                  </a:lnTo>
                  <a:lnTo>
                    <a:pt x="208" y="337"/>
                  </a:lnTo>
                  <a:lnTo>
                    <a:pt x="222" y="328"/>
                  </a:lnTo>
                  <a:lnTo>
                    <a:pt x="234" y="318"/>
                  </a:lnTo>
                  <a:lnTo>
                    <a:pt x="246" y="307"/>
                  </a:lnTo>
                  <a:lnTo>
                    <a:pt x="256" y="295"/>
                  </a:lnTo>
                  <a:lnTo>
                    <a:pt x="265" y="282"/>
                  </a:lnTo>
                  <a:lnTo>
                    <a:pt x="272" y="268"/>
                  </a:lnTo>
                  <a:lnTo>
                    <a:pt x="278" y="253"/>
                  </a:lnTo>
                  <a:lnTo>
                    <a:pt x="283" y="239"/>
                  </a:lnTo>
                  <a:lnTo>
                    <a:pt x="285" y="223"/>
                  </a:lnTo>
                  <a:lnTo>
                    <a:pt x="287" y="207"/>
                  </a:lnTo>
                  <a:lnTo>
                    <a:pt x="287" y="207"/>
                  </a:lnTo>
                  <a:lnTo>
                    <a:pt x="285" y="192"/>
                  </a:lnTo>
                  <a:lnTo>
                    <a:pt x="283" y="176"/>
                  </a:lnTo>
                  <a:lnTo>
                    <a:pt x="278" y="161"/>
                  </a:lnTo>
                  <a:lnTo>
                    <a:pt x="272" y="147"/>
                  </a:lnTo>
                  <a:lnTo>
                    <a:pt x="265" y="132"/>
                  </a:lnTo>
                  <a:lnTo>
                    <a:pt x="256" y="119"/>
                  </a:lnTo>
                  <a:lnTo>
                    <a:pt x="246" y="107"/>
                  </a:lnTo>
                  <a:lnTo>
                    <a:pt x="234" y="97"/>
                  </a:lnTo>
                  <a:lnTo>
                    <a:pt x="222" y="86"/>
                  </a:lnTo>
                  <a:lnTo>
                    <a:pt x="208" y="78"/>
                  </a:lnTo>
                  <a:lnTo>
                    <a:pt x="194" y="69"/>
                  </a:lnTo>
                  <a:lnTo>
                    <a:pt x="179" y="63"/>
                  </a:lnTo>
                  <a:lnTo>
                    <a:pt x="162" y="57"/>
                  </a:lnTo>
                  <a:lnTo>
                    <a:pt x="145" y="54"/>
                  </a:lnTo>
                  <a:lnTo>
                    <a:pt x="129" y="52"/>
                  </a:lnTo>
                  <a:lnTo>
                    <a:pt x="110" y="50"/>
                  </a:lnTo>
                  <a:lnTo>
                    <a:pt x="25" y="50"/>
                  </a:lnTo>
                  <a:lnTo>
                    <a:pt x="25" y="50"/>
                  </a:lnTo>
                  <a:lnTo>
                    <a:pt x="21" y="50"/>
                  </a:lnTo>
                  <a:lnTo>
                    <a:pt x="16" y="49"/>
                  </a:lnTo>
                  <a:lnTo>
                    <a:pt x="12" y="47"/>
                  </a:lnTo>
                  <a:lnTo>
                    <a:pt x="8" y="43"/>
                  </a:lnTo>
                  <a:lnTo>
                    <a:pt x="5" y="40"/>
                  </a:lnTo>
                  <a:lnTo>
                    <a:pt x="3" y="36"/>
                  </a:lnTo>
                  <a:lnTo>
                    <a:pt x="2" y="31"/>
                  </a:lnTo>
                  <a:lnTo>
                    <a:pt x="0" y="25"/>
                  </a:lnTo>
                  <a:lnTo>
                    <a:pt x="0" y="25"/>
                  </a:lnTo>
                  <a:lnTo>
                    <a:pt x="2" y="21"/>
                  </a:lnTo>
                  <a:lnTo>
                    <a:pt x="3" y="16"/>
                  </a:lnTo>
                  <a:lnTo>
                    <a:pt x="5" y="12"/>
                  </a:lnTo>
                  <a:lnTo>
                    <a:pt x="8" y="8"/>
                  </a:lnTo>
                  <a:lnTo>
                    <a:pt x="12" y="5"/>
                  </a:lnTo>
                  <a:lnTo>
                    <a:pt x="16" y="3"/>
                  </a:lnTo>
                  <a:lnTo>
                    <a:pt x="21" y="2"/>
                  </a:lnTo>
                  <a:lnTo>
                    <a:pt x="25" y="0"/>
                  </a:lnTo>
                  <a:lnTo>
                    <a:pt x="110" y="0"/>
                  </a:lnTo>
                  <a:lnTo>
                    <a:pt x="110" y="0"/>
                  </a:lnTo>
                  <a:lnTo>
                    <a:pt x="133" y="2"/>
                  </a:lnTo>
                  <a:lnTo>
                    <a:pt x="156" y="5"/>
                  </a:lnTo>
                  <a:lnTo>
                    <a:pt x="177" y="10"/>
                  </a:lnTo>
                  <a:lnTo>
                    <a:pt x="198" y="17"/>
                  </a:lnTo>
                  <a:lnTo>
                    <a:pt x="218" y="25"/>
                  </a:lnTo>
                  <a:lnTo>
                    <a:pt x="237" y="36"/>
                  </a:lnTo>
                  <a:lnTo>
                    <a:pt x="253" y="48"/>
                  </a:lnTo>
                  <a:lnTo>
                    <a:pt x="270" y="61"/>
                  </a:lnTo>
                  <a:lnTo>
                    <a:pt x="284" y="76"/>
                  </a:lnTo>
                  <a:lnTo>
                    <a:pt x="297" y="92"/>
                  </a:lnTo>
                  <a:lnTo>
                    <a:pt x="309" y="109"/>
                  </a:lnTo>
                  <a:lnTo>
                    <a:pt x="319" y="126"/>
                  </a:lnTo>
                  <a:lnTo>
                    <a:pt x="326" y="145"/>
                  </a:lnTo>
                  <a:lnTo>
                    <a:pt x="332" y="166"/>
                  </a:lnTo>
                  <a:lnTo>
                    <a:pt x="335" y="186"/>
                  </a:lnTo>
                  <a:lnTo>
                    <a:pt x="336" y="207"/>
                  </a:lnTo>
                  <a:lnTo>
                    <a:pt x="336" y="207"/>
                  </a:lnTo>
                  <a:lnTo>
                    <a:pt x="335" y="228"/>
                  </a:lnTo>
                  <a:lnTo>
                    <a:pt x="332" y="249"/>
                  </a:lnTo>
                  <a:lnTo>
                    <a:pt x="326" y="269"/>
                  </a:lnTo>
                  <a:lnTo>
                    <a:pt x="319" y="288"/>
                  </a:lnTo>
                  <a:lnTo>
                    <a:pt x="309" y="306"/>
                  </a:lnTo>
                  <a:lnTo>
                    <a:pt x="297" y="322"/>
                  </a:lnTo>
                  <a:lnTo>
                    <a:pt x="284" y="338"/>
                  </a:lnTo>
                  <a:lnTo>
                    <a:pt x="270" y="353"/>
                  </a:lnTo>
                  <a:lnTo>
                    <a:pt x="253" y="366"/>
                  </a:lnTo>
                  <a:lnTo>
                    <a:pt x="237" y="378"/>
                  </a:lnTo>
                  <a:lnTo>
                    <a:pt x="218" y="389"/>
                  </a:lnTo>
                  <a:lnTo>
                    <a:pt x="198" y="397"/>
                  </a:lnTo>
                  <a:lnTo>
                    <a:pt x="177" y="404"/>
                  </a:lnTo>
                  <a:lnTo>
                    <a:pt x="156" y="409"/>
                  </a:lnTo>
                  <a:lnTo>
                    <a:pt x="133" y="413"/>
                  </a:lnTo>
                  <a:lnTo>
                    <a:pt x="110" y="414"/>
                  </a:lnTo>
                  <a:lnTo>
                    <a:pt x="110" y="41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4" name="Freeform 80"/>
            <p:cNvSpPr/>
            <p:nvPr/>
          </p:nvSpPr>
          <p:spPr bwMode="auto">
            <a:xfrm>
              <a:off x="5986069" y="4671994"/>
              <a:ext cx="26988" cy="219075"/>
            </a:xfrm>
            <a:custGeom>
              <a:avLst/>
              <a:gdLst>
                <a:gd name="T0" fmla="*/ 25 w 50"/>
                <a:gd name="T1" fmla="*/ 414 h 414"/>
                <a:gd name="T2" fmla="*/ 25 w 50"/>
                <a:gd name="T3" fmla="*/ 414 h 414"/>
                <a:gd name="T4" fmla="*/ 20 w 50"/>
                <a:gd name="T5" fmla="*/ 413 h 414"/>
                <a:gd name="T6" fmla="*/ 15 w 50"/>
                <a:gd name="T7" fmla="*/ 411 h 414"/>
                <a:gd name="T8" fmla="*/ 11 w 50"/>
                <a:gd name="T9" fmla="*/ 409 h 414"/>
                <a:gd name="T10" fmla="*/ 7 w 50"/>
                <a:gd name="T11" fmla="*/ 407 h 414"/>
                <a:gd name="T12" fmla="*/ 5 w 50"/>
                <a:gd name="T13" fmla="*/ 402 h 414"/>
                <a:gd name="T14" fmla="*/ 2 w 50"/>
                <a:gd name="T15" fmla="*/ 398 h 414"/>
                <a:gd name="T16" fmla="*/ 1 w 50"/>
                <a:gd name="T17" fmla="*/ 394 h 414"/>
                <a:gd name="T18" fmla="*/ 0 w 50"/>
                <a:gd name="T19" fmla="*/ 389 h 414"/>
                <a:gd name="T20" fmla="*/ 0 w 50"/>
                <a:gd name="T21" fmla="*/ 25 h 414"/>
                <a:gd name="T22" fmla="*/ 0 w 50"/>
                <a:gd name="T23" fmla="*/ 25 h 414"/>
                <a:gd name="T24" fmla="*/ 1 w 50"/>
                <a:gd name="T25" fmla="*/ 21 h 414"/>
                <a:gd name="T26" fmla="*/ 2 w 50"/>
                <a:gd name="T27" fmla="*/ 16 h 414"/>
                <a:gd name="T28" fmla="*/ 5 w 50"/>
                <a:gd name="T29" fmla="*/ 12 h 414"/>
                <a:gd name="T30" fmla="*/ 7 w 50"/>
                <a:gd name="T31" fmla="*/ 8 h 414"/>
                <a:gd name="T32" fmla="*/ 11 w 50"/>
                <a:gd name="T33" fmla="*/ 5 h 414"/>
                <a:gd name="T34" fmla="*/ 15 w 50"/>
                <a:gd name="T35" fmla="*/ 3 h 414"/>
                <a:gd name="T36" fmla="*/ 20 w 50"/>
                <a:gd name="T37" fmla="*/ 2 h 414"/>
                <a:gd name="T38" fmla="*/ 25 w 50"/>
                <a:gd name="T39" fmla="*/ 0 h 414"/>
                <a:gd name="T40" fmla="*/ 25 w 50"/>
                <a:gd name="T41" fmla="*/ 0 h 414"/>
                <a:gd name="T42" fmla="*/ 30 w 50"/>
                <a:gd name="T43" fmla="*/ 2 h 414"/>
                <a:gd name="T44" fmla="*/ 34 w 50"/>
                <a:gd name="T45" fmla="*/ 3 h 414"/>
                <a:gd name="T46" fmla="*/ 39 w 50"/>
                <a:gd name="T47" fmla="*/ 5 h 414"/>
                <a:gd name="T48" fmla="*/ 43 w 50"/>
                <a:gd name="T49" fmla="*/ 8 h 414"/>
                <a:gd name="T50" fmla="*/ 46 w 50"/>
                <a:gd name="T51" fmla="*/ 12 h 414"/>
                <a:gd name="T52" fmla="*/ 49 w 50"/>
                <a:gd name="T53" fmla="*/ 16 h 414"/>
                <a:gd name="T54" fmla="*/ 50 w 50"/>
                <a:gd name="T55" fmla="*/ 21 h 414"/>
                <a:gd name="T56" fmla="*/ 50 w 50"/>
                <a:gd name="T57" fmla="*/ 25 h 414"/>
                <a:gd name="T58" fmla="*/ 50 w 50"/>
                <a:gd name="T59" fmla="*/ 389 h 414"/>
                <a:gd name="T60" fmla="*/ 50 w 50"/>
                <a:gd name="T61" fmla="*/ 389 h 414"/>
                <a:gd name="T62" fmla="*/ 50 w 50"/>
                <a:gd name="T63" fmla="*/ 394 h 414"/>
                <a:gd name="T64" fmla="*/ 49 w 50"/>
                <a:gd name="T65" fmla="*/ 398 h 414"/>
                <a:gd name="T66" fmla="*/ 46 w 50"/>
                <a:gd name="T67" fmla="*/ 402 h 414"/>
                <a:gd name="T68" fmla="*/ 43 w 50"/>
                <a:gd name="T69" fmla="*/ 407 h 414"/>
                <a:gd name="T70" fmla="*/ 39 w 50"/>
                <a:gd name="T71" fmla="*/ 409 h 414"/>
                <a:gd name="T72" fmla="*/ 34 w 50"/>
                <a:gd name="T73" fmla="*/ 411 h 414"/>
                <a:gd name="T74" fmla="*/ 30 w 50"/>
                <a:gd name="T75" fmla="*/ 413 h 414"/>
                <a:gd name="T76" fmla="*/ 25 w 50"/>
                <a:gd name="T77" fmla="*/ 414 h 414"/>
                <a:gd name="T78" fmla="*/ 25 w 50"/>
                <a:gd name="T7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14">
                  <a:moveTo>
                    <a:pt x="25" y="414"/>
                  </a:moveTo>
                  <a:lnTo>
                    <a:pt x="25" y="414"/>
                  </a:lnTo>
                  <a:lnTo>
                    <a:pt x="20" y="413"/>
                  </a:lnTo>
                  <a:lnTo>
                    <a:pt x="15" y="411"/>
                  </a:lnTo>
                  <a:lnTo>
                    <a:pt x="11" y="409"/>
                  </a:lnTo>
                  <a:lnTo>
                    <a:pt x="7" y="407"/>
                  </a:lnTo>
                  <a:lnTo>
                    <a:pt x="5" y="402"/>
                  </a:lnTo>
                  <a:lnTo>
                    <a:pt x="2" y="398"/>
                  </a:lnTo>
                  <a:lnTo>
                    <a:pt x="1" y="394"/>
                  </a:lnTo>
                  <a:lnTo>
                    <a:pt x="0" y="389"/>
                  </a:lnTo>
                  <a:lnTo>
                    <a:pt x="0" y="25"/>
                  </a:lnTo>
                  <a:lnTo>
                    <a:pt x="0" y="25"/>
                  </a:lnTo>
                  <a:lnTo>
                    <a:pt x="1" y="21"/>
                  </a:lnTo>
                  <a:lnTo>
                    <a:pt x="2" y="16"/>
                  </a:lnTo>
                  <a:lnTo>
                    <a:pt x="5" y="12"/>
                  </a:lnTo>
                  <a:lnTo>
                    <a:pt x="7" y="8"/>
                  </a:lnTo>
                  <a:lnTo>
                    <a:pt x="11" y="5"/>
                  </a:lnTo>
                  <a:lnTo>
                    <a:pt x="15" y="3"/>
                  </a:lnTo>
                  <a:lnTo>
                    <a:pt x="20" y="2"/>
                  </a:lnTo>
                  <a:lnTo>
                    <a:pt x="25" y="0"/>
                  </a:lnTo>
                  <a:lnTo>
                    <a:pt x="25" y="0"/>
                  </a:lnTo>
                  <a:lnTo>
                    <a:pt x="30" y="2"/>
                  </a:lnTo>
                  <a:lnTo>
                    <a:pt x="34" y="3"/>
                  </a:lnTo>
                  <a:lnTo>
                    <a:pt x="39" y="5"/>
                  </a:lnTo>
                  <a:lnTo>
                    <a:pt x="43" y="8"/>
                  </a:lnTo>
                  <a:lnTo>
                    <a:pt x="46" y="12"/>
                  </a:lnTo>
                  <a:lnTo>
                    <a:pt x="49" y="16"/>
                  </a:lnTo>
                  <a:lnTo>
                    <a:pt x="50" y="21"/>
                  </a:lnTo>
                  <a:lnTo>
                    <a:pt x="50" y="25"/>
                  </a:lnTo>
                  <a:lnTo>
                    <a:pt x="50" y="389"/>
                  </a:lnTo>
                  <a:lnTo>
                    <a:pt x="50" y="389"/>
                  </a:lnTo>
                  <a:lnTo>
                    <a:pt x="50" y="394"/>
                  </a:lnTo>
                  <a:lnTo>
                    <a:pt x="49" y="398"/>
                  </a:lnTo>
                  <a:lnTo>
                    <a:pt x="46" y="402"/>
                  </a:lnTo>
                  <a:lnTo>
                    <a:pt x="43" y="407"/>
                  </a:lnTo>
                  <a:lnTo>
                    <a:pt x="39" y="409"/>
                  </a:lnTo>
                  <a:lnTo>
                    <a:pt x="34" y="411"/>
                  </a:lnTo>
                  <a:lnTo>
                    <a:pt x="30" y="413"/>
                  </a:lnTo>
                  <a:lnTo>
                    <a:pt x="25" y="414"/>
                  </a:lnTo>
                  <a:lnTo>
                    <a:pt x="25" y="41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5" name="Freeform 81"/>
            <p:cNvSpPr/>
            <p:nvPr/>
          </p:nvSpPr>
          <p:spPr bwMode="auto">
            <a:xfrm>
              <a:off x="6047981" y="4683106"/>
              <a:ext cx="25400" cy="196850"/>
            </a:xfrm>
            <a:custGeom>
              <a:avLst/>
              <a:gdLst>
                <a:gd name="T0" fmla="*/ 25 w 50"/>
                <a:gd name="T1" fmla="*/ 371 h 371"/>
                <a:gd name="T2" fmla="*/ 25 w 50"/>
                <a:gd name="T3" fmla="*/ 371 h 371"/>
                <a:gd name="T4" fmla="*/ 21 w 50"/>
                <a:gd name="T5" fmla="*/ 371 h 371"/>
                <a:gd name="T6" fmla="*/ 16 w 50"/>
                <a:gd name="T7" fmla="*/ 370 h 371"/>
                <a:gd name="T8" fmla="*/ 11 w 50"/>
                <a:gd name="T9" fmla="*/ 368 h 371"/>
                <a:gd name="T10" fmla="*/ 7 w 50"/>
                <a:gd name="T11" fmla="*/ 364 h 371"/>
                <a:gd name="T12" fmla="*/ 5 w 50"/>
                <a:gd name="T13" fmla="*/ 361 h 371"/>
                <a:gd name="T14" fmla="*/ 3 w 50"/>
                <a:gd name="T15" fmla="*/ 356 h 371"/>
                <a:gd name="T16" fmla="*/ 2 w 50"/>
                <a:gd name="T17" fmla="*/ 351 h 371"/>
                <a:gd name="T18" fmla="*/ 0 w 50"/>
                <a:gd name="T19" fmla="*/ 346 h 371"/>
                <a:gd name="T20" fmla="*/ 0 w 50"/>
                <a:gd name="T21" fmla="*/ 25 h 371"/>
                <a:gd name="T22" fmla="*/ 0 w 50"/>
                <a:gd name="T23" fmla="*/ 25 h 371"/>
                <a:gd name="T24" fmla="*/ 2 w 50"/>
                <a:gd name="T25" fmla="*/ 20 h 371"/>
                <a:gd name="T26" fmla="*/ 3 w 50"/>
                <a:gd name="T27" fmla="*/ 15 h 371"/>
                <a:gd name="T28" fmla="*/ 5 w 50"/>
                <a:gd name="T29" fmla="*/ 12 h 371"/>
                <a:gd name="T30" fmla="*/ 7 w 50"/>
                <a:gd name="T31" fmla="*/ 8 h 371"/>
                <a:gd name="T32" fmla="*/ 11 w 50"/>
                <a:gd name="T33" fmla="*/ 4 h 371"/>
                <a:gd name="T34" fmla="*/ 16 w 50"/>
                <a:gd name="T35" fmla="*/ 2 h 371"/>
                <a:gd name="T36" fmla="*/ 21 w 50"/>
                <a:gd name="T37" fmla="*/ 1 h 371"/>
                <a:gd name="T38" fmla="*/ 25 w 50"/>
                <a:gd name="T39" fmla="*/ 0 h 371"/>
                <a:gd name="T40" fmla="*/ 25 w 50"/>
                <a:gd name="T41" fmla="*/ 0 h 371"/>
                <a:gd name="T42" fmla="*/ 30 w 50"/>
                <a:gd name="T43" fmla="*/ 1 h 371"/>
                <a:gd name="T44" fmla="*/ 35 w 50"/>
                <a:gd name="T45" fmla="*/ 2 h 371"/>
                <a:gd name="T46" fmla="*/ 40 w 50"/>
                <a:gd name="T47" fmla="*/ 4 h 371"/>
                <a:gd name="T48" fmla="*/ 43 w 50"/>
                <a:gd name="T49" fmla="*/ 8 h 371"/>
                <a:gd name="T50" fmla="*/ 47 w 50"/>
                <a:gd name="T51" fmla="*/ 12 h 371"/>
                <a:gd name="T52" fmla="*/ 48 w 50"/>
                <a:gd name="T53" fmla="*/ 15 h 371"/>
                <a:gd name="T54" fmla="*/ 50 w 50"/>
                <a:gd name="T55" fmla="*/ 20 h 371"/>
                <a:gd name="T56" fmla="*/ 50 w 50"/>
                <a:gd name="T57" fmla="*/ 25 h 371"/>
                <a:gd name="T58" fmla="*/ 50 w 50"/>
                <a:gd name="T59" fmla="*/ 346 h 371"/>
                <a:gd name="T60" fmla="*/ 50 w 50"/>
                <a:gd name="T61" fmla="*/ 346 h 371"/>
                <a:gd name="T62" fmla="*/ 50 w 50"/>
                <a:gd name="T63" fmla="*/ 351 h 371"/>
                <a:gd name="T64" fmla="*/ 48 w 50"/>
                <a:gd name="T65" fmla="*/ 356 h 371"/>
                <a:gd name="T66" fmla="*/ 47 w 50"/>
                <a:gd name="T67" fmla="*/ 361 h 371"/>
                <a:gd name="T68" fmla="*/ 43 w 50"/>
                <a:gd name="T69" fmla="*/ 364 h 371"/>
                <a:gd name="T70" fmla="*/ 40 w 50"/>
                <a:gd name="T71" fmla="*/ 368 h 371"/>
                <a:gd name="T72" fmla="*/ 35 w 50"/>
                <a:gd name="T73" fmla="*/ 370 h 371"/>
                <a:gd name="T74" fmla="*/ 30 w 50"/>
                <a:gd name="T75" fmla="*/ 371 h 371"/>
                <a:gd name="T76" fmla="*/ 25 w 50"/>
                <a:gd name="T77" fmla="*/ 371 h 371"/>
                <a:gd name="T78" fmla="*/ 25 w 50"/>
                <a:gd name="T79"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71">
                  <a:moveTo>
                    <a:pt x="25" y="371"/>
                  </a:moveTo>
                  <a:lnTo>
                    <a:pt x="25" y="371"/>
                  </a:lnTo>
                  <a:lnTo>
                    <a:pt x="21" y="371"/>
                  </a:lnTo>
                  <a:lnTo>
                    <a:pt x="16" y="370"/>
                  </a:lnTo>
                  <a:lnTo>
                    <a:pt x="11" y="368"/>
                  </a:lnTo>
                  <a:lnTo>
                    <a:pt x="7" y="364"/>
                  </a:lnTo>
                  <a:lnTo>
                    <a:pt x="5" y="361"/>
                  </a:lnTo>
                  <a:lnTo>
                    <a:pt x="3" y="356"/>
                  </a:lnTo>
                  <a:lnTo>
                    <a:pt x="2" y="351"/>
                  </a:lnTo>
                  <a:lnTo>
                    <a:pt x="0" y="346"/>
                  </a:lnTo>
                  <a:lnTo>
                    <a:pt x="0" y="25"/>
                  </a:lnTo>
                  <a:lnTo>
                    <a:pt x="0" y="25"/>
                  </a:lnTo>
                  <a:lnTo>
                    <a:pt x="2" y="20"/>
                  </a:lnTo>
                  <a:lnTo>
                    <a:pt x="3" y="15"/>
                  </a:lnTo>
                  <a:lnTo>
                    <a:pt x="5" y="12"/>
                  </a:lnTo>
                  <a:lnTo>
                    <a:pt x="7" y="8"/>
                  </a:lnTo>
                  <a:lnTo>
                    <a:pt x="11" y="4"/>
                  </a:lnTo>
                  <a:lnTo>
                    <a:pt x="16" y="2"/>
                  </a:lnTo>
                  <a:lnTo>
                    <a:pt x="21" y="1"/>
                  </a:lnTo>
                  <a:lnTo>
                    <a:pt x="25" y="0"/>
                  </a:lnTo>
                  <a:lnTo>
                    <a:pt x="25" y="0"/>
                  </a:lnTo>
                  <a:lnTo>
                    <a:pt x="30" y="1"/>
                  </a:lnTo>
                  <a:lnTo>
                    <a:pt x="35" y="2"/>
                  </a:lnTo>
                  <a:lnTo>
                    <a:pt x="40" y="4"/>
                  </a:lnTo>
                  <a:lnTo>
                    <a:pt x="43" y="8"/>
                  </a:lnTo>
                  <a:lnTo>
                    <a:pt x="47" y="12"/>
                  </a:lnTo>
                  <a:lnTo>
                    <a:pt x="48" y="15"/>
                  </a:lnTo>
                  <a:lnTo>
                    <a:pt x="50" y="20"/>
                  </a:lnTo>
                  <a:lnTo>
                    <a:pt x="50" y="25"/>
                  </a:lnTo>
                  <a:lnTo>
                    <a:pt x="50" y="346"/>
                  </a:lnTo>
                  <a:lnTo>
                    <a:pt x="50" y="346"/>
                  </a:lnTo>
                  <a:lnTo>
                    <a:pt x="50" y="351"/>
                  </a:lnTo>
                  <a:lnTo>
                    <a:pt x="48" y="356"/>
                  </a:lnTo>
                  <a:lnTo>
                    <a:pt x="47" y="361"/>
                  </a:lnTo>
                  <a:lnTo>
                    <a:pt x="43" y="364"/>
                  </a:lnTo>
                  <a:lnTo>
                    <a:pt x="40" y="368"/>
                  </a:lnTo>
                  <a:lnTo>
                    <a:pt x="35" y="370"/>
                  </a:lnTo>
                  <a:lnTo>
                    <a:pt x="30" y="371"/>
                  </a:lnTo>
                  <a:lnTo>
                    <a:pt x="25" y="371"/>
                  </a:lnTo>
                  <a:lnTo>
                    <a:pt x="25" y="37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6" name="Freeform 82"/>
            <p:cNvSpPr/>
            <p:nvPr/>
          </p:nvSpPr>
          <p:spPr bwMode="auto">
            <a:xfrm>
              <a:off x="6482956" y="5024419"/>
              <a:ext cx="133349" cy="134937"/>
            </a:xfrm>
            <a:custGeom>
              <a:avLst/>
              <a:gdLst>
                <a:gd name="T0" fmla="*/ 38 w 254"/>
                <a:gd name="T1" fmla="*/ 217 h 255"/>
                <a:gd name="T2" fmla="*/ 21 w 254"/>
                <a:gd name="T3" fmla="*/ 198 h 255"/>
                <a:gd name="T4" fmla="*/ 9 w 254"/>
                <a:gd name="T5" fmla="*/ 175 h 255"/>
                <a:gd name="T6" fmla="*/ 2 w 254"/>
                <a:gd name="T7" fmla="*/ 151 h 255"/>
                <a:gd name="T8" fmla="*/ 0 w 254"/>
                <a:gd name="T9" fmla="*/ 128 h 255"/>
                <a:gd name="T10" fmla="*/ 2 w 254"/>
                <a:gd name="T11" fmla="*/ 103 h 255"/>
                <a:gd name="T12" fmla="*/ 9 w 254"/>
                <a:gd name="T13" fmla="*/ 79 h 255"/>
                <a:gd name="T14" fmla="*/ 21 w 254"/>
                <a:gd name="T15" fmla="*/ 57 h 255"/>
                <a:gd name="T16" fmla="*/ 38 w 254"/>
                <a:gd name="T17" fmla="*/ 37 h 255"/>
                <a:gd name="T18" fmla="*/ 47 w 254"/>
                <a:gd name="T19" fmla="*/ 29 h 255"/>
                <a:gd name="T20" fmla="*/ 69 w 254"/>
                <a:gd name="T21" fmla="*/ 15 h 255"/>
                <a:gd name="T22" fmla="*/ 91 w 254"/>
                <a:gd name="T23" fmla="*/ 5 h 255"/>
                <a:gd name="T24" fmla="*/ 115 w 254"/>
                <a:gd name="T25" fmla="*/ 0 h 255"/>
                <a:gd name="T26" fmla="*/ 140 w 254"/>
                <a:gd name="T27" fmla="*/ 0 h 255"/>
                <a:gd name="T28" fmla="*/ 164 w 254"/>
                <a:gd name="T29" fmla="*/ 5 h 255"/>
                <a:gd name="T30" fmla="*/ 186 w 254"/>
                <a:gd name="T31" fmla="*/ 15 h 255"/>
                <a:gd name="T32" fmla="*/ 208 w 254"/>
                <a:gd name="T33" fmla="*/ 29 h 255"/>
                <a:gd name="T34" fmla="*/ 217 w 254"/>
                <a:gd name="T35" fmla="*/ 37 h 255"/>
                <a:gd name="T36" fmla="*/ 234 w 254"/>
                <a:gd name="T37" fmla="*/ 57 h 255"/>
                <a:gd name="T38" fmla="*/ 246 w 254"/>
                <a:gd name="T39" fmla="*/ 79 h 255"/>
                <a:gd name="T40" fmla="*/ 251 w 254"/>
                <a:gd name="T41" fmla="*/ 103 h 255"/>
                <a:gd name="T42" fmla="*/ 254 w 254"/>
                <a:gd name="T43" fmla="*/ 128 h 255"/>
                <a:gd name="T44" fmla="*/ 251 w 254"/>
                <a:gd name="T45" fmla="*/ 151 h 255"/>
                <a:gd name="T46" fmla="*/ 246 w 254"/>
                <a:gd name="T47" fmla="*/ 175 h 255"/>
                <a:gd name="T48" fmla="*/ 234 w 254"/>
                <a:gd name="T49" fmla="*/ 198 h 255"/>
                <a:gd name="T50" fmla="*/ 217 w 254"/>
                <a:gd name="T51" fmla="*/ 217 h 255"/>
                <a:gd name="T52" fmla="*/ 208 w 254"/>
                <a:gd name="T53" fmla="*/ 226 h 255"/>
                <a:gd name="T54" fmla="*/ 186 w 254"/>
                <a:gd name="T55" fmla="*/ 239 h 255"/>
                <a:gd name="T56" fmla="*/ 164 w 254"/>
                <a:gd name="T57" fmla="*/ 249 h 255"/>
                <a:gd name="T58" fmla="*/ 140 w 254"/>
                <a:gd name="T59" fmla="*/ 253 h 255"/>
                <a:gd name="T60" fmla="*/ 115 w 254"/>
                <a:gd name="T61" fmla="*/ 253 h 255"/>
                <a:gd name="T62" fmla="*/ 91 w 254"/>
                <a:gd name="T63" fmla="*/ 249 h 255"/>
                <a:gd name="T64" fmla="*/ 69 w 254"/>
                <a:gd name="T65" fmla="*/ 239 h 255"/>
                <a:gd name="T66" fmla="*/ 47 w 254"/>
                <a:gd name="T67" fmla="*/ 226 h 255"/>
                <a:gd name="T68" fmla="*/ 38 w 254"/>
                <a:gd name="T69" fmla="*/ 2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255">
                  <a:moveTo>
                    <a:pt x="38" y="217"/>
                  </a:moveTo>
                  <a:lnTo>
                    <a:pt x="38" y="217"/>
                  </a:lnTo>
                  <a:lnTo>
                    <a:pt x="28" y="207"/>
                  </a:lnTo>
                  <a:lnTo>
                    <a:pt x="21" y="198"/>
                  </a:lnTo>
                  <a:lnTo>
                    <a:pt x="14" y="186"/>
                  </a:lnTo>
                  <a:lnTo>
                    <a:pt x="9" y="175"/>
                  </a:lnTo>
                  <a:lnTo>
                    <a:pt x="6" y="163"/>
                  </a:lnTo>
                  <a:lnTo>
                    <a:pt x="2" y="151"/>
                  </a:lnTo>
                  <a:lnTo>
                    <a:pt x="1" y="139"/>
                  </a:lnTo>
                  <a:lnTo>
                    <a:pt x="0" y="128"/>
                  </a:lnTo>
                  <a:lnTo>
                    <a:pt x="1" y="114"/>
                  </a:lnTo>
                  <a:lnTo>
                    <a:pt x="2" y="103"/>
                  </a:lnTo>
                  <a:lnTo>
                    <a:pt x="6" y="91"/>
                  </a:lnTo>
                  <a:lnTo>
                    <a:pt x="9" y="79"/>
                  </a:lnTo>
                  <a:lnTo>
                    <a:pt x="14" y="68"/>
                  </a:lnTo>
                  <a:lnTo>
                    <a:pt x="21" y="57"/>
                  </a:lnTo>
                  <a:lnTo>
                    <a:pt x="28" y="47"/>
                  </a:lnTo>
                  <a:lnTo>
                    <a:pt x="38" y="37"/>
                  </a:lnTo>
                  <a:lnTo>
                    <a:pt x="38" y="37"/>
                  </a:lnTo>
                  <a:lnTo>
                    <a:pt x="47" y="29"/>
                  </a:lnTo>
                  <a:lnTo>
                    <a:pt x="57" y="21"/>
                  </a:lnTo>
                  <a:lnTo>
                    <a:pt x="69" y="15"/>
                  </a:lnTo>
                  <a:lnTo>
                    <a:pt x="79" y="9"/>
                  </a:lnTo>
                  <a:lnTo>
                    <a:pt x="91" y="5"/>
                  </a:lnTo>
                  <a:lnTo>
                    <a:pt x="103" y="2"/>
                  </a:lnTo>
                  <a:lnTo>
                    <a:pt x="115" y="0"/>
                  </a:lnTo>
                  <a:lnTo>
                    <a:pt x="127" y="0"/>
                  </a:lnTo>
                  <a:lnTo>
                    <a:pt x="140" y="0"/>
                  </a:lnTo>
                  <a:lnTo>
                    <a:pt x="152" y="2"/>
                  </a:lnTo>
                  <a:lnTo>
                    <a:pt x="164" y="5"/>
                  </a:lnTo>
                  <a:lnTo>
                    <a:pt x="176" y="9"/>
                  </a:lnTo>
                  <a:lnTo>
                    <a:pt x="186" y="15"/>
                  </a:lnTo>
                  <a:lnTo>
                    <a:pt x="197" y="21"/>
                  </a:lnTo>
                  <a:lnTo>
                    <a:pt x="208" y="29"/>
                  </a:lnTo>
                  <a:lnTo>
                    <a:pt x="217" y="37"/>
                  </a:lnTo>
                  <a:lnTo>
                    <a:pt x="217" y="37"/>
                  </a:lnTo>
                  <a:lnTo>
                    <a:pt x="225" y="47"/>
                  </a:lnTo>
                  <a:lnTo>
                    <a:pt x="234" y="57"/>
                  </a:lnTo>
                  <a:lnTo>
                    <a:pt x="240" y="68"/>
                  </a:lnTo>
                  <a:lnTo>
                    <a:pt x="246" y="79"/>
                  </a:lnTo>
                  <a:lnTo>
                    <a:pt x="249" y="91"/>
                  </a:lnTo>
                  <a:lnTo>
                    <a:pt x="251" y="103"/>
                  </a:lnTo>
                  <a:lnTo>
                    <a:pt x="254" y="114"/>
                  </a:lnTo>
                  <a:lnTo>
                    <a:pt x="254" y="128"/>
                  </a:lnTo>
                  <a:lnTo>
                    <a:pt x="254" y="139"/>
                  </a:lnTo>
                  <a:lnTo>
                    <a:pt x="251" y="151"/>
                  </a:lnTo>
                  <a:lnTo>
                    <a:pt x="249" y="163"/>
                  </a:lnTo>
                  <a:lnTo>
                    <a:pt x="246" y="175"/>
                  </a:lnTo>
                  <a:lnTo>
                    <a:pt x="240" y="186"/>
                  </a:lnTo>
                  <a:lnTo>
                    <a:pt x="234" y="198"/>
                  </a:lnTo>
                  <a:lnTo>
                    <a:pt x="225" y="207"/>
                  </a:lnTo>
                  <a:lnTo>
                    <a:pt x="217" y="217"/>
                  </a:lnTo>
                  <a:lnTo>
                    <a:pt x="217" y="217"/>
                  </a:lnTo>
                  <a:lnTo>
                    <a:pt x="208" y="226"/>
                  </a:lnTo>
                  <a:lnTo>
                    <a:pt x="197" y="233"/>
                  </a:lnTo>
                  <a:lnTo>
                    <a:pt x="186" y="239"/>
                  </a:lnTo>
                  <a:lnTo>
                    <a:pt x="176" y="245"/>
                  </a:lnTo>
                  <a:lnTo>
                    <a:pt x="164" y="249"/>
                  </a:lnTo>
                  <a:lnTo>
                    <a:pt x="152" y="252"/>
                  </a:lnTo>
                  <a:lnTo>
                    <a:pt x="140" y="253"/>
                  </a:lnTo>
                  <a:lnTo>
                    <a:pt x="127" y="255"/>
                  </a:lnTo>
                  <a:lnTo>
                    <a:pt x="115" y="253"/>
                  </a:lnTo>
                  <a:lnTo>
                    <a:pt x="103" y="252"/>
                  </a:lnTo>
                  <a:lnTo>
                    <a:pt x="91" y="249"/>
                  </a:lnTo>
                  <a:lnTo>
                    <a:pt x="79" y="245"/>
                  </a:lnTo>
                  <a:lnTo>
                    <a:pt x="69" y="239"/>
                  </a:lnTo>
                  <a:lnTo>
                    <a:pt x="57" y="233"/>
                  </a:lnTo>
                  <a:lnTo>
                    <a:pt x="47" y="226"/>
                  </a:lnTo>
                  <a:lnTo>
                    <a:pt x="38" y="217"/>
                  </a:lnTo>
                  <a:lnTo>
                    <a:pt x="38" y="21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7" name="Freeform 83"/>
            <p:cNvSpPr>
              <a:spLocks noEditPoints="1"/>
            </p:cNvSpPr>
            <p:nvPr/>
          </p:nvSpPr>
          <p:spPr bwMode="auto">
            <a:xfrm>
              <a:off x="6468669" y="5011719"/>
              <a:ext cx="161925" cy="160338"/>
            </a:xfrm>
            <a:custGeom>
              <a:avLst/>
              <a:gdLst>
                <a:gd name="T0" fmla="*/ 138 w 304"/>
                <a:gd name="T1" fmla="*/ 302 h 303"/>
                <a:gd name="T2" fmla="*/ 94 w 304"/>
                <a:gd name="T3" fmla="*/ 292 h 303"/>
                <a:gd name="T4" fmla="*/ 56 w 304"/>
                <a:gd name="T5" fmla="*/ 269 h 303"/>
                <a:gd name="T6" fmla="*/ 34 w 304"/>
                <a:gd name="T7" fmla="*/ 248 h 303"/>
                <a:gd name="T8" fmla="*/ 12 w 304"/>
                <a:gd name="T9" fmla="*/ 210 h 303"/>
                <a:gd name="T10" fmla="*/ 1 w 304"/>
                <a:gd name="T11" fmla="*/ 166 h 303"/>
                <a:gd name="T12" fmla="*/ 1 w 304"/>
                <a:gd name="T13" fmla="*/ 136 h 303"/>
                <a:gd name="T14" fmla="*/ 12 w 304"/>
                <a:gd name="T15" fmla="*/ 93 h 303"/>
                <a:gd name="T16" fmla="*/ 34 w 304"/>
                <a:gd name="T17" fmla="*/ 54 h 303"/>
                <a:gd name="T18" fmla="*/ 56 w 304"/>
                <a:gd name="T19" fmla="*/ 33 h 303"/>
                <a:gd name="T20" fmla="*/ 94 w 304"/>
                <a:gd name="T21" fmla="*/ 10 h 303"/>
                <a:gd name="T22" fmla="*/ 138 w 304"/>
                <a:gd name="T23" fmla="*/ 0 h 303"/>
                <a:gd name="T24" fmla="*/ 167 w 304"/>
                <a:gd name="T25" fmla="*/ 0 h 303"/>
                <a:gd name="T26" fmla="*/ 210 w 304"/>
                <a:gd name="T27" fmla="*/ 10 h 303"/>
                <a:gd name="T28" fmla="*/ 248 w 304"/>
                <a:gd name="T29" fmla="*/ 33 h 303"/>
                <a:gd name="T30" fmla="*/ 271 w 304"/>
                <a:gd name="T31" fmla="*/ 55 h 303"/>
                <a:gd name="T32" fmla="*/ 293 w 304"/>
                <a:gd name="T33" fmla="*/ 93 h 303"/>
                <a:gd name="T34" fmla="*/ 304 w 304"/>
                <a:gd name="T35" fmla="*/ 136 h 303"/>
                <a:gd name="T36" fmla="*/ 301 w 304"/>
                <a:gd name="T37" fmla="*/ 180 h 303"/>
                <a:gd name="T38" fmla="*/ 287 w 304"/>
                <a:gd name="T39" fmla="*/ 222 h 303"/>
                <a:gd name="T40" fmla="*/ 260 w 304"/>
                <a:gd name="T41" fmla="*/ 258 h 303"/>
                <a:gd name="T42" fmla="*/ 236 w 304"/>
                <a:gd name="T43" fmla="*/ 277 h 303"/>
                <a:gd name="T44" fmla="*/ 197 w 304"/>
                <a:gd name="T45" fmla="*/ 296 h 303"/>
                <a:gd name="T46" fmla="*/ 152 w 304"/>
                <a:gd name="T47" fmla="*/ 303 h 303"/>
                <a:gd name="T48" fmla="*/ 152 w 304"/>
                <a:gd name="T49" fmla="*/ 49 h 303"/>
                <a:gd name="T50" fmla="*/ 122 w 304"/>
                <a:gd name="T51" fmla="*/ 53 h 303"/>
                <a:gd name="T52" fmla="*/ 96 w 304"/>
                <a:gd name="T53" fmla="*/ 66 h 303"/>
                <a:gd name="T54" fmla="*/ 79 w 304"/>
                <a:gd name="T55" fmla="*/ 79 h 303"/>
                <a:gd name="T56" fmla="*/ 62 w 304"/>
                <a:gd name="T57" fmla="*/ 103 h 303"/>
                <a:gd name="T58" fmla="*/ 52 w 304"/>
                <a:gd name="T59" fmla="*/ 131 h 303"/>
                <a:gd name="T60" fmla="*/ 50 w 304"/>
                <a:gd name="T61" fmla="*/ 152 h 303"/>
                <a:gd name="T62" fmla="*/ 54 w 304"/>
                <a:gd name="T63" fmla="*/ 181 h 303"/>
                <a:gd name="T64" fmla="*/ 68 w 304"/>
                <a:gd name="T65" fmla="*/ 207 h 303"/>
                <a:gd name="T66" fmla="*/ 79 w 304"/>
                <a:gd name="T67" fmla="*/ 223 h 303"/>
                <a:gd name="T68" fmla="*/ 104 w 304"/>
                <a:gd name="T69" fmla="*/ 242 h 303"/>
                <a:gd name="T70" fmla="*/ 132 w 304"/>
                <a:gd name="T71" fmla="*/ 251 h 303"/>
                <a:gd name="T72" fmla="*/ 152 w 304"/>
                <a:gd name="T73" fmla="*/ 254 h 303"/>
                <a:gd name="T74" fmla="*/ 182 w 304"/>
                <a:gd name="T75" fmla="*/ 249 h 303"/>
                <a:gd name="T76" fmla="*/ 209 w 304"/>
                <a:gd name="T77" fmla="*/ 236 h 303"/>
                <a:gd name="T78" fmla="*/ 224 w 304"/>
                <a:gd name="T79" fmla="*/ 224 h 303"/>
                <a:gd name="T80" fmla="*/ 243 w 304"/>
                <a:gd name="T81" fmla="*/ 199 h 303"/>
                <a:gd name="T82" fmla="*/ 253 w 304"/>
                <a:gd name="T83" fmla="*/ 171 h 303"/>
                <a:gd name="T84" fmla="*/ 254 w 304"/>
                <a:gd name="T85" fmla="*/ 141 h 303"/>
                <a:gd name="T86" fmla="*/ 247 w 304"/>
                <a:gd name="T87" fmla="*/ 112 h 303"/>
                <a:gd name="T88" fmla="*/ 231 w 304"/>
                <a:gd name="T89" fmla="*/ 86 h 303"/>
                <a:gd name="T90" fmla="*/ 217 w 304"/>
                <a:gd name="T91" fmla="*/ 72 h 303"/>
                <a:gd name="T92" fmla="*/ 191 w 304"/>
                <a:gd name="T93" fmla="*/ 57 h 303"/>
                <a:gd name="T94" fmla="*/ 163 w 304"/>
                <a:gd name="T95" fmla="*/ 4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03">
                  <a:moveTo>
                    <a:pt x="152" y="303"/>
                  </a:moveTo>
                  <a:lnTo>
                    <a:pt x="152" y="303"/>
                  </a:lnTo>
                  <a:lnTo>
                    <a:pt x="138" y="302"/>
                  </a:lnTo>
                  <a:lnTo>
                    <a:pt x="122" y="300"/>
                  </a:lnTo>
                  <a:lnTo>
                    <a:pt x="108" y="296"/>
                  </a:lnTo>
                  <a:lnTo>
                    <a:pt x="94" y="292"/>
                  </a:lnTo>
                  <a:lnTo>
                    <a:pt x="81" y="286"/>
                  </a:lnTo>
                  <a:lnTo>
                    <a:pt x="68" y="277"/>
                  </a:lnTo>
                  <a:lnTo>
                    <a:pt x="56" y="269"/>
                  </a:lnTo>
                  <a:lnTo>
                    <a:pt x="45" y="258"/>
                  </a:lnTo>
                  <a:lnTo>
                    <a:pt x="45" y="258"/>
                  </a:lnTo>
                  <a:lnTo>
                    <a:pt x="34" y="248"/>
                  </a:lnTo>
                  <a:lnTo>
                    <a:pt x="26" y="236"/>
                  </a:lnTo>
                  <a:lnTo>
                    <a:pt x="18" y="223"/>
                  </a:lnTo>
                  <a:lnTo>
                    <a:pt x="12" y="210"/>
                  </a:lnTo>
                  <a:lnTo>
                    <a:pt x="7" y="195"/>
                  </a:lnTo>
                  <a:lnTo>
                    <a:pt x="3" y="181"/>
                  </a:lnTo>
                  <a:lnTo>
                    <a:pt x="1" y="166"/>
                  </a:lnTo>
                  <a:lnTo>
                    <a:pt x="0" y="152"/>
                  </a:lnTo>
                  <a:lnTo>
                    <a:pt x="0" y="152"/>
                  </a:lnTo>
                  <a:lnTo>
                    <a:pt x="1" y="136"/>
                  </a:lnTo>
                  <a:lnTo>
                    <a:pt x="3" y="121"/>
                  </a:lnTo>
                  <a:lnTo>
                    <a:pt x="7" y="106"/>
                  </a:lnTo>
                  <a:lnTo>
                    <a:pt x="12" y="93"/>
                  </a:lnTo>
                  <a:lnTo>
                    <a:pt x="18" y="79"/>
                  </a:lnTo>
                  <a:lnTo>
                    <a:pt x="26" y="67"/>
                  </a:lnTo>
                  <a:lnTo>
                    <a:pt x="34" y="54"/>
                  </a:lnTo>
                  <a:lnTo>
                    <a:pt x="45" y="43"/>
                  </a:lnTo>
                  <a:lnTo>
                    <a:pt x="45" y="43"/>
                  </a:lnTo>
                  <a:lnTo>
                    <a:pt x="56" y="33"/>
                  </a:lnTo>
                  <a:lnTo>
                    <a:pt x="68" y="24"/>
                  </a:lnTo>
                  <a:lnTo>
                    <a:pt x="81" y="17"/>
                  </a:lnTo>
                  <a:lnTo>
                    <a:pt x="94" y="10"/>
                  </a:lnTo>
                  <a:lnTo>
                    <a:pt x="108" y="5"/>
                  </a:lnTo>
                  <a:lnTo>
                    <a:pt x="122" y="2"/>
                  </a:lnTo>
                  <a:lnTo>
                    <a:pt x="138" y="0"/>
                  </a:lnTo>
                  <a:lnTo>
                    <a:pt x="152" y="0"/>
                  </a:lnTo>
                  <a:lnTo>
                    <a:pt x="152" y="0"/>
                  </a:lnTo>
                  <a:lnTo>
                    <a:pt x="167" y="0"/>
                  </a:lnTo>
                  <a:lnTo>
                    <a:pt x="183" y="2"/>
                  </a:lnTo>
                  <a:lnTo>
                    <a:pt x="197" y="5"/>
                  </a:lnTo>
                  <a:lnTo>
                    <a:pt x="210" y="10"/>
                  </a:lnTo>
                  <a:lnTo>
                    <a:pt x="224" y="17"/>
                  </a:lnTo>
                  <a:lnTo>
                    <a:pt x="236" y="24"/>
                  </a:lnTo>
                  <a:lnTo>
                    <a:pt x="248" y="33"/>
                  </a:lnTo>
                  <a:lnTo>
                    <a:pt x="260" y="43"/>
                  </a:lnTo>
                  <a:lnTo>
                    <a:pt x="260" y="43"/>
                  </a:lnTo>
                  <a:lnTo>
                    <a:pt x="271" y="55"/>
                  </a:lnTo>
                  <a:lnTo>
                    <a:pt x="279" y="67"/>
                  </a:lnTo>
                  <a:lnTo>
                    <a:pt x="287" y="80"/>
                  </a:lnTo>
                  <a:lnTo>
                    <a:pt x="293" y="93"/>
                  </a:lnTo>
                  <a:lnTo>
                    <a:pt x="298" y="108"/>
                  </a:lnTo>
                  <a:lnTo>
                    <a:pt x="301" y="122"/>
                  </a:lnTo>
                  <a:lnTo>
                    <a:pt x="304" y="136"/>
                  </a:lnTo>
                  <a:lnTo>
                    <a:pt x="304" y="152"/>
                  </a:lnTo>
                  <a:lnTo>
                    <a:pt x="304" y="166"/>
                  </a:lnTo>
                  <a:lnTo>
                    <a:pt x="301" y="180"/>
                  </a:lnTo>
                  <a:lnTo>
                    <a:pt x="298" y="194"/>
                  </a:lnTo>
                  <a:lnTo>
                    <a:pt x="293" y="209"/>
                  </a:lnTo>
                  <a:lnTo>
                    <a:pt x="287" y="222"/>
                  </a:lnTo>
                  <a:lnTo>
                    <a:pt x="279" y="235"/>
                  </a:lnTo>
                  <a:lnTo>
                    <a:pt x="271" y="247"/>
                  </a:lnTo>
                  <a:lnTo>
                    <a:pt x="260" y="258"/>
                  </a:lnTo>
                  <a:lnTo>
                    <a:pt x="260" y="258"/>
                  </a:lnTo>
                  <a:lnTo>
                    <a:pt x="248" y="269"/>
                  </a:lnTo>
                  <a:lnTo>
                    <a:pt x="236" y="277"/>
                  </a:lnTo>
                  <a:lnTo>
                    <a:pt x="224" y="286"/>
                  </a:lnTo>
                  <a:lnTo>
                    <a:pt x="210" y="292"/>
                  </a:lnTo>
                  <a:lnTo>
                    <a:pt x="197" y="296"/>
                  </a:lnTo>
                  <a:lnTo>
                    <a:pt x="183" y="300"/>
                  </a:lnTo>
                  <a:lnTo>
                    <a:pt x="167" y="302"/>
                  </a:lnTo>
                  <a:lnTo>
                    <a:pt x="152" y="303"/>
                  </a:lnTo>
                  <a:lnTo>
                    <a:pt x="152" y="303"/>
                  </a:lnTo>
                  <a:close/>
                  <a:moveTo>
                    <a:pt x="152" y="49"/>
                  </a:moveTo>
                  <a:lnTo>
                    <a:pt x="152" y="49"/>
                  </a:lnTo>
                  <a:lnTo>
                    <a:pt x="142" y="49"/>
                  </a:lnTo>
                  <a:lnTo>
                    <a:pt x="132" y="51"/>
                  </a:lnTo>
                  <a:lnTo>
                    <a:pt x="122" y="53"/>
                  </a:lnTo>
                  <a:lnTo>
                    <a:pt x="113" y="57"/>
                  </a:lnTo>
                  <a:lnTo>
                    <a:pt x="104" y="61"/>
                  </a:lnTo>
                  <a:lnTo>
                    <a:pt x="96" y="66"/>
                  </a:lnTo>
                  <a:lnTo>
                    <a:pt x="88" y="72"/>
                  </a:lnTo>
                  <a:lnTo>
                    <a:pt x="79" y="79"/>
                  </a:lnTo>
                  <a:lnTo>
                    <a:pt x="79" y="79"/>
                  </a:lnTo>
                  <a:lnTo>
                    <a:pt x="73" y="86"/>
                  </a:lnTo>
                  <a:lnTo>
                    <a:pt x="68" y="95"/>
                  </a:lnTo>
                  <a:lnTo>
                    <a:pt x="62" y="103"/>
                  </a:lnTo>
                  <a:lnTo>
                    <a:pt x="58" y="112"/>
                  </a:lnTo>
                  <a:lnTo>
                    <a:pt x="54" y="122"/>
                  </a:lnTo>
                  <a:lnTo>
                    <a:pt x="52" y="131"/>
                  </a:lnTo>
                  <a:lnTo>
                    <a:pt x="51" y="141"/>
                  </a:lnTo>
                  <a:lnTo>
                    <a:pt x="50" y="152"/>
                  </a:lnTo>
                  <a:lnTo>
                    <a:pt x="50" y="152"/>
                  </a:lnTo>
                  <a:lnTo>
                    <a:pt x="51" y="161"/>
                  </a:lnTo>
                  <a:lnTo>
                    <a:pt x="52" y="172"/>
                  </a:lnTo>
                  <a:lnTo>
                    <a:pt x="54" y="181"/>
                  </a:lnTo>
                  <a:lnTo>
                    <a:pt x="58" y="191"/>
                  </a:lnTo>
                  <a:lnTo>
                    <a:pt x="62" y="199"/>
                  </a:lnTo>
                  <a:lnTo>
                    <a:pt x="68" y="207"/>
                  </a:lnTo>
                  <a:lnTo>
                    <a:pt x="73" y="216"/>
                  </a:lnTo>
                  <a:lnTo>
                    <a:pt x="79" y="223"/>
                  </a:lnTo>
                  <a:lnTo>
                    <a:pt x="79" y="223"/>
                  </a:lnTo>
                  <a:lnTo>
                    <a:pt x="88" y="230"/>
                  </a:lnTo>
                  <a:lnTo>
                    <a:pt x="96" y="236"/>
                  </a:lnTo>
                  <a:lnTo>
                    <a:pt x="104" y="242"/>
                  </a:lnTo>
                  <a:lnTo>
                    <a:pt x="113" y="245"/>
                  </a:lnTo>
                  <a:lnTo>
                    <a:pt x="122" y="249"/>
                  </a:lnTo>
                  <a:lnTo>
                    <a:pt x="132" y="251"/>
                  </a:lnTo>
                  <a:lnTo>
                    <a:pt x="142" y="252"/>
                  </a:lnTo>
                  <a:lnTo>
                    <a:pt x="152" y="254"/>
                  </a:lnTo>
                  <a:lnTo>
                    <a:pt x="152" y="254"/>
                  </a:lnTo>
                  <a:lnTo>
                    <a:pt x="163" y="252"/>
                  </a:lnTo>
                  <a:lnTo>
                    <a:pt x="172" y="251"/>
                  </a:lnTo>
                  <a:lnTo>
                    <a:pt x="182" y="249"/>
                  </a:lnTo>
                  <a:lnTo>
                    <a:pt x="191" y="245"/>
                  </a:lnTo>
                  <a:lnTo>
                    <a:pt x="201" y="242"/>
                  </a:lnTo>
                  <a:lnTo>
                    <a:pt x="209" y="236"/>
                  </a:lnTo>
                  <a:lnTo>
                    <a:pt x="217" y="230"/>
                  </a:lnTo>
                  <a:lnTo>
                    <a:pt x="224" y="224"/>
                  </a:lnTo>
                  <a:lnTo>
                    <a:pt x="224" y="224"/>
                  </a:lnTo>
                  <a:lnTo>
                    <a:pt x="231" y="216"/>
                  </a:lnTo>
                  <a:lnTo>
                    <a:pt x="237" y="207"/>
                  </a:lnTo>
                  <a:lnTo>
                    <a:pt x="243" y="199"/>
                  </a:lnTo>
                  <a:lnTo>
                    <a:pt x="247" y="190"/>
                  </a:lnTo>
                  <a:lnTo>
                    <a:pt x="250" y="180"/>
                  </a:lnTo>
                  <a:lnTo>
                    <a:pt x="253" y="171"/>
                  </a:lnTo>
                  <a:lnTo>
                    <a:pt x="254" y="161"/>
                  </a:lnTo>
                  <a:lnTo>
                    <a:pt x="254" y="152"/>
                  </a:lnTo>
                  <a:lnTo>
                    <a:pt x="254" y="141"/>
                  </a:lnTo>
                  <a:lnTo>
                    <a:pt x="253" y="131"/>
                  </a:lnTo>
                  <a:lnTo>
                    <a:pt x="250" y="122"/>
                  </a:lnTo>
                  <a:lnTo>
                    <a:pt x="247" y="112"/>
                  </a:lnTo>
                  <a:lnTo>
                    <a:pt x="243" y="104"/>
                  </a:lnTo>
                  <a:lnTo>
                    <a:pt x="237" y="95"/>
                  </a:lnTo>
                  <a:lnTo>
                    <a:pt x="231" y="86"/>
                  </a:lnTo>
                  <a:lnTo>
                    <a:pt x="224" y="79"/>
                  </a:lnTo>
                  <a:lnTo>
                    <a:pt x="224" y="79"/>
                  </a:lnTo>
                  <a:lnTo>
                    <a:pt x="217" y="72"/>
                  </a:lnTo>
                  <a:lnTo>
                    <a:pt x="209" y="66"/>
                  </a:lnTo>
                  <a:lnTo>
                    <a:pt x="201" y="61"/>
                  </a:lnTo>
                  <a:lnTo>
                    <a:pt x="191" y="57"/>
                  </a:lnTo>
                  <a:lnTo>
                    <a:pt x="182" y="53"/>
                  </a:lnTo>
                  <a:lnTo>
                    <a:pt x="172" y="51"/>
                  </a:lnTo>
                  <a:lnTo>
                    <a:pt x="163" y="49"/>
                  </a:lnTo>
                  <a:lnTo>
                    <a:pt x="152" y="49"/>
                  </a:lnTo>
                  <a:lnTo>
                    <a:pt x="152" y="4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8" name="Freeform 84"/>
            <p:cNvSpPr/>
            <p:nvPr/>
          </p:nvSpPr>
          <p:spPr bwMode="auto">
            <a:xfrm>
              <a:off x="6071795" y="4943456"/>
              <a:ext cx="134938" cy="134937"/>
            </a:xfrm>
            <a:custGeom>
              <a:avLst/>
              <a:gdLst>
                <a:gd name="T0" fmla="*/ 36 w 254"/>
                <a:gd name="T1" fmla="*/ 218 h 255"/>
                <a:gd name="T2" fmla="*/ 21 w 254"/>
                <a:gd name="T3" fmla="*/ 198 h 255"/>
                <a:gd name="T4" fmla="*/ 9 w 254"/>
                <a:gd name="T5" fmla="*/ 175 h 255"/>
                <a:gd name="T6" fmla="*/ 2 w 254"/>
                <a:gd name="T7" fmla="*/ 151 h 255"/>
                <a:gd name="T8" fmla="*/ 0 w 254"/>
                <a:gd name="T9" fmla="*/ 128 h 255"/>
                <a:gd name="T10" fmla="*/ 2 w 254"/>
                <a:gd name="T11" fmla="*/ 104 h 255"/>
                <a:gd name="T12" fmla="*/ 9 w 254"/>
                <a:gd name="T13" fmla="*/ 80 h 255"/>
                <a:gd name="T14" fmla="*/ 21 w 254"/>
                <a:gd name="T15" fmla="*/ 57 h 255"/>
                <a:gd name="T16" fmla="*/ 36 w 254"/>
                <a:gd name="T17" fmla="*/ 37 h 255"/>
                <a:gd name="T18" fmla="*/ 47 w 254"/>
                <a:gd name="T19" fmla="*/ 29 h 255"/>
                <a:gd name="T20" fmla="*/ 67 w 254"/>
                <a:gd name="T21" fmla="*/ 15 h 255"/>
                <a:gd name="T22" fmla="*/ 91 w 254"/>
                <a:gd name="T23" fmla="*/ 5 h 255"/>
                <a:gd name="T24" fmla="*/ 115 w 254"/>
                <a:gd name="T25" fmla="*/ 0 h 255"/>
                <a:gd name="T26" fmla="*/ 139 w 254"/>
                <a:gd name="T27" fmla="*/ 0 h 255"/>
                <a:gd name="T28" fmla="*/ 163 w 254"/>
                <a:gd name="T29" fmla="*/ 5 h 255"/>
                <a:gd name="T30" fmla="*/ 186 w 254"/>
                <a:gd name="T31" fmla="*/ 15 h 255"/>
                <a:gd name="T32" fmla="*/ 207 w 254"/>
                <a:gd name="T33" fmla="*/ 29 h 255"/>
                <a:gd name="T34" fmla="*/ 217 w 254"/>
                <a:gd name="T35" fmla="*/ 37 h 255"/>
                <a:gd name="T36" fmla="*/ 233 w 254"/>
                <a:gd name="T37" fmla="*/ 57 h 255"/>
                <a:gd name="T38" fmla="*/ 244 w 254"/>
                <a:gd name="T39" fmla="*/ 80 h 255"/>
                <a:gd name="T40" fmla="*/ 251 w 254"/>
                <a:gd name="T41" fmla="*/ 104 h 255"/>
                <a:gd name="T42" fmla="*/ 254 w 254"/>
                <a:gd name="T43" fmla="*/ 128 h 255"/>
                <a:gd name="T44" fmla="*/ 251 w 254"/>
                <a:gd name="T45" fmla="*/ 151 h 255"/>
                <a:gd name="T46" fmla="*/ 244 w 254"/>
                <a:gd name="T47" fmla="*/ 175 h 255"/>
                <a:gd name="T48" fmla="*/ 233 w 254"/>
                <a:gd name="T49" fmla="*/ 198 h 255"/>
                <a:gd name="T50" fmla="*/ 217 w 254"/>
                <a:gd name="T51" fmla="*/ 218 h 255"/>
                <a:gd name="T52" fmla="*/ 207 w 254"/>
                <a:gd name="T53" fmla="*/ 226 h 255"/>
                <a:gd name="T54" fmla="*/ 186 w 254"/>
                <a:gd name="T55" fmla="*/ 240 h 255"/>
                <a:gd name="T56" fmla="*/ 163 w 254"/>
                <a:gd name="T57" fmla="*/ 250 h 255"/>
                <a:gd name="T58" fmla="*/ 139 w 254"/>
                <a:gd name="T59" fmla="*/ 255 h 255"/>
                <a:gd name="T60" fmla="*/ 115 w 254"/>
                <a:gd name="T61" fmla="*/ 255 h 255"/>
                <a:gd name="T62" fmla="*/ 91 w 254"/>
                <a:gd name="T63" fmla="*/ 250 h 255"/>
                <a:gd name="T64" fmla="*/ 67 w 254"/>
                <a:gd name="T65" fmla="*/ 240 h 255"/>
                <a:gd name="T66" fmla="*/ 47 w 254"/>
                <a:gd name="T67" fmla="*/ 226 h 255"/>
                <a:gd name="T68" fmla="*/ 36 w 254"/>
                <a:gd name="T69" fmla="*/ 21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255">
                  <a:moveTo>
                    <a:pt x="36" y="218"/>
                  </a:moveTo>
                  <a:lnTo>
                    <a:pt x="36" y="218"/>
                  </a:lnTo>
                  <a:lnTo>
                    <a:pt x="28" y="208"/>
                  </a:lnTo>
                  <a:lnTo>
                    <a:pt x="21" y="198"/>
                  </a:lnTo>
                  <a:lnTo>
                    <a:pt x="14" y="187"/>
                  </a:lnTo>
                  <a:lnTo>
                    <a:pt x="9" y="175"/>
                  </a:lnTo>
                  <a:lnTo>
                    <a:pt x="6" y="164"/>
                  </a:lnTo>
                  <a:lnTo>
                    <a:pt x="2" y="151"/>
                  </a:lnTo>
                  <a:lnTo>
                    <a:pt x="1" y="139"/>
                  </a:lnTo>
                  <a:lnTo>
                    <a:pt x="0" y="128"/>
                  </a:lnTo>
                  <a:lnTo>
                    <a:pt x="1" y="116"/>
                  </a:lnTo>
                  <a:lnTo>
                    <a:pt x="2" y="104"/>
                  </a:lnTo>
                  <a:lnTo>
                    <a:pt x="4" y="92"/>
                  </a:lnTo>
                  <a:lnTo>
                    <a:pt x="9" y="80"/>
                  </a:lnTo>
                  <a:lnTo>
                    <a:pt x="14" y="68"/>
                  </a:lnTo>
                  <a:lnTo>
                    <a:pt x="21" y="57"/>
                  </a:lnTo>
                  <a:lnTo>
                    <a:pt x="28" y="47"/>
                  </a:lnTo>
                  <a:lnTo>
                    <a:pt x="36" y="37"/>
                  </a:lnTo>
                  <a:lnTo>
                    <a:pt x="36" y="37"/>
                  </a:lnTo>
                  <a:lnTo>
                    <a:pt x="47" y="29"/>
                  </a:lnTo>
                  <a:lnTo>
                    <a:pt x="57" y="22"/>
                  </a:lnTo>
                  <a:lnTo>
                    <a:pt x="67" y="15"/>
                  </a:lnTo>
                  <a:lnTo>
                    <a:pt x="79" y="10"/>
                  </a:lnTo>
                  <a:lnTo>
                    <a:pt x="91" y="5"/>
                  </a:lnTo>
                  <a:lnTo>
                    <a:pt x="103" y="3"/>
                  </a:lnTo>
                  <a:lnTo>
                    <a:pt x="115" y="0"/>
                  </a:lnTo>
                  <a:lnTo>
                    <a:pt x="127" y="0"/>
                  </a:lnTo>
                  <a:lnTo>
                    <a:pt x="139" y="0"/>
                  </a:lnTo>
                  <a:lnTo>
                    <a:pt x="152" y="3"/>
                  </a:lnTo>
                  <a:lnTo>
                    <a:pt x="163" y="5"/>
                  </a:lnTo>
                  <a:lnTo>
                    <a:pt x="174" y="10"/>
                  </a:lnTo>
                  <a:lnTo>
                    <a:pt x="186" y="15"/>
                  </a:lnTo>
                  <a:lnTo>
                    <a:pt x="197" y="22"/>
                  </a:lnTo>
                  <a:lnTo>
                    <a:pt x="207" y="29"/>
                  </a:lnTo>
                  <a:lnTo>
                    <a:pt x="217" y="37"/>
                  </a:lnTo>
                  <a:lnTo>
                    <a:pt x="217" y="37"/>
                  </a:lnTo>
                  <a:lnTo>
                    <a:pt x="225" y="47"/>
                  </a:lnTo>
                  <a:lnTo>
                    <a:pt x="233" y="57"/>
                  </a:lnTo>
                  <a:lnTo>
                    <a:pt x="239" y="68"/>
                  </a:lnTo>
                  <a:lnTo>
                    <a:pt x="244" y="80"/>
                  </a:lnTo>
                  <a:lnTo>
                    <a:pt x="249" y="92"/>
                  </a:lnTo>
                  <a:lnTo>
                    <a:pt x="251" y="104"/>
                  </a:lnTo>
                  <a:lnTo>
                    <a:pt x="254" y="116"/>
                  </a:lnTo>
                  <a:lnTo>
                    <a:pt x="254" y="128"/>
                  </a:lnTo>
                  <a:lnTo>
                    <a:pt x="254" y="139"/>
                  </a:lnTo>
                  <a:lnTo>
                    <a:pt x="251" y="151"/>
                  </a:lnTo>
                  <a:lnTo>
                    <a:pt x="249" y="164"/>
                  </a:lnTo>
                  <a:lnTo>
                    <a:pt x="244" y="175"/>
                  </a:lnTo>
                  <a:lnTo>
                    <a:pt x="239" y="187"/>
                  </a:lnTo>
                  <a:lnTo>
                    <a:pt x="233" y="198"/>
                  </a:lnTo>
                  <a:lnTo>
                    <a:pt x="225" y="208"/>
                  </a:lnTo>
                  <a:lnTo>
                    <a:pt x="217" y="218"/>
                  </a:lnTo>
                  <a:lnTo>
                    <a:pt x="217" y="218"/>
                  </a:lnTo>
                  <a:lnTo>
                    <a:pt x="207" y="226"/>
                  </a:lnTo>
                  <a:lnTo>
                    <a:pt x="197" y="233"/>
                  </a:lnTo>
                  <a:lnTo>
                    <a:pt x="186" y="240"/>
                  </a:lnTo>
                  <a:lnTo>
                    <a:pt x="175" y="245"/>
                  </a:lnTo>
                  <a:lnTo>
                    <a:pt x="163" y="250"/>
                  </a:lnTo>
                  <a:lnTo>
                    <a:pt x="152" y="252"/>
                  </a:lnTo>
                  <a:lnTo>
                    <a:pt x="139" y="255"/>
                  </a:lnTo>
                  <a:lnTo>
                    <a:pt x="127" y="255"/>
                  </a:lnTo>
                  <a:lnTo>
                    <a:pt x="115" y="255"/>
                  </a:lnTo>
                  <a:lnTo>
                    <a:pt x="103" y="252"/>
                  </a:lnTo>
                  <a:lnTo>
                    <a:pt x="91" y="250"/>
                  </a:lnTo>
                  <a:lnTo>
                    <a:pt x="79" y="245"/>
                  </a:lnTo>
                  <a:lnTo>
                    <a:pt x="67" y="240"/>
                  </a:lnTo>
                  <a:lnTo>
                    <a:pt x="57" y="233"/>
                  </a:lnTo>
                  <a:lnTo>
                    <a:pt x="47" y="226"/>
                  </a:lnTo>
                  <a:lnTo>
                    <a:pt x="36" y="218"/>
                  </a:lnTo>
                  <a:lnTo>
                    <a:pt x="36" y="21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79" name="Freeform 85"/>
            <p:cNvSpPr>
              <a:spLocks noEditPoints="1"/>
            </p:cNvSpPr>
            <p:nvPr/>
          </p:nvSpPr>
          <p:spPr bwMode="auto">
            <a:xfrm>
              <a:off x="6059094" y="4930756"/>
              <a:ext cx="160338" cy="161925"/>
            </a:xfrm>
            <a:custGeom>
              <a:avLst/>
              <a:gdLst>
                <a:gd name="T0" fmla="*/ 136 w 304"/>
                <a:gd name="T1" fmla="*/ 304 h 304"/>
                <a:gd name="T2" fmla="*/ 93 w 304"/>
                <a:gd name="T3" fmla="*/ 292 h 304"/>
                <a:gd name="T4" fmla="*/ 55 w 304"/>
                <a:gd name="T5" fmla="*/ 269 h 304"/>
                <a:gd name="T6" fmla="*/ 34 w 304"/>
                <a:gd name="T7" fmla="*/ 248 h 304"/>
                <a:gd name="T8" fmla="*/ 12 w 304"/>
                <a:gd name="T9" fmla="*/ 210 h 304"/>
                <a:gd name="T10" fmla="*/ 1 w 304"/>
                <a:gd name="T11" fmla="*/ 167 h 304"/>
                <a:gd name="T12" fmla="*/ 1 w 304"/>
                <a:gd name="T13" fmla="*/ 136 h 304"/>
                <a:gd name="T14" fmla="*/ 12 w 304"/>
                <a:gd name="T15" fmla="*/ 93 h 304"/>
                <a:gd name="T16" fmla="*/ 34 w 304"/>
                <a:gd name="T17" fmla="*/ 55 h 304"/>
                <a:gd name="T18" fmla="*/ 55 w 304"/>
                <a:gd name="T19" fmla="*/ 34 h 304"/>
                <a:gd name="T20" fmla="*/ 93 w 304"/>
                <a:gd name="T21" fmla="*/ 11 h 304"/>
                <a:gd name="T22" fmla="*/ 136 w 304"/>
                <a:gd name="T23" fmla="*/ 1 h 304"/>
                <a:gd name="T24" fmla="*/ 167 w 304"/>
                <a:gd name="T25" fmla="*/ 1 h 304"/>
                <a:gd name="T26" fmla="*/ 210 w 304"/>
                <a:gd name="T27" fmla="*/ 11 h 304"/>
                <a:gd name="T28" fmla="*/ 248 w 304"/>
                <a:gd name="T29" fmla="*/ 34 h 304"/>
                <a:gd name="T30" fmla="*/ 270 w 304"/>
                <a:gd name="T31" fmla="*/ 55 h 304"/>
                <a:gd name="T32" fmla="*/ 293 w 304"/>
                <a:gd name="T33" fmla="*/ 95 h 304"/>
                <a:gd name="T34" fmla="*/ 304 w 304"/>
                <a:gd name="T35" fmla="*/ 137 h 304"/>
                <a:gd name="T36" fmla="*/ 301 w 304"/>
                <a:gd name="T37" fmla="*/ 181 h 304"/>
                <a:gd name="T38" fmla="*/ 287 w 304"/>
                <a:gd name="T39" fmla="*/ 223 h 304"/>
                <a:gd name="T40" fmla="*/ 260 w 304"/>
                <a:gd name="T41" fmla="*/ 260 h 304"/>
                <a:gd name="T42" fmla="*/ 236 w 304"/>
                <a:gd name="T43" fmla="*/ 279 h 304"/>
                <a:gd name="T44" fmla="*/ 197 w 304"/>
                <a:gd name="T45" fmla="*/ 298 h 304"/>
                <a:gd name="T46" fmla="*/ 152 w 304"/>
                <a:gd name="T47" fmla="*/ 304 h 304"/>
                <a:gd name="T48" fmla="*/ 152 w 304"/>
                <a:gd name="T49" fmla="*/ 49 h 304"/>
                <a:gd name="T50" fmla="*/ 122 w 304"/>
                <a:gd name="T51" fmla="*/ 54 h 304"/>
                <a:gd name="T52" fmla="*/ 95 w 304"/>
                <a:gd name="T53" fmla="*/ 66 h 304"/>
                <a:gd name="T54" fmla="*/ 79 w 304"/>
                <a:gd name="T55" fmla="*/ 79 h 304"/>
                <a:gd name="T56" fmla="*/ 61 w 304"/>
                <a:gd name="T57" fmla="*/ 103 h 304"/>
                <a:gd name="T58" fmla="*/ 52 w 304"/>
                <a:gd name="T59" fmla="*/ 131 h 304"/>
                <a:gd name="T60" fmla="*/ 50 w 304"/>
                <a:gd name="T61" fmla="*/ 152 h 304"/>
                <a:gd name="T62" fmla="*/ 54 w 304"/>
                <a:gd name="T63" fmla="*/ 181 h 304"/>
                <a:gd name="T64" fmla="*/ 67 w 304"/>
                <a:gd name="T65" fmla="*/ 209 h 304"/>
                <a:gd name="T66" fmla="*/ 79 w 304"/>
                <a:gd name="T67" fmla="*/ 224 h 304"/>
                <a:gd name="T68" fmla="*/ 104 w 304"/>
                <a:gd name="T69" fmla="*/ 242 h 304"/>
                <a:gd name="T70" fmla="*/ 131 w 304"/>
                <a:gd name="T71" fmla="*/ 251 h 304"/>
                <a:gd name="T72" fmla="*/ 152 w 304"/>
                <a:gd name="T73" fmla="*/ 254 h 304"/>
                <a:gd name="T74" fmla="*/ 181 w 304"/>
                <a:gd name="T75" fmla="*/ 249 h 304"/>
                <a:gd name="T76" fmla="*/ 209 w 304"/>
                <a:gd name="T77" fmla="*/ 237 h 304"/>
                <a:gd name="T78" fmla="*/ 224 w 304"/>
                <a:gd name="T79" fmla="*/ 224 h 304"/>
                <a:gd name="T80" fmla="*/ 242 w 304"/>
                <a:gd name="T81" fmla="*/ 199 h 304"/>
                <a:gd name="T82" fmla="*/ 253 w 304"/>
                <a:gd name="T83" fmla="*/ 171 h 304"/>
                <a:gd name="T84" fmla="*/ 254 w 304"/>
                <a:gd name="T85" fmla="*/ 142 h 304"/>
                <a:gd name="T86" fmla="*/ 247 w 304"/>
                <a:gd name="T87" fmla="*/ 114 h 304"/>
                <a:gd name="T88" fmla="*/ 231 w 304"/>
                <a:gd name="T89" fmla="*/ 87 h 304"/>
                <a:gd name="T90" fmla="*/ 217 w 304"/>
                <a:gd name="T91" fmla="*/ 72 h 304"/>
                <a:gd name="T92" fmla="*/ 191 w 304"/>
                <a:gd name="T93" fmla="*/ 57 h 304"/>
                <a:gd name="T94" fmla="*/ 162 w 304"/>
                <a:gd name="T95" fmla="*/ 4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04">
                  <a:moveTo>
                    <a:pt x="152" y="304"/>
                  </a:moveTo>
                  <a:lnTo>
                    <a:pt x="152" y="304"/>
                  </a:lnTo>
                  <a:lnTo>
                    <a:pt x="136" y="304"/>
                  </a:lnTo>
                  <a:lnTo>
                    <a:pt x="122" y="301"/>
                  </a:lnTo>
                  <a:lnTo>
                    <a:pt x="108" y="298"/>
                  </a:lnTo>
                  <a:lnTo>
                    <a:pt x="93" y="292"/>
                  </a:lnTo>
                  <a:lnTo>
                    <a:pt x="80" y="286"/>
                  </a:lnTo>
                  <a:lnTo>
                    <a:pt x="67" y="279"/>
                  </a:lnTo>
                  <a:lnTo>
                    <a:pt x="55" y="269"/>
                  </a:lnTo>
                  <a:lnTo>
                    <a:pt x="45" y="260"/>
                  </a:lnTo>
                  <a:lnTo>
                    <a:pt x="45" y="260"/>
                  </a:lnTo>
                  <a:lnTo>
                    <a:pt x="34" y="248"/>
                  </a:lnTo>
                  <a:lnTo>
                    <a:pt x="26" y="236"/>
                  </a:lnTo>
                  <a:lnTo>
                    <a:pt x="18" y="223"/>
                  </a:lnTo>
                  <a:lnTo>
                    <a:pt x="12" y="210"/>
                  </a:lnTo>
                  <a:lnTo>
                    <a:pt x="7" y="195"/>
                  </a:lnTo>
                  <a:lnTo>
                    <a:pt x="3" y="181"/>
                  </a:lnTo>
                  <a:lnTo>
                    <a:pt x="1" y="167"/>
                  </a:lnTo>
                  <a:lnTo>
                    <a:pt x="0" y="152"/>
                  </a:lnTo>
                  <a:lnTo>
                    <a:pt x="0" y="152"/>
                  </a:lnTo>
                  <a:lnTo>
                    <a:pt x="1" y="136"/>
                  </a:lnTo>
                  <a:lnTo>
                    <a:pt x="3" y="122"/>
                  </a:lnTo>
                  <a:lnTo>
                    <a:pt x="7" y="108"/>
                  </a:lnTo>
                  <a:lnTo>
                    <a:pt x="12" y="93"/>
                  </a:lnTo>
                  <a:lnTo>
                    <a:pt x="18" y="80"/>
                  </a:lnTo>
                  <a:lnTo>
                    <a:pt x="26" y="67"/>
                  </a:lnTo>
                  <a:lnTo>
                    <a:pt x="34" y="55"/>
                  </a:lnTo>
                  <a:lnTo>
                    <a:pt x="45" y="43"/>
                  </a:lnTo>
                  <a:lnTo>
                    <a:pt x="45" y="43"/>
                  </a:lnTo>
                  <a:lnTo>
                    <a:pt x="55" y="34"/>
                  </a:lnTo>
                  <a:lnTo>
                    <a:pt x="67" y="24"/>
                  </a:lnTo>
                  <a:lnTo>
                    <a:pt x="80" y="17"/>
                  </a:lnTo>
                  <a:lnTo>
                    <a:pt x="93" y="11"/>
                  </a:lnTo>
                  <a:lnTo>
                    <a:pt x="108" y="5"/>
                  </a:lnTo>
                  <a:lnTo>
                    <a:pt x="122" y="2"/>
                  </a:lnTo>
                  <a:lnTo>
                    <a:pt x="136" y="1"/>
                  </a:lnTo>
                  <a:lnTo>
                    <a:pt x="152" y="0"/>
                  </a:lnTo>
                  <a:lnTo>
                    <a:pt x="152" y="0"/>
                  </a:lnTo>
                  <a:lnTo>
                    <a:pt x="167" y="1"/>
                  </a:lnTo>
                  <a:lnTo>
                    <a:pt x="181" y="2"/>
                  </a:lnTo>
                  <a:lnTo>
                    <a:pt x="197" y="5"/>
                  </a:lnTo>
                  <a:lnTo>
                    <a:pt x="210" y="11"/>
                  </a:lnTo>
                  <a:lnTo>
                    <a:pt x="224" y="17"/>
                  </a:lnTo>
                  <a:lnTo>
                    <a:pt x="236" y="24"/>
                  </a:lnTo>
                  <a:lnTo>
                    <a:pt x="248" y="34"/>
                  </a:lnTo>
                  <a:lnTo>
                    <a:pt x="260" y="43"/>
                  </a:lnTo>
                  <a:lnTo>
                    <a:pt x="260" y="43"/>
                  </a:lnTo>
                  <a:lnTo>
                    <a:pt x="270" y="55"/>
                  </a:lnTo>
                  <a:lnTo>
                    <a:pt x="279" y="68"/>
                  </a:lnTo>
                  <a:lnTo>
                    <a:pt x="287" y="80"/>
                  </a:lnTo>
                  <a:lnTo>
                    <a:pt x="293" y="95"/>
                  </a:lnTo>
                  <a:lnTo>
                    <a:pt x="298" y="109"/>
                  </a:lnTo>
                  <a:lnTo>
                    <a:pt x="301" y="123"/>
                  </a:lnTo>
                  <a:lnTo>
                    <a:pt x="304" y="137"/>
                  </a:lnTo>
                  <a:lnTo>
                    <a:pt x="304" y="152"/>
                  </a:lnTo>
                  <a:lnTo>
                    <a:pt x="304" y="166"/>
                  </a:lnTo>
                  <a:lnTo>
                    <a:pt x="301" y="181"/>
                  </a:lnTo>
                  <a:lnTo>
                    <a:pt x="298" y="195"/>
                  </a:lnTo>
                  <a:lnTo>
                    <a:pt x="293" y="209"/>
                  </a:lnTo>
                  <a:lnTo>
                    <a:pt x="287" y="223"/>
                  </a:lnTo>
                  <a:lnTo>
                    <a:pt x="279" y="236"/>
                  </a:lnTo>
                  <a:lnTo>
                    <a:pt x="270" y="248"/>
                  </a:lnTo>
                  <a:lnTo>
                    <a:pt x="260" y="260"/>
                  </a:lnTo>
                  <a:lnTo>
                    <a:pt x="260" y="260"/>
                  </a:lnTo>
                  <a:lnTo>
                    <a:pt x="248" y="269"/>
                  </a:lnTo>
                  <a:lnTo>
                    <a:pt x="236" y="279"/>
                  </a:lnTo>
                  <a:lnTo>
                    <a:pt x="224" y="286"/>
                  </a:lnTo>
                  <a:lnTo>
                    <a:pt x="210" y="292"/>
                  </a:lnTo>
                  <a:lnTo>
                    <a:pt x="197" y="298"/>
                  </a:lnTo>
                  <a:lnTo>
                    <a:pt x="181" y="301"/>
                  </a:lnTo>
                  <a:lnTo>
                    <a:pt x="167" y="304"/>
                  </a:lnTo>
                  <a:lnTo>
                    <a:pt x="152" y="304"/>
                  </a:lnTo>
                  <a:lnTo>
                    <a:pt x="152" y="304"/>
                  </a:lnTo>
                  <a:close/>
                  <a:moveTo>
                    <a:pt x="152" y="49"/>
                  </a:moveTo>
                  <a:lnTo>
                    <a:pt x="152" y="49"/>
                  </a:lnTo>
                  <a:lnTo>
                    <a:pt x="142" y="49"/>
                  </a:lnTo>
                  <a:lnTo>
                    <a:pt x="131" y="52"/>
                  </a:lnTo>
                  <a:lnTo>
                    <a:pt x="122" y="54"/>
                  </a:lnTo>
                  <a:lnTo>
                    <a:pt x="112" y="57"/>
                  </a:lnTo>
                  <a:lnTo>
                    <a:pt x="104" y="61"/>
                  </a:lnTo>
                  <a:lnTo>
                    <a:pt x="95" y="66"/>
                  </a:lnTo>
                  <a:lnTo>
                    <a:pt x="88" y="72"/>
                  </a:lnTo>
                  <a:lnTo>
                    <a:pt x="79" y="79"/>
                  </a:lnTo>
                  <a:lnTo>
                    <a:pt x="79" y="79"/>
                  </a:lnTo>
                  <a:lnTo>
                    <a:pt x="73" y="86"/>
                  </a:lnTo>
                  <a:lnTo>
                    <a:pt x="67" y="95"/>
                  </a:lnTo>
                  <a:lnTo>
                    <a:pt x="61" y="103"/>
                  </a:lnTo>
                  <a:lnTo>
                    <a:pt x="58" y="112"/>
                  </a:lnTo>
                  <a:lnTo>
                    <a:pt x="54" y="122"/>
                  </a:lnTo>
                  <a:lnTo>
                    <a:pt x="52" y="131"/>
                  </a:lnTo>
                  <a:lnTo>
                    <a:pt x="51" y="141"/>
                  </a:lnTo>
                  <a:lnTo>
                    <a:pt x="50" y="152"/>
                  </a:lnTo>
                  <a:lnTo>
                    <a:pt x="50" y="152"/>
                  </a:lnTo>
                  <a:lnTo>
                    <a:pt x="51" y="162"/>
                  </a:lnTo>
                  <a:lnTo>
                    <a:pt x="52" y="172"/>
                  </a:lnTo>
                  <a:lnTo>
                    <a:pt x="54" y="181"/>
                  </a:lnTo>
                  <a:lnTo>
                    <a:pt x="58" y="191"/>
                  </a:lnTo>
                  <a:lnTo>
                    <a:pt x="61" y="200"/>
                  </a:lnTo>
                  <a:lnTo>
                    <a:pt x="67" y="209"/>
                  </a:lnTo>
                  <a:lnTo>
                    <a:pt x="73" y="217"/>
                  </a:lnTo>
                  <a:lnTo>
                    <a:pt x="79" y="224"/>
                  </a:lnTo>
                  <a:lnTo>
                    <a:pt x="79" y="224"/>
                  </a:lnTo>
                  <a:lnTo>
                    <a:pt x="88" y="231"/>
                  </a:lnTo>
                  <a:lnTo>
                    <a:pt x="95" y="237"/>
                  </a:lnTo>
                  <a:lnTo>
                    <a:pt x="104" y="242"/>
                  </a:lnTo>
                  <a:lnTo>
                    <a:pt x="112" y="247"/>
                  </a:lnTo>
                  <a:lnTo>
                    <a:pt x="122" y="249"/>
                  </a:lnTo>
                  <a:lnTo>
                    <a:pt x="131" y="251"/>
                  </a:lnTo>
                  <a:lnTo>
                    <a:pt x="142" y="254"/>
                  </a:lnTo>
                  <a:lnTo>
                    <a:pt x="152" y="254"/>
                  </a:lnTo>
                  <a:lnTo>
                    <a:pt x="152" y="254"/>
                  </a:lnTo>
                  <a:lnTo>
                    <a:pt x="162" y="254"/>
                  </a:lnTo>
                  <a:lnTo>
                    <a:pt x="172" y="251"/>
                  </a:lnTo>
                  <a:lnTo>
                    <a:pt x="181" y="249"/>
                  </a:lnTo>
                  <a:lnTo>
                    <a:pt x="191" y="247"/>
                  </a:lnTo>
                  <a:lnTo>
                    <a:pt x="200" y="242"/>
                  </a:lnTo>
                  <a:lnTo>
                    <a:pt x="209" y="237"/>
                  </a:lnTo>
                  <a:lnTo>
                    <a:pt x="217" y="231"/>
                  </a:lnTo>
                  <a:lnTo>
                    <a:pt x="224" y="224"/>
                  </a:lnTo>
                  <a:lnTo>
                    <a:pt x="224" y="224"/>
                  </a:lnTo>
                  <a:lnTo>
                    <a:pt x="231" y="216"/>
                  </a:lnTo>
                  <a:lnTo>
                    <a:pt x="237" y="207"/>
                  </a:lnTo>
                  <a:lnTo>
                    <a:pt x="242" y="199"/>
                  </a:lnTo>
                  <a:lnTo>
                    <a:pt x="247" y="190"/>
                  </a:lnTo>
                  <a:lnTo>
                    <a:pt x="250" y="181"/>
                  </a:lnTo>
                  <a:lnTo>
                    <a:pt x="253" y="171"/>
                  </a:lnTo>
                  <a:lnTo>
                    <a:pt x="254" y="161"/>
                  </a:lnTo>
                  <a:lnTo>
                    <a:pt x="254" y="152"/>
                  </a:lnTo>
                  <a:lnTo>
                    <a:pt x="254" y="142"/>
                  </a:lnTo>
                  <a:lnTo>
                    <a:pt x="253" y="133"/>
                  </a:lnTo>
                  <a:lnTo>
                    <a:pt x="250" y="123"/>
                  </a:lnTo>
                  <a:lnTo>
                    <a:pt x="247" y="114"/>
                  </a:lnTo>
                  <a:lnTo>
                    <a:pt x="242" y="104"/>
                  </a:lnTo>
                  <a:lnTo>
                    <a:pt x="237" y="96"/>
                  </a:lnTo>
                  <a:lnTo>
                    <a:pt x="231" y="87"/>
                  </a:lnTo>
                  <a:lnTo>
                    <a:pt x="224" y="79"/>
                  </a:lnTo>
                  <a:lnTo>
                    <a:pt x="224" y="79"/>
                  </a:lnTo>
                  <a:lnTo>
                    <a:pt x="217" y="72"/>
                  </a:lnTo>
                  <a:lnTo>
                    <a:pt x="209" y="66"/>
                  </a:lnTo>
                  <a:lnTo>
                    <a:pt x="200" y="61"/>
                  </a:lnTo>
                  <a:lnTo>
                    <a:pt x="191" y="57"/>
                  </a:lnTo>
                  <a:lnTo>
                    <a:pt x="181" y="54"/>
                  </a:lnTo>
                  <a:lnTo>
                    <a:pt x="172" y="52"/>
                  </a:lnTo>
                  <a:lnTo>
                    <a:pt x="162" y="49"/>
                  </a:lnTo>
                  <a:lnTo>
                    <a:pt x="152" y="49"/>
                  </a:lnTo>
                  <a:lnTo>
                    <a:pt x="152" y="4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0" name="Freeform 86"/>
            <p:cNvSpPr/>
            <p:nvPr/>
          </p:nvSpPr>
          <p:spPr bwMode="auto">
            <a:xfrm>
              <a:off x="6317856" y="5143481"/>
              <a:ext cx="80963" cy="80963"/>
            </a:xfrm>
            <a:custGeom>
              <a:avLst/>
              <a:gdLst>
                <a:gd name="T0" fmla="*/ 22 w 155"/>
                <a:gd name="T1" fmla="*/ 132 h 154"/>
                <a:gd name="T2" fmla="*/ 13 w 155"/>
                <a:gd name="T3" fmla="*/ 120 h 154"/>
                <a:gd name="T4" fmla="*/ 6 w 155"/>
                <a:gd name="T5" fmla="*/ 107 h 154"/>
                <a:gd name="T6" fmla="*/ 1 w 155"/>
                <a:gd name="T7" fmla="*/ 91 h 154"/>
                <a:gd name="T8" fmla="*/ 0 w 155"/>
                <a:gd name="T9" fmla="*/ 77 h 154"/>
                <a:gd name="T10" fmla="*/ 1 w 155"/>
                <a:gd name="T11" fmla="*/ 62 h 154"/>
                <a:gd name="T12" fmla="*/ 6 w 155"/>
                <a:gd name="T13" fmla="*/ 47 h 154"/>
                <a:gd name="T14" fmla="*/ 13 w 155"/>
                <a:gd name="T15" fmla="*/ 34 h 154"/>
                <a:gd name="T16" fmla="*/ 22 w 155"/>
                <a:gd name="T17" fmla="*/ 22 h 154"/>
                <a:gd name="T18" fmla="*/ 28 w 155"/>
                <a:gd name="T19" fmla="*/ 16 h 154"/>
                <a:gd name="T20" fmla="*/ 41 w 155"/>
                <a:gd name="T21" fmla="*/ 8 h 154"/>
                <a:gd name="T22" fmla="*/ 55 w 155"/>
                <a:gd name="T23" fmla="*/ 2 h 154"/>
                <a:gd name="T24" fmla="*/ 70 w 155"/>
                <a:gd name="T25" fmla="*/ 0 h 154"/>
                <a:gd name="T26" fmla="*/ 85 w 155"/>
                <a:gd name="T27" fmla="*/ 0 h 154"/>
                <a:gd name="T28" fmla="*/ 99 w 155"/>
                <a:gd name="T29" fmla="*/ 2 h 154"/>
                <a:gd name="T30" fmla="*/ 114 w 155"/>
                <a:gd name="T31" fmla="*/ 8 h 154"/>
                <a:gd name="T32" fmla="*/ 127 w 155"/>
                <a:gd name="T33" fmla="*/ 16 h 154"/>
                <a:gd name="T34" fmla="*/ 133 w 155"/>
                <a:gd name="T35" fmla="*/ 22 h 154"/>
                <a:gd name="T36" fmla="*/ 142 w 155"/>
                <a:gd name="T37" fmla="*/ 34 h 154"/>
                <a:gd name="T38" fmla="*/ 149 w 155"/>
                <a:gd name="T39" fmla="*/ 47 h 154"/>
                <a:gd name="T40" fmla="*/ 154 w 155"/>
                <a:gd name="T41" fmla="*/ 63 h 154"/>
                <a:gd name="T42" fmla="*/ 155 w 155"/>
                <a:gd name="T43" fmla="*/ 77 h 154"/>
                <a:gd name="T44" fmla="*/ 154 w 155"/>
                <a:gd name="T45" fmla="*/ 91 h 154"/>
                <a:gd name="T46" fmla="*/ 149 w 155"/>
                <a:gd name="T47" fmla="*/ 107 h 154"/>
                <a:gd name="T48" fmla="*/ 142 w 155"/>
                <a:gd name="T49" fmla="*/ 120 h 154"/>
                <a:gd name="T50" fmla="*/ 133 w 155"/>
                <a:gd name="T51" fmla="*/ 132 h 154"/>
                <a:gd name="T52" fmla="*/ 127 w 155"/>
                <a:gd name="T53" fmla="*/ 138 h 154"/>
                <a:gd name="T54" fmla="*/ 114 w 155"/>
                <a:gd name="T55" fmla="*/ 146 h 154"/>
                <a:gd name="T56" fmla="*/ 99 w 155"/>
                <a:gd name="T57" fmla="*/ 152 h 154"/>
                <a:gd name="T58" fmla="*/ 85 w 155"/>
                <a:gd name="T59" fmla="*/ 154 h 154"/>
                <a:gd name="T60" fmla="*/ 70 w 155"/>
                <a:gd name="T61" fmla="*/ 154 h 154"/>
                <a:gd name="T62" fmla="*/ 55 w 155"/>
                <a:gd name="T63" fmla="*/ 152 h 154"/>
                <a:gd name="T64" fmla="*/ 41 w 155"/>
                <a:gd name="T65" fmla="*/ 146 h 154"/>
                <a:gd name="T66" fmla="*/ 28 w 155"/>
                <a:gd name="T67" fmla="*/ 138 h 154"/>
                <a:gd name="T68" fmla="*/ 22 w 155"/>
                <a:gd name="T69"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54">
                  <a:moveTo>
                    <a:pt x="22" y="132"/>
                  </a:moveTo>
                  <a:lnTo>
                    <a:pt x="22" y="132"/>
                  </a:lnTo>
                  <a:lnTo>
                    <a:pt x="17" y="126"/>
                  </a:lnTo>
                  <a:lnTo>
                    <a:pt x="13" y="120"/>
                  </a:lnTo>
                  <a:lnTo>
                    <a:pt x="9" y="113"/>
                  </a:lnTo>
                  <a:lnTo>
                    <a:pt x="6" y="107"/>
                  </a:lnTo>
                  <a:lnTo>
                    <a:pt x="3" y="100"/>
                  </a:lnTo>
                  <a:lnTo>
                    <a:pt x="1" y="91"/>
                  </a:lnTo>
                  <a:lnTo>
                    <a:pt x="0" y="84"/>
                  </a:lnTo>
                  <a:lnTo>
                    <a:pt x="0" y="77"/>
                  </a:lnTo>
                  <a:lnTo>
                    <a:pt x="0" y="70"/>
                  </a:lnTo>
                  <a:lnTo>
                    <a:pt x="1" y="62"/>
                  </a:lnTo>
                  <a:lnTo>
                    <a:pt x="3" y="54"/>
                  </a:lnTo>
                  <a:lnTo>
                    <a:pt x="6" y="47"/>
                  </a:lnTo>
                  <a:lnTo>
                    <a:pt x="9" y="41"/>
                  </a:lnTo>
                  <a:lnTo>
                    <a:pt x="13" y="34"/>
                  </a:lnTo>
                  <a:lnTo>
                    <a:pt x="17" y="28"/>
                  </a:lnTo>
                  <a:lnTo>
                    <a:pt x="22" y="22"/>
                  </a:lnTo>
                  <a:lnTo>
                    <a:pt x="22" y="22"/>
                  </a:lnTo>
                  <a:lnTo>
                    <a:pt x="28" y="16"/>
                  </a:lnTo>
                  <a:lnTo>
                    <a:pt x="34" y="12"/>
                  </a:lnTo>
                  <a:lnTo>
                    <a:pt x="41" y="8"/>
                  </a:lnTo>
                  <a:lnTo>
                    <a:pt x="48" y="5"/>
                  </a:lnTo>
                  <a:lnTo>
                    <a:pt x="55" y="2"/>
                  </a:lnTo>
                  <a:lnTo>
                    <a:pt x="63" y="1"/>
                  </a:lnTo>
                  <a:lnTo>
                    <a:pt x="70" y="0"/>
                  </a:lnTo>
                  <a:lnTo>
                    <a:pt x="77" y="0"/>
                  </a:lnTo>
                  <a:lnTo>
                    <a:pt x="85" y="0"/>
                  </a:lnTo>
                  <a:lnTo>
                    <a:pt x="92" y="1"/>
                  </a:lnTo>
                  <a:lnTo>
                    <a:pt x="99" y="2"/>
                  </a:lnTo>
                  <a:lnTo>
                    <a:pt x="106" y="5"/>
                  </a:lnTo>
                  <a:lnTo>
                    <a:pt x="114" y="8"/>
                  </a:lnTo>
                  <a:lnTo>
                    <a:pt x="120" y="12"/>
                  </a:lnTo>
                  <a:lnTo>
                    <a:pt x="127" y="16"/>
                  </a:lnTo>
                  <a:lnTo>
                    <a:pt x="133" y="22"/>
                  </a:lnTo>
                  <a:lnTo>
                    <a:pt x="133" y="22"/>
                  </a:lnTo>
                  <a:lnTo>
                    <a:pt x="137" y="28"/>
                  </a:lnTo>
                  <a:lnTo>
                    <a:pt x="142" y="34"/>
                  </a:lnTo>
                  <a:lnTo>
                    <a:pt x="146" y="41"/>
                  </a:lnTo>
                  <a:lnTo>
                    <a:pt x="149" y="47"/>
                  </a:lnTo>
                  <a:lnTo>
                    <a:pt x="152" y="54"/>
                  </a:lnTo>
                  <a:lnTo>
                    <a:pt x="154" y="63"/>
                  </a:lnTo>
                  <a:lnTo>
                    <a:pt x="154" y="70"/>
                  </a:lnTo>
                  <a:lnTo>
                    <a:pt x="155" y="77"/>
                  </a:lnTo>
                  <a:lnTo>
                    <a:pt x="154" y="84"/>
                  </a:lnTo>
                  <a:lnTo>
                    <a:pt x="154" y="91"/>
                  </a:lnTo>
                  <a:lnTo>
                    <a:pt x="152" y="100"/>
                  </a:lnTo>
                  <a:lnTo>
                    <a:pt x="149" y="107"/>
                  </a:lnTo>
                  <a:lnTo>
                    <a:pt x="146" y="113"/>
                  </a:lnTo>
                  <a:lnTo>
                    <a:pt x="142" y="120"/>
                  </a:lnTo>
                  <a:lnTo>
                    <a:pt x="137" y="126"/>
                  </a:lnTo>
                  <a:lnTo>
                    <a:pt x="133" y="132"/>
                  </a:lnTo>
                  <a:lnTo>
                    <a:pt x="133" y="132"/>
                  </a:lnTo>
                  <a:lnTo>
                    <a:pt x="127" y="138"/>
                  </a:lnTo>
                  <a:lnTo>
                    <a:pt x="120" y="142"/>
                  </a:lnTo>
                  <a:lnTo>
                    <a:pt x="114" y="146"/>
                  </a:lnTo>
                  <a:lnTo>
                    <a:pt x="106" y="149"/>
                  </a:lnTo>
                  <a:lnTo>
                    <a:pt x="99" y="152"/>
                  </a:lnTo>
                  <a:lnTo>
                    <a:pt x="92" y="153"/>
                  </a:lnTo>
                  <a:lnTo>
                    <a:pt x="85" y="154"/>
                  </a:lnTo>
                  <a:lnTo>
                    <a:pt x="77" y="154"/>
                  </a:lnTo>
                  <a:lnTo>
                    <a:pt x="70" y="154"/>
                  </a:lnTo>
                  <a:lnTo>
                    <a:pt x="63" y="153"/>
                  </a:lnTo>
                  <a:lnTo>
                    <a:pt x="55" y="152"/>
                  </a:lnTo>
                  <a:lnTo>
                    <a:pt x="48" y="149"/>
                  </a:lnTo>
                  <a:lnTo>
                    <a:pt x="41" y="146"/>
                  </a:lnTo>
                  <a:lnTo>
                    <a:pt x="34" y="142"/>
                  </a:lnTo>
                  <a:lnTo>
                    <a:pt x="28" y="138"/>
                  </a:lnTo>
                  <a:lnTo>
                    <a:pt x="22" y="132"/>
                  </a:lnTo>
                  <a:lnTo>
                    <a:pt x="22" y="13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1" name="Freeform 87"/>
            <p:cNvSpPr>
              <a:spLocks noEditPoints="1"/>
            </p:cNvSpPr>
            <p:nvPr/>
          </p:nvSpPr>
          <p:spPr bwMode="auto">
            <a:xfrm>
              <a:off x="6303569" y="5130781"/>
              <a:ext cx="109538" cy="107950"/>
            </a:xfrm>
            <a:custGeom>
              <a:avLst/>
              <a:gdLst>
                <a:gd name="T0" fmla="*/ 102 w 205"/>
                <a:gd name="T1" fmla="*/ 204 h 204"/>
                <a:gd name="T2" fmla="*/ 82 w 205"/>
                <a:gd name="T3" fmla="*/ 203 h 204"/>
                <a:gd name="T4" fmla="*/ 63 w 205"/>
                <a:gd name="T5" fmla="*/ 197 h 204"/>
                <a:gd name="T6" fmla="*/ 46 w 205"/>
                <a:gd name="T7" fmla="*/ 188 h 204"/>
                <a:gd name="T8" fmla="*/ 29 w 205"/>
                <a:gd name="T9" fmla="*/ 174 h 204"/>
                <a:gd name="T10" fmla="*/ 23 w 205"/>
                <a:gd name="T11" fmla="*/ 167 h 204"/>
                <a:gd name="T12" fmla="*/ 12 w 205"/>
                <a:gd name="T13" fmla="*/ 151 h 204"/>
                <a:gd name="T14" fmla="*/ 4 w 205"/>
                <a:gd name="T15" fmla="*/ 132 h 204"/>
                <a:gd name="T16" fmla="*/ 0 w 205"/>
                <a:gd name="T17" fmla="*/ 113 h 204"/>
                <a:gd name="T18" fmla="*/ 0 w 205"/>
                <a:gd name="T19" fmla="*/ 102 h 204"/>
                <a:gd name="T20" fmla="*/ 2 w 205"/>
                <a:gd name="T21" fmla="*/ 82 h 204"/>
                <a:gd name="T22" fmla="*/ 8 w 205"/>
                <a:gd name="T23" fmla="*/ 63 h 204"/>
                <a:gd name="T24" fmla="*/ 17 w 205"/>
                <a:gd name="T25" fmla="*/ 45 h 204"/>
                <a:gd name="T26" fmla="*/ 29 w 205"/>
                <a:gd name="T27" fmla="*/ 30 h 204"/>
                <a:gd name="T28" fmla="*/ 38 w 205"/>
                <a:gd name="T29" fmla="*/ 23 h 204"/>
                <a:gd name="T30" fmla="*/ 54 w 205"/>
                <a:gd name="T31" fmla="*/ 12 h 204"/>
                <a:gd name="T32" fmla="*/ 72 w 205"/>
                <a:gd name="T33" fmla="*/ 4 h 204"/>
                <a:gd name="T34" fmla="*/ 92 w 205"/>
                <a:gd name="T35" fmla="*/ 0 h 204"/>
                <a:gd name="T36" fmla="*/ 102 w 205"/>
                <a:gd name="T37" fmla="*/ 0 h 204"/>
                <a:gd name="T38" fmla="*/ 122 w 205"/>
                <a:gd name="T39" fmla="*/ 1 h 204"/>
                <a:gd name="T40" fmla="*/ 141 w 205"/>
                <a:gd name="T41" fmla="*/ 7 h 204"/>
                <a:gd name="T42" fmla="*/ 159 w 205"/>
                <a:gd name="T43" fmla="*/ 17 h 204"/>
                <a:gd name="T44" fmla="*/ 174 w 205"/>
                <a:gd name="T45" fmla="*/ 30 h 204"/>
                <a:gd name="T46" fmla="*/ 181 w 205"/>
                <a:gd name="T47" fmla="*/ 37 h 204"/>
                <a:gd name="T48" fmla="*/ 193 w 205"/>
                <a:gd name="T49" fmla="*/ 55 h 204"/>
                <a:gd name="T50" fmla="*/ 200 w 205"/>
                <a:gd name="T51" fmla="*/ 72 h 204"/>
                <a:gd name="T52" fmla="*/ 204 w 205"/>
                <a:gd name="T53" fmla="*/ 93 h 204"/>
                <a:gd name="T54" fmla="*/ 204 w 205"/>
                <a:gd name="T55" fmla="*/ 112 h 204"/>
                <a:gd name="T56" fmla="*/ 200 w 205"/>
                <a:gd name="T57" fmla="*/ 132 h 204"/>
                <a:gd name="T58" fmla="*/ 193 w 205"/>
                <a:gd name="T59" fmla="*/ 150 h 204"/>
                <a:gd name="T60" fmla="*/ 181 w 205"/>
                <a:gd name="T61" fmla="*/ 166 h 204"/>
                <a:gd name="T62" fmla="*/ 174 w 205"/>
                <a:gd name="T63" fmla="*/ 174 h 204"/>
                <a:gd name="T64" fmla="*/ 159 w 205"/>
                <a:gd name="T65" fmla="*/ 188 h 204"/>
                <a:gd name="T66" fmla="*/ 141 w 205"/>
                <a:gd name="T67" fmla="*/ 197 h 204"/>
                <a:gd name="T68" fmla="*/ 122 w 205"/>
                <a:gd name="T69" fmla="*/ 203 h 204"/>
                <a:gd name="T70" fmla="*/ 102 w 205"/>
                <a:gd name="T71" fmla="*/ 204 h 204"/>
                <a:gd name="T72" fmla="*/ 102 w 205"/>
                <a:gd name="T73" fmla="*/ 50 h 204"/>
                <a:gd name="T74" fmla="*/ 92 w 205"/>
                <a:gd name="T75" fmla="*/ 51 h 204"/>
                <a:gd name="T76" fmla="*/ 73 w 205"/>
                <a:gd name="T77" fmla="*/ 58 h 204"/>
                <a:gd name="T78" fmla="*/ 65 w 205"/>
                <a:gd name="T79" fmla="*/ 65 h 204"/>
                <a:gd name="T80" fmla="*/ 53 w 205"/>
                <a:gd name="T81" fmla="*/ 82 h 204"/>
                <a:gd name="T82" fmla="*/ 50 w 205"/>
                <a:gd name="T83" fmla="*/ 102 h 204"/>
                <a:gd name="T84" fmla="*/ 51 w 205"/>
                <a:gd name="T85" fmla="*/ 113 h 204"/>
                <a:gd name="T86" fmla="*/ 59 w 205"/>
                <a:gd name="T87" fmla="*/ 132 h 204"/>
                <a:gd name="T88" fmla="*/ 65 w 205"/>
                <a:gd name="T89" fmla="*/ 139 h 204"/>
                <a:gd name="T90" fmla="*/ 82 w 205"/>
                <a:gd name="T91" fmla="*/ 151 h 204"/>
                <a:gd name="T92" fmla="*/ 102 w 205"/>
                <a:gd name="T93" fmla="*/ 154 h 204"/>
                <a:gd name="T94" fmla="*/ 112 w 205"/>
                <a:gd name="T95" fmla="*/ 153 h 204"/>
                <a:gd name="T96" fmla="*/ 131 w 205"/>
                <a:gd name="T97" fmla="*/ 146 h 204"/>
                <a:gd name="T98" fmla="*/ 140 w 205"/>
                <a:gd name="T99" fmla="*/ 139 h 204"/>
                <a:gd name="T100" fmla="*/ 150 w 205"/>
                <a:gd name="T101" fmla="*/ 122 h 204"/>
                <a:gd name="T102" fmla="*/ 155 w 205"/>
                <a:gd name="T103" fmla="*/ 102 h 204"/>
                <a:gd name="T104" fmla="*/ 150 w 205"/>
                <a:gd name="T105" fmla="*/ 82 h 204"/>
                <a:gd name="T106" fmla="*/ 140 w 205"/>
                <a:gd name="T107" fmla="*/ 65 h 204"/>
                <a:gd name="T108" fmla="*/ 131 w 205"/>
                <a:gd name="T109" fmla="*/ 58 h 204"/>
                <a:gd name="T110" fmla="*/ 112 w 205"/>
                <a:gd name="T111" fmla="*/ 51 h 204"/>
                <a:gd name="T112" fmla="*/ 102 w 205"/>
                <a:gd name="T113" fmla="*/ 5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 h="204">
                  <a:moveTo>
                    <a:pt x="102" y="204"/>
                  </a:moveTo>
                  <a:lnTo>
                    <a:pt x="102" y="204"/>
                  </a:lnTo>
                  <a:lnTo>
                    <a:pt x="92" y="204"/>
                  </a:lnTo>
                  <a:lnTo>
                    <a:pt x="82" y="203"/>
                  </a:lnTo>
                  <a:lnTo>
                    <a:pt x="72" y="201"/>
                  </a:lnTo>
                  <a:lnTo>
                    <a:pt x="63" y="197"/>
                  </a:lnTo>
                  <a:lnTo>
                    <a:pt x="54" y="192"/>
                  </a:lnTo>
                  <a:lnTo>
                    <a:pt x="46" y="188"/>
                  </a:lnTo>
                  <a:lnTo>
                    <a:pt x="38" y="182"/>
                  </a:lnTo>
                  <a:lnTo>
                    <a:pt x="29" y="174"/>
                  </a:lnTo>
                  <a:lnTo>
                    <a:pt x="29" y="174"/>
                  </a:lnTo>
                  <a:lnTo>
                    <a:pt x="23" y="167"/>
                  </a:lnTo>
                  <a:lnTo>
                    <a:pt x="17" y="159"/>
                  </a:lnTo>
                  <a:lnTo>
                    <a:pt x="12" y="151"/>
                  </a:lnTo>
                  <a:lnTo>
                    <a:pt x="8" y="141"/>
                  </a:lnTo>
                  <a:lnTo>
                    <a:pt x="4" y="132"/>
                  </a:lnTo>
                  <a:lnTo>
                    <a:pt x="2" y="122"/>
                  </a:lnTo>
                  <a:lnTo>
                    <a:pt x="0" y="113"/>
                  </a:lnTo>
                  <a:lnTo>
                    <a:pt x="0" y="102"/>
                  </a:lnTo>
                  <a:lnTo>
                    <a:pt x="0" y="102"/>
                  </a:lnTo>
                  <a:lnTo>
                    <a:pt x="0" y="91"/>
                  </a:lnTo>
                  <a:lnTo>
                    <a:pt x="2" y="82"/>
                  </a:lnTo>
                  <a:lnTo>
                    <a:pt x="4" y="72"/>
                  </a:lnTo>
                  <a:lnTo>
                    <a:pt x="8" y="63"/>
                  </a:lnTo>
                  <a:lnTo>
                    <a:pt x="12" y="53"/>
                  </a:lnTo>
                  <a:lnTo>
                    <a:pt x="17" y="45"/>
                  </a:lnTo>
                  <a:lnTo>
                    <a:pt x="23" y="37"/>
                  </a:lnTo>
                  <a:lnTo>
                    <a:pt x="29" y="30"/>
                  </a:lnTo>
                  <a:lnTo>
                    <a:pt x="29" y="30"/>
                  </a:lnTo>
                  <a:lnTo>
                    <a:pt x="38" y="23"/>
                  </a:lnTo>
                  <a:lnTo>
                    <a:pt x="46" y="17"/>
                  </a:lnTo>
                  <a:lnTo>
                    <a:pt x="54" y="12"/>
                  </a:lnTo>
                  <a:lnTo>
                    <a:pt x="63" y="7"/>
                  </a:lnTo>
                  <a:lnTo>
                    <a:pt x="72" y="4"/>
                  </a:lnTo>
                  <a:lnTo>
                    <a:pt x="82" y="1"/>
                  </a:lnTo>
                  <a:lnTo>
                    <a:pt x="92" y="0"/>
                  </a:lnTo>
                  <a:lnTo>
                    <a:pt x="102" y="0"/>
                  </a:lnTo>
                  <a:lnTo>
                    <a:pt x="102" y="0"/>
                  </a:lnTo>
                  <a:lnTo>
                    <a:pt x="112" y="0"/>
                  </a:lnTo>
                  <a:lnTo>
                    <a:pt x="122" y="1"/>
                  </a:lnTo>
                  <a:lnTo>
                    <a:pt x="133" y="4"/>
                  </a:lnTo>
                  <a:lnTo>
                    <a:pt x="141" y="7"/>
                  </a:lnTo>
                  <a:lnTo>
                    <a:pt x="150" y="12"/>
                  </a:lnTo>
                  <a:lnTo>
                    <a:pt x="159" y="17"/>
                  </a:lnTo>
                  <a:lnTo>
                    <a:pt x="167" y="23"/>
                  </a:lnTo>
                  <a:lnTo>
                    <a:pt x="174" y="30"/>
                  </a:lnTo>
                  <a:lnTo>
                    <a:pt x="174" y="30"/>
                  </a:lnTo>
                  <a:lnTo>
                    <a:pt x="181" y="37"/>
                  </a:lnTo>
                  <a:lnTo>
                    <a:pt x="187" y="45"/>
                  </a:lnTo>
                  <a:lnTo>
                    <a:pt x="193" y="55"/>
                  </a:lnTo>
                  <a:lnTo>
                    <a:pt x="197" y="63"/>
                  </a:lnTo>
                  <a:lnTo>
                    <a:pt x="200" y="72"/>
                  </a:lnTo>
                  <a:lnTo>
                    <a:pt x="203" y="82"/>
                  </a:lnTo>
                  <a:lnTo>
                    <a:pt x="204" y="93"/>
                  </a:lnTo>
                  <a:lnTo>
                    <a:pt x="205" y="102"/>
                  </a:lnTo>
                  <a:lnTo>
                    <a:pt x="204" y="112"/>
                  </a:lnTo>
                  <a:lnTo>
                    <a:pt x="203" y="121"/>
                  </a:lnTo>
                  <a:lnTo>
                    <a:pt x="200" y="132"/>
                  </a:lnTo>
                  <a:lnTo>
                    <a:pt x="197" y="140"/>
                  </a:lnTo>
                  <a:lnTo>
                    <a:pt x="193" y="150"/>
                  </a:lnTo>
                  <a:lnTo>
                    <a:pt x="187" y="158"/>
                  </a:lnTo>
                  <a:lnTo>
                    <a:pt x="181" y="166"/>
                  </a:lnTo>
                  <a:lnTo>
                    <a:pt x="174" y="174"/>
                  </a:lnTo>
                  <a:lnTo>
                    <a:pt x="174" y="174"/>
                  </a:lnTo>
                  <a:lnTo>
                    <a:pt x="167" y="182"/>
                  </a:lnTo>
                  <a:lnTo>
                    <a:pt x="159" y="188"/>
                  </a:lnTo>
                  <a:lnTo>
                    <a:pt x="150" y="192"/>
                  </a:lnTo>
                  <a:lnTo>
                    <a:pt x="141" y="197"/>
                  </a:lnTo>
                  <a:lnTo>
                    <a:pt x="133" y="201"/>
                  </a:lnTo>
                  <a:lnTo>
                    <a:pt x="122" y="203"/>
                  </a:lnTo>
                  <a:lnTo>
                    <a:pt x="112" y="204"/>
                  </a:lnTo>
                  <a:lnTo>
                    <a:pt x="102" y="204"/>
                  </a:lnTo>
                  <a:lnTo>
                    <a:pt x="102" y="204"/>
                  </a:lnTo>
                  <a:close/>
                  <a:moveTo>
                    <a:pt x="102" y="50"/>
                  </a:moveTo>
                  <a:lnTo>
                    <a:pt x="102" y="50"/>
                  </a:lnTo>
                  <a:lnTo>
                    <a:pt x="92" y="51"/>
                  </a:lnTo>
                  <a:lnTo>
                    <a:pt x="82" y="53"/>
                  </a:lnTo>
                  <a:lnTo>
                    <a:pt x="73" y="58"/>
                  </a:lnTo>
                  <a:lnTo>
                    <a:pt x="65" y="65"/>
                  </a:lnTo>
                  <a:lnTo>
                    <a:pt x="65" y="65"/>
                  </a:lnTo>
                  <a:lnTo>
                    <a:pt x="59" y="72"/>
                  </a:lnTo>
                  <a:lnTo>
                    <a:pt x="53" y="82"/>
                  </a:lnTo>
                  <a:lnTo>
                    <a:pt x="51" y="91"/>
                  </a:lnTo>
                  <a:lnTo>
                    <a:pt x="50" y="102"/>
                  </a:lnTo>
                  <a:lnTo>
                    <a:pt x="50" y="102"/>
                  </a:lnTo>
                  <a:lnTo>
                    <a:pt x="51" y="113"/>
                  </a:lnTo>
                  <a:lnTo>
                    <a:pt x="53" y="122"/>
                  </a:lnTo>
                  <a:lnTo>
                    <a:pt x="59" y="132"/>
                  </a:lnTo>
                  <a:lnTo>
                    <a:pt x="65" y="139"/>
                  </a:lnTo>
                  <a:lnTo>
                    <a:pt x="65" y="139"/>
                  </a:lnTo>
                  <a:lnTo>
                    <a:pt x="73" y="146"/>
                  </a:lnTo>
                  <a:lnTo>
                    <a:pt x="82" y="151"/>
                  </a:lnTo>
                  <a:lnTo>
                    <a:pt x="92" y="153"/>
                  </a:lnTo>
                  <a:lnTo>
                    <a:pt x="102" y="154"/>
                  </a:lnTo>
                  <a:lnTo>
                    <a:pt x="102" y="154"/>
                  </a:lnTo>
                  <a:lnTo>
                    <a:pt x="112" y="153"/>
                  </a:lnTo>
                  <a:lnTo>
                    <a:pt x="122" y="151"/>
                  </a:lnTo>
                  <a:lnTo>
                    <a:pt x="131" y="146"/>
                  </a:lnTo>
                  <a:lnTo>
                    <a:pt x="140" y="139"/>
                  </a:lnTo>
                  <a:lnTo>
                    <a:pt x="140" y="139"/>
                  </a:lnTo>
                  <a:lnTo>
                    <a:pt x="146" y="131"/>
                  </a:lnTo>
                  <a:lnTo>
                    <a:pt x="150" y="122"/>
                  </a:lnTo>
                  <a:lnTo>
                    <a:pt x="154" y="112"/>
                  </a:lnTo>
                  <a:lnTo>
                    <a:pt x="155" y="102"/>
                  </a:lnTo>
                  <a:lnTo>
                    <a:pt x="154" y="93"/>
                  </a:lnTo>
                  <a:lnTo>
                    <a:pt x="150" y="82"/>
                  </a:lnTo>
                  <a:lnTo>
                    <a:pt x="146" y="74"/>
                  </a:lnTo>
                  <a:lnTo>
                    <a:pt x="140" y="65"/>
                  </a:lnTo>
                  <a:lnTo>
                    <a:pt x="140" y="65"/>
                  </a:lnTo>
                  <a:lnTo>
                    <a:pt x="131" y="58"/>
                  </a:lnTo>
                  <a:lnTo>
                    <a:pt x="122" y="53"/>
                  </a:lnTo>
                  <a:lnTo>
                    <a:pt x="112" y="51"/>
                  </a:lnTo>
                  <a:lnTo>
                    <a:pt x="102" y="50"/>
                  </a:lnTo>
                  <a:lnTo>
                    <a:pt x="102"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2" name="Freeform 88"/>
            <p:cNvSpPr/>
            <p:nvPr/>
          </p:nvSpPr>
          <p:spPr bwMode="auto">
            <a:xfrm>
              <a:off x="6655994" y="5191106"/>
              <a:ext cx="82550" cy="82550"/>
            </a:xfrm>
            <a:custGeom>
              <a:avLst/>
              <a:gdLst>
                <a:gd name="T0" fmla="*/ 22 w 154"/>
                <a:gd name="T1" fmla="*/ 132 h 155"/>
                <a:gd name="T2" fmla="*/ 12 w 154"/>
                <a:gd name="T3" fmla="*/ 120 h 155"/>
                <a:gd name="T4" fmla="*/ 6 w 154"/>
                <a:gd name="T5" fmla="*/ 106 h 155"/>
                <a:gd name="T6" fmla="*/ 1 w 154"/>
                <a:gd name="T7" fmla="*/ 92 h 155"/>
                <a:gd name="T8" fmla="*/ 0 w 154"/>
                <a:gd name="T9" fmla="*/ 77 h 155"/>
                <a:gd name="T10" fmla="*/ 1 w 154"/>
                <a:gd name="T11" fmla="*/ 62 h 155"/>
                <a:gd name="T12" fmla="*/ 6 w 154"/>
                <a:gd name="T13" fmla="*/ 48 h 155"/>
                <a:gd name="T14" fmla="*/ 12 w 154"/>
                <a:gd name="T15" fmla="*/ 35 h 155"/>
                <a:gd name="T16" fmla="*/ 22 w 154"/>
                <a:gd name="T17" fmla="*/ 23 h 155"/>
                <a:gd name="T18" fmla="*/ 28 w 154"/>
                <a:gd name="T19" fmla="*/ 17 h 155"/>
                <a:gd name="T20" fmla="*/ 41 w 154"/>
                <a:gd name="T21" fmla="*/ 9 h 155"/>
                <a:gd name="T22" fmla="*/ 54 w 154"/>
                <a:gd name="T23" fmla="*/ 3 h 155"/>
                <a:gd name="T24" fmla="*/ 70 w 154"/>
                <a:gd name="T25" fmla="*/ 0 h 155"/>
                <a:gd name="T26" fmla="*/ 84 w 154"/>
                <a:gd name="T27" fmla="*/ 0 h 155"/>
                <a:gd name="T28" fmla="*/ 99 w 154"/>
                <a:gd name="T29" fmla="*/ 3 h 155"/>
                <a:gd name="T30" fmla="*/ 112 w 154"/>
                <a:gd name="T31" fmla="*/ 9 h 155"/>
                <a:gd name="T32" fmla="*/ 125 w 154"/>
                <a:gd name="T33" fmla="*/ 17 h 155"/>
                <a:gd name="T34" fmla="*/ 131 w 154"/>
                <a:gd name="T35" fmla="*/ 23 h 155"/>
                <a:gd name="T36" fmla="*/ 142 w 154"/>
                <a:gd name="T37" fmla="*/ 35 h 155"/>
                <a:gd name="T38" fmla="*/ 149 w 154"/>
                <a:gd name="T39" fmla="*/ 48 h 155"/>
                <a:gd name="T40" fmla="*/ 153 w 154"/>
                <a:gd name="T41" fmla="*/ 62 h 155"/>
                <a:gd name="T42" fmla="*/ 154 w 154"/>
                <a:gd name="T43" fmla="*/ 77 h 155"/>
                <a:gd name="T44" fmla="*/ 153 w 154"/>
                <a:gd name="T45" fmla="*/ 92 h 155"/>
                <a:gd name="T46" fmla="*/ 149 w 154"/>
                <a:gd name="T47" fmla="*/ 106 h 155"/>
                <a:gd name="T48" fmla="*/ 142 w 154"/>
                <a:gd name="T49" fmla="*/ 120 h 155"/>
                <a:gd name="T50" fmla="*/ 131 w 154"/>
                <a:gd name="T51" fmla="*/ 132 h 155"/>
                <a:gd name="T52" fmla="*/ 125 w 154"/>
                <a:gd name="T53" fmla="*/ 138 h 155"/>
                <a:gd name="T54" fmla="*/ 112 w 154"/>
                <a:gd name="T55" fmla="*/ 146 h 155"/>
                <a:gd name="T56" fmla="*/ 99 w 154"/>
                <a:gd name="T57" fmla="*/ 151 h 155"/>
                <a:gd name="T58" fmla="*/ 84 w 154"/>
                <a:gd name="T59" fmla="*/ 155 h 155"/>
                <a:gd name="T60" fmla="*/ 70 w 154"/>
                <a:gd name="T61" fmla="*/ 155 h 155"/>
                <a:gd name="T62" fmla="*/ 54 w 154"/>
                <a:gd name="T63" fmla="*/ 151 h 155"/>
                <a:gd name="T64" fmla="*/ 41 w 154"/>
                <a:gd name="T65" fmla="*/ 146 h 155"/>
                <a:gd name="T66" fmla="*/ 28 w 154"/>
                <a:gd name="T67" fmla="*/ 138 h 155"/>
                <a:gd name="T68" fmla="*/ 22 w 154"/>
                <a:gd name="T6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55">
                  <a:moveTo>
                    <a:pt x="22" y="132"/>
                  </a:moveTo>
                  <a:lnTo>
                    <a:pt x="22" y="132"/>
                  </a:lnTo>
                  <a:lnTo>
                    <a:pt x="16" y="126"/>
                  </a:lnTo>
                  <a:lnTo>
                    <a:pt x="12" y="120"/>
                  </a:lnTo>
                  <a:lnTo>
                    <a:pt x="8" y="113"/>
                  </a:lnTo>
                  <a:lnTo>
                    <a:pt x="6" y="106"/>
                  </a:lnTo>
                  <a:lnTo>
                    <a:pt x="2" y="99"/>
                  </a:lnTo>
                  <a:lnTo>
                    <a:pt x="1" y="92"/>
                  </a:lnTo>
                  <a:lnTo>
                    <a:pt x="0" y="85"/>
                  </a:lnTo>
                  <a:lnTo>
                    <a:pt x="0" y="77"/>
                  </a:lnTo>
                  <a:lnTo>
                    <a:pt x="0" y="70"/>
                  </a:lnTo>
                  <a:lnTo>
                    <a:pt x="1" y="62"/>
                  </a:lnTo>
                  <a:lnTo>
                    <a:pt x="2" y="55"/>
                  </a:lnTo>
                  <a:lnTo>
                    <a:pt x="6" y="48"/>
                  </a:lnTo>
                  <a:lnTo>
                    <a:pt x="8" y="41"/>
                  </a:lnTo>
                  <a:lnTo>
                    <a:pt x="12" y="35"/>
                  </a:lnTo>
                  <a:lnTo>
                    <a:pt x="16" y="29"/>
                  </a:lnTo>
                  <a:lnTo>
                    <a:pt x="22" y="23"/>
                  </a:lnTo>
                  <a:lnTo>
                    <a:pt x="22" y="23"/>
                  </a:lnTo>
                  <a:lnTo>
                    <a:pt x="28" y="17"/>
                  </a:lnTo>
                  <a:lnTo>
                    <a:pt x="34" y="12"/>
                  </a:lnTo>
                  <a:lnTo>
                    <a:pt x="41" y="9"/>
                  </a:lnTo>
                  <a:lnTo>
                    <a:pt x="47" y="5"/>
                  </a:lnTo>
                  <a:lnTo>
                    <a:pt x="54" y="3"/>
                  </a:lnTo>
                  <a:lnTo>
                    <a:pt x="63" y="1"/>
                  </a:lnTo>
                  <a:lnTo>
                    <a:pt x="70" y="0"/>
                  </a:lnTo>
                  <a:lnTo>
                    <a:pt x="77" y="0"/>
                  </a:lnTo>
                  <a:lnTo>
                    <a:pt x="84" y="0"/>
                  </a:lnTo>
                  <a:lnTo>
                    <a:pt x="92" y="1"/>
                  </a:lnTo>
                  <a:lnTo>
                    <a:pt x="99" y="3"/>
                  </a:lnTo>
                  <a:lnTo>
                    <a:pt x="106" y="5"/>
                  </a:lnTo>
                  <a:lnTo>
                    <a:pt x="112" y="9"/>
                  </a:lnTo>
                  <a:lnTo>
                    <a:pt x="120" y="12"/>
                  </a:lnTo>
                  <a:lnTo>
                    <a:pt x="125" y="17"/>
                  </a:lnTo>
                  <a:lnTo>
                    <a:pt x="131" y="23"/>
                  </a:lnTo>
                  <a:lnTo>
                    <a:pt x="131" y="23"/>
                  </a:lnTo>
                  <a:lnTo>
                    <a:pt x="137" y="29"/>
                  </a:lnTo>
                  <a:lnTo>
                    <a:pt x="142" y="35"/>
                  </a:lnTo>
                  <a:lnTo>
                    <a:pt x="146" y="41"/>
                  </a:lnTo>
                  <a:lnTo>
                    <a:pt x="149" y="48"/>
                  </a:lnTo>
                  <a:lnTo>
                    <a:pt x="152" y="55"/>
                  </a:lnTo>
                  <a:lnTo>
                    <a:pt x="153" y="62"/>
                  </a:lnTo>
                  <a:lnTo>
                    <a:pt x="154" y="70"/>
                  </a:lnTo>
                  <a:lnTo>
                    <a:pt x="154" y="77"/>
                  </a:lnTo>
                  <a:lnTo>
                    <a:pt x="154" y="85"/>
                  </a:lnTo>
                  <a:lnTo>
                    <a:pt x="153" y="92"/>
                  </a:lnTo>
                  <a:lnTo>
                    <a:pt x="152" y="99"/>
                  </a:lnTo>
                  <a:lnTo>
                    <a:pt x="149" y="106"/>
                  </a:lnTo>
                  <a:lnTo>
                    <a:pt x="146" y="113"/>
                  </a:lnTo>
                  <a:lnTo>
                    <a:pt x="142" y="120"/>
                  </a:lnTo>
                  <a:lnTo>
                    <a:pt x="137" y="126"/>
                  </a:lnTo>
                  <a:lnTo>
                    <a:pt x="131" y="132"/>
                  </a:lnTo>
                  <a:lnTo>
                    <a:pt x="131" y="132"/>
                  </a:lnTo>
                  <a:lnTo>
                    <a:pt x="125" y="138"/>
                  </a:lnTo>
                  <a:lnTo>
                    <a:pt x="120" y="142"/>
                  </a:lnTo>
                  <a:lnTo>
                    <a:pt x="112" y="146"/>
                  </a:lnTo>
                  <a:lnTo>
                    <a:pt x="106" y="149"/>
                  </a:lnTo>
                  <a:lnTo>
                    <a:pt x="99" y="151"/>
                  </a:lnTo>
                  <a:lnTo>
                    <a:pt x="92" y="153"/>
                  </a:lnTo>
                  <a:lnTo>
                    <a:pt x="84" y="155"/>
                  </a:lnTo>
                  <a:lnTo>
                    <a:pt x="77" y="155"/>
                  </a:lnTo>
                  <a:lnTo>
                    <a:pt x="70" y="155"/>
                  </a:lnTo>
                  <a:lnTo>
                    <a:pt x="63" y="153"/>
                  </a:lnTo>
                  <a:lnTo>
                    <a:pt x="54" y="151"/>
                  </a:lnTo>
                  <a:lnTo>
                    <a:pt x="47" y="149"/>
                  </a:lnTo>
                  <a:lnTo>
                    <a:pt x="41" y="146"/>
                  </a:lnTo>
                  <a:lnTo>
                    <a:pt x="34" y="142"/>
                  </a:lnTo>
                  <a:lnTo>
                    <a:pt x="28" y="138"/>
                  </a:lnTo>
                  <a:lnTo>
                    <a:pt x="22" y="132"/>
                  </a:lnTo>
                  <a:lnTo>
                    <a:pt x="22" y="13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3" name="Freeform 89"/>
            <p:cNvSpPr>
              <a:spLocks noEditPoints="1"/>
            </p:cNvSpPr>
            <p:nvPr/>
          </p:nvSpPr>
          <p:spPr bwMode="auto">
            <a:xfrm>
              <a:off x="6643294" y="5178406"/>
              <a:ext cx="107950" cy="107950"/>
            </a:xfrm>
            <a:custGeom>
              <a:avLst/>
              <a:gdLst>
                <a:gd name="T0" fmla="*/ 102 w 204"/>
                <a:gd name="T1" fmla="*/ 205 h 205"/>
                <a:gd name="T2" fmla="*/ 82 w 204"/>
                <a:gd name="T3" fmla="*/ 203 h 205"/>
                <a:gd name="T4" fmla="*/ 63 w 204"/>
                <a:gd name="T5" fmla="*/ 197 h 205"/>
                <a:gd name="T6" fmla="*/ 45 w 204"/>
                <a:gd name="T7" fmla="*/ 188 h 205"/>
                <a:gd name="T8" fmla="*/ 29 w 204"/>
                <a:gd name="T9" fmla="*/ 175 h 205"/>
                <a:gd name="T10" fmla="*/ 22 w 204"/>
                <a:gd name="T11" fmla="*/ 167 h 205"/>
                <a:gd name="T12" fmla="*/ 12 w 204"/>
                <a:gd name="T13" fmla="*/ 150 h 205"/>
                <a:gd name="T14" fmla="*/ 3 w 204"/>
                <a:gd name="T15" fmla="*/ 131 h 205"/>
                <a:gd name="T16" fmla="*/ 0 w 204"/>
                <a:gd name="T17" fmla="*/ 112 h 205"/>
                <a:gd name="T18" fmla="*/ 0 w 204"/>
                <a:gd name="T19" fmla="*/ 93 h 205"/>
                <a:gd name="T20" fmla="*/ 3 w 204"/>
                <a:gd name="T21" fmla="*/ 73 h 205"/>
                <a:gd name="T22" fmla="*/ 12 w 204"/>
                <a:gd name="T23" fmla="*/ 55 h 205"/>
                <a:gd name="T24" fmla="*/ 22 w 204"/>
                <a:gd name="T25" fmla="*/ 37 h 205"/>
                <a:gd name="T26" fmla="*/ 29 w 204"/>
                <a:gd name="T27" fmla="*/ 30 h 205"/>
                <a:gd name="T28" fmla="*/ 45 w 204"/>
                <a:gd name="T29" fmla="*/ 17 h 205"/>
                <a:gd name="T30" fmla="*/ 63 w 204"/>
                <a:gd name="T31" fmla="*/ 7 h 205"/>
                <a:gd name="T32" fmla="*/ 82 w 204"/>
                <a:gd name="T33" fmla="*/ 2 h 205"/>
                <a:gd name="T34" fmla="*/ 102 w 204"/>
                <a:gd name="T35" fmla="*/ 0 h 205"/>
                <a:gd name="T36" fmla="*/ 112 w 204"/>
                <a:gd name="T37" fmla="*/ 0 h 205"/>
                <a:gd name="T38" fmla="*/ 131 w 204"/>
                <a:gd name="T39" fmla="*/ 4 h 205"/>
                <a:gd name="T40" fmla="*/ 150 w 204"/>
                <a:gd name="T41" fmla="*/ 12 h 205"/>
                <a:gd name="T42" fmla="*/ 167 w 204"/>
                <a:gd name="T43" fmla="*/ 23 h 205"/>
                <a:gd name="T44" fmla="*/ 174 w 204"/>
                <a:gd name="T45" fmla="*/ 30 h 205"/>
                <a:gd name="T46" fmla="*/ 187 w 204"/>
                <a:gd name="T47" fmla="*/ 45 h 205"/>
                <a:gd name="T48" fmla="*/ 197 w 204"/>
                <a:gd name="T49" fmla="*/ 63 h 205"/>
                <a:gd name="T50" fmla="*/ 203 w 204"/>
                <a:gd name="T51" fmla="*/ 82 h 205"/>
                <a:gd name="T52" fmla="*/ 204 w 204"/>
                <a:gd name="T53" fmla="*/ 102 h 205"/>
                <a:gd name="T54" fmla="*/ 203 w 204"/>
                <a:gd name="T55" fmla="*/ 121 h 205"/>
                <a:gd name="T56" fmla="*/ 197 w 204"/>
                <a:gd name="T57" fmla="*/ 140 h 205"/>
                <a:gd name="T58" fmla="*/ 187 w 204"/>
                <a:gd name="T59" fmla="*/ 158 h 205"/>
                <a:gd name="T60" fmla="*/ 174 w 204"/>
                <a:gd name="T61" fmla="*/ 175 h 205"/>
                <a:gd name="T62" fmla="*/ 167 w 204"/>
                <a:gd name="T63" fmla="*/ 182 h 205"/>
                <a:gd name="T64" fmla="*/ 150 w 204"/>
                <a:gd name="T65" fmla="*/ 193 h 205"/>
                <a:gd name="T66" fmla="*/ 131 w 204"/>
                <a:gd name="T67" fmla="*/ 200 h 205"/>
                <a:gd name="T68" fmla="*/ 112 w 204"/>
                <a:gd name="T69" fmla="*/ 205 h 205"/>
                <a:gd name="T70" fmla="*/ 102 w 204"/>
                <a:gd name="T71" fmla="*/ 205 h 205"/>
                <a:gd name="T72" fmla="*/ 102 w 204"/>
                <a:gd name="T73" fmla="*/ 50 h 205"/>
                <a:gd name="T74" fmla="*/ 82 w 204"/>
                <a:gd name="T75" fmla="*/ 54 h 205"/>
                <a:gd name="T76" fmla="*/ 65 w 204"/>
                <a:gd name="T77" fmla="*/ 66 h 205"/>
                <a:gd name="T78" fmla="*/ 58 w 204"/>
                <a:gd name="T79" fmla="*/ 73 h 205"/>
                <a:gd name="T80" fmla="*/ 51 w 204"/>
                <a:gd name="T81" fmla="*/ 92 h 205"/>
                <a:gd name="T82" fmla="*/ 51 w 204"/>
                <a:gd name="T83" fmla="*/ 112 h 205"/>
                <a:gd name="T84" fmla="*/ 58 w 204"/>
                <a:gd name="T85" fmla="*/ 131 h 205"/>
                <a:gd name="T86" fmla="*/ 65 w 204"/>
                <a:gd name="T87" fmla="*/ 139 h 205"/>
                <a:gd name="T88" fmla="*/ 82 w 204"/>
                <a:gd name="T89" fmla="*/ 151 h 205"/>
                <a:gd name="T90" fmla="*/ 102 w 204"/>
                <a:gd name="T91" fmla="*/ 155 h 205"/>
                <a:gd name="T92" fmla="*/ 112 w 204"/>
                <a:gd name="T93" fmla="*/ 154 h 205"/>
                <a:gd name="T94" fmla="*/ 131 w 204"/>
                <a:gd name="T95" fmla="*/ 146 h 205"/>
                <a:gd name="T96" fmla="*/ 139 w 204"/>
                <a:gd name="T97" fmla="*/ 139 h 205"/>
                <a:gd name="T98" fmla="*/ 150 w 204"/>
                <a:gd name="T99" fmla="*/ 123 h 205"/>
                <a:gd name="T100" fmla="*/ 154 w 204"/>
                <a:gd name="T101" fmla="*/ 102 h 205"/>
                <a:gd name="T102" fmla="*/ 150 w 204"/>
                <a:gd name="T103" fmla="*/ 82 h 205"/>
                <a:gd name="T104" fmla="*/ 139 w 204"/>
                <a:gd name="T105" fmla="*/ 66 h 205"/>
                <a:gd name="T106" fmla="*/ 131 w 204"/>
                <a:gd name="T107" fmla="*/ 59 h 205"/>
                <a:gd name="T108" fmla="*/ 112 w 204"/>
                <a:gd name="T109" fmla="*/ 50 h 205"/>
                <a:gd name="T110" fmla="*/ 102 w 204"/>
                <a:gd name="T111" fmla="*/ 5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5">
                  <a:moveTo>
                    <a:pt x="102" y="205"/>
                  </a:moveTo>
                  <a:lnTo>
                    <a:pt x="102" y="205"/>
                  </a:lnTo>
                  <a:lnTo>
                    <a:pt x="91" y="205"/>
                  </a:lnTo>
                  <a:lnTo>
                    <a:pt x="82" y="203"/>
                  </a:lnTo>
                  <a:lnTo>
                    <a:pt x="72" y="200"/>
                  </a:lnTo>
                  <a:lnTo>
                    <a:pt x="63" y="197"/>
                  </a:lnTo>
                  <a:lnTo>
                    <a:pt x="53" y="193"/>
                  </a:lnTo>
                  <a:lnTo>
                    <a:pt x="45" y="188"/>
                  </a:lnTo>
                  <a:lnTo>
                    <a:pt x="37" y="182"/>
                  </a:lnTo>
                  <a:lnTo>
                    <a:pt x="29" y="175"/>
                  </a:lnTo>
                  <a:lnTo>
                    <a:pt x="29" y="175"/>
                  </a:lnTo>
                  <a:lnTo>
                    <a:pt x="22" y="167"/>
                  </a:lnTo>
                  <a:lnTo>
                    <a:pt x="16" y="158"/>
                  </a:lnTo>
                  <a:lnTo>
                    <a:pt x="12" y="150"/>
                  </a:lnTo>
                  <a:lnTo>
                    <a:pt x="7" y="140"/>
                  </a:lnTo>
                  <a:lnTo>
                    <a:pt x="3" y="131"/>
                  </a:lnTo>
                  <a:lnTo>
                    <a:pt x="1" y="121"/>
                  </a:lnTo>
                  <a:lnTo>
                    <a:pt x="0" y="112"/>
                  </a:lnTo>
                  <a:lnTo>
                    <a:pt x="0" y="102"/>
                  </a:lnTo>
                  <a:lnTo>
                    <a:pt x="0" y="93"/>
                  </a:lnTo>
                  <a:lnTo>
                    <a:pt x="1" y="82"/>
                  </a:lnTo>
                  <a:lnTo>
                    <a:pt x="3" y="73"/>
                  </a:lnTo>
                  <a:lnTo>
                    <a:pt x="7" y="63"/>
                  </a:lnTo>
                  <a:lnTo>
                    <a:pt x="12" y="55"/>
                  </a:lnTo>
                  <a:lnTo>
                    <a:pt x="16" y="45"/>
                  </a:lnTo>
                  <a:lnTo>
                    <a:pt x="22" y="37"/>
                  </a:lnTo>
                  <a:lnTo>
                    <a:pt x="29" y="30"/>
                  </a:lnTo>
                  <a:lnTo>
                    <a:pt x="29" y="30"/>
                  </a:lnTo>
                  <a:lnTo>
                    <a:pt x="37" y="23"/>
                  </a:lnTo>
                  <a:lnTo>
                    <a:pt x="45" y="17"/>
                  </a:lnTo>
                  <a:lnTo>
                    <a:pt x="53" y="12"/>
                  </a:lnTo>
                  <a:lnTo>
                    <a:pt x="63" y="7"/>
                  </a:lnTo>
                  <a:lnTo>
                    <a:pt x="72" y="4"/>
                  </a:lnTo>
                  <a:lnTo>
                    <a:pt x="82" y="2"/>
                  </a:lnTo>
                  <a:lnTo>
                    <a:pt x="91" y="0"/>
                  </a:lnTo>
                  <a:lnTo>
                    <a:pt x="102" y="0"/>
                  </a:lnTo>
                  <a:lnTo>
                    <a:pt x="102" y="0"/>
                  </a:lnTo>
                  <a:lnTo>
                    <a:pt x="112" y="0"/>
                  </a:lnTo>
                  <a:lnTo>
                    <a:pt x="122" y="2"/>
                  </a:lnTo>
                  <a:lnTo>
                    <a:pt x="131" y="4"/>
                  </a:lnTo>
                  <a:lnTo>
                    <a:pt x="141" y="7"/>
                  </a:lnTo>
                  <a:lnTo>
                    <a:pt x="150" y="12"/>
                  </a:lnTo>
                  <a:lnTo>
                    <a:pt x="159" y="17"/>
                  </a:lnTo>
                  <a:lnTo>
                    <a:pt x="167" y="23"/>
                  </a:lnTo>
                  <a:lnTo>
                    <a:pt x="174" y="30"/>
                  </a:lnTo>
                  <a:lnTo>
                    <a:pt x="174" y="30"/>
                  </a:lnTo>
                  <a:lnTo>
                    <a:pt x="181" y="37"/>
                  </a:lnTo>
                  <a:lnTo>
                    <a:pt x="187" y="45"/>
                  </a:lnTo>
                  <a:lnTo>
                    <a:pt x="192" y="55"/>
                  </a:lnTo>
                  <a:lnTo>
                    <a:pt x="197" y="63"/>
                  </a:lnTo>
                  <a:lnTo>
                    <a:pt x="200" y="73"/>
                  </a:lnTo>
                  <a:lnTo>
                    <a:pt x="203" y="82"/>
                  </a:lnTo>
                  <a:lnTo>
                    <a:pt x="204" y="93"/>
                  </a:lnTo>
                  <a:lnTo>
                    <a:pt x="204" y="102"/>
                  </a:lnTo>
                  <a:lnTo>
                    <a:pt x="204" y="112"/>
                  </a:lnTo>
                  <a:lnTo>
                    <a:pt x="203" y="121"/>
                  </a:lnTo>
                  <a:lnTo>
                    <a:pt x="200" y="131"/>
                  </a:lnTo>
                  <a:lnTo>
                    <a:pt x="197" y="140"/>
                  </a:lnTo>
                  <a:lnTo>
                    <a:pt x="192" y="150"/>
                  </a:lnTo>
                  <a:lnTo>
                    <a:pt x="187" y="158"/>
                  </a:lnTo>
                  <a:lnTo>
                    <a:pt x="181" y="167"/>
                  </a:lnTo>
                  <a:lnTo>
                    <a:pt x="174" y="175"/>
                  </a:lnTo>
                  <a:lnTo>
                    <a:pt x="174" y="175"/>
                  </a:lnTo>
                  <a:lnTo>
                    <a:pt x="167" y="182"/>
                  </a:lnTo>
                  <a:lnTo>
                    <a:pt x="159" y="188"/>
                  </a:lnTo>
                  <a:lnTo>
                    <a:pt x="150" y="193"/>
                  </a:lnTo>
                  <a:lnTo>
                    <a:pt x="141" y="197"/>
                  </a:lnTo>
                  <a:lnTo>
                    <a:pt x="131" y="200"/>
                  </a:lnTo>
                  <a:lnTo>
                    <a:pt x="122" y="203"/>
                  </a:lnTo>
                  <a:lnTo>
                    <a:pt x="112" y="205"/>
                  </a:lnTo>
                  <a:lnTo>
                    <a:pt x="102" y="205"/>
                  </a:lnTo>
                  <a:lnTo>
                    <a:pt x="102" y="205"/>
                  </a:lnTo>
                  <a:close/>
                  <a:moveTo>
                    <a:pt x="102" y="50"/>
                  </a:moveTo>
                  <a:lnTo>
                    <a:pt x="102" y="50"/>
                  </a:lnTo>
                  <a:lnTo>
                    <a:pt x="91" y="50"/>
                  </a:lnTo>
                  <a:lnTo>
                    <a:pt x="82" y="54"/>
                  </a:lnTo>
                  <a:lnTo>
                    <a:pt x="72" y="59"/>
                  </a:lnTo>
                  <a:lnTo>
                    <a:pt x="65" y="66"/>
                  </a:lnTo>
                  <a:lnTo>
                    <a:pt x="65" y="66"/>
                  </a:lnTo>
                  <a:lnTo>
                    <a:pt x="58" y="73"/>
                  </a:lnTo>
                  <a:lnTo>
                    <a:pt x="53" y="82"/>
                  </a:lnTo>
                  <a:lnTo>
                    <a:pt x="51" y="92"/>
                  </a:lnTo>
                  <a:lnTo>
                    <a:pt x="50" y="102"/>
                  </a:lnTo>
                  <a:lnTo>
                    <a:pt x="51" y="112"/>
                  </a:lnTo>
                  <a:lnTo>
                    <a:pt x="53" y="123"/>
                  </a:lnTo>
                  <a:lnTo>
                    <a:pt x="58" y="131"/>
                  </a:lnTo>
                  <a:lnTo>
                    <a:pt x="65" y="139"/>
                  </a:lnTo>
                  <a:lnTo>
                    <a:pt x="65" y="139"/>
                  </a:lnTo>
                  <a:lnTo>
                    <a:pt x="72" y="146"/>
                  </a:lnTo>
                  <a:lnTo>
                    <a:pt x="82" y="151"/>
                  </a:lnTo>
                  <a:lnTo>
                    <a:pt x="91" y="154"/>
                  </a:lnTo>
                  <a:lnTo>
                    <a:pt x="102" y="155"/>
                  </a:lnTo>
                  <a:lnTo>
                    <a:pt x="102" y="155"/>
                  </a:lnTo>
                  <a:lnTo>
                    <a:pt x="112" y="154"/>
                  </a:lnTo>
                  <a:lnTo>
                    <a:pt x="122" y="151"/>
                  </a:lnTo>
                  <a:lnTo>
                    <a:pt x="131" y="146"/>
                  </a:lnTo>
                  <a:lnTo>
                    <a:pt x="139" y="139"/>
                  </a:lnTo>
                  <a:lnTo>
                    <a:pt x="139" y="139"/>
                  </a:lnTo>
                  <a:lnTo>
                    <a:pt x="146" y="131"/>
                  </a:lnTo>
                  <a:lnTo>
                    <a:pt x="150" y="123"/>
                  </a:lnTo>
                  <a:lnTo>
                    <a:pt x="154" y="112"/>
                  </a:lnTo>
                  <a:lnTo>
                    <a:pt x="154" y="102"/>
                  </a:lnTo>
                  <a:lnTo>
                    <a:pt x="154" y="92"/>
                  </a:lnTo>
                  <a:lnTo>
                    <a:pt x="150" y="82"/>
                  </a:lnTo>
                  <a:lnTo>
                    <a:pt x="146" y="73"/>
                  </a:lnTo>
                  <a:lnTo>
                    <a:pt x="139" y="66"/>
                  </a:lnTo>
                  <a:lnTo>
                    <a:pt x="139" y="66"/>
                  </a:lnTo>
                  <a:lnTo>
                    <a:pt x="131" y="59"/>
                  </a:lnTo>
                  <a:lnTo>
                    <a:pt x="122" y="54"/>
                  </a:lnTo>
                  <a:lnTo>
                    <a:pt x="112" y="50"/>
                  </a:lnTo>
                  <a:lnTo>
                    <a:pt x="102" y="50"/>
                  </a:lnTo>
                  <a:lnTo>
                    <a:pt x="102"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4" name="Freeform 90"/>
            <p:cNvSpPr/>
            <p:nvPr/>
          </p:nvSpPr>
          <p:spPr bwMode="auto">
            <a:xfrm>
              <a:off x="6597256" y="4832332"/>
              <a:ext cx="80963" cy="82550"/>
            </a:xfrm>
            <a:custGeom>
              <a:avLst/>
              <a:gdLst>
                <a:gd name="T0" fmla="*/ 23 w 154"/>
                <a:gd name="T1" fmla="*/ 133 h 156"/>
                <a:gd name="T2" fmla="*/ 12 w 154"/>
                <a:gd name="T3" fmla="*/ 121 h 156"/>
                <a:gd name="T4" fmla="*/ 6 w 154"/>
                <a:gd name="T5" fmla="*/ 107 h 156"/>
                <a:gd name="T6" fmla="*/ 1 w 154"/>
                <a:gd name="T7" fmla="*/ 93 h 156"/>
                <a:gd name="T8" fmla="*/ 0 w 154"/>
                <a:gd name="T9" fmla="*/ 79 h 156"/>
                <a:gd name="T10" fmla="*/ 1 w 154"/>
                <a:gd name="T11" fmla="*/ 63 h 156"/>
                <a:gd name="T12" fmla="*/ 6 w 154"/>
                <a:gd name="T13" fmla="*/ 49 h 156"/>
                <a:gd name="T14" fmla="*/ 12 w 154"/>
                <a:gd name="T15" fmla="*/ 36 h 156"/>
                <a:gd name="T16" fmla="*/ 23 w 154"/>
                <a:gd name="T17" fmla="*/ 23 h 156"/>
                <a:gd name="T18" fmla="*/ 29 w 154"/>
                <a:gd name="T19" fmla="*/ 18 h 156"/>
                <a:gd name="T20" fmla="*/ 42 w 154"/>
                <a:gd name="T21" fmla="*/ 10 h 156"/>
                <a:gd name="T22" fmla="*/ 55 w 154"/>
                <a:gd name="T23" fmla="*/ 4 h 156"/>
                <a:gd name="T24" fmla="*/ 70 w 154"/>
                <a:gd name="T25" fmla="*/ 1 h 156"/>
                <a:gd name="T26" fmla="*/ 84 w 154"/>
                <a:gd name="T27" fmla="*/ 1 h 156"/>
                <a:gd name="T28" fmla="*/ 100 w 154"/>
                <a:gd name="T29" fmla="*/ 4 h 156"/>
                <a:gd name="T30" fmla="*/ 113 w 154"/>
                <a:gd name="T31" fmla="*/ 10 h 156"/>
                <a:gd name="T32" fmla="*/ 126 w 154"/>
                <a:gd name="T33" fmla="*/ 18 h 156"/>
                <a:gd name="T34" fmla="*/ 132 w 154"/>
                <a:gd name="T35" fmla="*/ 23 h 156"/>
                <a:gd name="T36" fmla="*/ 143 w 154"/>
                <a:gd name="T37" fmla="*/ 36 h 156"/>
                <a:gd name="T38" fmla="*/ 150 w 154"/>
                <a:gd name="T39" fmla="*/ 49 h 156"/>
                <a:gd name="T40" fmla="*/ 153 w 154"/>
                <a:gd name="T41" fmla="*/ 63 h 156"/>
                <a:gd name="T42" fmla="*/ 154 w 154"/>
                <a:gd name="T43" fmla="*/ 79 h 156"/>
                <a:gd name="T44" fmla="*/ 153 w 154"/>
                <a:gd name="T45" fmla="*/ 93 h 156"/>
                <a:gd name="T46" fmla="*/ 150 w 154"/>
                <a:gd name="T47" fmla="*/ 107 h 156"/>
                <a:gd name="T48" fmla="*/ 143 w 154"/>
                <a:gd name="T49" fmla="*/ 121 h 156"/>
                <a:gd name="T50" fmla="*/ 132 w 154"/>
                <a:gd name="T51" fmla="*/ 133 h 156"/>
                <a:gd name="T52" fmla="*/ 126 w 154"/>
                <a:gd name="T53" fmla="*/ 138 h 156"/>
                <a:gd name="T54" fmla="*/ 113 w 154"/>
                <a:gd name="T55" fmla="*/ 146 h 156"/>
                <a:gd name="T56" fmla="*/ 100 w 154"/>
                <a:gd name="T57" fmla="*/ 152 h 156"/>
                <a:gd name="T58" fmla="*/ 84 w 154"/>
                <a:gd name="T59" fmla="*/ 156 h 156"/>
                <a:gd name="T60" fmla="*/ 70 w 154"/>
                <a:gd name="T61" fmla="*/ 156 h 156"/>
                <a:gd name="T62" fmla="*/ 55 w 154"/>
                <a:gd name="T63" fmla="*/ 152 h 156"/>
                <a:gd name="T64" fmla="*/ 42 w 154"/>
                <a:gd name="T65" fmla="*/ 146 h 156"/>
                <a:gd name="T66" fmla="*/ 29 w 154"/>
                <a:gd name="T67" fmla="*/ 138 h 156"/>
                <a:gd name="T68" fmla="*/ 23 w 154"/>
                <a:gd name="T6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56">
                  <a:moveTo>
                    <a:pt x="23" y="133"/>
                  </a:moveTo>
                  <a:lnTo>
                    <a:pt x="23" y="133"/>
                  </a:lnTo>
                  <a:lnTo>
                    <a:pt x="17" y="127"/>
                  </a:lnTo>
                  <a:lnTo>
                    <a:pt x="12" y="121"/>
                  </a:lnTo>
                  <a:lnTo>
                    <a:pt x="8" y="114"/>
                  </a:lnTo>
                  <a:lnTo>
                    <a:pt x="6" y="107"/>
                  </a:lnTo>
                  <a:lnTo>
                    <a:pt x="2" y="100"/>
                  </a:lnTo>
                  <a:lnTo>
                    <a:pt x="1" y="93"/>
                  </a:lnTo>
                  <a:lnTo>
                    <a:pt x="0" y="86"/>
                  </a:lnTo>
                  <a:lnTo>
                    <a:pt x="0" y="79"/>
                  </a:lnTo>
                  <a:lnTo>
                    <a:pt x="0" y="70"/>
                  </a:lnTo>
                  <a:lnTo>
                    <a:pt x="1" y="63"/>
                  </a:lnTo>
                  <a:lnTo>
                    <a:pt x="2" y="56"/>
                  </a:lnTo>
                  <a:lnTo>
                    <a:pt x="6" y="49"/>
                  </a:lnTo>
                  <a:lnTo>
                    <a:pt x="8" y="42"/>
                  </a:lnTo>
                  <a:lnTo>
                    <a:pt x="12" y="36"/>
                  </a:lnTo>
                  <a:lnTo>
                    <a:pt x="17" y="29"/>
                  </a:lnTo>
                  <a:lnTo>
                    <a:pt x="23" y="23"/>
                  </a:lnTo>
                  <a:lnTo>
                    <a:pt x="23" y="23"/>
                  </a:lnTo>
                  <a:lnTo>
                    <a:pt x="29" y="18"/>
                  </a:lnTo>
                  <a:lnTo>
                    <a:pt x="34" y="13"/>
                  </a:lnTo>
                  <a:lnTo>
                    <a:pt x="42" y="10"/>
                  </a:lnTo>
                  <a:lnTo>
                    <a:pt x="48" y="6"/>
                  </a:lnTo>
                  <a:lnTo>
                    <a:pt x="55" y="4"/>
                  </a:lnTo>
                  <a:lnTo>
                    <a:pt x="63" y="1"/>
                  </a:lnTo>
                  <a:lnTo>
                    <a:pt x="70" y="1"/>
                  </a:lnTo>
                  <a:lnTo>
                    <a:pt x="77" y="0"/>
                  </a:lnTo>
                  <a:lnTo>
                    <a:pt x="84" y="1"/>
                  </a:lnTo>
                  <a:lnTo>
                    <a:pt x="93" y="1"/>
                  </a:lnTo>
                  <a:lnTo>
                    <a:pt x="100" y="4"/>
                  </a:lnTo>
                  <a:lnTo>
                    <a:pt x="107" y="6"/>
                  </a:lnTo>
                  <a:lnTo>
                    <a:pt x="113" y="10"/>
                  </a:lnTo>
                  <a:lnTo>
                    <a:pt x="120" y="13"/>
                  </a:lnTo>
                  <a:lnTo>
                    <a:pt x="126" y="18"/>
                  </a:lnTo>
                  <a:lnTo>
                    <a:pt x="132" y="23"/>
                  </a:lnTo>
                  <a:lnTo>
                    <a:pt x="132" y="23"/>
                  </a:lnTo>
                  <a:lnTo>
                    <a:pt x="138" y="29"/>
                  </a:lnTo>
                  <a:lnTo>
                    <a:pt x="143" y="36"/>
                  </a:lnTo>
                  <a:lnTo>
                    <a:pt x="146" y="42"/>
                  </a:lnTo>
                  <a:lnTo>
                    <a:pt x="150" y="49"/>
                  </a:lnTo>
                  <a:lnTo>
                    <a:pt x="152" y="56"/>
                  </a:lnTo>
                  <a:lnTo>
                    <a:pt x="153" y="63"/>
                  </a:lnTo>
                  <a:lnTo>
                    <a:pt x="154" y="70"/>
                  </a:lnTo>
                  <a:lnTo>
                    <a:pt x="154" y="79"/>
                  </a:lnTo>
                  <a:lnTo>
                    <a:pt x="154" y="86"/>
                  </a:lnTo>
                  <a:lnTo>
                    <a:pt x="153" y="93"/>
                  </a:lnTo>
                  <a:lnTo>
                    <a:pt x="152" y="100"/>
                  </a:lnTo>
                  <a:lnTo>
                    <a:pt x="150" y="107"/>
                  </a:lnTo>
                  <a:lnTo>
                    <a:pt x="146" y="114"/>
                  </a:lnTo>
                  <a:lnTo>
                    <a:pt x="143" y="121"/>
                  </a:lnTo>
                  <a:lnTo>
                    <a:pt x="138" y="127"/>
                  </a:lnTo>
                  <a:lnTo>
                    <a:pt x="132" y="133"/>
                  </a:lnTo>
                  <a:lnTo>
                    <a:pt x="132" y="133"/>
                  </a:lnTo>
                  <a:lnTo>
                    <a:pt x="126" y="138"/>
                  </a:lnTo>
                  <a:lnTo>
                    <a:pt x="120" y="143"/>
                  </a:lnTo>
                  <a:lnTo>
                    <a:pt x="113" y="146"/>
                  </a:lnTo>
                  <a:lnTo>
                    <a:pt x="107" y="150"/>
                  </a:lnTo>
                  <a:lnTo>
                    <a:pt x="100" y="152"/>
                  </a:lnTo>
                  <a:lnTo>
                    <a:pt x="93" y="155"/>
                  </a:lnTo>
                  <a:lnTo>
                    <a:pt x="84" y="156"/>
                  </a:lnTo>
                  <a:lnTo>
                    <a:pt x="77" y="156"/>
                  </a:lnTo>
                  <a:lnTo>
                    <a:pt x="70" y="156"/>
                  </a:lnTo>
                  <a:lnTo>
                    <a:pt x="63" y="155"/>
                  </a:lnTo>
                  <a:lnTo>
                    <a:pt x="55" y="152"/>
                  </a:lnTo>
                  <a:lnTo>
                    <a:pt x="48" y="150"/>
                  </a:lnTo>
                  <a:lnTo>
                    <a:pt x="42" y="146"/>
                  </a:lnTo>
                  <a:lnTo>
                    <a:pt x="34" y="143"/>
                  </a:lnTo>
                  <a:lnTo>
                    <a:pt x="29" y="138"/>
                  </a:lnTo>
                  <a:lnTo>
                    <a:pt x="23" y="133"/>
                  </a:lnTo>
                  <a:lnTo>
                    <a:pt x="23" y="133"/>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5" name="Freeform 91"/>
            <p:cNvSpPr>
              <a:spLocks noEditPoints="1"/>
            </p:cNvSpPr>
            <p:nvPr/>
          </p:nvSpPr>
          <p:spPr bwMode="auto">
            <a:xfrm>
              <a:off x="6584556" y="4819631"/>
              <a:ext cx="107950" cy="109538"/>
            </a:xfrm>
            <a:custGeom>
              <a:avLst/>
              <a:gdLst>
                <a:gd name="T0" fmla="*/ 102 w 204"/>
                <a:gd name="T1" fmla="*/ 206 h 206"/>
                <a:gd name="T2" fmla="*/ 82 w 204"/>
                <a:gd name="T3" fmla="*/ 203 h 206"/>
                <a:gd name="T4" fmla="*/ 63 w 204"/>
                <a:gd name="T5" fmla="*/ 197 h 206"/>
                <a:gd name="T6" fmla="*/ 45 w 204"/>
                <a:gd name="T7" fmla="*/ 188 h 206"/>
                <a:gd name="T8" fmla="*/ 30 w 204"/>
                <a:gd name="T9" fmla="*/ 176 h 206"/>
                <a:gd name="T10" fmla="*/ 23 w 204"/>
                <a:gd name="T11" fmla="*/ 168 h 206"/>
                <a:gd name="T12" fmla="*/ 12 w 204"/>
                <a:gd name="T13" fmla="*/ 151 h 206"/>
                <a:gd name="T14" fmla="*/ 4 w 204"/>
                <a:gd name="T15" fmla="*/ 133 h 206"/>
                <a:gd name="T16" fmla="*/ 0 w 204"/>
                <a:gd name="T17" fmla="*/ 113 h 206"/>
                <a:gd name="T18" fmla="*/ 0 w 204"/>
                <a:gd name="T19" fmla="*/ 104 h 206"/>
                <a:gd name="T20" fmla="*/ 1 w 204"/>
                <a:gd name="T21" fmla="*/ 83 h 206"/>
                <a:gd name="T22" fmla="*/ 7 w 204"/>
                <a:gd name="T23" fmla="*/ 64 h 206"/>
                <a:gd name="T24" fmla="*/ 17 w 204"/>
                <a:gd name="T25" fmla="*/ 47 h 206"/>
                <a:gd name="T26" fmla="*/ 30 w 204"/>
                <a:gd name="T27" fmla="*/ 31 h 206"/>
                <a:gd name="T28" fmla="*/ 37 w 204"/>
                <a:gd name="T29" fmla="*/ 24 h 206"/>
                <a:gd name="T30" fmla="*/ 54 w 204"/>
                <a:gd name="T31" fmla="*/ 12 h 206"/>
                <a:gd name="T32" fmla="*/ 73 w 204"/>
                <a:gd name="T33" fmla="*/ 5 h 206"/>
                <a:gd name="T34" fmla="*/ 92 w 204"/>
                <a:gd name="T35" fmla="*/ 2 h 206"/>
                <a:gd name="T36" fmla="*/ 102 w 204"/>
                <a:gd name="T37" fmla="*/ 0 h 206"/>
                <a:gd name="T38" fmla="*/ 122 w 204"/>
                <a:gd name="T39" fmla="*/ 3 h 206"/>
                <a:gd name="T40" fmla="*/ 141 w 204"/>
                <a:gd name="T41" fmla="*/ 9 h 206"/>
                <a:gd name="T42" fmla="*/ 159 w 204"/>
                <a:gd name="T43" fmla="*/ 18 h 206"/>
                <a:gd name="T44" fmla="*/ 175 w 204"/>
                <a:gd name="T45" fmla="*/ 31 h 206"/>
                <a:gd name="T46" fmla="*/ 182 w 204"/>
                <a:gd name="T47" fmla="*/ 38 h 206"/>
                <a:gd name="T48" fmla="*/ 192 w 204"/>
                <a:gd name="T49" fmla="*/ 55 h 206"/>
                <a:gd name="T50" fmla="*/ 201 w 204"/>
                <a:gd name="T51" fmla="*/ 74 h 206"/>
                <a:gd name="T52" fmla="*/ 204 w 204"/>
                <a:gd name="T53" fmla="*/ 93 h 206"/>
                <a:gd name="T54" fmla="*/ 204 w 204"/>
                <a:gd name="T55" fmla="*/ 113 h 206"/>
                <a:gd name="T56" fmla="*/ 201 w 204"/>
                <a:gd name="T57" fmla="*/ 132 h 206"/>
                <a:gd name="T58" fmla="*/ 192 w 204"/>
                <a:gd name="T59" fmla="*/ 151 h 206"/>
                <a:gd name="T60" fmla="*/ 182 w 204"/>
                <a:gd name="T61" fmla="*/ 168 h 206"/>
                <a:gd name="T62" fmla="*/ 175 w 204"/>
                <a:gd name="T63" fmla="*/ 176 h 206"/>
                <a:gd name="T64" fmla="*/ 159 w 204"/>
                <a:gd name="T65" fmla="*/ 188 h 206"/>
                <a:gd name="T66" fmla="*/ 141 w 204"/>
                <a:gd name="T67" fmla="*/ 197 h 206"/>
                <a:gd name="T68" fmla="*/ 122 w 204"/>
                <a:gd name="T69" fmla="*/ 203 h 206"/>
                <a:gd name="T70" fmla="*/ 102 w 204"/>
                <a:gd name="T71" fmla="*/ 206 h 206"/>
                <a:gd name="T72" fmla="*/ 102 w 204"/>
                <a:gd name="T73" fmla="*/ 50 h 206"/>
                <a:gd name="T74" fmla="*/ 92 w 204"/>
                <a:gd name="T75" fmla="*/ 51 h 206"/>
                <a:gd name="T76" fmla="*/ 73 w 204"/>
                <a:gd name="T77" fmla="*/ 60 h 206"/>
                <a:gd name="T78" fmla="*/ 65 w 204"/>
                <a:gd name="T79" fmla="*/ 66 h 206"/>
                <a:gd name="T80" fmla="*/ 54 w 204"/>
                <a:gd name="T81" fmla="*/ 83 h 206"/>
                <a:gd name="T82" fmla="*/ 50 w 204"/>
                <a:gd name="T83" fmla="*/ 104 h 206"/>
                <a:gd name="T84" fmla="*/ 51 w 204"/>
                <a:gd name="T85" fmla="*/ 113 h 206"/>
                <a:gd name="T86" fmla="*/ 58 w 204"/>
                <a:gd name="T87" fmla="*/ 132 h 206"/>
                <a:gd name="T88" fmla="*/ 65 w 204"/>
                <a:gd name="T89" fmla="*/ 140 h 206"/>
                <a:gd name="T90" fmla="*/ 82 w 204"/>
                <a:gd name="T91" fmla="*/ 152 h 206"/>
                <a:gd name="T92" fmla="*/ 102 w 204"/>
                <a:gd name="T93" fmla="*/ 156 h 206"/>
                <a:gd name="T94" fmla="*/ 113 w 204"/>
                <a:gd name="T95" fmla="*/ 155 h 206"/>
                <a:gd name="T96" fmla="*/ 132 w 204"/>
                <a:gd name="T97" fmla="*/ 146 h 206"/>
                <a:gd name="T98" fmla="*/ 139 w 204"/>
                <a:gd name="T99" fmla="*/ 140 h 206"/>
                <a:gd name="T100" fmla="*/ 151 w 204"/>
                <a:gd name="T101" fmla="*/ 123 h 206"/>
                <a:gd name="T102" fmla="*/ 154 w 204"/>
                <a:gd name="T103" fmla="*/ 104 h 206"/>
                <a:gd name="T104" fmla="*/ 151 w 204"/>
                <a:gd name="T105" fmla="*/ 83 h 206"/>
                <a:gd name="T106" fmla="*/ 139 w 204"/>
                <a:gd name="T107" fmla="*/ 66 h 206"/>
                <a:gd name="T108" fmla="*/ 132 w 204"/>
                <a:gd name="T109" fmla="*/ 60 h 206"/>
                <a:gd name="T110" fmla="*/ 113 w 204"/>
                <a:gd name="T111" fmla="*/ 51 h 206"/>
                <a:gd name="T112" fmla="*/ 102 w 204"/>
                <a:gd name="T113" fmla="*/ 5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206">
                  <a:moveTo>
                    <a:pt x="102" y="206"/>
                  </a:moveTo>
                  <a:lnTo>
                    <a:pt x="102" y="206"/>
                  </a:lnTo>
                  <a:lnTo>
                    <a:pt x="92" y="206"/>
                  </a:lnTo>
                  <a:lnTo>
                    <a:pt x="82" y="203"/>
                  </a:lnTo>
                  <a:lnTo>
                    <a:pt x="73" y="201"/>
                  </a:lnTo>
                  <a:lnTo>
                    <a:pt x="63" y="197"/>
                  </a:lnTo>
                  <a:lnTo>
                    <a:pt x="54" y="194"/>
                  </a:lnTo>
                  <a:lnTo>
                    <a:pt x="45" y="188"/>
                  </a:lnTo>
                  <a:lnTo>
                    <a:pt x="37" y="182"/>
                  </a:lnTo>
                  <a:lnTo>
                    <a:pt x="30" y="176"/>
                  </a:lnTo>
                  <a:lnTo>
                    <a:pt x="30" y="176"/>
                  </a:lnTo>
                  <a:lnTo>
                    <a:pt x="23" y="168"/>
                  </a:lnTo>
                  <a:lnTo>
                    <a:pt x="17" y="159"/>
                  </a:lnTo>
                  <a:lnTo>
                    <a:pt x="12" y="151"/>
                  </a:lnTo>
                  <a:lnTo>
                    <a:pt x="7" y="143"/>
                  </a:lnTo>
                  <a:lnTo>
                    <a:pt x="4" y="133"/>
                  </a:lnTo>
                  <a:lnTo>
                    <a:pt x="1" y="124"/>
                  </a:lnTo>
                  <a:lnTo>
                    <a:pt x="0" y="113"/>
                  </a:lnTo>
                  <a:lnTo>
                    <a:pt x="0" y="104"/>
                  </a:lnTo>
                  <a:lnTo>
                    <a:pt x="0" y="104"/>
                  </a:lnTo>
                  <a:lnTo>
                    <a:pt x="0" y="93"/>
                  </a:lnTo>
                  <a:lnTo>
                    <a:pt x="1" y="83"/>
                  </a:lnTo>
                  <a:lnTo>
                    <a:pt x="4" y="73"/>
                  </a:lnTo>
                  <a:lnTo>
                    <a:pt x="7" y="64"/>
                  </a:lnTo>
                  <a:lnTo>
                    <a:pt x="12" y="55"/>
                  </a:lnTo>
                  <a:lnTo>
                    <a:pt x="17" y="47"/>
                  </a:lnTo>
                  <a:lnTo>
                    <a:pt x="23" y="38"/>
                  </a:lnTo>
                  <a:lnTo>
                    <a:pt x="30" y="31"/>
                  </a:lnTo>
                  <a:lnTo>
                    <a:pt x="30" y="31"/>
                  </a:lnTo>
                  <a:lnTo>
                    <a:pt x="37" y="24"/>
                  </a:lnTo>
                  <a:lnTo>
                    <a:pt x="45" y="18"/>
                  </a:lnTo>
                  <a:lnTo>
                    <a:pt x="54" y="12"/>
                  </a:lnTo>
                  <a:lnTo>
                    <a:pt x="63" y="9"/>
                  </a:lnTo>
                  <a:lnTo>
                    <a:pt x="73" y="5"/>
                  </a:lnTo>
                  <a:lnTo>
                    <a:pt x="82" y="3"/>
                  </a:lnTo>
                  <a:lnTo>
                    <a:pt x="92" y="2"/>
                  </a:lnTo>
                  <a:lnTo>
                    <a:pt x="102" y="0"/>
                  </a:lnTo>
                  <a:lnTo>
                    <a:pt x="102" y="0"/>
                  </a:lnTo>
                  <a:lnTo>
                    <a:pt x="113" y="2"/>
                  </a:lnTo>
                  <a:lnTo>
                    <a:pt x="122" y="3"/>
                  </a:lnTo>
                  <a:lnTo>
                    <a:pt x="132" y="5"/>
                  </a:lnTo>
                  <a:lnTo>
                    <a:pt x="141" y="9"/>
                  </a:lnTo>
                  <a:lnTo>
                    <a:pt x="151" y="12"/>
                  </a:lnTo>
                  <a:lnTo>
                    <a:pt x="159" y="18"/>
                  </a:lnTo>
                  <a:lnTo>
                    <a:pt x="168" y="24"/>
                  </a:lnTo>
                  <a:lnTo>
                    <a:pt x="175" y="31"/>
                  </a:lnTo>
                  <a:lnTo>
                    <a:pt x="175" y="31"/>
                  </a:lnTo>
                  <a:lnTo>
                    <a:pt x="182" y="38"/>
                  </a:lnTo>
                  <a:lnTo>
                    <a:pt x="188" y="47"/>
                  </a:lnTo>
                  <a:lnTo>
                    <a:pt x="192" y="55"/>
                  </a:lnTo>
                  <a:lnTo>
                    <a:pt x="197" y="64"/>
                  </a:lnTo>
                  <a:lnTo>
                    <a:pt x="201" y="74"/>
                  </a:lnTo>
                  <a:lnTo>
                    <a:pt x="203" y="83"/>
                  </a:lnTo>
                  <a:lnTo>
                    <a:pt x="204" y="93"/>
                  </a:lnTo>
                  <a:lnTo>
                    <a:pt x="204" y="104"/>
                  </a:lnTo>
                  <a:lnTo>
                    <a:pt x="204" y="113"/>
                  </a:lnTo>
                  <a:lnTo>
                    <a:pt x="203" y="123"/>
                  </a:lnTo>
                  <a:lnTo>
                    <a:pt x="201" y="132"/>
                  </a:lnTo>
                  <a:lnTo>
                    <a:pt x="197" y="142"/>
                  </a:lnTo>
                  <a:lnTo>
                    <a:pt x="192" y="151"/>
                  </a:lnTo>
                  <a:lnTo>
                    <a:pt x="188" y="159"/>
                  </a:lnTo>
                  <a:lnTo>
                    <a:pt x="182" y="168"/>
                  </a:lnTo>
                  <a:lnTo>
                    <a:pt x="175" y="176"/>
                  </a:lnTo>
                  <a:lnTo>
                    <a:pt x="175" y="176"/>
                  </a:lnTo>
                  <a:lnTo>
                    <a:pt x="168" y="182"/>
                  </a:lnTo>
                  <a:lnTo>
                    <a:pt x="159" y="188"/>
                  </a:lnTo>
                  <a:lnTo>
                    <a:pt x="151" y="194"/>
                  </a:lnTo>
                  <a:lnTo>
                    <a:pt x="141" y="197"/>
                  </a:lnTo>
                  <a:lnTo>
                    <a:pt x="132" y="201"/>
                  </a:lnTo>
                  <a:lnTo>
                    <a:pt x="122" y="203"/>
                  </a:lnTo>
                  <a:lnTo>
                    <a:pt x="113" y="206"/>
                  </a:lnTo>
                  <a:lnTo>
                    <a:pt x="102" y="206"/>
                  </a:lnTo>
                  <a:lnTo>
                    <a:pt x="102" y="206"/>
                  </a:lnTo>
                  <a:close/>
                  <a:moveTo>
                    <a:pt x="102" y="50"/>
                  </a:moveTo>
                  <a:lnTo>
                    <a:pt x="102" y="50"/>
                  </a:lnTo>
                  <a:lnTo>
                    <a:pt x="92" y="51"/>
                  </a:lnTo>
                  <a:lnTo>
                    <a:pt x="82" y="55"/>
                  </a:lnTo>
                  <a:lnTo>
                    <a:pt x="73" y="60"/>
                  </a:lnTo>
                  <a:lnTo>
                    <a:pt x="65" y="66"/>
                  </a:lnTo>
                  <a:lnTo>
                    <a:pt x="65" y="66"/>
                  </a:lnTo>
                  <a:lnTo>
                    <a:pt x="58" y="74"/>
                  </a:lnTo>
                  <a:lnTo>
                    <a:pt x="54" y="83"/>
                  </a:lnTo>
                  <a:lnTo>
                    <a:pt x="51" y="93"/>
                  </a:lnTo>
                  <a:lnTo>
                    <a:pt x="50" y="104"/>
                  </a:lnTo>
                  <a:lnTo>
                    <a:pt x="50" y="104"/>
                  </a:lnTo>
                  <a:lnTo>
                    <a:pt x="51" y="113"/>
                  </a:lnTo>
                  <a:lnTo>
                    <a:pt x="54" y="124"/>
                  </a:lnTo>
                  <a:lnTo>
                    <a:pt x="58" y="132"/>
                  </a:lnTo>
                  <a:lnTo>
                    <a:pt x="65" y="140"/>
                  </a:lnTo>
                  <a:lnTo>
                    <a:pt x="65" y="140"/>
                  </a:lnTo>
                  <a:lnTo>
                    <a:pt x="73" y="146"/>
                  </a:lnTo>
                  <a:lnTo>
                    <a:pt x="82" y="152"/>
                  </a:lnTo>
                  <a:lnTo>
                    <a:pt x="92" y="155"/>
                  </a:lnTo>
                  <a:lnTo>
                    <a:pt x="102" y="156"/>
                  </a:lnTo>
                  <a:lnTo>
                    <a:pt x="102" y="156"/>
                  </a:lnTo>
                  <a:lnTo>
                    <a:pt x="113" y="155"/>
                  </a:lnTo>
                  <a:lnTo>
                    <a:pt x="122" y="152"/>
                  </a:lnTo>
                  <a:lnTo>
                    <a:pt x="132" y="146"/>
                  </a:lnTo>
                  <a:lnTo>
                    <a:pt x="139" y="140"/>
                  </a:lnTo>
                  <a:lnTo>
                    <a:pt x="139" y="140"/>
                  </a:lnTo>
                  <a:lnTo>
                    <a:pt x="146" y="132"/>
                  </a:lnTo>
                  <a:lnTo>
                    <a:pt x="151" y="123"/>
                  </a:lnTo>
                  <a:lnTo>
                    <a:pt x="154" y="113"/>
                  </a:lnTo>
                  <a:lnTo>
                    <a:pt x="154" y="104"/>
                  </a:lnTo>
                  <a:lnTo>
                    <a:pt x="154" y="93"/>
                  </a:lnTo>
                  <a:lnTo>
                    <a:pt x="151" y="83"/>
                  </a:lnTo>
                  <a:lnTo>
                    <a:pt x="146" y="74"/>
                  </a:lnTo>
                  <a:lnTo>
                    <a:pt x="139" y="66"/>
                  </a:lnTo>
                  <a:lnTo>
                    <a:pt x="139" y="66"/>
                  </a:lnTo>
                  <a:lnTo>
                    <a:pt x="132" y="60"/>
                  </a:lnTo>
                  <a:lnTo>
                    <a:pt x="122" y="55"/>
                  </a:lnTo>
                  <a:lnTo>
                    <a:pt x="113" y="51"/>
                  </a:lnTo>
                  <a:lnTo>
                    <a:pt x="102" y="50"/>
                  </a:lnTo>
                  <a:lnTo>
                    <a:pt x="102"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6" name="Freeform 92"/>
            <p:cNvSpPr/>
            <p:nvPr/>
          </p:nvSpPr>
          <p:spPr bwMode="auto">
            <a:xfrm>
              <a:off x="6221019" y="5275244"/>
              <a:ext cx="80963" cy="82550"/>
            </a:xfrm>
            <a:custGeom>
              <a:avLst/>
              <a:gdLst>
                <a:gd name="T0" fmla="*/ 22 w 154"/>
                <a:gd name="T1" fmla="*/ 133 h 156"/>
                <a:gd name="T2" fmla="*/ 12 w 154"/>
                <a:gd name="T3" fmla="*/ 120 h 156"/>
                <a:gd name="T4" fmla="*/ 5 w 154"/>
                <a:gd name="T5" fmla="*/ 107 h 156"/>
                <a:gd name="T6" fmla="*/ 1 w 154"/>
                <a:gd name="T7" fmla="*/ 93 h 156"/>
                <a:gd name="T8" fmla="*/ 0 w 154"/>
                <a:gd name="T9" fmla="*/ 77 h 156"/>
                <a:gd name="T10" fmla="*/ 1 w 154"/>
                <a:gd name="T11" fmla="*/ 63 h 156"/>
                <a:gd name="T12" fmla="*/ 5 w 154"/>
                <a:gd name="T13" fmla="*/ 49 h 156"/>
                <a:gd name="T14" fmla="*/ 12 w 154"/>
                <a:gd name="T15" fmla="*/ 34 h 156"/>
                <a:gd name="T16" fmla="*/ 22 w 154"/>
                <a:gd name="T17" fmla="*/ 23 h 156"/>
                <a:gd name="T18" fmla="*/ 28 w 154"/>
                <a:gd name="T19" fmla="*/ 18 h 156"/>
                <a:gd name="T20" fmla="*/ 41 w 154"/>
                <a:gd name="T21" fmla="*/ 10 h 156"/>
                <a:gd name="T22" fmla="*/ 54 w 154"/>
                <a:gd name="T23" fmla="*/ 4 h 156"/>
                <a:gd name="T24" fmla="*/ 70 w 154"/>
                <a:gd name="T25" fmla="*/ 0 h 156"/>
                <a:gd name="T26" fmla="*/ 84 w 154"/>
                <a:gd name="T27" fmla="*/ 0 h 156"/>
                <a:gd name="T28" fmla="*/ 100 w 154"/>
                <a:gd name="T29" fmla="*/ 4 h 156"/>
                <a:gd name="T30" fmla="*/ 113 w 154"/>
                <a:gd name="T31" fmla="*/ 10 h 156"/>
                <a:gd name="T32" fmla="*/ 126 w 154"/>
                <a:gd name="T33" fmla="*/ 18 h 156"/>
                <a:gd name="T34" fmla="*/ 132 w 154"/>
                <a:gd name="T35" fmla="*/ 23 h 156"/>
                <a:gd name="T36" fmla="*/ 142 w 154"/>
                <a:gd name="T37" fmla="*/ 34 h 156"/>
                <a:gd name="T38" fmla="*/ 149 w 154"/>
                <a:gd name="T39" fmla="*/ 49 h 156"/>
                <a:gd name="T40" fmla="*/ 153 w 154"/>
                <a:gd name="T41" fmla="*/ 63 h 156"/>
                <a:gd name="T42" fmla="*/ 154 w 154"/>
                <a:gd name="T43" fmla="*/ 77 h 156"/>
                <a:gd name="T44" fmla="*/ 153 w 154"/>
                <a:gd name="T45" fmla="*/ 93 h 156"/>
                <a:gd name="T46" fmla="*/ 149 w 154"/>
                <a:gd name="T47" fmla="*/ 107 h 156"/>
                <a:gd name="T48" fmla="*/ 142 w 154"/>
                <a:gd name="T49" fmla="*/ 120 h 156"/>
                <a:gd name="T50" fmla="*/ 132 w 154"/>
                <a:gd name="T51" fmla="*/ 133 h 156"/>
                <a:gd name="T52" fmla="*/ 126 w 154"/>
                <a:gd name="T53" fmla="*/ 138 h 156"/>
                <a:gd name="T54" fmla="*/ 113 w 154"/>
                <a:gd name="T55" fmla="*/ 146 h 156"/>
                <a:gd name="T56" fmla="*/ 100 w 154"/>
                <a:gd name="T57" fmla="*/ 152 h 156"/>
                <a:gd name="T58" fmla="*/ 84 w 154"/>
                <a:gd name="T59" fmla="*/ 154 h 156"/>
                <a:gd name="T60" fmla="*/ 70 w 154"/>
                <a:gd name="T61" fmla="*/ 154 h 156"/>
                <a:gd name="T62" fmla="*/ 54 w 154"/>
                <a:gd name="T63" fmla="*/ 152 h 156"/>
                <a:gd name="T64" fmla="*/ 41 w 154"/>
                <a:gd name="T65" fmla="*/ 146 h 156"/>
                <a:gd name="T66" fmla="*/ 28 w 154"/>
                <a:gd name="T67" fmla="*/ 138 h 156"/>
                <a:gd name="T68" fmla="*/ 22 w 154"/>
                <a:gd name="T6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56">
                  <a:moveTo>
                    <a:pt x="22" y="133"/>
                  </a:moveTo>
                  <a:lnTo>
                    <a:pt x="22" y="133"/>
                  </a:lnTo>
                  <a:lnTo>
                    <a:pt x="16" y="127"/>
                  </a:lnTo>
                  <a:lnTo>
                    <a:pt x="12" y="120"/>
                  </a:lnTo>
                  <a:lnTo>
                    <a:pt x="8" y="114"/>
                  </a:lnTo>
                  <a:lnTo>
                    <a:pt x="5" y="107"/>
                  </a:lnTo>
                  <a:lnTo>
                    <a:pt x="2" y="100"/>
                  </a:lnTo>
                  <a:lnTo>
                    <a:pt x="1" y="93"/>
                  </a:lnTo>
                  <a:lnTo>
                    <a:pt x="0" y="86"/>
                  </a:lnTo>
                  <a:lnTo>
                    <a:pt x="0" y="77"/>
                  </a:lnTo>
                  <a:lnTo>
                    <a:pt x="0" y="70"/>
                  </a:lnTo>
                  <a:lnTo>
                    <a:pt x="1" y="63"/>
                  </a:lnTo>
                  <a:lnTo>
                    <a:pt x="2" y="56"/>
                  </a:lnTo>
                  <a:lnTo>
                    <a:pt x="5" y="49"/>
                  </a:lnTo>
                  <a:lnTo>
                    <a:pt x="8" y="42"/>
                  </a:lnTo>
                  <a:lnTo>
                    <a:pt x="12" y="34"/>
                  </a:lnTo>
                  <a:lnTo>
                    <a:pt x="16" y="29"/>
                  </a:lnTo>
                  <a:lnTo>
                    <a:pt x="22" y="23"/>
                  </a:lnTo>
                  <a:lnTo>
                    <a:pt x="22" y="23"/>
                  </a:lnTo>
                  <a:lnTo>
                    <a:pt x="28" y="18"/>
                  </a:lnTo>
                  <a:lnTo>
                    <a:pt x="34" y="13"/>
                  </a:lnTo>
                  <a:lnTo>
                    <a:pt x="41" y="10"/>
                  </a:lnTo>
                  <a:lnTo>
                    <a:pt x="47" y="6"/>
                  </a:lnTo>
                  <a:lnTo>
                    <a:pt x="54" y="4"/>
                  </a:lnTo>
                  <a:lnTo>
                    <a:pt x="63" y="1"/>
                  </a:lnTo>
                  <a:lnTo>
                    <a:pt x="70" y="0"/>
                  </a:lnTo>
                  <a:lnTo>
                    <a:pt x="77" y="0"/>
                  </a:lnTo>
                  <a:lnTo>
                    <a:pt x="84" y="0"/>
                  </a:lnTo>
                  <a:lnTo>
                    <a:pt x="91" y="1"/>
                  </a:lnTo>
                  <a:lnTo>
                    <a:pt x="100" y="4"/>
                  </a:lnTo>
                  <a:lnTo>
                    <a:pt x="107" y="6"/>
                  </a:lnTo>
                  <a:lnTo>
                    <a:pt x="113" y="10"/>
                  </a:lnTo>
                  <a:lnTo>
                    <a:pt x="120" y="13"/>
                  </a:lnTo>
                  <a:lnTo>
                    <a:pt x="126" y="18"/>
                  </a:lnTo>
                  <a:lnTo>
                    <a:pt x="132" y="23"/>
                  </a:lnTo>
                  <a:lnTo>
                    <a:pt x="132" y="23"/>
                  </a:lnTo>
                  <a:lnTo>
                    <a:pt x="137" y="29"/>
                  </a:lnTo>
                  <a:lnTo>
                    <a:pt x="142" y="34"/>
                  </a:lnTo>
                  <a:lnTo>
                    <a:pt x="146" y="42"/>
                  </a:lnTo>
                  <a:lnTo>
                    <a:pt x="149" y="49"/>
                  </a:lnTo>
                  <a:lnTo>
                    <a:pt x="152" y="56"/>
                  </a:lnTo>
                  <a:lnTo>
                    <a:pt x="153" y="63"/>
                  </a:lnTo>
                  <a:lnTo>
                    <a:pt x="154" y="70"/>
                  </a:lnTo>
                  <a:lnTo>
                    <a:pt x="154" y="77"/>
                  </a:lnTo>
                  <a:lnTo>
                    <a:pt x="154" y="86"/>
                  </a:lnTo>
                  <a:lnTo>
                    <a:pt x="153" y="93"/>
                  </a:lnTo>
                  <a:lnTo>
                    <a:pt x="152" y="100"/>
                  </a:lnTo>
                  <a:lnTo>
                    <a:pt x="149" y="107"/>
                  </a:lnTo>
                  <a:lnTo>
                    <a:pt x="146" y="114"/>
                  </a:lnTo>
                  <a:lnTo>
                    <a:pt x="142" y="120"/>
                  </a:lnTo>
                  <a:lnTo>
                    <a:pt x="137" y="127"/>
                  </a:lnTo>
                  <a:lnTo>
                    <a:pt x="132" y="133"/>
                  </a:lnTo>
                  <a:lnTo>
                    <a:pt x="132" y="133"/>
                  </a:lnTo>
                  <a:lnTo>
                    <a:pt x="126" y="138"/>
                  </a:lnTo>
                  <a:lnTo>
                    <a:pt x="120" y="143"/>
                  </a:lnTo>
                  <a:lnTo>
                    <a:pt x="113" y="146"/>
                  </a:lnTo>
                  <a:lnTo>
                    <a:pt x="107" y="150"/>
                  </a:lnTo>
                  <a:lnTo>
                    <a:pt x="100" y="152"/>
                  </a:lnTo>
                  <a:lnTo>
                    <a:pt x="91" y="154"/>
                  </a:lnTo>
                  <a:lnTo>
                    <a:pt x="84" y="154"/>
                  </a:lnTo>
                  <a:lnTo>
                    <a:pt x="77" y="156"/>
                  </a:lnTo>
                  <a:lnTo>
                    <a:pt x="70" y="154"/>
                  </a:lnTo>
                  <a:lnTo>
                    <a:pt x="63" y="154"/>
                  </a:lnTo>
                  <a:lnTo>
                    <a:pt x="54" y="152"/>
                  </a:lnTo>
                  <a:lnTo>
                    <a:pt x="47" y="150"/>
                  </a:lnTo>
                  <a:lnTo>
                    <a:pt x="41" y="146"/>
                  </a:lnTo>
                  <a:lnTo>
                    <a:pt x="34" y="143"/>
                  </a:lnTo>
                  <a:lnTo>
                    <a:pt x="28" y="138"/>
                  </a:lnTo>
                  <a:lnTo>
                    <a:pt x="22" y="133"/>
                  </a:lnTo>
                  <a:lnTo>
                    <a:pt x="22" y="133"/>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7" name="Freeform 93"/>
            <p:cNvSpPr>
              <a:spLocks noEditPoints="1"/>
            </p:cNvSpPr>
            <p:nvPr/>
          </p:nvSpPr>
          <p:spPr bwMode="auto">
            <a:xfrm>
              <a:off x="6206731" y="5260956"/>
              <a:ext cx="107950" cy="109538"/>
            </a:xfrm>
            <a:custGeom>
              <a:avLst/>
              <a:gdLst>
                <a:gd name="T0" fmla="*/ 102 w 204"/>
                <a:gd name="T1" fmla="*/ 206 h 206"/>
                <a:gd name="T2" fmla="*/ 82 w 204"/>
                <a:gd name="T3" fmla="*/ 203 h 206"/>
                <a:gd name="T4" fmla="*/ 63 w 204"/>
                <a:gd name="T5" fmla="*/ 197 h 206"/>
                <a:gd name="T6" fmla="*/ 45 w 204"/>
                <a:gd name="T7" fmla="*/ 188 h 206"/>
                <a:gd name="T8" fmla="*/ 30 w 204"/>
                <a:gd name="T9" fmla="*/ 175 h 206"/>
                <a:gd name="T10" fmla="*/ 22 w 204"/>
                <a:gd name="T11" fmla="*/ 168 h 206"/>
                <a:gd name="T12" fmla="*/ 12 w 204"/>
                <a:gd name="T13" fmla="*/ 151 h 206"/>
                <a:gd name="T14" fmla="*/ 3 w 204"/>
                <a:gd name="T15" fmla="*/ 132 h 206"/>
                <a:gd name="T16" fmla="*/ 0 w 204"/>
                <a:gd name="T17" fmla="*/ 113 h 206"/>
                <a:gd name="T18" fmla="*/ 0 w 204"/>
                <a:gd name="T19" fmla="*/ 93 h 206"/>
                <a:gd name="T20" fmla="*/ 3 w 204"/>
                <a:gd name="T21" fmla="*/ 74 h 206"/>
                <a:gd name="T22" fmla="*/ 12 w 204"/>
                <a:gd name="T23" fmla="*/ 55 h 206"/>
                <a:gd name="T24" fmla="*/ 22 w 204"/>
                <a:gd name="T25" fmla="*/ 38 h 206"/>
                <a:gd name="T26" fmla="*/ 30 w 204"/>
                <a:gd name="T27" fmla="*/ 30 h 206"/>
                <a:gd name="T28" fmla="*/ 45 w 204"/>
                <a:gd name="T29" fmla="*/ 18 h 206"/>
                <a:gd name="T30" fmla="*/ 63 w 204"/>
                <a:gd name="T31" fmla="*/ 8 h 206"/>
                <a:gd name="T32" fmla="*/ 82 w 204"/>
                <a:gd name="T33" fmla="*/ 2 h 206"/>
                <a:gd name="T34" fmla="*/ 102 w 204"/>
                <a:gd name="T35" fmla="*/ 0 h 206"/>
                <a:gd name="T36" fmla="*/ 113 w 204"/>
                <a:gd name="T37" fmla="*/ 0 h 206"/>
                <a:gd name="T38" fmla="*/ 132 w 204"/>
                <a:gd name="T39" fmla="*/ 5 h 206"/>
                <a:gd name="T40" fmla="*/ 151 w 204"/>
                <a:gd name="T41" fmla="*/ 12 h 206"/>
                <a:gd name="T42" fmla="*/ 167 w 204"/>
                <a:gd name="T43" fmla="*/ 24 h 206"/>
                <a:gd name="T44" fmla="*/ 174 w 204"/>
                <a:gd name="T45" fmla="*/ 30 h 206"/>
                <a:gd name="T46" fmla="*/ 187 w 204"/>
                <a:gd name="T47" fmla="*/ 46 h 206"/>
                <a:gd name="T48" fmla="*/ 197 w 204"/>
                <a:gd name="T49" fmla="*/ 64 h 206"/>
                <a:gd name="T50" fmla="*/ 203 w 204"/>
                <a:gd name="T51" fmla="*/ 83 h 206"/>
                <a:gd name="T52" fmla="*/ 204 w 204"/>
                <a:gd name="T53" fmla="*/ 102 h 206"/>
                <a:gd name="T54" fmla="*/ 203 w 204"/>
                <a:gd name="T55" fmla="*/ 122 h 206"/>
                <a:gd name="T56" fmla="*/ 197 w 204"/>
                <a:gd name="T57" fmla="*/ 141 h 206"/>
                <a:gd name="T58" fmla="*/ 187 w 204"/>
                <a:gd name="T59" fmla="*/ 159 h 206"/>
                <a:gd name="T60" fmla="*/ 174 w 204"/>
                <a:gd name="T61" fmla="*/ 175 h 206"/>
                <a:gd name="T62" fmla="*/ 167 w 204"/>
                <a:gd name="T63" fmla="*/ 182 h 206"/>
                <a:gd name="T64" fmla="*/ 151 w 204"/>
                <a:gd name="T65" fmla="*/ 194 h 206"/>
                <a:gd name="T66" fmla="*/ 132 w 204"/>
                <a:gd name="T67" fmla="*/ 201 h 206"/>
                <a:gd name="T68" fmla="*/ 113 w 204"/>
                <a:gd name="T69" fmla="*/ 204 h 206"/>
                <a:gd name="T70" fmla="*/ 102 w 204"/>
                <a:gd name="T71" fmla="*/ 206 h 206"/>
                <a:gd name="T72" fmla="*/ 102 w 204"/>
                <a:gd name="T73" fmla="*/ 50 h 206"/>
                <a:gd name="T74" fmla="*/ 82 w 204"/>
                <a:gd name="T75" fmla="*/ 54 h 206"/>
                <a:gd name="T76" fmla="*/ 65 w 204"/>
                <a:gd name="T77" fmla="*/ 65 h 206"/>
                <a:gd name="T78" fmla="*/ 58 w 204"/>
                <a:gd name="T79" fmla="*/ 74 h 206"/>
                <a:gd name="T80" fmla="*/ 51 w 204"/>
                <a:gd name="T81" fmla="*/ 93 h 206"/>
                <a:gd name="T82" fmla="*/ 51 w 204"/>
                <a:gd name="T83" fmla="*/ 113 h 206"/>
                <a:gd name="T84" fmla="*/ 58 w 204"/>
                <a:gd name="T85" fmla="*/ 132 h 206"/>
                <a:gd name="T86" fmla="*/ 65 w 204"/>
                <a:gd name="T87" fmla="*/ 140 h 206"/>
                <a:gd name="T88" fmla="*/ 82 w 204"/>
                <a:gd name="T89" fmla="*/ 151 h 206"/>
                <a:gd name="T90" fmla="*/ 102 w 204"/>
                <a:gd name="T91" fmla="*/ 156 h 206"/>
                <a:gd name="T92" fmla="*/ 113 w 204"/>
                <a:gd name="T93" fmla="*/ 154 h 206"/>
                <a:gd name="T94" fmla="*/ 132 w 204"/>
                <a:gd name="T95" fmla="*/ 146 h 206"/>
                <a:gd name="T96" fmla="*/ 139 w 204"/>
                <a:gd name="T97" fmla="*/ 140 h 206"/>
                <a:gd name="T98" fmla="*/ 151 w 204"/>
                <a:gd name="T99" fmla="*/ 122 h 206"/>
                <a:gd name="T100" fmla="*/ 154 w 204"/>
                <a:gd name="T101" fmla="*/ 102 h 206"/>
                <a:gd name="T102" fmla="*/ 151 w 204"/>
                <a:gd name="T103" fmla="*/ 83 h 206"/>
                <a:gd name="T104" fmla="*/ 139 w 204"/>
                <a:gd name="T105" fmla="*/ 65 h 206"/>
                <a:gd name="T106" fmla="*/ 132 w 204"/>
                <a:gd name="T107" fmla="*/ 59 h 206"/>
                <a:gd name="T108" fmla="*/ 113 w 204"/>
                <a:gd name="T109" fmla="*/ 51 h 206"/>
                <a:gd name="T110" fmla="*/ 102 w 204"/>
                <a:gd name="T111" fmla="*/ 5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6">
                  <a:moveTo>
                    <a:pt x="102" y="206"/>
                  </a:moveTo>
                  <a:lnTo>
                    <a:pt x="102" y="206"/>
                  </a:lnTo>
                  <a:lnTo>
                    <a:pt x="91" y="204"/>
                  </a:lnTo>
                  <a:lnTo>
                    <a:pt x="82" y="203"/>
                  </a:lnTo>
                  <a:lnTo>
                    <a:pt x="72" y="201"/>
                  </a:lnTo>
                  <a:lnTo>
                    <a:pt x="63" y="197"/>
                  </a:lnTo>
                  <a:lnTo>
                    <a:pt x="53" y="194"/>
                  </a:lnTo>
                  <a:lnTo>
                    <a:pt x="45" y="188"/>
                  </a:lnTo>
                  <a:lnTo>
                    <a:pt x="37" y="182"/>
                  </a:lnTo>
                  <a:lnTo>
                    <a:pt x="30" y="175"/>
                  </a:lnTo>
                  <a:lnTo>
                    <a:pt x="30" y="175"/>
                  </a:lnTo>
                  <a:lnTo>
                    <a:pt x="22" y="168"/>
                  </a:lnTo>
                  <a:lnTo>
                    <a:pt x="16" y="159"/>
                  </a:lnTo>
                  <a:lnTo>
                    <a:pt x="12" y="151"/>
                  </a:lnTo>
                  <a:lnTo>
                    <a:pt x="7" y="141"/>
                  </a:lnTo>
                  <a:lnTo>
                    <a:pt x="3" y="132"/>
                  </a:lnTo>
                  <a:lnTo>
                    <a:pt x="1" y="122"/>
                  </a:lnTo>
                  <a:lnTo>
                    <a:pt x="0" y="113"/>
                  </a:lnTo>
                  <a:lnTo>
                    <a:pt x="0" y="102"/>
                  </a:lnTo>
                  <a:lnTo>
                    <a:pt x="0" y="93"/>
                  </a:lnTo>
                  <a:lnTo>
                    <a:pt x="1" y="83"/>
                  </a:lnTo>
                  <a:lnTo>
                    <a:pt x="3" y="74"/>
                  </a:lnTo>
                  <a:lnTo>
                    <a:pt x="7" y="64"/>
                  </a:lnTo>
                  <a:lnTo>
                    <a:pt x="12" y="55"/>
                  </a:lnTo>
                  <a:lnTo>
                    <a:pt x="16" y="46"/>
                  </a:lnTo>
                  <a:lnTo>
                    <a:pt x="22" y="38"/>
                  </a:lnTo>
                  <a:lnTo>
                    <a:pt x="30" y="30"/>
                  </a:lnTo>
                  <a:lnTo>
                    <a:pt x="30" y="30"/>
                  </a:lnTo>
                  <a:lnTo>
                    <a:pt x="37" y="24"/>
                  </a:lnTo>
                  <a:lnTo>
                    <a:pt x="45" y="18"/>
                  </a:lnTo>
                  <a:lnTo>
                    <a:pt x="53" y="12"/>
                  </a:lnTo>
                  <a:lnTo>
                    <a:pt x="63" y="8"/>
                  </a:lnTo>
                  <a:lnTo>
                    <a:pt x="72" y="5"/>
                  </a:lnTo>
                  <a:lnTo>
                    <a:pt x="82" y="2"/>
                  </a:lnTo>
                  <a:lnTo>
                    <a:pt x="91" y="0"/>
                  </a:lnTo>
                  <a:lnTo>
                    <a:pt x="102" y="0"/>
                  </a:lnTo>
                  <a:lnTo>
                    <a:pt x="102" y="0"/>
                  </a:lnTo>
                  <a:lnTo>
                    <a:pt x="113" y="0"/>
                  </a:lnTo>
                  <a:lnTo>
                    <a:pt x="122" y="2"/>
                  </a:lnTo>
                  <a:lnTo>
                    <a:pt x="132" y="5"/>
                  </a:lnTo>
                  <a:lnTo>
                    <a:pt x="141" y="8"/>
                  </a:lnTo>
                  <a:lnTo>
                    <a:pt x="151" y="12"/>
                  </a:lnTo>
                  <a:lnTo>
                    <a:pt x="159" y="18"/>
                  </a:lnTo>
                  <a:lnTo>
                    <a:pt x="167" y="24"/>
                  </a:lnTo>
                  <a:lnTo>
                    <a:pt x="174" y="30"/>
                  </a:lnTo>
                  <a:lnTo>
                    <a:pt x="174" y="30"/>
                  </a:lnTo>
                  <a:lnTo>
                    <a:pt x="181" y="38"/>
                  </a:lnTo>
                  <a:lnTo>
                    <a:pt x="187" y="46"/>
                  </a:lnTo>
                  <a:lnTo>
                    <a:pt x="192" y="55"/>
                  </a:lnTo>
                  <a:lnTo>
                    <a:pt x="197" y="64"/>
                  </a:lnTo>
                  <a:lnTo>
                    <a:pt x="200" y="74"/>
                  </a:lnTo>
                  <a:lnTo>
                    <a:pt x="203" y="83"/>
                  </a:lnTo>
                  <a:lnTo>
                    <a:pt x="204" y="93"/>
                  </a:lnTo>
                  <a:lnTo>
                    <a:pt x="204" y="102"/>
                  </a:lnTo>
                  <a:lnTo>
                    <a:pt x="204" y="113"/>
                  </a:lnTo>
                  <a:lnTo>
                    <a:pt x="203" y="122"/>
                  </a:lnTo>
                  <a:lnTo>
                    <a:pt x="200" y="132"/>
                  </a:lnTo>
                  <a:lnTo>
                    <a:pt x="197" y="141"/>
                  </a:lnTo>
                  <a:lnTo>
                    <a:pt x="192" y="151"/>
                  </a:lnTo>
                  <a:lnTo>
                    <a:pt x="187" y="159"/>
                  </a:lnTo>
                  <a:lnTo>
                    <a:pt x="181" y="168"/>
                  </a:lnTo>
                  <a:lnTo>
                    <a:pt x="174" y="175"/>
                  </a:lnTo>
                  <a:lnTo>
                    <a:pt x="174" y="175"/>
                  </a:lnTo>
                  <a:lnTo>
                    <a:pt x="167" y="182"/>
                  </a:lnTo>
                  <a:lnTo>
                    <a:pt x="159" y="188"/>
                  </a:lnTo>
                  <a:lnTo>
                    <a:pt x="151" y="194"/>
                  </a:lnTo>
                  <a:lnTo>
                    <a:pt x="141" y="197"/>
                  </a:lnTo>
                  <a:lnTo>
                    <a:pt x="132" y="201"/>
                  </a:lnTo>
                  <a:lnTo>
                    <a:pt x="122" y="203"/>
                  </a:lnTo>
                  <a:lnTo>
                    <a:pt x="113" y="204"/>
                  </a:lnTo>
                  <a:lnTo>
                    <a:pt x="102" y="206"/>
                  </a:lnTo>
                  <a:lnTo>
                    <a:pt x="102" y="206"/>
                  </a:lnTo>
                  <a:close/>
                  <a:moveTo>
                    <a:pt x="102" y="50"/>
                  </a:moveTo>
                  <a:lnTo>
                    <a:pt x="102" y="50"/>
                  </a:lnTo>
                  <a:lnTo>
                    <a:pt x="91" y="51"/>
                  </a:lnTo>
                  <a:lnTo>
                    <a:pt x="82" y="54"/>
                  </a:lnTo>
                  <a:lnTo>
                    <a:pt x="72" y="59"/>
                  </a:lnTo>
                  <a:lnTo>
                    <a:pt x="65" y="65"/>
                  </a:lnTo>
                  <a:lnTo>
                    <a:pt x="65" y="65"/>
                  </a:lnTo>
                  <a:lnTo>
                    <a:pt x="58" y="74"/>
                  </a:lnTo>
                  <a:lnTo>
                    <a:pt x="53" y="83"/>
                  </a:lnTo>
                  <a:lnTo>
                    <a:pt x="51" y="93"/>
                  </a:lnTo>
                  <a:lnTo>
                    <a:pt x="50" y="102"/>
                  </a:lnTo>
                  <a:lnTo>
                    <a:pt x="51" y="113"/>
                  </a:lnTo>
                  <a:lnTo>
                    <a:pt x="53" y="122"/>
                  </a:lnTo>
                  <a:lnTo>
                    <a:pt x="58" y="132"/>
                  </a:lnTo>
                  <a:lnTo>
                    <a:pt x="65" y="140"/>
                  </a:lnTo>
                  <a:lnTo>
                    <a:pt x="65" y="140"/>
                  </a:lnTo>
                  <a:lnTo>
                    <a:pt x="72" y="146"/>
                  </a:lnTo>
                  <a:lnTo>
                    <a:pt x="82" y="151"/>
                  </a:lnTo>
                  <a:lnTo>
                    <a:pt x="91" y="154"/>
                  </a:lnTo>
                  <a:lnTo>
                    <a:pt x="102" y="156"/>
                  </a:lnTo>
                  <a:lnTo>
                    <a:pt x="102" y="156"/>
                  </a:lnTo>
                  <a:lnTo>
                    <a:pt x="113" y="154"/>
                  </a:lnTo>
                  <a:lnTo>
                    <a:pt x="122" y="151"/>
                  </a:lnTo>
                  <a:lnTo>
                    <a:pt x="132" y="146"/>
                  </a:lnTo>
                  <a:lnTo>
                    <a:pt x="139" y="140"/>
                  </a:lnTo>
                  <a:lnTo>
                    <a:pt x="139" y="140"/>
                  </a:lnTo>
                  <a:lnTo>
                    <a:pt x="146" y="132"/>
                  </a:lnTo>
                  <a:lnTo>
                    <a:pt x="151" y="122"/>
                  </a:lnTo>
                  <a:lnTo>
                    <a:pt x="153" y="113"/>
                  </a:lnTo>
                  <a:lnTo>
                    <a:pt x="154" y="102"/>
                  </a:lnTo>
                  <a:lnTo>
                    <a:pt x="153" y="93"/>
                  </a:lnTo>
                  <a:lnTo>
                    <a:pt x="151" y="83"/>
                  </a:lnTo>
                  <a:lnTo>
                    <a:pt x="146" y="74"/>
                  </a:lnTo>
                  <a:lnTo>
                    <a:pt x="139" y="65"/>
                  </a:lnTo>
                  <a:lnTo>
                    <a:pt x="139" y="65"/>
                  </a:lnTo>
                  <a:lnTo>
                    <a:pt x="132" y="59"/>
                  </a:lnTo>
                  <a:lnTo>
                    <a:pt x="122" y="54"/>
                  </a:lnTo>
                  <a:lnTo>
                    <a:pt x="113" y="51"/>
                  </a:lnTo>
                  <a:lnTo>
                    <a:pt x="102" y="50"/>
                  </a:lnTo>
                  <a:lnTo>
                    <a:pt x="102"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8" name="Freeform 94"/>
            <p:cNvSpPr/>
            <p:nvPr/>
          </p:nvSpPr>
          <p:spPr bwMode="auto">
            <a:xfrm>
              <a:off x="6395644" y="5119669"/>
              <a:ext cx="93663" cy="47625"/>
            </a:xfrm>
            <a:custGeom>
              <a:avLst/>
              <a:gdLst>
                <a:gd name="T0" fmla="*/ 0 w 176"/>
                <a:gd name="T1" fmla="*/ 90 h 90"/>
                <a:gd name="T2" fmla="*/ 176 w 176"/>
                <a:gd name="T3" fmla="*/ 0 h 90"/>
                <a:gd name="T4" fmla="*/ 0 w 176"/>
                <a:gd name="T5" fmla="*/ 90 h 90"/>
              </a:gdLst>
              <a:ahLst/>
              <a:cxnLst>
                <a:cxn ang="0">
                  <a:pos x="T0" y="T1"/>
                </a:cxn>
                <a:cxn ang="0">
                  <a:pos x="T2" y="T3"/>
                </a:cxn>
                <a:cxn ang="0">
                  <a:pos x="T4" y="T5"/>
                </a:cxn>
              </a:cxnLst>
              <a:rect l="0" t="0" r="r" b="b"/>
              <a:pathLst>
                <a:path w="176" h="90">
                  <a:moveTo>
                    <a:pt x="0" y="90"/>
                  </a:moveTo>
                  <a:lnTo>
                    <a:pt x="176" y="0"/>
                  </a:lnTo>
                  <a:lnTo>
                    <a:pt x="0" y="9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89" name="Line 95"/>
            <p:cNvSpPr>
              <a:spLocks noChangeShapeType="1"/>
            </p:cNvSpPr>
            <p:nvPr/>
          </p:nvSpPr>
          <p:spPr bwMode="auto">
            <a:xfrm flipV="1">
              <a:off x="6395644" y="5119669"/>
              <a:ext cx="93663" cy="47625"/>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390" name="Freeform 96"/>
            <p:cNvSpPr/>
            <p:nvPr/>
          </p:nvSpPr>
          <p:spPr bwMode="auto">
            <a:xfrm>
              <a:off x="6389294" y="5108556"/>
              <a:ext cx="106363" cy="71438"/>
            </a:xfrm>
            <a:custGeom>
              <a:avLst/>
              <a:gdLst>
                <a:gd name="T0" fmla="*/ 24 w 200"/>
                <a:gd name="T1" fmla="*/ 135 h 135"/>
                <a:gd name="T2" fmla="*/ 0 w 200"/>
                <a:gd name="T3" fmla="*/ 91 h 135"/>
                <a:gd name="T4" fmla="*/ 176 w 200"/>
                <a:gd name="T5" fmla="*/ 0 h 135"/>
                <a:gd name="T6" fmla="*/ 200 w 200"/>
                <a:gd name="T7" fmla="*/ 44 h 135"/>
                <a:gd name="T8" fmla="*/ 24 w 200"/>
                <a:gd name="T9" fmla="*/ 135 h 135"/>
              </a:gdLst>
              <a:ahLst/>
              <a:cxnLst>
                <a:cxn ang="0">
                  <a:pos x="T0" y="T1"/>
                </a:cxn>
                <a:cxn ang="0">
                  <a:pos x="T2" y="T3"/>
                </a:cxn>
                <a:cxn ang="0">
                  <a:pos x="T4" y="T5"/>
                </a:cxn>
                <a:cxn ang="0">
                  <a:pos x="T6" y="T7"/>
                </a:cxn>
                <a:cxn ang="0">
                  <a:pos x="T8" y="T9"/>
                </a:cxn>
              </a:cxnLst>
              <a:rect l="0" t="0" r="r" b="b"/>
              <a:pathLst>
                <a:path w="200" h="135">
                  <a:moveTo>
                    <a:pt x="24" y="135"/>
                  </a:moveTo>
                  <a:lnTo>
                    <a:pt x="0" y="91"/>
                  </a:lnTo>
                  <a:lnTo>
                    <a:pt x="176" y="0"/>
                  </a:lnTo>
                  <a:lnTo>
                    <a:pt x="200" y="44"/>
                  </a:lnTo>
                  <a:lnTo>
                    <a:pt x="24" y="135"/>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91" name="Freeform 97"/>
            <p:cNvSpPr/>
            <p:nvPr/>
          </p:nvSpPr>
          <p:spPr bwMode="auto">
            <a:xfrm>
              <a:off x="6290869" y="5218094"/>
              <a:ext cx="44450" cy="68263"/>
            </a:xfrm>
            <a:custGeom>
              <a:avLst/>
              <a:gdLst>
                <a:gd name="T0" fmla="*/ 0 w 86"/>
                <a:gd name="T1" fmla="*/ 129 h 129"/>
                <a:gd name="T2" fmla="*/ 86 w 86"/>
                <a:gd name="T3" fmla="*/ 0 h 129"/>
                <a:gd name="T4" fmla="*/ 0 w 86"/>
                <a:gd name="T5" fmla="*/ 129 h 129"/>
              </a:gdLst>
              <a:ahLst/>
              <a:cxnLst>
                <a:cxn ang="0">
                  <a:pos x="T0" y="T1"/>
                </a:cxn>
                <a:cxn ang="0">
                  <a:pos x="T2" y="T3"/>
                </a:cxn>
                <a:cxn ang="0">
                  <a:pos x="T4" y="T5"/>
                </a:cxn>
              </a:cxnLst>
              <a:rect l="0" t="0" r="r" b="b"/>
              <a:pathLst>
                <a:path w="86" h="129">
                  <a:moveTo>
                    <a:pt x="0" y="129"/>
                  </a:moveTo>
                  <a:lnTo>
                    <a:pt x="86" y="0"/>
                  </a:lnTo>
                  <a:lnTo>
                    <a:pt x="0" y="12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92" name="Line 98"/>
            <p:cNvSpPr>
              <a:spLocks noChangeShapeType="1"/>
            </p:cNvSpPr>
            <p:nvPr/>
          </p:nvSpPr>
          <p:spPr bwMode="auto">
            <a:xfrm flipV="1">
              <a:off x="6290869" y="5218094"/>
              <a:ext cx="44450" cy="68263"/>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393" name="Freeform 99"/>
            <p:cNvSpPr/>
            <p:nvPr/>
          </p:nvSpPr>
          <p:spPr bwMode="auto">
            <a:xfrm>
              <a:off x="6279756" y="5211744"/>
              <a:ext cx="68263" cy="82550"/>
            </a:xfrm>
            <a:custGeom>
              <a:avLst/>
              <a:gdLst>
                <a:gd name="T0" fmla="*/ 42 w 129"/>
                <a:gd name="T1" fmla="*/ 157 h 157"/>
                <a:gd name="T2" fmla="*/ 0 w 129"/>
                <a:gd name="T3" fmla="*/ 128 h 157"/>
                <a:gd name="T4" fmla="*/ 87 w 129"/>
                <a:gd name="T5" fmla="*/ 0 h 157"/>
                <a:gd name="T6" fmla="*/ 129 w 129"/>
                <a:gd name="T7" fmla="*/ 29 h 157"/>
                <a:gd name="T8" fmla="*/ 42 w 129"/>
                <a:gd name="T9" fmla="*/ 157 h 157"/>
              </a:gdLst>
              <a:ahLst/>
              <a:cxnLst>
                <a:cxn ang="0">
                  <a:pos x="T0" y="T1"/>
                </a:cxn>
                <a:cxn ang="0">
                  <a:pos x="T2" y="T3"/>
                </a:cxn>
                <a:cxn ang="0">
                  <a:pos x="T4" y="T5"/>
                </a:cxn>
                <a:cxn ang="0">
                  <a:pos x="T6" y="T7"/>
                </a:cxn>
                <a:cxn ang="0">
                  <a:pos x="T8" y="T9"/>
                </a:cxn>
              </a:cxnLst>
              <a:rect l="0" t="0" r="r" b="b"/>
              <a:pathLst>
                <a:path w="129" h="157">
                  <a:moveTo>
                    <a:pt x="42" y="157"/>
                  </a:moveTo>
                  <a:lnTo>
                    <a:pt x="0" y="128"/>
                  </a:lnTo>
                  <a:lnTo>
                    <a:pt x="87" y="0"/>
                  </a:lnTo>
                  <a:lnTo>
                    <a:pt x="129" y="29"/>
                  </a:lnTo>
                  <a:lnTo>
                    <a:pt x="42" y="15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94" name="Freeform 100"/>
            <p:cNvSpPr/>
            <p:nvPr/>
          </p:nvSpPr>
          <p:spPr bwMode="auto">
            <a:xfrm>
              <a:off x="6194031" y="5051406"/>
              <a:ext cx="134938" cy="103188"/>
            </a:xfrm>
            <a:custGeom>
              <a:avLst/>
              <a:gdLst>
                <a:gd name="T0" fmla="*/ 256 w 256"/>
                <a:gd name="T1" fmla="*/ 195 h 195"/>
                <a:gd name="T2" fmla="*/ 0 w 256"/>
                <a:gd name="T3" fmla="*/ 0 h 195"/>
                <a:gd name="T4" fmla="*/ 256 w 256"/>
                <a:gd name="T5" fmla="*/ 195 h 195"/>
              </a:gdLst>
              <a:ahLst/>
              <a:cxnLst>
                <a:cxn ang="0">
                  <a:pos x="T0" y="T1"/>
                </a:cxn>
                <a:cxn ang="0">
                  <a:pos x="T2" y="T3"/>
                </a:cxn>
                <a:cxn ang="0">
                  <a:pos x="T4" y="T5"/>
                </a:cxn>
              </a:cxnLst>
              <a:rect l="0" t="0" r="r" b="b"/>
              <a:pathLst>
                <a:path w="256" h="195">
                  <a:moveTo>
                    <a:pt x="256" y="195"/>
                  </a:moveTo>
                  <a:lnTo>
                    <a:pt x="0" y="0"/>
                  </a:lnTo>
                  <a:lnTo>
                    <a:pt x="256" y="195"/>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95" name="Line 101"/>
            <p:cNvSpPr>
              <a:spLocks noChangeShapeType="1"/>
            </p:cNvSpPr>
            <p:nvPr/>
          </p:nvSpPr>
          <p:spPr bwMode="auto">
            <a:xfrm flipH="1" flipV="1">
              <a:off x="6194031" y="5051406"/>
              <a:ext cx="134938" cy="103188"/>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396" name="Freeform 102"/>
            <p:cNvSpPr/>
            <p:nvPr/>
          </p:nvSpPr>
          <p:spPr bwMode="auto">
            <a:xfrm>
              <a:off x="6184506" y="5041881"/>
              <a:ext cx="152400" cy="123825"/>
            </a:xfrm>
            <a:custGeom>
              <a:avLst/>
              <a:gdLst>
                <a:gd name="T0" fmla="*/ 257 w 288"/>
                <a:gd name="T1" fmla="*/ 235 h 235"/>
                <a:gd name="T2" fmla="*/ 0 w 288"/>
                <a:gd name="T3" fmla="*/ 39 h 235"/>
                <a:gd name="T4" fmla="*/ 31 w 288"/>
                <a:gd name="T5" fmla="*/ 0 h 235"/>
                <a:gd name="T6" fmla="*/ 288 w 288"/>
                <a:gd name="T7" fmla="*/ 194 h 235"/>
                <a:gd name="T8" fmla="*/ 257 w 288"/>
                <a:gd name="T9" fmla="*/ 235 h 235"/>
              </a:gdLst>
              <a:ahLst/>
              <a:cxnLst>
                <a:cxn ang="0">
                  <a:pos x="T0" y="T1"/>
                </a:cxn>
                <a:cxn ang="0">
                  <a:pos x="T2" y="T3"/>
                </a:cxn>
                <a:cxn ang="0">
                  <a:pos x="T4" y="T5"/>
                </a:cxn>
                <a:cxn ang="0">
                  <a:pos x="T6" y="T7"/>
                </a:cxn>
                <a:cxn ang="0">
                  <a:pos x="T8" y="T9"/>
                </a:cxn>
              </a:cxnLst>
              <a:rect l="0" t="0" r="r" b="b"/>
              <a:pathLst>
                <a:path w="288" h="235">
                  <a:moveTo>
                    <a:pt x="257" y="235"/>
                  </a:moveTo>
                  <a:lnTo>
                    <a:pt x="0" y="39"/>
                  </a:lnTo>
                  <a:lnTo>
                    <a:pt x="31" y="0"/>
                  </a:lnTo>
                  <a:lnTo>
                    <a:pt x="288" y="194"/>
                  </a:lnTo>
                  <a:lnTo>
                    <a:pt x="257" y="235"/>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97" name="Freeform 103"/>
            <p:cNvSpPr/>
            <p:nvPr/>
          </p:nvSpPr>
          <p:spPr bwMode="auto">
            <a:xfrm>
              <a:off x="6579794" y="4913294"/>
              <a:ext cx="44450" cy="119063"/>
            </a:xfrm>
            <a:custGeom>
              <a:avLst/>
              <a:gdLst>
                <a:gd name="T0" fmla="*/ 85 w 85"/>
                <a:gd name="T1" fmla="*/ 0 h 225"/>
                <a:gd name="T2" fmla="*/ 0 w 85"/>
                <a:gd name="T3" fmla="*/ 225 h 225"/>
                <a:gd name="T4" fmla="*/ 85 w 85"/>
                <a:gd name="T5" fmla="*/ 0 h 225"/>
              </a:gdLst>
              <a:ahLst/>
              <a:cxnLst>
                <a:cxn ang="0">
                  <a:pos x="T0" y="T1"/>
                </a:cxn>
                <a:cxn ang="0">
                  <a:pos x="T2" y="T3"/>
                </a:cxn>
                <a:cxn ang="0">
                  <a:pos x="T4" y="T5"/>
                </a:cxn>
              </a:cxnLst>
              <a:rect l="0" t="0" r="r" b="b"/>
              <a:pathLst>
                <a:path w="85" h="225">
                  <a:moveTo>
                    <a:pt x="85" y="0"/>
                  </a:moveTo>
                  <a:lnTo>
                    <a:pt x="0" y="225"/>
                  </a:lnTo>
                  <a:lnTo>
                    <a:pt x="85" y="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398" name="Line 104"/>
            <p:cNvSpPr>
              <a:spLocks noChangeShapeType="1"/>
            </p:cNvSpPr>
            <p:nvPr/>
          </p:nvSpPr>
          <p:spPr bwMode="auto">
            <a:xfrm flipH="1">
              <a:off x="6579794" y="4913294"/>
              <a:ext cx="44450" cy="119063"/>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399" name="Freeform 105"/>
            <p:cNvSpPr/>
            <p:nvPr/>
          </p:nvSpPr>
          <p:spPr bwMode="auto">
            <a:xfrm>
              <a:off x="6567094" y="4908531"/>
              <a:ext cx="69850" cy="127000"/>
            </a:xfrm>
            <a:custGeom>
              <a:avLst/>
              <a:gdLst>
                <a:gd name="T0" fmla="*/ 46 w 133"/>
                <a:gd name="T1" fmla="*/ 241 h 241"/>
                <a:gd name="T2" fmla="*/ 0 w 133"/>
                <a:gd name="T3" fmla="*/ 223 h 241"/>
                <a:gd name="T4" fmla="*/ 86 w 133"/>
                <a:gd name="T5" fmla="*/ 0 h 241"/>
                <a:gd name="T6" fmla="*/ 133 w 133"/>
                <a:gd name="T7" fmla="*/ 18 h 241"/>
                <a:gd name="T8" fmla="*/ 46 w 133"/>
                <a:gd name="T9" fmla="*/ 241 h 241"/>
              </a:gdLst>
              <a:ahLst/>
              <a:cxnLst>
                <a:cxn ang="0">
                  <a:pos x="T0" y="T1"/>
                </a:cxn>
                <a:cxn ang="0">
                  <a:pos x="T2" y="T3"/>
                </a:cxn>
                <a:cxn ang="0">
                  <a:pos x="T4" y="T5"/>
                </a:cxn>
                <a:cxn ang="0">
                  <a:pos x="T6" y="T7"/>
                </a:cxn>
                <a:cxn ang="0">
                  <a:pos x="T8" y="T9"/>
                </a:cxn>
              </a:cxnLst>
              <a:rect l="0" t="0" r="r" b="b"/>
              <a:pathLst>
                <a:path w="133" h="241">
                  <a:moveTo>
                    <a:pt x="46" y="241"/>
                  </a:moveTo>
                  <a:lnTo>
                    <a:pt x="0" y="223"/>
                  </a:lnTo>
                  <a:lnTo>
                    <a:pt x="86" y="0"/>
                  </a:lnTo>
                  <a:lnTo>
                    <a:pt x="133" y="18"/>
                  </a:lnTo>
                  <a:lnTo>
                    <a:pt x="46" y="24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00" name="Freeform 106"/>
            <p:cNvSpPr/>
            <p:nvPr/>
          </p:nvSpPr>
          <p:spPr bwMode="auto">
            <a:xfrm>
              <a:off x="6597256" y="5138719"/>
              <a:ext cx="71438" cy="65088"/>
            </a:xfrm>
            <a:custGeom>
              <a:avLst/>
              <a:gdLst>
                <a:gd name="T0" fmla="*/ 134 w 134"/>
                <a:gd name="T1" fmla="*/ 122 h 122"/>
                <a:gd name="T2" fmla="*/ 0 w 134"/>
                <a:gd name="T3" fmla="*/ 0 h 122"/>
                <a:gd name="T4" fmla="*/ 134 w 134"/>
                <a:gd name="T5" fmla="*/ 122 h 122"/>
              </a:gdLst>
              <a:ahLst/>
              <a:cxnLst>
                <a:cxn ang="0">
                  <a:pos x="T0" y="T1"/>
                </a:cxn>
                <a:cxn ang="0">
                  <a:pos x="T2" y="T3"/>
                </a:cxn>
                <a:cxn ang="0">
                  <a:pos x="T4" y="T5"/>
                </a:cxn>
              </a:cxnLst>
              <a:rect l="0" t="0" r="r" b="b"/>
              <a:pathLst>
                <a:path w="134" h="122">
                  <a:moveTo>
                    <a:pt x="134" y="122"/>
                  </a:moveTo>
                  <a:lnTo>
                    <a:pt x="0" y="0"/>
                  </a:lnTo>
                  <a:lnTo>
                    <a:pt x="134" y="12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01" name="Line 107"/>
            <p:cNvSpPr>
              <a:spLocks noChangeShapeType="1"/>
            </p:cNvSpPr>
            <p:nvPr/>
          </p:nvSpPr>
          <p:spPr bwMode="auto">
            <a:xfrm flipH="1" flipV="1">
              <a:off x="6597256" y="5138719"/>
              <a:ext cx="71438" cy="65088"/>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402" name="Freeform 108"/>
            <p:cNvSpPr/>
            <p:nvPr/>
          </p:nvSpPr>
          <p:spPr bwMode="auto">
            <a:xfrm>
              <a:off x="6587731" y="5129194"/>
              <a:ext cx="88900" cy="84138"/>
            </a:xfrm>
            <a:custGeom>
              <a:avLst/>
              <a:gdLst>
                <a:gd name="T0" fmla="*/ 135 w 168"/>
                <a:gd name="T1" fmla="*/ 158 h 158"/>
                <a:gd name="T2" fmla="*/ 0 w 168"/>
                <a:gd name="T3" fmla="*/ 37 h 158"/>
                <a:gd name="T4" fmla="*/ 34 w 168"/>
                <a:gd name="T5" fmla="*/ 0 h 158"/>
                <a:gd name="T6" fmla="*/ 168 w 168"/>
                <a:gd name="T7" fmla="*/ 121 h 158"/>
                <a:gd name="T8" fmla="*/ 135 w 168"/>
                <a:gd name="T9" fmla="*/ 158 h 158"/>
              </a:gdLst>
              <a:ahLst/>
              <a:cxnLst>
                <a:cxn ang="0">
                  <a:pos x="T0" y="T1"/>
                </a:cxn>
                <a:cxn ang="0">
                  <a:pos x="T2" y="T3"/>
                </a:cxn>
                <a:cxn ang="0">
                  <a:pos x="T4" y="T5"/>
                </a:cxn>
                <a:cxn ang="0">
                  <a:pos x="T6" y="T7"/>
                </a:cxn>
                <a:cxn ang="0">
                  <a:pos x="T8" y="T9"/>
                </a:cxn>
              </a:cxnLst>
              <a:rect l="0" t="0" r="r" b="b"/>
              <a:pathLst>
                <a:path w="168" h="158">
                  <a:moveTo>
                    <a:pt x="135" y="158"/>
                  </a:moveTo>
                  <a:lnTo>
                    <a:pt x="0" y="37"/>
                  </a:lnTo>
                  <a:lnTo>
                    <a:pt x="34" y="0"/>
                  </a:lnTo>
                  <a:lnTo>
                    <a:pt x="168" y="121"/>
                  </a:lnTo>
                  <a:lnTo>
                    <a:pt x="135" y="158"/>
                  </a:lnTo>
                  <a:close/>
                </a:path>
              </a:pathLst>
            </a:custGeom>
            <a:noFill/>
            <a:ln>
              <a:solidFill>
                <a:schemeClr val="bg1"/>
              </a:solidFill>
            </a:ln>
          </p:spPr>
          <p:txBody>
            <a:bodyPr wrap="square">
              <a:noAutofit/>
            </a:bodyPr>
            <a:lstStyle/>
            <a:p>
              <a:endParaRPr lang="ko-KR" altLang="en-US" sz="2400">
                <a:solidFill>
                  <a:prstClr val="black"/>
                </a:solidFill>
              </a:endParaRPr>
            </a:p>
          </p:txBody>
        </p:sp>
      </p:grpSp>
      <p:sp>
        <p:nvSpPr>
          <p:cNvPr id="403" name="Rectangle 24"/>
          <p:cNvSpPr>
            <a:spLocks noChangeArrowheads="1"/>
          </p:cNvSpPr>
          <p:nvPr/>
        </p:nvSpPr>
        <p:spPr bwMode="auto">
          <a:xfrm>
            <a:off x="9097162" y="2775683"/>
            <a:ext cx="2184764"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en-US" altLang="zh-CN" sz="1200" dirty="0">
                <a:solidFill>
                  <a:schemeClr val="bg1"/>
                </a:solidFill>
              </a:rPr>
              <a:t>We have many PowerPoint templates that has been specifically designed to help</a:t>
            </a:r>
          </a:p>
        </p:txBody>
      </p:sp>
      <p:sp>
        <p:nvSpPr>
          <p:cNvPr id="9" name="矩形 8"/>
          <p:cNvSpPr/>
          <p:nvPr/>
        </p:nvSpPr>
        <p:spPr>
          <a:xfrm>
            <a:off x="9097162" y="2097014"/>
            <a:ext cx="1712007" cy="334194"/>
          </a:xfrm>
          <a:prstGeom prst="rect">
            <a:avLst/>
          </a:prstGeom>
        </p:spPr>
        <p:txBody>
          <a:bodyPr wrap="none" lIns="0" r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p:txBody>
      </p:sp>
      <p:sp>
        <p:nvSpPr>
          <p:cNvPr id="404" name="Rectangle 24"/>
          <p:cNvSpPr>
            <a:spLocks noChangeArrowheads="1"/>
          </p:cNvSpPr>
          <p:nvPr/>
        </p:nvSpPr>
        <p:spPr bwMode="auto">
          <a:xfrm>
            <a:off x="9097162" y="5093668"/>
            <a:ext cx="2184764"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en-US" altLang="zh-CN" sz="1200" dirty="0">
                <a:solidFill>
                  <a:schemeClr val="bg1"/>
                </a:solidFill>
              </a:rPr>
              <a:t>We have many PowerPoint templates that has been specifically designed to help</a:t>
            </a:r>
          </a:p>
        </p:txBody>
      </p:sp>
      <p:sp>
        <p:nvSpPr>
          <p:cNvPr id="405" name="矩形 404"/>
          <p:cNvSpPr/>
          <p:nvPr/>
        </p:nvSpPr>
        <p:spPr>
          <a:xfrm>
            <a:off x="9097162" y="4414999"/>
            <a:ext cx="1712007" cy="334194"/>
          </a:xfrm>
          <a:prstGeom prst="rect">
            <a:avLst/>
          </a:prstGeom>
        </p:spPr>
        <p:txBody>
          <a:bodyPr wrap="none" lIns="0" r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p:txBody>
      </p:sp>
      <p:sp>
        <p:nvSpPr>
          <p:cNvPr id="406" name="Rectangle 24"/>
          <p:cNvSpPr>
            <a:spLocks noChangeArrowheads="1"/>
          </p:cNvSpPr>
          <p:nvPr/>
        </p:nvSpPr>
        <p:spPr bwMode="auto">
          <a:xfrm>
            <a:off x="1076534" y="2775683"/>
            <a:ext cx="2184764"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en-US" altLang="zh-CN" sz="1200" dirty="0">
                <a:solidFill>
                  <a:schemeClr val="bg1"/>
                </a:solidFill>
              </a:rPr>
              <a:t>We have many PowerPoint templates that has been specifically designed to help</a:t>
            </a:r>
          </a:p>
        </p:txBody>
      </p:sp>
      <p:sp>
        <p:nvSpPr>
          <p:cNvPr id="407" name="矩形 406"/>
          <p:cNvSpPr/>
          <p:nvPr/>
        </p:nvSpPr>
        <p:spPr>
          <a:xfrm>
            <a:off x="1552812" y="2097014"/>
            <a:ext cx="1712007" cy="334194"/>
          </a:xfrm>
          <a:prstGeom prst="rect">
            <a:avLst/>
          </a:prstGeom>
        </p:spPr>
        <p:txBody>
          <a:bodyPr wrap="none" lIns="0" rIns="0">
            <a:spAutoFit/>
          </a:bodyPr>
          <a:lstStyle/>
          <a:p>
            <a:pPr algn="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p:txBody>
      </p:sp>
      <p:sp>
        <p:nvSpPr>
          <p:cNvPr id="408" name="Rectangle 24"/>
          <p:cNvSpPr>
            <a:spLocks noChangeArrowheads="1"/>
          </p:cNvSpPr>
          <p:nvPr/>
        </p:nvSpPr>
        <p:spPr bwMode="auto">
          <a:xfrm>
            <a:off x="1076534" y="5093668"/>
            <a:ext cx="2184764"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en-US" altLang="zh-CN" sz="1200" dirty="0">
                <a:solidFill>
                  <a:schemeClr val="bg1"/>
                </a:solidFill>
              </a:rPr>
              <a:t>We have many PowerPoint templates that has been specifically designed to help</a:t>
            </a:r>
          </a:p>
        </p:txBody>
      </p:sp>
      <p:sp>
        <p:nvSpPr>
          <p:cNvPr id="409" name="矩形 408"/>
          <p:cNvSpPr/>
          <p:nvPr/>
        </p:nvSpPr>
        <p:spPr>
          <a:xfrm>
            <a:off x="1552812" y="4414999"/>
            <a:ext cx="1712007" cy="334194"/>
          </a:xfrm>
          <a:prstGeom prst="rect">
            <a:avLst/>
          </a:prstGeom>
        </p:spPr>
        <p:txBody>
          <a:bodyPr wrap="none" lIns="0" rIns="0">
            <a:spAutoFit/>
          </a:bodyPr>
          <a:lstStyle/>
          <a:p>
            <a:pPr algn="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p:txBody>
      </p:sp>
      <p:grpSp>
        <p:nvGrpSpPr>
          <p:cNvPr id="410" name="그룹 459"/>
          <p:cNvGrpSpPr/>
          <p:nvPr/>
        </p:nvGrpSpPr>
        <p:grpSpPr>
          <a:xfrm>
            <a:off x="3521916" y="4327643"/>
            <a:ext cx="592595" cy="568667"/>
            <a:chOff x="6049569" y="5643544"/>
            <a:chExt cx="668337" cy="641350"/>
          </a:xfrm>
        </p:grpSpPr>
        <p:sp>
          <p:nvSpPr>
            <p:cNvPr id="411" name="Freeform 138"/>
            <p:cNvSpPr/>
            <p:nvPr/>
          </p:nvSpPr>
          <p:spPr bwMode="auto">
            <a:xfrm>
              <a:off x="6062269" y="5657831"/>
              <a:ext cx="506413" cy="506413"/>
            </a:xfrm>
            <a:custGeom>
              <a:avLst/>
              <a:gdLst>
                <a:gd name="T0" fmla="*/ 800 w 958"/>
                <a:gd name="T1" fmla="*/ 835 h 958"/>
                <a:gd name="T2" fmla="*/ 743 w 958"/>
                <a:gd name="T3" fmla="*/ 880 h 958"/>
                <a:gd name="T4" fmla="*/ 680 w 958"/>
                <a:gd name="T5" fmla="*/ 915 h 958"/>
                <a:gd name="T6" fmla="*/ 615 w 958"/>
                <a:gd name="T7" fmla="*/ 939 h 958"/>
                <a:gd name="T8" fmla="*/ 547 w 958"/>
                <a:gd name="T9" fmla="*/ 954 h 958"/>
                <a:gd name="T10" fmla="*/ 478 w 958"/>
                <a:gd name="T11" fmla="*/ 958 h 958"/>
                <a:gd name="T12" fmla="*/ 409 w 958"/>
                <a:gd name="T13" fmla="*/ 954 h 958"/>
                <a:gd name="T14" fmla="*/ 343 w 958"/>
                <a:gd name="T15" fmla="*/ 939 h 958"/>
                <a:gd name="T16" fmla="*/ 276 w 958"/>
                <a:gd name="T17" fmla="*/ 915 h 958"/>
                <a:gd name="T18" fmla="*/ 215 w 958"/>
                <a:gd name="T19" fmla="*/ 880 h 958"/>
                <a:gd name="T20" fmla="*/ 158 w 958"/>
                <a:gd name="T21" fmla="*/ 835 h 958"/>
                <a:gd name="T22" fmla="*/ 123 w 958"/>
                <a:gd name="T23" fmla="*/ 801 h 958"/>
                <a:gd name="T24" fmla="*/ 78 w 958"/>
                <a:gd name="T25" fmla="*/ 744 h 958"/>
                <a:gd name="T26" fmla="*/ 44 w 958"/>
                <a:gd name="T27" fmla="*/ 682 h 958"/>
                <a:gd name="T28" fmla="*/ 19 w 958"/>
                <a:gd name="T29" fmla="*/ 616 h 958"/>
                <a:gd name="T30" fmla="*/ 4 w 958"/>
                <a:gd name="T31" fmla="*/ 549 h 958"/>
                <a:gd name="T32" fmla="*/ 0 w 958"/>
                <a:gd name="T33" fmla="*/ 480 h 958"/>
                <a:gd name="T34" fmla="*/ 4 w 958"/>
                <a:gd name="T35" fmla="*/ 411 h 958"/>
                <a:gd name="T36" fmla="*/ 19 w 958"/>
                <a:gd name="T37" fmla="*/ 343 h 958"/>
                <a:gd name="T38" fmla="*/ 44 w 958"/>
                <a:gd name="T39" fmla="*/ 278 h 958"/>
                <a:gd name="T40" fmla="*/ 78 w 958"/>
                <a:gd name="T41" fmla="*/ 215 h 958"/>
                <a:gd name="T42" fmla="*/ 123 w 958"/>
                <a:gd name="T43" fmla="*/ 158 h 958"/>
                <a:gd name="T44" fmla="*/ 158 w 958"/>
                <a:gd name="T45" fmla="*/ 124 h 958"/>
                <a:gd name="T46" fmla="*/ 215 w 958"/>
                <a:gd name="T47" fmla="*/ 79 h 958"/>
                <a:gd name="T48" fmla="*/ 276 w 958"/>
                <a:gd name="T49" fmla="*/ 44 h 958"/>
                <a:gd name="T50" fmla="*/ 343 w 958"/>
                <a:gd name="T51" fmla="*/ 20 h 958"/>
                <a:gd name="T52" fmla="*/ 409 w 958"/>
                <a:gd name="T53" fmla="*/ 5 h 958"/>
                <a:gd name="T54" fmla="*/ 478 w 958"/>
                <a:gd name="T55" fmla="*/ 0 h 958"/>
                <a:gd name="T56" fmla="*/ 547 w 958"/>
                <a:gd name="T57" fmla="*/ 5 h 958"/>
                <a:gd name="T58" fmla="*/ 615 w 958"/>
                <a:gd name="T59" fmla="*/ 20 h 958"/>
                <a:gd name="T60" fmla="*/ 680 w 958"/>
                <a:gd name="T61" fmla="*/ 44 h 958"/>
                <a:gd name="T62" fmla="*/ 743 w 958"/>
                <a:gd name="T63" fmla="*/ 79 h 958"/>
                <a:gd name="T64" fmla="*/ 800 w 958"/>
                <a:gd name="T65" fmla="*/ 124 h 958"/>
                <a:gd name="T66" fmla="*/ 834 w 958"/>
                <a:gd name="T67" fmla="*/ 158 h 958"/>
                <a:gd name="T68" fmla="*/ 879 w 958"/>
                <a:gd name="T69" fmla="*/ 215 h 958"/>
                <a:gd name="T70" fmla="*/ 914 w 958"/>
                <a:gd name="T71" fmla="*/ 278 h 958"/>
                <a:gd name="T72" fmla="*/ 937 w 958"/>
                <a:gd name="T73" fmla="*/ 343 h 958"/>
                <a:gd name="T74" fmla="*/ 953 w 958"/>
                <a:gd name="T75" fmla="*/ 411 h 958"/>
                <a:gd name="T76" fmla="*/ 958 w 958"/>
                <a:gd name="T77" fmla="*/ 480 h 958"/>
                <a:gd name="T78" fmla="*/ 953 w 958"/>
                <a:gd name="T79" fmla="*/ 549 h 958"/>
                <a:gd name="T80" fmla="*/ 937 w 958"/>
                <a:gd name="T81" fmla="*/ 616 h 958"/>
                <a:gd name="T82" fmla="*/ 914 w 958"/>
                <a:gd name="T83" fmla="*/ 682 h 958"/>
                <a:gd name="T84" fmla="*/ 879 w 958"/>
                <a:gd name="T85" fmla="*/ 744 h 958"/>
                <a:gd name="T86" fmla="*/ 834 w 958"/>
                <a:gd name="T87" fmla="*/ 80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8" h="958">
                  <a:moveTo>
                    <a:pt x="818" y="818"/>
                  </a:moveTo>
                  <a:lnTo>
                    <a:pt x="818" y="818"/>
                  </a:lnTo>
                  <a:lnTo>
                    <a:pt x="800" y="835"/>
                  </a:lnTo>
                  <a:lnTo>
                    <a:pt x="781" y="852"/>
                  </a:lnTo>
                  <a:lnTo>
                    <a:pt x="762" y="866"/>
                  </a:lnTo>
                  <a:lnTo>
                    <a:pt x="743" y="880"/>
                  </a:lnTo>
                  <a:lnTo>
                    <a:pt x="723" y="892"/>
                  </a:lnTo>
                  <a:lnTo>
                    <a:pt x="701" y="904"/>
                  </a:lnTo>
                  <a:lnTo>
                    <a:pt x="680" y="915"/>
                  </a:lnTo>
                  <a:lnTo>
                    <a:pt x="658" y="924"/>
                  </a:lnTo>
                  <a:lnTo>
                    <a:pt x="637" y="932"/>
                  </a:lnTo>
                  <a:lnTo>
                    <a:pt x="615" y="939"/>
                  </a:lnTo>
                  <a:lnTo>
                    <a:pt x="593" y="945"/>
                  </a:lnTo>
                  <a:lnTo>
                    <a:pt x="571" y="950"/>
                  </a:lnTo>
                  <a:lnTo>
                    <a:pt x="547" y="954"/>
                  </a:lnTo>
                  <a:lnTo>
                    <a:pt x="524" y="956"/>
                  </a:lnTo>
                  <a:lnTo>
                    <a:pt x="502" y="958"/>
                  </a:lnTo>
                  <a:lnTo>
                    <a:pt x="478" y="958"/>
                  </a:lnTo>
                  <a:lnTo>
                    <a:pt x="455" y="958"/>
                  </a:lnTo>
                  <a:lnTo>
                    <a:pt x="433" y="956"/>
                  </a:lnTo>
                  <a:lnTo>
                    <a:pt x="409" y="954"/>
                  </a:lnTo>
                  <a:lnTo>
                    <a:pt x="387" y="950"/>
                  </a:lnTo>
                  <a:lnTo>
                    <a:pt x="364" y="945"/>
                  </a:lnTo>
                  <a:lnTo>
                    <a:pt x="343" y="939"/>
                  </a:lnTo>
                  <a:lnTo>
                    <a:pt x="320" y="932"/>
                  </a:lnTo>
                  <a:lnTo>
                    <a:pt x="299" y="924"/>
                  </a:lnTo>
                  <a:lnTo>
                    <a:pt x="276" y="915"/>
                  </a:lnTo>
                  <a:lnTo>
                    <a:pt x="256" y="904"/>
                  </a:lnTo>
                  <a:lnTo>
                    <a:pt x="235" y="892"/>
                  </a:lnTo>
                  <a:lnTo>
                    <a:pt x="215" y="880"/>
                  </a:lnTo>
                  <a:lnTo>
                    <a:pt x="196" y="866"/>
                  </a:lnTo>
                  <a:lnTo>
                    <a:pt x="177" y="852"/>
                  </a:lnTo>
                  <a:lnTo>
                    <a:pt x="158" y="835"/>
                  </a:lnTo>
                  <a:lnTo>
                    <a:pt x="140" y="818"/>
                  </a:lnTo>
                  <a:lnTo>
                    <a:pt x="140" y="818"/>
                  </a:lnTo>
                  <a:lnTo>
                    <a:pt x="123" y="801"/>
                  </a:lnTo>
                  <a:lnTo>
                    <a:pt x="106" y="782"/>
                  </a:lnTo>
                  <a:lnTo>
                    <a:pt x="92" y="763"/>
                  </a:lnTo>
                  <a:lnTo>
                    <a:pt x="78" y="744"/>
                  </a:lnTo>
                  <a:lnTo>
                    <a:pt x="66" y="723"/>
                  </a:lnTo>
                  <a:lnTo>
                    <a:pt x="54" y="702"/>
                  </a:lnTo>
                  <a:lnTo>
                    <a:pt x="44" y="682"/>
                  </a:lnTo>
                  <a:lnTo>
                    <a:pt x="34" y="659"/>
                  </a:lnTo>
                  <a:lnTo>
                    <a:pt x="26" y="638"/>
                  </a:lnTo>
                  <a:lnTo>
                    <a:pt x="19" y="616"/>
                  </a:lnTo>
                  <a:lnTo>
                    <a:pt x="13" y="594"/>
                  </a:lnTo>
                  <a:lnTo>
                    <a:pt x="8" y="571"/>
                  </a:lnTo>
                  <a:lnTo>
                    <a:pt x="4" y="549"/>
                  </a:lnTo>
                  <a:lnTo>
                    <a:pt x="2" y="525"/>
                  </a:lnTo>
                  <a:lnTo>
                    <a:pt x="0" y="502"/>
                  </a:lnTo>
                  <a:lnTo>
                    <a:pt x="0" y="480"/>
                  </a:lnTo>
                  <a:lnTo>
                    <a:pt x="0" y="456"/>
                  </a:lnTo>
                  <a:lnTo>
                    <a:pt x="2" y="434"/>
                  </a:lnTo>
                  <a:lnTo>
                    <a:pt x="4" y="411"/>
                  </a:lnTo>
                  <a:lnTo>
                    <a:pt x="8" y="387"/>
                  </a:lnTo>
                  <a:lnTo>
                    <a:pt x="13" y="365"/>
                  </a:lnTo>
                  <a:lnTo>
                    <a:pt x="19" y="343"/>
                  </a:lnTo>
                  <a:lnTo>
                    <a:pt x="26" y="321"/>
                  </a:lnTo>
                  <a:lnTo>
                    <a:pt x="34" y="299"/>
                  </a:lnTo>
                  <a:lnTo>
                    <a:pt x="44" y="278"/>
                  </a:lnTo>
                  <a:lnTo>
                    <a:pt x="54" y="257"/>
                  </a:lnTo>
                  <a:lnTo>
                    <a:pt x="66" y="235"/>
                  </a:lnTo>
                  <a:lnTo>
                    <a:pt x="78" y="215"/>
                  </a:lnTo>
                  <a:lnTo>
                    <a:pt x="92" y="196"/>
                  </a:lnTo>
                  <a:lnTo>
                    <a:pt x="106" y="177"/>
                  </a:lnTo>
                  <a:lnTo>
                    <a:pt x="123" y="158"/>
                  </a:lnTo>
                  <a:lnTo>
                    <a:pt x="140" y="140"/>
                  </a:lnTo>
                  <a:lnTo>
                    <a:pt x="140" y="140"/>
                  </a:lnTo>
                  <a:lnTo>
                    <a:pt x="158" y="124"/>
                  </a:lnTo>
                  <a:lnTo>
                    <a:pt x="177" y="107"/>
                  </a:lnTo>
                  <a:lnTo>
                    <a:pt x="196" y="93"/>
                  </a:lnTo>
                  <a:lnTo>
                    <a:pt x="215" y="79"/>
                  </a:lnTo>
                  <a:lnTo>
                    <a:pt x="235" y="67"/>
                  </a:lnTo>
                  <a:lnTo>
                    <a:pt x="256" y="55"/>
                  </a:lnTo>
                  <a:lnTo>
                    <a:pt x="276" y="44"/>
                  </a:lnTo>
                  <a:lnTo>
                    <a:pt x="299" y="35"/>
                  </a:lnTo>
                  <a:lnTo>
                    <a:pt x="320" y="28"/>
                  </a:lnTo>
                  <a:lnTo>
                    <a:pt x="343" y="20"/>
                  </a:lnTo>
                  <a:lnTo>
                    <a:pt x="364" y="13"/>
                  </a:lnTo>
                  <a:lnTo>
                    <a:pt x="387" y="9"/>
                  </a:lnTo>
                  <a:lnTo>
                    <a:pt x="409" y="5"/>
                  </a:lnTo>
                  <a:lnTo>
                    <a:pt x="433" y="3"/>
                  </a:lnTo>
                  <a:lnTo>
                    <a:pt x="455" y="0"/>
                  </a:lnTo>
                  <a:lnTo>
                    <a:pt x="478" y="0"/>
                  </a:lnTo>
                  <a:lnTo>
                    <a:pt x="502" y="0"/>
                  </a:lnTo>
                  <a:lnTo>
                    <a:pt x="524" y="3"/>
                  </a:lnTo>
                  <a:lnTo>
                    <a:pt x="547" y="5"/>
                  </a:lnTo>
                  <a:lnTo>
                    <a:pt x="571" y="9"/>
                  </a:lnTo>
                  <a:lnTo>
                    <a:pt x="593" y="13"/>
                  </a:lnTo>
                  <a:lnTo>
                    <a:pt x="615" y="20"/>
                  </a:lnTo>
                  <a:lnTo>
                    <a:pt x="637" y="28"/>
                  </a:lnTo>
                  <a:lnTo>
                    <a:pt x="658" y="35"/>
                  </a:lnTo>
                  <a:lnTo>
                    <a:pt x="680" y="44"/>
                  </a:lnTo>
                  <a:lnTo>
                    <a:pt x="701" y="55"/>
                  </a:lnTo>
                  <a:lnTo>
                    <a:pt x="723" y="67"/>
                  </a:lnTo>
                  <a:lnTo>
                    <a:pt x="743" y="79"/>
                  </a:lnTo>
                  <a:lnTo>
                    <a:pt x="762" y="93"/>
                  </a:lnTo>
                  <a:lnTo>
                    <a:pt x="781" y="107"/>
                  </a:lnTo>
                  <a:lnTo>
                    <a:pt x="800" y="124"/>
                  </a:lnTo>
                  <a:lnTo>
                    <a:pt x="818" y="140"/>
                  </a:lnTo>
                  <a:lnTo>
                    <a:pt x="818" y="140"/>
                  </a:lnTo>
                  <a:lnTo>
                    <a:pt x="834" y="158"/>
                  </a:lnTo>
                  <a:lnTo>
                    <a:pt x="851" y="177"/>
                  </a:lnTo>
                  <a:lnTo>
                    <a:pt x="865" y="196"/>
                  </a:lnTo>
                  <a:lnTo>
                    <a:pt x="879" y="215"/>
                  </a:lnTo>
                  <a:lnTo>
                    <a:pt x="891" y="235"/>
                  </a:lnTo>
                  <a:lnTo>
                    <a:pt x="903" y="257"/>
                  </a:lnTo>
                  <a:lnTo>
                    <a:pt x="914" y="278"/>
                  </a:lnTo>
                  <a:lnTo>
                    <a:pt x="923" y="299"/>
                  </a:lnTo>
                  <a:lnTo>
                    <a:pt x="930" y="321"/>
                  </a:lnTo>
                  <a:lnTo>
                    <a:pt x="937" y="343"/>
                  </a:lnTo>
                  <a:lnTo>
                    <a:pt x="945" y="365"/>
                  </a:lnTo>
                  <a:lnTo>
                    <a:pt x="949" y="387"/>
                  </a:lnTo>
                  <a:lnTo>
                    <a:pt x="953" y="411"/>
                  </a:lnTo>
                  <a:lnTo>
                    <a:pt x="955" y="434"/>
                  </a:lnTo>
                  <a:lnTo>
                    <a:pt x="958" y="456"/>
                  </a:lnTo>
                  <a:lnTo>
                    <a:pt x="958" y="480"/>
                  </a:lnTo>
                  <a:lnTo>
                    <a:pt x="958" y="502"/>
                  </a:lnTo>
                  <a:lnTo>
                    <a:pt x="955" y="525"/>
                  </a:lnTo>
                  <a:lnTo>
                    <a:pt x="953" y="549"/>
                  </a:lnTo>
                  <a:lnTo>
                    <a:pt x="949" y="571"/>
                  </a:lnTo>
                  <a:lnTo>
                    <a:pt x="945" y="594"/>
                  </a:lnTo>
                  <a:lnTo>
                    <a:pt x="937" y="616"/>
                  </a:lnTo>
                  <a:lnTo>
                    <a:pt x="930" y="638"/>
                  </a:lnTo>
                  <a:lnTo>
                    <a:pt x="923" y="659"/>
                  </a:lnTo>
                  <a:lnTo>
                    <a:pt x="914" y="682"/>
                  </a:lnTo>
                  <a:lnTo>
                    <a:pt x="903" y="702"/>
                  </a:lnTo>
                  <a:lnTo>
                    <a:pt x="891" y="723"/>
                  </a:lnTo>
                  <a:lnTo>
                    <a:pt x="879" y="744"/>
                  </a:lnTo>
                  <a:lnTo>
                    <a:pt x="865" y="763"/>
                  </a:lnTo>
                  <a:lnTo>
                    <a:pt x="851" y="782"/>
                  </a:lnTo>
                  <a:lnTo>
                    <a:pt x="834" y="801"/>
                  </a:lnTo>
                  <a:lnTo>
                    <a:pt x="818" y="818"/>
                  </a:lnTo>
                  <a:lnTo>
                    <a:pt x="818" y="81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12" name="Freeform 139"/>
            <p:cNvSpPr>
              <a:spLocks noEditPoints="1"/>
            </p:cNvSpPr>
            <p:nvPr/>
          </p:nvSpPr>
          <p:spPr bwMode="auto">
            <a:xfrm>
              <a:off x="6049569" y="5643544"/>
              <a:ext cx="533400" cy="533400"/>
            </a:xfrm>
            <a:custGeom>
              <a:avLst/>
              <a:gdLst>
                <a:gd name="T0" fmla="*/ 428 w 1008"/>
                <a:gd name="T1" fmla="*/ 1004 h 1008"/>
                <a:gd name="T2" fmla="*/ 311 w 1008"/>
                <a:gd name="T3" fmla="*/ 970 h 1008"/>
                <a:gd name="T4" fmla="*/ 204 w 1008"/>
                <a:gd name="T5" fmla="*/ 910 h 1008"/>
                <a:gd name="T6" fmla="*/ 129 w 1008"/>
                <a:gd name="T7" fmla="*/ 842 h 1008"/>
                <a:gd name="T8" fmla="*/ 57 w 1008"/>
                <a:gd name="T9" fmla="*/ 739 h 1008"/>
                <a:gd name="T10" fmla="*/ 14 w 1008"/>
                <a:gd name="T11" fmla="*/ 625 h 1008"/>
                <a:gd name="T12" fmla="*/ 0 w 1008"/>
                <a:gd name="T13" fmla="*/ 505 h 1008"/>
                <a:gd name="T14" fmla="*/ 14 w 1008"/>
                <a:gd name="T15" fmla="*/ 384 h 1008"/>
                <a:gd name="T16" fmla="*/ 57 w 1008"/>
                <a:gd name="T17" fmla="*/ 270 h 1008"/>
                <a:gd name="T18" fmla="*/ 129 w 1008"/>
                <a:gd name="T19" fmla="*/ 166 h 1008"/>
                <a:gd name="T20" fmla="*/ 204 w 1008"/>
                <a:gd name="T21" fmla="*/ 99 h 1008"/>
                <a:gd name="T22" fmla="*/ 311 w 1008"/>
                <a:gd name="T23" fmla="*/ 38 h 1008"/>
                <a:gd name="T24" fmla="*/ 428 w 1008"/>
                <a:gd name="T25" fmla="*/ 6 h 1008"/>
                <a:gd name="T26" fmla="*/ 529 w 1008"/>
                <a:gd name="T27" fmla="*/ 0 h 1008"/>
                <a:gd name="T28" fmla="*/ 650 w 1008"/>
                <a:gd name="T29" fmla="*/ 22 h 1008"/>
                <a:gd name="T30" fmla="*/ 762 w 1008"/>
                <a:gd name="T31" fmla="*/ 72 h 1008"/>
                <a:gd name="T32" fmla="*/ 860 w 1008"/>
                <a:gd name="T33" fmla="*/ 148 h 1008"/>
                <a:gd name="T34" fmla="*/ 924 w 1008"/>
                <a:gd name="T35" fmla="*/ 227 h 1008"/>
                <a:gd name="T36" fmla="*/ 979 w 1008"/>
                <a:gd name="T37" fmla="*/ 337 h 1008"/>
                <a:gd name="T38" fmla="*/ 1005 w 1008"/>
                <a:gd name="T39" fmla="*/ 456 h 1008"/>
                <a:gd name="T40" fmla="*/ 1003 w 1008"/>
                <a:gd name="T41" fmla="*/ 577 h 1008"/>
                <a:gd name="T42" fmla="*/ 971 w 1008"/>
                <a:gd name="T43" fmla="*/ 694 h 1008"/>
                <a:gd name="T44" fmla="*/ 910 w 1008"/>
                <a:gd name="T45" fmla="*/ 803 h 1008"/>
                <a:gd name="T46" fmla="*/ 841 w 1008"/>
                <a:gd name="T47" fmla="*/ 879 h 1008"/>
                <a:gd name="T48" fmla="*/ 740 w 1008"/>
                <a:gd name="T49" fmla="*/ 949 h 1008"/>
                <a:gd name="T50" fmla="*/ 627 w 1008"/>
                <a:gd name="T51" fmla="*/ 994 h 1008"/>
                <a:gd name="T52" fmla="*/ 503 w 1008"/>
                <a:gd name="T53" fmla="*/ 1008 h 1008"/>
                <a:gd name="T54" fmla="*/ 458 w 1008"/>
                <a:gd name="T55" fmla="*/ 53 h 1008"/>
                <a:gd name="T56" fmla="*/ 350 w 1008"/>
                <a:gd name="T57" fmla="*/ 76 h 1008"/>
                <a:gd name="T58" fmla="*/ 251 w 1008"/>
                <a:gd name="T59" fmla="*/ 126 h 1008"/>
                <a:gd name="T60" fmla="*/ 183 w 1008"/>
                <a:gd name="T61" fmla="*/ 183 h 1008"/>
                <a:gd name="T62" fmla="*/ 112 w 1008"/>
                <a:gd name="T63" fmla="*/ 273 h 1008"/>
                <a:gd name="T64" fmla="*/ 69 w 1008"/>
                <a:gd name="T65" fmla="*/ 375 h 1008"/>
                <a:gd name="T66" fmla="*/ 50 w 1008"/>
                <a:gd name="T67" fmla="*/ 482 h 1008"/>
                <a:gd name="T68" fmla="*/ 58 w 1008"/>
                <a:gd name="T69" fmla="*/ 592 h 1008"/>
                <a:gd name="T70" fmla="*/ 91 w 1008"/>
                <a:gd name="T71" fmla="*/ 696 h 1008"/>
                <a:gd name="T72" fmla="*/ 152 w 1008"/>
                <a:gd name="T73" fmla="*/ 791 h 1008"/>
                <a:gd name="T74" fmla="*/ 216 w 1008"/>
                <a:gd name="T75" fmla="*/ 856 h 1008"/>
                <a:gd name="T76" fmla="*/ 310 w 1008"/>
                <a:gd name="T77" fmla="*/ 916 h 1008"/>
                <a:gd name="T78" fmla="*/ 414 w 1008"/>
                <a:gd name="T79" fmla="*/ 950 h 1008"/>
                <a:gd name="T80" fmla="*/ 503 w 1008"/>
                <a:gd name="T81" fmla="*/ 959 h 1008"/>
                <a:gd name="T82" fmla="*/ 615 w 1008"/>
                <a:gd name="T83" fmla="*/ 945 h 1008"/>
                <a:gd name="T84" fmla="*/ 718 w 1008"/>
                <a:gd name="T85" fmla="*/ 905 h 1008"/>
                <a:gd name="T86" fmla="*/ 808 w 1008"/>
                <a:gd name="T87" fmla="*/ 841 h 1008"/>
                <a:gd name="T88" fmla="*/ 870 w 1008"/>
                <a:gd name="T89" fmla="*/ 773 h 1008"/>
                <a:gd name="T90" fmla="*/ 924 w 1008"/>
                <a:gd name="T91" fmla="*/ 676 h 1008"/>
                <a:gd name="T92" fmla="*/ 953 w 1008"/>
                <a:gd name="T93" fmla="*/ 570 h 1008"/>
                <a:gd name="T94" fmla="*/ 955 w 1008"/>
                <a:gd name="T95" fmla="*/ 461 h 1008"/>
                <a:gd name="T96" fmla="*/ 932 w 1008"/>
                <a:gd name="T97" fmla="*/ 354 h 1008"/>
                <a:gd name="T98" fmla="*/ 883 w 1008"/>
                <a:gd name="T99" fmla="*/ 254 h 1008"/>
                <a:gd name="T100" fmla="*/ 825 w 1008"/>
                <a:gd name="T101" fmla="*/ 183 h 1008"/>
                <a:gd name="T102" fmla="*/ 737 w 1008"/>
                <a:gd name="T103" fmla="*/ 114 h 1008"/>
                <a:gd name="T104" fmla="*/ 636 w 1008"/>
                <a:gd name="T105" fmla="*/ 69 h 1008"/>
                <a:gd name="T106" fmla="*/ 527 w 1008"/>
                <a:gd name="T107" fmla="*/ 5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8" h="1008">
                  <a:moveTo>
                    <a:pt x="503" y="1008"/>
                  </a:moveTo>
                  <a:lnTo>
                    <a:pt x="503" y="1008"/>
                  </a:lnTo>
                  <a:lnTo>
                    <a:pt x="478" y="1008"/>
                  </a:lnTo>
                  <a:lnTo>
                    <a:pt x="453" y="1006"/>
                  </a:lnTo>
                  <a:lnTo>
                    <a:pt x="428" y="1004"/>
                  </a:lnTo>
                  <a:lnTo>
                    <a:pt x="405" y="999"/>
                  </a:lnTo>
                  <a:lnTo>
                    <a:pt x="381" y="994"/>
                  </a:lnTo>
                  <a:lnTo>
                    <a:pt x="357" y="987"/>
                  </a:lnTo>
                  <a:lnTo>
                    <a:pt x="333" y="980"/>
                  </a:lnTo>
                  <a:lnTo>
                    <a:pt x="311" y="970"/>
                  </a:lnTo>
                  <a:lnTo>
                    <a:pt x="288" y="961"/>
                  </a:lnTo>
                  <a:lnTo>
                    <a:pt x="267" y="949"/>
                  </a:lnTo>
                  <a:lnTo>
                    <a:pt x="245" y="937"/>
                  </a:lnTo>
                  <a:lnTo>
                    <a:pt x="224" y="924"/>
                  </a:lnTo>
                  <a:lnTo>
                    <a:pt x="204" y="910"/>
                  </a:lnTo>
                  <a:lnTo>
                    <a:pt x="184" y="894"/>
                  </a:lnTo>
                  <a:lnTo>
                    <a:pt x="166" y="878"/>
                  </a:lnTo>
                  <a:lnTo>
                    <a:pt x="147" y="861"/>
                  </a:lnTo>
                  <a:lnTo>
                    <a:pt x="147" y="861"/>
                  </a:lnTo>
                  <a:lnTo>
                    <a:pt x="129" y="842"/>
                  </a:lnTo>
                  <a:lnTo>
                    <a:pt x="112" y="823"/>
                  </a:lnTo>
                  <a:lnTo>
                    <a:pt x="97" y="803"/>
                  </a:lnTo>
                  <a:lnTo>
                    <a:pt x="83" y="782"/>
                  </a:lnTo>
                  <a:lnTo>
                    <a:pt x="70" y="760"/>
                  </a:lnTo>
                  <a:lnTo>
                    <a:pt x="57" y="739"/>
                  </a:lnTo>
                  <a:lnTo>
                    <a:pt x="46" y="716"/>
                  </a:lnTo>
                  <a:lnTo>
                    <a:pt x="37" y="694"/>
                  </a:lnTo>
                  <a:lnTo>
                    <a:pt x="28" y="671"/>
                  </a:lnTo>
                  <a:lnTo>
                    <a:pt x="20" y="649"/>
                  </a:lnTo>
                  <a:lnTo>
                    <a:pt x="14" y="625"/>
                  </a:lnTo>
                  <a:lnTo>
                    <a:pt x="9" y="601"/>
                  </a:lnTo>
                  <a:lnTo>
                    <a:pt x="4" y="577"/>
                  </a:lnTo>
                  <a:lnTo>
                    <a:pt x="2" y="552"/>
                  </a:lnTo>
                  <a:lnTo>
                    <a:pt x="0" y="529"/>
                  </a:lnTo>
                  <a:lnTo>
                    <a:pt x="0" y="505"/>
                  </a:lnTo>
                  <a:lnTo>
                    <a:pt x="0" y="480"/>
                  </a:lnTo>
                  <a:lnTo>
                    <a:pt x="2" y="456"/>
                  </a:lnTo>
                  <a:lnTo>
                    <a:pt x="4" y="432"/>
                  </a:lnTo>
                  <a:lnTo>
                    <a:pt x="9" y="408"/>
                  </a:lnTo>
                  <a:lnTo>
                    <a:pt x="14" y="384"/>
                  </a:lnTo>
                  <a:lnTo>
                    <a:pt x="20" y="361"/>
                  </a:lnTo>
                  <a:lnTo>
                    <a:pt x="28" y="337"/>
                  </a:lnTo>
                  <a:lnTo>
                    <a:pt x="37" y="315"/>
                  </a:lnTo>
                  <a:lnTo>
                    <a:pt x="46" y="292"/>
                  </a:lnTo>
                  <a:lnTo>
                    <a:pt x="57" y="270"/>
                  </a:lnTo>
                  <a:lnTo>
                    <a:pt x="70" y="248"/>
                  </a:lnTo>
                  <a:lnTo>
                    <a:pt x="83" y="227"/>
                  </a:lnTo>
                  <a:lnTo>
                    <a:pt x="97" y="206"/>
                  </a:lnTo>
                  <a:lnTo>
                    <a:pt x="112" y="187"/>
                  </a:lnTo>
                  <a:lnTo>
                    <a:pt x="129" y="166"/>
                  </a:lnTo>
                  <a:lnTo>
                    <a:pt x="147" y="148"/>
                  </a:lnTo>
                  <a:lnTo>
                    <a:pt x="147" y="148"/>
                  </a:lnTo>
                  <a:lnTo>
                    <a:pt x="165" y="131"/>
                  </a:lnTo>
                  <a:lnTo>
                    <a:pt x="184" y="114"/>
                  </a:lnTo>
                  <a:lnTo>
                    <a:pt x="204" y="99"/>
                  </a:lnTo>
                  <a:lnTo>
                    <a:pt x="224" y="85"/>
                  </a:lnTo>
                  <a:lnTo>
                    <a:pt x="244" y="72"/>
                  </a:lnTo>
                  <a:lnTo>
                    <a:pt x="267" y="60"/>
                  </a:lnTo>
                  <a:lnTo>
                    <a:pt x="288" y="48"/>
                  </a:lnTo>
                  <a:lnTo>
                    <a:pt x="311" y="38"/>
                  </a:lnTo>
                  <a:lnTo>
                    <a:pt x="333" y="30"/>
                  </a:lnTo>
                  <a:lnTo>
                    <a:pt x="357" y="22"/>
                  </a:lnTo>
                  <a:lnTo>
                    <a:pt x="381" y="16"/>
                  </a:lnTo>
                  <a:lnTo>
                    <a:pt x="405" y="10"/>
                  </a:lnTo>
                  <a:lnTo>
                    <a:pt x="428" y="6"/>
                  </a:lnTo>
                  <a:lnTo>
                    <a:pt x="453" y="3"/>
                  </a:lnTo>
                  <a:lnTo>
                    <a:pt x="478" y="0"/>
                  </a:lnTo>
                  <a:lnTo>
                    <a:pt x="503" y="0"/>
                  </a:lnTo>
                  <a:lnTo>
                    <a:pt x="503" y="0"/>
                  </a:lnTo>
                  <a:lnTo>
                    <a:pt x="529" y="0"/>
                  </a:lnTo>
                  <a:lnTo>
                    <a:pt x="554" y="3"/>
                  </a:lnTo>
                  <a:lnTo>
                    <a:pt x="578" y="6"/>
                  </a:lnTo>
                  <a:lnTo>
                    <a:pt x="603" y="10"/>
                  </a:lnTo>
                  <a:lnTo>
                    <a:pt x="627" y="16"/>
                  </a:lnTo>
                  <a:lnTo>
                    <a:pt x="650" y="22"/>
                  </a:lnTo>
                  <a:lnTo>
                    <a:pt x="674" y="30"/>
                  </a:lnTo>
                  <a:lnTo>
                    <a:pt x="697" y="38"/>
                  </a:lnTo>
                  <a:lnTo>
                    <a:pt x="719" y="48"/>
                  </a:lnTo>
                  <a:lnTo>
                    <a:pt x="740" y="60"/>
                  </a:lnTo>
                  <a:lnTo>
                    <a:pt x="762" y="72"/>
                  </a:lnTo>
                  <a:lnTo>
                    <a:pt x="783" y="85"/>
                  </a:lnTo>
                  <a:lnTo>
                    <a:pt x="803" y="99"/>
                  </a:lnTo>
                  <a:lnTo>
                    <a:pt x="822" y="114"/>
                  </a:lnTo>
                  <a:lnTo>
                    <a:pt x="841" y="131"/>
                  </a:lnTo>
                  <a:lnTo>
                    <a:pt x="860" y="148"/>
                  </a:lnTo>
                  <a:lnTo>
                    <a:pt x="860" y="148"/>
                  </a:lnTo>
                  <a:lnTo>
                    <a:pt x="878" y="166"/>
                  </a:lnTo>
                  <a:lnTo>
                    <a:pt x="895" y="187"/>
                  </a:lnTo>
                  <a:lnTo>
                    <a:pt x="910" y="206"/>
                  </a:lnTo>
                  <a:lnTo>
                    <a:pt x="924" y="227"/>
                  </a:lnTo>
                  <a:lnTo>
                    <a:pt x="938" y="248"/>
                  </a:lnTo>
                  <a:lnTo>
                    <a:pt x="949" y="270"/>
                  </a:lnTo>
                  <a:lnTo>
                    <a:pt x="961" y="292"/>
                  </a:lnTo>
                  <a:lnTo>
                    <a:pt x="971" y="315"/>
                  </a:lnTo>
                  <a:lnTo>
                    <a:pt x="979" y="337"/>
                  </a:lnTo>
                  <a:lnTo>
                    <a:pt x="986" y="361"/>
                  </a:lnTo>
                  <a:lnTo>
                    <a:pt x="993" y="384"/>
                  </a:lnTo>
                  <a:lnTo>
                    <a:pt x="998" y="408"/>
                  </a:lnTo>
                  <a:lnTo>
                    <a:pt x="1003" y="432"/>
                  </a:lnTo>
                  <a:lnTo>
                    <a:pt x="1005" y="456"/>
                  </a:lnTo>
                  <a:lnTo>
                    <a:pt x="1006" y="480"/>
                  </a:lnTo>
                  <a:lnTo>
                    <a:pt x="1008" y="505"/>
                  </a:lnTo>
                  <a:lnTo>
                    <a:pt x="1006" y="529"/>
                  </a:lnTo>
                  <a:lnTo>
                    <a:pt x="1005" y="552"/>
                  </a:lnTo>
                  <a:lnTo>
                    <a:pt x="1003" y="577"/>
                  </a:lnTo>
                  <a:lnTo>
                    <a:pt x="998" y="601"/>
                  </a:lnTo>
                  <a:lnTo>
                    <a:pt x="993" y="625"/>
                  </a:lnTo>
                  <a:lnTo>
                    <a:pt x="986" y="649"/>
                  </a:lnTo>
                  <a:lnTo>
                    <a:pt x="979" y="671"/>
                  </a:lnTo>
                  <a:lnTo>
                    <a:pt x="971" y="694"/>
                  </a:lnTo>
                  <a:lnTo>
                    <a:pt x="961" y="716"/>
                  </a:lnTo>
                  <a:lnTo>
                    <a:pt x="949" y="739"/>
                  </a:lnTo>
                  <a:lnTo>
                    <a:pt x="938" y="760"/>
                  </a:lnTo>
                  <a:lnTo>
                    <a:pt x="924" y="782"/>
                  </a:lnTo>
                  <a:lnTo>
                    <a:pt x="910" y="803"/>
                  </a:lnTo>
                  <a:lnTo>
                    <a:pt x="895" y="823"/>
                  </a:lnTo>
                  <a:lnTo>
                    <a:pt x="878" y="842"/>
                  </a:lnTo>
                  <a:lnTo>
                    <a:pt x="860" y="861"/>
                  </a:lnTo>
                  <a:lnTo>
                    <a:pt x="860" y="861"/>
                  </a:lnTo>
                  <a:lnTo>
                    <a:pt x="841" y="879"/>
                  </a:lnTo>
                  <a:lnTo>
                    <a:pt x="822" y="894"/>
                  </a:lnTo>
                  <a:lnTo>
                    <a:pt x="803" y="910"/>
                  </a:lnTo>
                  <a:lnTo>
                    <a:pt x="783" y="924"/>
                  </a:lnTo>
                  <a:lnTo>
                    <a:pt x="762" y="937"/>
                  </a:lnTo>
                  <a:lnTo>
                    <a:pt x="740" y="949"/>
                  </a:lnTo>
                  <a:lnTo>
                    <a:pt x="719" y="961"/>
                  </a:lnTo>
                  <a:lnTo>
                    <a:pt x="697" y="970"/>
                  </a:lnTo>
                  <a:lnTo>
                    <a:pt x="674" y="980"/>
                  </a:lnTo>
                  <a:lnTo>
                    <a:pt x="650" y="987"/>
                  </a:lnTo>
                  <a:lnTo>
                    <a:pt x="627" y="994"/>
                  </a:lnTo>
                  <a:lnTo>
                    <a:pt x="603" y="999"/>
                  </a:lnTo>
                  <a:lnTo>
                    <a:pt x="578" y="1004"/>
                  </a:lnTo>
                  <a:lnTo>
                    <a:pt x="554" y="1006"/>
                  </a:lnTo>
                  <a:lnTo>
                    <a:pt x="529" y="1008"/>
                  </a:lnTo>
                  <a:lnTo>
                    <a:pt x="503" y="1008"/>
                  </a:lnTo>
                  <a:lnTo>
                    <a:pt x="503" y="1008"/>
                  </a:lnTo>
                  <a:close/>
                  <a:moveTo>
                    <a:pt x="503" y="50"/>
                  </a:moveTo>
                  <a:lnTo>
                    <a:pt x="503" y="50"/>
                  </a:lnTo>
                  <a:lnTo>
                    <a:pt x="480" y="50"/>
                  </a:lnTo>
                  <a:lnTo>
                    <a:pt x="458" y="53"/>
                  </a:lnTo>
                  <a:lnTo>
                    <a:pt x="437" y="55"/>
                  </a:lnTo>
                  <a:lnTo>
                    <a:pt x="414" y="58"/>
                  </a:lnTo>
                  <a:lnTo>
                    <a:pt x="393" y="63"/>
                  </a:lnTo>
                  <a:lnTo>
                    <a:pt x="371" y="69"/>
                  </a:lnTo>
                  <a:lnTo>
                    <a:pt x="350" y="76"/>
                  </a:lnTo>
                  <a:lnTo>
                    <a:pt x="330" y="85"/>
                  </a:lnTo>
                  <a:lnTo>
                    <a:pt x="310" y="93"/>
                  </a:lnTo>
                  <a:lnTo>
                    <a:pt x="289" y="104"/>
                  </a:lnTo>
                  <a:lnTo>
                    <a:pt x="270" y="114"/>
                  </a:lnTo>
                  <a:lnTo>
                    <a:pt x="251" y="126"/>
                  </a:lnTo>
                  <a:lnTo>
                    <a:pt x="234" y="139"/>
                  </a:lnTo>
                  <a:lnTo>
                    <a:pt x="216" y="152"/>
                  </a:lnTo>
                  <a:lnTo>
                    <a:pt x="199" y="168"/>
                  </a:lnTo>
                  <a:lnTo>
                    <a:pt x="183" y="183"/>
                  </a:lnTo>
                  <a:lnTo>
                    <a:pt x="183" y="183"/>
                  </a:lnTo>
                  <a:lnTo>
                    <a:pt x="166" y="200"/>
                  </a:lnTo>
                  <a:lnTo>
                    <a:pt x="152" y="218"/>
                  </a:lnTo>
                  <a:lnTo>
                    <a:pt x="137" y="235"/>
                  </a:lnTo>
                  <a:lnTo>
                    <a:pt x="124" y="254"/>
                  </a:lnTo>
                  <a:lnTo>
                    <a:pt x="112" y="273"/>
                  </a:lnTo>
                  <a:lnTo>
                    <a:pt x="102" y="294"/>
                  </a:lnTo>
                  <a:lnTo>
                    <a:pt x="91" y="313"/>
                  </a:lnTo>
                  <a:lnTo>
                    <a:pt x="83" y="334"/>
                  </a:lnTo>
                  <a:lnTo>
                    <a:pt x="74" y="354"/>
                  </a:lnTo>
                  <a:lnTo>
                    <a:pt x="69" y="375"/>
                  </a:lnTo>
                  <a:lnTo>
                    <a:pt x="63" y="396"/>
                  </a:lnTo>
                  <a:lnTo>
                    <a:pt x="58" y="417"/>
                  </a:lnTo>
                  <a:lnTo>
                    <a:pt x="54" y="440"/>
                  </a:lnTo>
                  <a:lnTo>
                    <a:pt x="52" y="461"/>
                  </a:lnTo>
                  <a:lnTo>
                    <a:pt x="50" y="482"/>
                  </a:lnTo>
                  <a:lnTo>
                    <a:pt x="50" y="505"/>
                  </a:lnTo>
                  <a:lnTo>
                    <a:pt x="50" y="526"/>
                  </a:lnTo>
                  <a:lnTo>
                    <a:pt x="52" y="548"/>
                  </a:lnTo>
                  <a:lnTo>
                    <a:pt x="54" y="570"/>
                  </a:lnTo>
                  <a:lnTo>
                    <a:pt x="58" y="592"/>
                  </a:lnTo>
                  <a:lnTo>
                    <a:pt x="63" y="613"/>
                  </a:lnTo>
                  <a:lnTo>
                    <a:pt x="69" y="634"/>
                  </a:lnTo>
                  <a:lnTo>
                    <a:pt x="74" y="655"/>
                  </a:lnTo>
                  <a:lnTo>
                    <a:pt x="83" y="676"/>
                  </a:lnTo>
                  <a:lnTo>
                    <a:pt x="91" y="696"/>
                  </a:lnTo>
                  <a:lnTo>
                    <a:pt x="102" y="716"/>
                  </a:lnTo>
                  <a:lnTo>
                    <a:pt x="112" y="735"/>
                  </a:lnTo>
                  <a:lnTo>
                    <a:pt x="124" y="754"/>
                  </a:lnTo>
                  <a:lnTo>
                    <a:pt x="137" y="773"/>
                  </a:lnTo>
                  <a:lnTo>
                    <a:pt x="152" y="791"/>
                  </a:lnTo>
                  <a:lnTo>
                    <a:pt x="166" y="809"/>
                  </a:lnTo>
                  <a:lnTo>
                    <a:pt x="183" y="826"/>
                  </a:lnTo>
                  <a:lnTo>
                    <a:pt x="183" y="826"/>
                  </a:lnTo>
                  <a:lnTo>
                    <a:pt x="199" y="841"/>
                  </a:lnTo>
                  <a:lnTo>
                    <a:pt x="216" y="856"/>
                  </a:lnTo>
                  <a:lnTo>
                    <a:pt x="234" y="869"/>
                  </a:lnTo>
                  <a:lnTo>
                    <a:pt x="251" y="883"/>
                  </a:lnTo>
                  <a:lnTo>
                    <a:pt x="270" y="894"/>
                  </a:lnTo>
                  <a:lnTo>
                    <a:pt x="289" y="905"/>
                  </a:lnTo>
                  <a:lnTo>
                    <a:pt x="310" y="916"/>
                  </a:lnTo>
                  <a:lnTo>
                    <a:pt x="330" y="924"/>
                  </a:lnTo>
                  <a:lnTo>
                    <a:pt x="350" y="932"/>
                  </a:lnTo>
                  <a:lnTo>
                    <a:pt x="371" y="940"/>
                  </a:lnTo>
                  <a:lnTo>
                    <a:pt x="393" y="945"/>
                  </a:lnTo>
                  <a:lnTo>
                    <a:pt x="414" y="950"/>
                  </a:lnTo>
                  <a:lnTo>
                    <a:pt x="437" y="954"/>
                  </a:lnTo>
                  <a:lnTo>
                    <a:pt x="458" y="956"/>
                  </a:lnTo>
                  <a:lnTo>
                    <a:pt x="480" y="959"/>
                  </a:lnTo>
                  <a:lnTo>
                    <a:pt x="503" y="959"/>
                  </a:lnTo>
                  <a:lnTo>
                    <a:pt x="503" y="959"/>
                  </a:lnTo>
                  <a:lnTo>
                    <a:pt x="527" y="959"/>
                  </a:lnTo>
                  <a:lnTo>
                    <a:pt x="548" y="956"/>
                  </a:lnTo>
                  <a:lnTo>
                    <a:pt x="571" y="954"/>
                  </a:lnTo>
                  <a:lnTo>
                    <a:pt x="593" y="950"/>
                  </a:lnTo>
                  <a:lnTo>
                    <a:pt x="615" y="945"/>
                  </a:lnTo>
                  <a:lnTo>
                    <a:pt x="636" y="940"/>
                  </a:lnTo>
                  <a:lnTo>
                    <a:pt x="657" y="932"/>
                  </a:lnTo>
                  <a:lnTo>
                    <a:pt x="678" y="924"/>
                  </a:lnTo>
                  <a:lnTo>
                    <a:pt x="698" y="916"/>
                  </a:lnTo>
                  <a:lnTo>
                    <a:pt x="718" y="905"/>
                  </a:lnTo>
                  <a:lnTo>
                    <a:pt x="737" y="894"/>
                  </a:lnTo>
                  <a:lnTo>
                    <a:pt x="756" y="883"/>
                  </a:lnTo>
                  <a:lnTo>
                    <a:pt x="774" y="869"/>
                  </a:lnTo>
                  <a:lnTo>
                    <a:pt x="792" y="856"/>
                  </a:lnTo>
                  <a:lnTo>
                    <a:pt x="808" y="841"/>
                  </a:lnTo>
                  <a:lnTo>
                    <a:pt x="825" y="826"/>
                  </a:lnTo>
                  <a:lnTo>
                    <a:pt x="825" y="826"/>
                  </a:lnTo>
                  <a:lnTo>
                    <a:pt x="841" y="809"/>
                  </a:lnTo>
                  <a:lnTo>
                    <a:pt x="856" y="791"/>
                  </a:lnTo>
                  <a:lnTo>
                    <a:pt x="870" y="773"/>
                  </a:lnTo>
                  <a:lnTo>
                    <a:pt x="883" y="754"/>
                  </a:lnTo>
                  <a:lnTo>
                    <a:pt x="895" y="735"/>
                  </a:lnTo>
                  <a:lnTo>
                    <a:pt x="905" y="716"/>
                  </a:lnTo>
                  <a:lnTo>
                    <a:pt x="915" y="696"/>
                  </a:lnTo>
                  <a:lnTo>
                    <a:pt x="924" y="676"/>
                  </a:lnTo>
                  <a:lnTo>
                    <a:pt x="932" y="655"/>
                  </a:lnTo>
                  <a:lnTo>
                    <a:pt x="939" y="634"/>
                  </a:lnTo>
                  <a:lnTo>
                    <a:pt x="945" y="613"/>
                  </a:lnTo>
                  <a:lnTo>
                    <a:pt x="949" y="592"/>
                  </a:lnTo>
                  <a:lnTo>
                    <a:pt x="953" y="570"/>
                  </a:lnTo>
                  <a:lnTo>
                    <a:pt x="955" y="548"/>
                  </a:lnTo>
                  <a:lnTo>
                    <a:pt x="957" y="526"/>
                  </a:lnTo>
                  <a:lnTo>
                    <a:pt x="958" y="505"/>
                  </a:lnTo>
                  <a:lnTo>
                    <a:pt x="957" y="482"/>
                  </a:lnTo>
                  <a:lnTo>
                    <a:pt x="955" y="461"/>
                  </a:lnTo>
                  <a:lnTo>
                    <a:pt x="953" y="440"/>
                  </a:lnTo>
                  <a:lnTo>
                    <a:pt x="949" y="417"/>
                  </a:lnTo>
                  <a:lnTo>
                    <a:pt x="945" y="396"/>
                  </a:lnTo>
                  <a:lnTo>
                    <a:pt x="939" y="375"/>
                  </a:lnTo>
                  <a:lnTo>
                    <a:pt x="932" y="354"/>
                  </a:lnTo>
                  <a:lnTo>
                    <a:pt x="924" y="334"/>
                  </a:lnTo>
                  <a:lnTo>
                    <a:pt x="916" y="313"/>
                  </a:lnTo>
                  <a:lnTo>
                    <a:pt x="905" y="294"/>
                  </a:lnTo>
                  <a:lnTo>
                    <a:pt x="895" y="273"/>
                  </a:lnTo>
                  <a:lnTo>
                    <a:pt x="883" y="254"/>
                  </a:lnTo>
                  <a:lnTo>
                    <a:pt x="870" y="235"/>
                  </a:lnTo>
                  <a:lnTo>
                    <a:pt x="856" y="218"/>
                  </a:lnTo>
                  <a:lnTo>
                    <a:pt x="841" y="200"/>
                  </a:lnTo>
                  <a:lnTo>
                    <a:pt x="825" y="183"/>
                  </a:lnTo>
                  <a:lnTo>
                    <a:pt x="825" y="183"/>
                  </a:lnTo>
                  <a:lnTo>
                    <a:pt x="808" y="168"/>
                  </a:lnTo>
                  <a:lnTo>
                    <a:pt x="792" y="152"/>
                  </a:lnTo>
                  <a:lnTo>
                    <a:pt x="774" y="139"/>
                  </a:lnTo>
                  <a:lnTo>
                    <a:pt x="756" y="126"/>
                  </a:lnTo>
                  <a:lnTo>
                    <a:pt x="737" y="114"/>
                  </a:lnTo>
                  <a:lnTo>
                    <a:pt x="718" y="104"/>
                  </a:lnTo>
                  <a:lnTo>
                    <a:pt x="698" y="93"/>
                  </a:lnTo>
                  <a:lnTo>
                    <a:pt x="678" y="85"/>
                  </a:lnTo>
                  <a:lnTo>
                    <a:pt x="657" y="76"/>
                  </a:lnTo>
                  <a:lnTo>
                    <a:pt x="636" y="69"/>
                  </a:lnTo>
                  <a:lnTo>
                    <a:pt x="615" y="63"/>
                  </a:lnTo>
                  <a:lnTo>
                    <a:pt x="593" y="58"/>
                  </a:lnTo>
                  <a:lnTo>
                    <a:pt x="571" y="55"/>
                  </a:lnTo>
                  <a:lnTo>
                    <a:pt x="548" y="53"/>
                  </a:lnTo>
                  <a:lnTo>
                    <a:pt x="527" y="50"/>
                  </a:lnTo>
                  <a:lnTo>
                    <a:pt x="503" y="50"/>
                  </a:lnTo>
                  <a:lnTo>
                    <a:pt x="503"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13" name="Freeform 140"/>
            <p:cNvSpPr/>
            <p:nvPr/>
          </p:nvSpPr>
          <p:spPr bwMode="auto">
            <a:xfrm>
              <a:off x="6143231" y="5702281"/>
              <a:ext cx="85725" cy="414338"/>
            </a:xfrm>
            <a:custGeom>
              <a:avLst/>
              <a:gdLst>
                <a:gd name="T0" fmla="*/ 5 w 162"/>
                <a:gd name="T1" fmla="*/ 751 h 782"/>
                <a:gd name="T2" fmla="*/ 16 w 162"/>
                <a:gd name="T3" fmla="*/ 735 h 782"/>
                <a:gd name="T4" fmla="*/ 40 w 162"/>
                <a:gd name="T5" fmla="*/ 700 h 782"/>
                <a:gd name="T6" fmla="*/ 59 w 162"/>
                <a:gd name="T7" fmla="*/ 661 h 782"/>
                <a:gd name="T8" fmla="*/ 77 w 162"/>
                <a:gd name="T9" fmla="*/ 618 h 782"/>
                <a:gd name="T10" fmla="*/ 90 w 162"/>
                <a:gd name="T11" fmla="*/ 572 h 782"/>
                <a:gd name="T12" fmla="*/ 101 w 162"/>
                <a:gd name="T13" fmla="*/ 523 h 782"/>
                <a:gd name="T14" fmla="*/ 109 w 162"/>
                <a:gd name="T15" fmla="*/ 473 h 782"/>
                <a:gd name="T16" fmla="*/ 113 w 162"/>
                <a:gd name="T17" fmla="*/ 421 h 782"/>
                <a:gd name="T18" fmla="*/ 113 w 162"/>
                <a:gd name="T19" fmla="*/ 395 h 782"/>
                <a:gd name="T20" fmla="*/ 110 w 162"/>
                <a:gd name="T21" fmla="*/ 340 h 782"/>
                <a:gd name="T22" fmla="*/ 105 w 162"/>
                <a:gd name="T23" fmla="*/ 288 h 782"/>
                <a:gd name="T24" fmla="*/ 96 w 162"/>
                <a:gd name="T25" fmla="*/ 237 h 782"/>
                <a:gd name="T26" fmla="*/ 83 w 162"/>
                <a:gd name="T27" fmla="*/ 189 h 782"/>
                <a:gd name="T28" fmla="*/ 66 w 162"/>
                <a:gd name="T29" fmla="*/ 144 h 782"/>
                <a:gd name="T30" fmla="*/ 47 w 162"/>
                <a:gd name="T31" fmla="*/ 103 h 782"/>
                <a:gd name="T32" fmla="*/ 25 w 162"/>
                <a:gd name="T33" fmla="*/ 65 h 782"/>
                <a:gd name="T34" fmla="*/ 0 w 162"/>
                <a:gd name="T35" fmla="*/ 33 h 782"/>
                <a:gd name="T36" fmla="*/ 37 w 162"/>
                <a:gd name="T37" fmla="*/ 0 h 782"/>
                <a:gd name="T38" fmla="*/ 65 w 162"/>
                <a:gd name="T39" fmla="*/ 36 h 782"/>
                <a:gd name="T40" fmla="*/ 90 w 162"/>
                <a:gd name="T41" fmla="*/ 77 h 782"/>
                <a:gd name="T42" fmla="*/ 111 w 162"/>
                <a:gd name="T43" fmla="*/ 122 h 782"/>
                <a:gd name="T44" fmla="*/ 129 w 162"/>
                <a:gd name="T45" fmla="*/ 172 h 782"/>
                <a:gd name="T46" fmla="*/ 143 w 162"/>
                <a:gd name="T47" fmla="*/ 224 h 782"/>
                <a:gd name="T48" fmla="*/ 154 w 162"/>
                <a:gd name="T49" fmla="*/ 279 h 782"/>
                <a:gd name="T50" fmla="*/ 160 w 162"/>
                <a:gd name="T51" fmla="*/ 336 h 782"/>
                <a:gd name="T52" fmla="*/ 162 w 162"/>
                <a:gd name="T53" fmla="*/ 395 h 782"/>
                <a:gd name="T54" fmla="*/ 162 w 162"/>
                <a:gd name="T55" fmla="*/ 423 h 782"/>
                <a:gd name="T56" fmla="*/ 158 w 162"/>
                <a:gd name="T57" fmla="*/ 479 h 782"/>
                <a:gd name="T58" fmla="*/ 149 w 162"/>
                <a:gd name="T59" fmla="*/ 534 h 782"/>
                <a:gd name="T60" fmla="*/ 137 w 162"/>
                <a:gd name="T61" fmla="*/ 587 h 782"/>
                <a:gd name="T62" fmla="*/ 122 w 162"/>
                <a:gd name="T63" fmla="*/ 637 h 782"/>
                <a:gd name="T64" fmla="*/ 104 w 162"/>
                <a:gd name="T65" fmla="*/ 683 h 782"/>
                <a:gd name="T66" fmla="*/ 82 w 162"/>
                <a:gd name="T67" fmla="*/ 726 h 782"/>
                <a:gd name="T68" fmla="*/ 57 w 162"/>
                <a:gd name="T69" fmla="*/ 765 h 782"/>
                <a:gd name="T70" fmla="*/ 43 w 162"/>
                <a:gd name="T71"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2" h="782">
                  <a:moveTo>
                    <a:pt x="43" y="782"/>
                  </a:moveTo>
                  <a:lnTo>
                    <a:pt x="5" y="751"/>
                  </a:lnTo>
                  <a:lnTo>
                    <a:pt x="5" y="751"/>
                  </a:lnTo>
                  <a:lnTo>
                    <a:pt x="16" y="735"/>
                  </a:lnTo>
                  <a:lnTo>
                    <a:pt x="28" y="718"/>
                  </a:lnTo>
                  <a:lnTo>
                    <a:pt x="40" y="700"/>
                  </a:lnTo>
                  <a:lnTo>
                    <a:pt x="50" y="681"/>
                  </a:lnTo>
                  <a:lnTo>
                    <a:pt x="59" y="661"/>
                  </a:lnTo>
                  <a:lnTo>
                    <a:pt x="69" y="640"/>
                  </a:lnTo>
                  <a:lnTo>
                    <a:pt x="77" y="618"/>
                  </a:lnTo>
                  <a:lnTo>
                    <a:pt x="84" y="596"/>
                  </a:lnTo>
                  <a:lnTo>
                    <a:pt x="90" y="572"/>
                  </a:lnTo>
                  <a:lnTo>
                    <a:pt x="96" y="548"/>
                  </a:lnTo>
                  <a:lnTo>
                    <a:pt x="101" y="523"/>
                  </a:lnTo>
                  <a:lnTo>
                    <a:pt x="105" y="498"/>
                  </a:lnTo>
                  <a:lnTo>
                    <a:pt x="109" y="473"/>
                  </a:lnTo>
                  <a:lnTo>
                    <a:pt x="111" y="447"/>
                  </a:lnTo>
                  <a:lnTo>
                    <a:pt x="113" y="421"/>
                  </a:lnTo>
                  <a:lnTo>
                    <a:pt x="113" y="395"/>
                  </a:lnTo>
                  <a:lnTo>
                    <a:pt x="113" y="395"/>
                  </a:lnTo>
                  <a:lnTo>
                    <a:pt x="113" y="368"/>
                  </a:lnTo>
                  <a:lnTo>
                    <a:pt x="110" y="340"/>
                  </a:lnTo>
                  <a:lnTo>
                    <a:pt x="108" y="314"/>
                  </a:lnTo>
                  <a:lnTo>
                    <a:pt x="105" y="288"/>
                  </a:lnTo>
                  <a:lnTo>
                    <a:pt x="101" y="262"/>
                  </a:lnTo>
                  <a:lnTo>
                    <a:pt x="96" y="237"/>
                  </a:lnTo>
                  <a:lnTo>
                    <a:pt x="90" y="213"/>
                  </a:lnTo>
                  <a:lnTo>
                    <a:pt x="83" y="189"/>
                  </a:lnTo>
                  <a:lnTo>
                    <a:pt x="75" y="166"/>
                  </a:lnTo>
                  <a:lnTo>
                    <a:pt x="66" y="144"/>
                  </a:lnTo>
                  <a:lnTo>
                    <a:pt x="57" y="123"/>
                  </a:lnTo>
                  <a:lnTo>
                    <a:pt x="47" y="103"/>
                  </a:lnTo>
                  <a:lnTo>
                    <a:pt x="37" y="84"/>
                  </a:lnTo>
                  <a:lnTo>
                    <a:pt x="25" y="65"/>
                  </a:lnTo>
                  <a:lnTo>
                    <a:pt x="13" y="48"/>
                  </a:lnTo>
                  <a:lnTo>
                    <a:pt x="0" y="33"/>
                  </a:lnTo>
                  <a:lnTo>
                    <a:pt x="37" y="0"/>
                  </a:lnTo>
                  <a:lnTo>
                    <a:pt x="37" y="0"/>
                  </a:lnTo>
                  <a:lnTo>
                    <a:pt x="52" y="17"/>
                  </a:lnTo>
                  <a:lnTo>
                    <a:pt x="65" y="36"/>
                  </a:lnTo>
                  <a:lnTo>
                    <a:pt x="78" y="55"/>
                  </a:lnTo>
                  <a:lnTo>
                    <a:pt x="90" y="77"/>
                  </a:lnTo>
                  <a:lnTo>
                    <a:pt x="101" y="99"/>
                  </a:lnTo>
                  <a:lnTo>
                    <a:pt x="111" y="122"/>
                  </a:lnTo>
                  <a:lnTo>
                    <a:pt x="121" y="147"/>
                  </a:lnTo>
                  <a:lnTo>
                    <a:pt x="129" y="172"/>
                  </a:lnTo>
                  <a:lnTo>
                    <a:pt x="136" y="198"/>
                  </a:lnTo>
                  <a:lnTo>
                    <a:pt x="143" y="224"/>
                  </a:lnTo>
                  <a:lnTo>
                    <a:pt x="149" y="251"/>
                  </a:lnTo>
                  <a:lnTo>
                    <a:pt x="154" y="279"/>
                  </a:lnTo>
                  <a:lnTo>
                    <a:pt x="158" y="307"/>
                  </a:lnTo>
                  <a:lnTo>
                    <a:pt x="160" y="336"/>
                  </a:lnTo>
                  <a:lnTo>
                    <a:pt x="162" y="365"/>
                  </a:lnTo>
                  <a:lnTo>
                    <a:pt x="162" y="395"/>
                  </a:lnTo>
                  <a:lnTo>
                    <a:pt x="162" y="395"/>
                  </a:lnTo>
                  <a:lnTo>
                    <a:pt x="162" y="423"/>
                  </a:lnTo>
                  <a:lnTo>
                    <a:pt x="160" y="452"/>
                  </a:lnTo>
                  <a:lnTo>
                    <a:pt x="158" y="479"/>
                  </a:lnTo>
                  <a:lnTo>
                    <a:pt x="154" y="507"/>
                  </a:lnTo>
                  <a:lnTo>
                    <a:pt x="149" y="534"/>
                  </a:lnTo>
                  <a:lnTo>
                    <a:pt x="145" y="561"/>
                  </a:lnTo>
                  <a:lnTo>
                    <a:pt x="137" y="587"/>
                  </a:lnTo>
                  <a:lnTo>
                    <a:pt x="130" y="612"/>
                  </a:lnTo>
                  <a:lnTo>
                    <a:pt x="122" y="637"/>
                  </a:lnTo>
                  <a:lnTo>
                    <a:pt x="114" y="661"/>
                  </a:lnTo>
                  <a:lnTo>
                    <a:pt x="104" y="683"/>
                  </a:lnTo>
                  <a:lnTo>
                    <a:pt x="94" y="706"/>
                  </a:lnTo>
                  <a:lnTo>
                    <a:pt x="82" y="726"/>
                  </a:lnTo>
                  <a:lnTo>
                    <a:pt x="70" y="746"/>
                  </a:lnTo>
                  <a:lnTo>
                    <a:pt x="57" y="765"/>
                  </a:lnTo>
                  <a:lnTo>
                    <a:pt x="43" y="782"/>
                  </a:lnTo>
                  <a:lnTo>
                    <a:pt x="43" y="78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14" name="Freeform 141"/>
            <p:cNvSpPr/>
            <p:nvPr/>
          </p:nvSpPr>
          <p:spPr bwMode="auto">
            <a:xfrm>
              <a:off x="6051156" y="5862619"/>
              <a:ext cx="528638" cy="93663"/>
            </a:xfrm>
            <a:custGeom>
              <a:avLst/>
              <a:gdLst>
                <a:gd name="T0" fmla="*/ 499 w 999"/>
                <a:gd name="T1" fmla="*/ 177 h 177"/>
                <a:gd name="T2" fmla="*/ 430 w 999"/>
                <a:gd name="T3" fmla="*/ 175 h 177"/>
                <a:gd name="T4" fmla="*/ 363 w 999"/>
                <a:gd name="T5" fmla="*/ 169 h 177"/>
                <a:gd name="T6" fmla="*/ 296 w 999"/>
                <a:gd name="T7" fmla="*/ 158 h 177"/>
                <a:gd name="T8" fmla="*/ 232 w 999"/>
                <a:gd name="T9" fmla="*/ 143 h 177"/>
                <a:gd name="T10" fmla="*/ 171 w 999"/>
                <a:gd name="T11" fmla="*/ 125 h 177"/>
                <a:gd name="T12" fmla="*/ 113 w 999"/>
                <a:gd name="T13" fmla="*/ 102 h 177"/>
                <a:gd name="T14" fmla="*/ 60 w 999"/>
                <a:gd name="T15" fmla="*/ 76 h 177"/>
                <a:gd name="T16" fmla="*/ 11 w 999"/>
                <a:gd name="T17" fmla="*/ 47 h 177"/>
                <a:gd name="T18" fmla="*/ 8 w 999"/>
                <a:gd name="T19" fmla="*/ 43 h 177"/>
                <a:gd name="T20" fmla="*/ 2 w 999"/>
                <a:gd name="T21" fmla="*/ 35 h 177"/>
                <a:gd name="T22" fmla="*/ 0 w 999"/>
                <a:gd name="T23" fmla="*/ 26 h 177"/>
                <a:gd name="T24" fmla="*/ 2 w 999"/>
                <a:gd name="T25" fmla="*/ 17 h 177"/>
                <a:gd name="T26" fmla="*/ 4 w 999"/>
                <a:gd name="T27" fmla="*/ 12 h 177"/>
                <a:gd name="T28" fmla="*/ 11 w 999"/>
                <a:gd name="T29" fmla="*/ 5 h 177"/>
                <a:gd name="T30" fmla="*/ 21 w 999"/>
                <a:gd name="T31" fmla="*/ 1 h 177"/>
                <a:gd name="T32" fmla="*/ 30 w 999"/>
                <a:gd name="T33" fmla="*/ 1 h 177"/>
                <a:gd name="T34" fmla="*/ 38 w 999"/>
                <a:gd name="T35" fmla="*/ 5 h 177"/>
                <a:gd name="T36" fmla="*/ 61 w 999"/>
                <a:gd name="T37" fmla="*/ 19 h 177"/>
                <a:gd name="T38" fmla="*/ 110 w 999"/>
                <a:gd name="T39" fmla="*/ 45 h 177"/>
                <a:gd name="T40" fmla="*/ 162 w 999"/>
                <a:gd name="T41" fmla="*/ 68 h 177"/>
                <a:gd name="T42" fmla="*/ 218 w 999"/>
                <a:gd name="T43" fmla="*/ 87 h 177"/>
                <a:gd name="T44" fmla="*/ 277 w 999"/>
                <a:gd name="T45" fmla="*/ 102 h 177"/>
                <a:gd name="T46" fmla="*/ 338 w 999"/>
                <a:gd name="T47" fmla="*/ 114 h 177"/>
                <a:gd name="T48" fmla="*/ 402 w 999"/>
                <a:gd name="T49" fmla="*/ 123 h 177"/>
                <a:gd name="T50" fmla="*/ 467 w 999"/>
                <a:gd name="T51" fmla="*/ 127 h 177"/>
                <a:gd name="T52" fmla="*/ 499 w 999"/>
                <a:gd name="T53" fmla="*/ 127 h 177"/>
                <a:gd name="T54" fmla="*/ 566 w 999"/>
                <a:gd name="T55" fmla="*/ 125 h 177"/>
                <a:gd name="T56" fmla="*/ 630 w 999"/>
                <a:gd name="T57" fmla="*/ 119 h 177"/>
                <a:gd name="T58" fmla="*/ 693 w 999"/>
                <a:gd name="T59" fmla="*/ 110 h 177"/>
                <a:gd name="T60" fmla="*/ 752 w 999"/>
                <a:gd name="T61" fmla="*/ 95 h 177"/>
                <a:gd name="T62" fmla="*/ 810 w 999"/>
                <a:gd name="T63" fmla="*/ 77 h 177"/>
                <a:gd name="T64" fmla="*/ 863 w 999"/>
                <a:gd name="T65" fmla="*/ 57 h 177"/>
                <a:gd name="T66" fmla="*/ 915 w 999"/>
                <a:gd name="T67" fmla="*/ 32 h 177"/>
                <a:gd name="T68" fmla="*/ 961 w 999"/>
                <a:gd name="T69" fmla="*/ 5 h 177"/>
                <a:gd name="T70" fmla="*/ 964 w 999"/>
                <a:gd name="T71" fmla="*/ 3 h 177"/>
                <a:gd name="T72" fmla="*/ 974 w 999"/>
                <a:gd name="T73" fmla="*/ 0 h 177"/>
                <a:gd name="T74" fmla="*/ 983 w 999"/>
                <a:gd name="T75" fmla="*/ 3 h 177"/>
                <a:gd name="T76" fmla="*/ 992 w 999"/>
                <a:gd name="T77" fmla="*/ 9 h 177"/>
                <a:gd name="T78" fmla="*/ 995 w 999"/>
                <a:gd name="T79" fmla="*/ 12 h 177"/>
                <a:gd name="T80" fmla="*/ 999 w 999"/>
                <a:gd name="T81" fmla="*/ 22 h 177"/>
                <a:gd name="T82" fmla="*/ 999 w 999"/>
                <a:gd name="T83" fmla="*/ 31 h 177"/>
                <a:gd name="T84" fmla="*/ 995 w 999"/>
                <a:gd name="T85" fmla="*/ 39 h 177"/>
                <a:gd name="T86" fmla="*/ 988 w 999"/>
                <a:gd name="T87" fmla="*/ 47 h 177"/>
                <a:gd name="T88" fmla="*/ 964 w 999"/>
                <a:gd name="T89" fmla="*/ 62 h 177"/>
                <a:gd name="T90" fmla="*/ 912 w 999"/>
                <a:gd name="T91" fmla="*/ 89 h 177"/>
                <a:gd name="T92" fmla="*/ 858 w 999"/>
                <a:gd name="T93" fmla="*/ 113 h 177"/>
                <a:gd name="T94" fmla="*/ 798 w 999"/>
                <a:gd name="T95" fmla="*/ 134 h 177"/>
                <a:gd name="T96" fmla="*/ 735 w 999"/>
                <a:gd name="T97" fmla="*/ 151 h 177"/>
                <a:gd name="T98" fmla="*/ 670 w 999"/>
                <a:gd name="T99" fmla="*/ 164 h 177"/>
                <a:gd name="T100" fmla="*/ 604 w 999"/>
                <a:gd name="T101" fmla="*/ 172 h 177"/>
                <a:gd name="T102" fmla="*/ 535 w 999"/>
                <a:gd name="T103" fmla="*/ 177 h 177"/>
                <a:gd name="T104" fmla="*/ 499 w 999"/>
                <a:gd name="T10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9" h="177">
                  <a:moveTo>
                    <a:pt x="499" y="177"/>
                  </a:moveTo>
                  <a:lnTo>
                    <a:pt x="499" y="177"/>
                  </a:lnTo>
                  <a:lnTo>
                    <a:pt x="465" y="177"/>
                  </a:lnTo>
                  <a:lnTo>
                    <a:pt x="430" y="175"/>
                  </a:lnTo>
                  <a:lnTo>
                    <a:pt x="396" y="172"/>
                  </a:lnTo>
                  <a:lnTo>
                    <a:pt x="363" y="169"/>
                  </a:lnTo>
                  <a:lnTo>
                    <a:pt x="329" y="164"/>
                  </a:lnTo>
                  <a:lnTo>
                    <a:pt x="296" y="158"/>
                  </a:lnTo>
                  <a:lnTo>
                    <a:pt x="264" y="151"/>
                  </a:lnTo>
                  <a:lnTo>
                    <a:pt x="232" y="143"/>
                  </a:lnTo>
                  <a:lnTo>
                    <a:pt x="201" y="134"/>
                  </a:lnTo>
                  <a:lnTo>
                    <a:pt x="171" y="125"/>
                  </a:lnTo>
                  <a:lnTo>
                    <a:pt x="142" y="113"/>
                  </a:lnTo>
                  <a:lnTo>
                    <a:pt x="113" y="102"/>
                  </a:lnTo>
                  <a:lnTo>
                    <a:pt x="86" y="89"/>
                  </a:lnTo>
                  <a:lnTo>
                    <a:pt x="60" y="76"/>
                  </a:lnTo>
                  <a:lnTo>
                    <a:pt x="35" y="62"/>
                  </a:lnTo>
                  <a:lnTo>
                    <a:pt x="11" y="47"/>
                  </a:lnTo>
                  <a:lnTo>
                    <a:pt x="11" y="47"/>
                  </a:lnTo>
                  <a:lnTo>
                    <a:pt x="8" y="43"/>
                  </a:lnTo>
                  <a:lnTo>
                    <a:pt x="4" y="39"/>
                  </a:lnTo>
                  <a:lnTo>
                    <a:pt x="2" y="35"/>
                  </a:lnTo>
                  <a:lnTo>
                    <a:pt x="0" y="31"/>
                  </a:lnTo>
                  <a:lnTo>
                    <a:pt x="0" y="26"/>
                  </a:lnTo>
                  <a:lnTo>
                    <a:pt x="0" y="22"/>
                  </a:lnTo>
                  <a:lnTo>
                    <a:pt x="2" y="17"/>
                  </a:lnTo>
                  <a:lnTo>
                    <a:pt x="4" y="12"/>
                  </a:lnTo>
                  <a:lnTo>
                    <a:pt x="4" y="12"/>
                  </a:lnTo>
                  <a:lnTo>
                    <a:pt x="8" y="9"/>
                  </a:lnTo>
                  <a:lnTo>
                    <a:pt x="11" y="5"/>
                  </a:lnTo>
                  <a:lnTo>
                    <a:pt x="16" y="3"/>
                  </a:lnTo>
                  <a:lnTo>
                    <a:pt x="21" y="1"/>
                  </a:lnTo>
                  <a:lnTo>
                    <a:pt x="25" y="0"/>
                  </a:lnTo>
                  <a:lnTo>
                    <a:pt x="30" y="1"/>
                  </a:lnTo>
                  <a:lnTo>
                    <a:pt x="35" y="3"/>
                  </a:lnTo>
                  <a:lnTo>
                    <a:pt x="38" y="5"/>
                  </a:lnTo>
                  <a:lnTo>
                    <a:pt x="38" y="5"/>
                  </a:lnTo>
                  <a:lnTo>
                    <a:pt x="61" y="19"/>
                  </a:lnTo>
                  <a:lnTo>
                    <a:pt x="85" y="32"/>
                  </a:lnTo>
                  <a:lnTo>
                    <a:pt x="110" y="45"/>
                  </a:lnTo>
                  <a:lnTo>
                    <a:pt x="135" y="57"/>
                  </a:lnTo>
                  <a:lnTo>
                    <a:pt x="162" y="68"/>
                  </a:lnTo>
                  <a:lnTo>
                    <a:pt x="189" y="77"/>
                  </a:lnTo>
                  <a:lnTo>
                    <a:pt x="218" y="87"/>
                  </a:lnTo>
                  <a:lnTo>
                    <a:pt x="246" y="95"/>
                  </a:lnTo>
                  <a:lnTo>
                    <a:pt x="277" y="102"/>
                  </a:lnTo>
                  <a:lnTo>
                    <a:pt x="307" y="110"/>
                  </a:lnTo>
                  <a:lnTo>
                    <a:pt x="338" y="114"/>
                  </a:lnTo>
                  <a:lnTo>
                    <a:pt x="370" y="119"/>
                  </a:lnTo>
                  <a:lnTo>
                    <a:pt x="402" y="123"/>
                  </a:lnTo>
                  <a:lnTo>
                    <a:pt x="434" y="125"/>
                  </a:lnTo>
                  <a:lnTo>
                    <a:pt x="467" y="127"/>
                  </a:lnTo>
                  <a:lnTo>
                    <a:pt x="499" y="127"/>
                  </a:lnTo>
                  <a:lnTo>
                    <a:pt x="499" y="127"/>
                  </a:lnTo>
                  <a:lnTo>
                    <a:pt x="532" y="127"/>
                  </a:lnTo>
                  <a:lnTo>
                    <a:pt x="566" y="125"/>
                  </a:lnTo>
                  <a:lnTo>
                    <a:pt x="598" y="123"/>
                  </a:lnTo>
                  <a:lnTo>
                    <a:pt x="630" y="119"/>
                  </a:lnTo>
                  <a:lnTo>
                    <a:pt x="662" y="114"/>
                  </a:lnTo>
                  <a:lnTo>
                    <a:pt x="693" y="110"/>
                  </a:lnTo>
                  <a:lnTo>
                    <a:pt x="722" y="102"/>
                  </a:lnTo>
                  <a:lnTo>
                    <a:pt x="752" y="95"/>
                  </a:lnTo>
                  <a:lnTo>
                    <a:pt x="782" y="87"/>
                  </a:lnTo>
                  <a:lnTo>
                    <a:pt x="810" y="77"/>
                  </a:lnTo>
                  <a:lnTo>
                    <a:pt x="837" y="68"/>
                  </a:lnTo>
                  <a:lnTo>
                    <a:pt x="863" y="57"/>
                  </a:lnTo>
                  <a:lnTo>
                    <a:pt x="890" y="45"/>
                  </a:lnTo>
                  <a:lnTo>
                    <a:pt x="915" y="32"/>
                  </a:lnTo>
                  <a:lnTo>
                    <a:pt x="938" y="19"/>
                  </a:lnTo>
                  <a:lnTo>
                    <a:pt x="961" y="5"/>
                  </a:lnTo>
                  <a:lnTo>
                    <a:pt x="961" y="5"/>
                  </a:lnTo>
                  <a:lnTo>
                    <a:pt x="964" y="3"/>
                  </a:lnTo>
                  <a:lnTo>
                    <a:pt x="969" y="1"/>
                  </a:lnTo>
                  <a:lnTo>
                    <a:pt x="974" y="0"/>
                  </a:lnTo>
                  <a:lnTo>
                    <a:pt x="979" y="1"/>
                  </a:lnTo>
                  <a:lnTo>
                    <a:pt x="983" y="3"/>
                  </a:lnTo>
                  <a:lnTo>
                    <a:pt x="988" y="5"/>
                  </a:lnTo>
                  <a:lnTo>
                    <a:pt x="992" y="9"/>
                  </a:lnTo>
                  <a:lnTo>
                    <a:pt x="995" y="12"/>
                  </a:lnTo>
                  <a:lnTo>
                    <a:pt x="995" y="12"/>
                  </a:lnTo>
                  <a:lnTo>
                    <a:pt x="998" y="17"/>
                  </a:lnTo>
                  <a:lnTo>
                    <a:pt x="999" y="22"/>
                  </a:lnTo>
                  <a:lnTo>
                    <a:pt x="999" y="26"/>
                  </a:lnTo>
                  <a:lnTo>
                    <a:pt x="999" y="31"/>
                  </a:lnTo>
                  <a:lnTo>
                    <a:pt x="998" y="35"/>
                  </a:lnTo>
                  <a:lnTo>
                    <a:pt x="995" y="39"/>
                  </a:lnTo>
                  <a:lnTo>
                    <a:pt x="992" y="43"/>
                  </a:lnTo>
                  <a:lnTo>
                    <a:pt x="988" y="47"/>
                  </a:lnTo>
                  <a:lnTo>
                    <a:pt x="988" y="47"/>
                  </a:lnTo>
                  <a:lnTo>
                    <a:pt x="964" y="62"/>
                  </a:lnTo>
                  <a:lnTo>
                    <a:pt x="939" y="76"/>
                  </a:lnTo>
                  <a:lnTo>
                    <a:pt x="912" y="89"/>
                  </a:lnTo>
                  <a:lnTo>
                    <a:pt x="885" y="102"/>
                  </a:lnTo>
                  <a:lnTo>
                    <a:pt x="858" y="113"/>
                  </a:lnTo>
                  <a:lnTo>
                    <a:pt x="828" y="125"/>
                  </a:lnTo>
                  <a:lnTo>
                    <a:pt x="798" y="134"/>
                  </a:lnTo>
                  <a:lnTo>
                    <a:pt x="767" y="143"/>
                  </a:lnTo>
                  <a:lnTo>
                    <a:pt x="735" y="151"/>
                  </a:lnTo>
                  <a:lnTo>
                    <a:pt x="703" y="158"/>
                  </a:lnTo>
                  <a:lnTo>
                    <a:pt x="670" y="164"/>
                  </a:lnTo>
                  <a:lnTo>
                    <a:pt x="637" y="169"/>
                  </a:lnTo>
                  <a:lnTo>
                    <a:pt x="604" y="172"/>
                  </a:lnTo>
                  <a:lnTo>
                    <a:pt x="569" y="175"/>
                  </a:lnTo>
                  <a:lnTo>
                    <a:pt x="535" y="177"/>
                  </a:lnTo>
                  <a:lnTo>
                    <a:pt x="499" y="177"/>
                  </a:lnTo>
                  <a:lnTo>
                    <a:pt x="499" y="17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15" name="Freeform 142"/>
            <p:cNvSpPr/>
            <p:nvPr/>
          </p:nvSpPr>
          <p:spPr bwMode="auto">
            <a:xfrm>
              <a:off x="6401994" y="5702281"/>
              <a:ext cx="85725" cy="414338"/>
            </a:xfrm>
            <a:custGeom>
              <a:avLst/>
              <a:gdLst>
                <a:gd name="T0" fmla="*/ 120 w 162"/>
                <a:gd name="T1" fmla="*/ 782 h 782"/>
                <a:gd name="T2" fmla="*/ 92 w 162"/>
                <a:gd name="T3" fmla="*/ 746 h 782"/>
                <a:gd name="T4" fmla="*/ 69 w 162"/>
                <a:gd name="T5" fmla="*/ 706 h 782"/>
                <a:gd name="T6" fmla="*/ 49 w 162"/>
                <a:gd name="T7" fmla="*/ 661 h 782"/>
                <a:gd name="T8" fmla="*/ 32 w 162"/>
                <a:gd name="T9" fmla="*/ 612 h 782"/>
                <a:gd name="T10" fmla="*/ 18 w 162"/>
                <a:gd name="T11" fmla="*/ 561 h 782"/>
                <a:gd name="T12" fmla="*/ 8 w 162"/>
                <a:gd name="T13" fmla="*/ 507 h 782"/>
                <a:gd name="T14" fmla="*/ 2 w 162"/>
                <a:gd name="T15" fmla="*/ 452 h 782"/>
                <a:gd name="T16" fmla="*/ 0 w 162"/>
                <a:gd name="T17" fmla="*/ 395 h 782"/>
                <a:gd name="T18" fmla="*/ 0 w 162"/>
                <a:gd name="T19" fmla="*/ 365 h 782"/>
                <a:gd name="T20" fmla="*/ 5 w 162"/>
                <a:gd name="T21" fmla="*/ 307 h 782"/>
                <a:gd name="T22" fmla="*/ 13 w 162"/>
                <a:gd name="T23" fmla="*/ 251 h 782"/>
                <a:gd name="T24" fmla="*/ 25 w 162"/>
                <a:gd name="T25" fmla="*/ 198 h 782"/>
                <a:gd name="T26" fmla="*/ 41 w 162"/>
                <a:gd name="T27" fmla="*/ 147 h 782"/>
                <a:gd name="T28" fmla="*/ 62 w 162"/>
                <a:gd name="T29" fmla="*/ 99 h 782"/>
                <a:gd name="T30" fmla="*/ 84 w 162"/>
                <a:gd name="T31" fmla="*/ 55 h 782"/>
                <a:gd name="T32" fmla="*/ 110 w 162"/>
                <a:gd name="T33" fmla="*/ 17 h 782"/>
                <a:gd name="T34" fmla="*/ 162 w 162"/>
                <a:gd name="T35" fmla="*/ 33 h 782"/>
                <a:gd name="T36" fmla="*/ 149 w 162"/>
                <a:gd name="T37" fmla="*/ 48 h 782"/>
                <a:gd name="T38" fmla="*/ 126 w 162"/>
                <a:gd name="T39" fmla="*/ 84 h 782"/>
                <a:gd name="T40" fmla="*/ 106 w 162"/>
                <a:gd name="T41" fmla="*/ 123 h 782"/>
                <a:gd name="T42" fmla="*/ 88 w 162"/>
                <a:gd name="T43" fmla="*/ 166 h 782"/>
                <a:gd name="T44" fmla="*/ 72 w 162"/>
                <a:gd name="T45" fmla="*/ 213 h 782"/>
                <a:gd name="T46" fmla="*/ 62 w 162"/>
                <a:gd name="T47" fmla="*/ 262 h 782"/>
                <a:gd name="T48" fmla="*/ 53 w 162"/>
                <a:gd name="T49" fmla="*/ 314 h 782"/>
                <a:gd name="T50" fmla="*/ 50 w 162"/>
                <a:gd name="T51" fmla="*/ 368 h 782"/>
                <a:gd name="T52" fmla="*/ 50 w 162"/>
                <a:gd name="T53" fmla="*/ 395 h 782"/>
                <a:gd name="T54" fmla="*/ 51 w 162"/>
                <a:gd name="T55" fmla="*/ 447 h 782"/>
                <a:gd name="T56" fmla="*/ 57 w 162"/>
                <a:gd name="T57" fmla="*/ 498 h 782"/>
                <a:gd name="T58" fmla="*/ 66 w 162"/>
                <a:gd name="T59" fmla="*/ 548 h 782"/>
                <a:gd name="T60" fmla="*/ 78 w 162"/>
                <a:gd name="T61" fmla="*/ 596 h 782"/>
                <a:gd name="T62" fmla="*/ 94 w 162"/>
                <a:gd name="T63" fmla="*/ 640 h 782"/>
                <a:gd name="T64" fmla="*/ 113 w 162"/>
                <a:gd name="T65" fmla="*/ 681 h 782"/>
                <a:gd name="T66" fmla="*/ 134 w 162"/>
                <a:gd name="T67" fmla="*/ 718 h 782"/>
                <a:gd name="T68" fmla="*/ 158 w 162"/>
                <a:gd name="T69" fmla="*/ 75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782">
                  <a:moveTo>
                    <a:pt x="120" y="782"/>
                  </a:moveTo>
                  <a:lnTo>
                    <a:pt x="120" y="782"/>
                  </a:lnTo>
                  <a:lnTo>
                    <a:pt x="106" y="765"/>
                  </a:lnTo>
                  <a:lnTo>
                    <a:pt x="92" y="746"/>
                  </a:lnTo>
                  <a:lnTo>
                    <a:pt x="81" y="726"/>
                  </a:lnTo>
                  <a:lnTo>
                    <a:pt x="69" y="706"/>
                  </a:lnTo>
                  <a:lnTo>
                    <a:pt x="58" y="683"/>
                  </a:lnTo>
                  <a:lnTo>
                    <a:pt x="49" y="661"/>
                  </a:lnTo>
                  <a:lnTo>
                    <a:pt x="39" y="637"/>
                  </a:lnTo>
                  <a:lnTo>
                    <a:pt x="32" y="612"/>
                  </a:lnTo>
                  <a:lnTo>
                    <a:pt x="24" y="587"/>
                  </a:lnTo>
                  <a:lnTo>
                    <a:pt x="18" y="561"/>
                  </a:lnTo>
                  <a:lnTo>
                    <a:pt x="12" y="534"/>
                  </a:lnTo>
                  <a:lnTo>
                    <a:pt x="8" y="507"/>
                  </a:lnTo>
                  <a:lnTo>
                    <a:pt x="5" y="479"/>
                  </a:lnTo>
                  <a:lnTo>
                    <a:pt x="2" y="452"/>
                  </a:lnTo>
                  <a:lnTo>
                    <a:pt x="0" y="423"/>
                  </a:lnTo>
                  <a:lnTo>
                    <a:pt x="0" y="395"/>
                  </a:lnTo>
                  <a:lnTo>
                    <a:pt x="0" y="395"/>
                  </a:lnTo>
                  <a:lnTo>
                    <a:pt x="0" y="365"/>
                  </a:lnTo>
                  <a:lnTo>
                    <a:pt x="2" y="336"/>
                  </a:lnTo>
                  <a:lnTo>
                    <a:pt x="5" y="307"/>
                  </a:lnTo>
                  <a:lnTo>
                    <a:pt x="8" y="279"/>
                  </a:lnTo>
                  <a:lnTo>
                    <a:pt x="13" y="251"/>
                  </a:lnTo>
                  <a:lnTo>
                    <a:pt x="19" y="224"/>
                  </a:lnTo>
                  <a:lnTo>
                    <a:pt x="25" y="198"/>
                  </a:lnTo>
                  <a:lnTo>
                    <a:pt x="33" y="172"/>
                  </a:lnTo>
                  <a:lnTo>
                    <a:pt x="41" y="147"/>
                  </a:lnTo>
                  <a:lnTo>
                    <a:pt x="51" y="122"/>
                  </a:lnTo>
                  <a:lnTo>
                    <a:pt x="62" y="99"/>
                  </a:lnTo>
                  <a:lnTo>
                    <a:pt x="72" y="77"/>
                  </a:lnTo>
                  <a:lnTo>
                    <a:pt x="84" y="55"/>
                  </a:lnTo>
                  <a:lnTo>
                    <a:pt x="97" y="36"/>
                  </a:lnTo>
                  <a:lnTo>
                    <a:pt x="110" y="17"/>
                  </a:lnTo>
                  <a:lnTo>
                    <a:pt x="125" y="0"/>
                  </a:lnTo>
                  <a:lnTo>
                    <a:pt x="162" y="33"/>
                  </a:lnTo>
                  <a:lnTo>
                    <a:pt x="162" y="33"/>
                  </a:lnTo>
                  <a:lnTo>
                    <a:pt x="149" y="48"/>
                  </a:lnTo>
                  <a:lnTo>
                    <a:pt x="138" y="65"/>
                  </a:lnTo>
                  <a:lnTo>
                    <a:pt x="126" y="84"/>
                  </a:lnTo>
                  <a:lnTo>
                    <a:pt x="115" y="103"/>
                  </a:lnTo>
                  <a:lnTo>
                    <a:pt x="106" y="123"/>
                  </a:lnTo>
                  <a:lnTo>
                    <a:pt x="96" y="144"/>
                  </a:lnTo>
                  <a:lnTo>
                    <a:pt x="88" y="166"/>
                  </a:lnTo>
                  <a:lnTo>
                    <a:pt x="79" y="189"/>
                  </a:lnTo>
                  <a:lnTo>
                    <a:pt x="72" y="213"/>
                  </a:lnTo>
                  <a:lnTo>
                    <a:pt x="66" y="237"/>
                  </a:lnTo>
                  <a:lnTo>
                    <a:pt x="62" y="262"/>
                  </a:lnTo>
                  <a:lnTo>
                    <a:pt x="57" y="288"/>
                  </a:lnTo>
                  <a:lnTo>
                    <a:pt x="53" y="314"/>
                  </a:lnTo>
                  <a:lnTo>
                    <a:pt x="51" y="340"/>
                  </a:lnTo>
                  <a:lnTo>
                    <a:pt x="50" y="368"/>
                  </a:lnTo>
                  <a:lnTo>
                    <a:pt x="50" y="395"/>
                  </a:lnTo>
                  <a:lnTo>
                    <a:pt x="50" y="395"/>
                  </a:lnTo>
                  <a:lnTo>
                    <a:pt x="50" y="421"/>
                  </a:lnTo>
                  <a:lnTo>
                    <a:pt x="51" y="447"/>
                  </a:lnTo>
                  <a:lnTo>
                    <a:pt x="53" y="473"/>
                  </a:lnTo>
                  <a:lnTo>
                    <a:pt x="57" y="498"/>
                  </a:lnTo>
                  <a:lnTo>
                    <a:pt x="60" y="523"/>
                  </a:lnTo>
                  <a:lnTo>
                    <a:pt x="66" y="548"/>
                  </a:lnTo>
                  <a:lnTo>
                    <a:pt x="71" y="572"/>
                  </a:lnTo>
                  <a:lnTo>
                    <a:pt x="78" y="596"/>
                  </a:lnTo>
                  <a:lnTo>
                    <a:pt x="85" y="618"/>
                  </a:lnTo>
                  <a:lnTo>
                    <a:pt x="94" y="640"/>
                  </a:lnTo>
                  <a:lnTo>
                    <a:pt x="103" y="661"/>
                  </a:lnTo>
                  <a:lnTo>
                    <a:pt x="113" y="681"/>
                  </a:lnTo>
                  <a:lnTo>
                    <a:pt x="122" y="700"/>
                  </a:lnTo>
                  <a:lnTo>
                    <a:pt x="134" y="718"/>
                  </a:lnTo>
                  <a:lnTo>
                    <a:pt x="146" y="735"/>
                  </a:lnTo>
                  <a:lnTo>
                    <a:pt x="158" y="751"/>
                  </a:lnTo>
                  <a:lnTo>
                    <a:pt x="120" y="78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16" name="Rectangle 143"/>
            <p:cNvSpPr>
              <a:spLocks noChangeArrowheads="1"/>
            </p:cNvSpPr>
            <p:nvPr/>
          </p:nvSpPr>
          <p:spPr bwMode="auto">
            <a:xfrm>
              <a:off x="6301981" y="5657831"/>
              <a:ext cx="26988" cy="506413"/>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417" name="Freeform 144"/>
            <p:cNvSpPr/>
            <p:nvPr/>
          </p:nvSpPr>
          <p:spPr bwMode="auto">
            <a:xfrm>
              <a:off x="6419456" y="5986444"/>
              <a:ext cx="285750" cy="284163"/>
            </a:xfrm>
            <a:custGeom>
              <a:avLst/>
              <a:gdLst>
                <a:gd name="T0" fmla="*/ 460 w 538"/>
                <a:gd name="T1" fmla="*/ 460 h 538"/>
                <a:gd name="T2" fmla="*/ 417 w 538"/>
                <a:gd name="T3" fmla="*/ 494 h 538"/>
                <a:gd name="T4" fmla="*/ 371 w 538"/>
                <a:gd name="T5" fmla="*/ 519 h 538"/>
                <a:gd name="T6" fmla="*/ 321 w 538"/>
                <a:gd name="T7" fmla="*/ 534 h 538"/>
                <a:gd name="T8" fmla="*/ 269 w 538"/>
                <a:gd name="T9" fmla="*/ 538 h 538"/>
                <a:gd name="T10" fmla="*/ 218 w 538"/>
                <a:gd name="T11" fmla="*/ 534 h 538"/>
                <a:gd name="T12" fmla="*/ 168 w 538"/>
                <a:gd name="T13" fmla="*/ 519 h 538"/>
                <a:gd name="T14" fmla="*/ 121 w 538"/>
                <a:gd name="T15" fmla="*/ 494 h 538"/>
                <a:gd name="T16" fmla="*/ 79 w 538"/>
                <a:gd name="T17" fmla="*/ 460 h 538"/>
                <a:gd name="T18" fmla="*/ 61 w 538"/>
                <a:gd name="T19" fmla="*/ 440 h 538"/>
                <a:gd name="T20" fmla="*/ 31 w 538"/>
                <a:gd name="T21" fmla="*/ 395 h 538"/>
                <a:gd name="T22" fmla="*/ 11 w 538"/>
                <a:gd name="T23" fmla="*/ 346 h 538"/>
                <a:gd name="T24" fmla="*/ 1 w 538"/>
                <a:gd name="T25" fmla="*/ 296 h 538"/>
                <a:gd name="T26" fmla="*/ 1 w 538"/>
                <a:gd name="T27" fmla="*/ 244 h 538"/>
                <a:gd name="T28" fmla="*/ 11 w 538"/>
                <a:gd name="T29" fmla="*/ 193 h 538"/>
                <a:gd name="T30" fmla="*/ 31 w 538"/>
                <a:gd name="T31" fmla="*/ 145 h 538"/>
                <a:gd name="T32" fmla="*/ 61 w 538"/>
                <a:gd name="T33" fmla="*/ 100 h 538"/>
                <a:gd name="T34" fmla="*/ 79 w 538"/>
                <a:gd name="T35" fmla="*/ 80 h 538"/>
                <a:gd name="T36" fmla="*/ 121 w 538"/>
                <a:gd name="T37" fmla="*/ 46 h 538"/>
                <a:gd name="T38" fmla="*/ 168 w 538"/>
                <a:gd name="T39" fmla="*/ 21 h 538"/>
                <a:gd name="T40" fmla="*/ 218 w 538"/>
                <a:gd name="T41" fmla="*/ 5 h 538"/>
                <a:gd name="T42" fmla="*/ 269 w 538"/>
                <a:gd name="T43" fmla="*/ 0 h 538"/>
                <a:gd name="T44" fmla="*/ 321 w 538"/>
                <a:gd name="T45" fmla="*/ 5 h 538"/>
                <a:gd name="T46" fmla="*/ 371 w 538"/>
                <a:gd name="T47" fmla="*/ 21 h 538"/>
                <a:gd name="T48" fmla="*/ 417 w 538"/>
                <a:gd name="T49" fmla="*/ 46 h 538"/>
                <a:gd name="T50" fmla="*/ 460 w 538"/>
                <a:gd name="T51" fmla="*/ 80 h 538"/>
                <a:gd name="T52" fmla="*/ 478 w 538"/>
                <a:gd name="T53" fmla="*/ 100 h 538"/>
                <a:gd name="T54" fmla="*/ 507 w 538"/>
                <a:gd name="T55" fmla="*/ 145 h 538"/>
                <a:gd name="T56" fmla="*/ 527 w 538"/>
                <a:gd name="T57" fmla="*/ 193 h 538"/>
                <a:gd name="T58" fmla="*/ 537 w 538"/>
                <a:gd name="T59" fmla="*/ 244 h 538"/>
                <a:gd name="T60" fmla="*/ 537 w 538"/>
                <a:gd name="T61" fmla="*/ 296 h 538"/>
                <a:gd name="T62" fmla="*/ 527 w 538"/>
                <a:gd name="T63" fmla="*/ 346 h 538"/>
                <a:gd name="T64" fmla="*/ 507 w 538"/>
                <a:gd name="T65" fmla="*/ 395 h 538"/>
                <a:gd name="T66" fmla="*/ 478 w 538"/>
                <a:gd name="T67" fmla="*/ 440 h 538"/>
                <a:gd name="T68" fmla="*/ 460 w 538"/>
                <a:gd name="T69" fmla="*/ 46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538">
                  <a:moveTo>
                    <a:pt x="460" y="460"/>
                  </a:moveTo>
                  <a:lnTo>
                    <a:pt x="460" y="460"/>
                  </a:lnTo>
                  <a:lnTo>
                    <a:pt x="438" y="479"/>
                  </a:lnTo>
                  <a:lnTo>
                    <a:pt x="417" y="494"/>
                  </a:lnTo>
                  <a:lnTo>
                    <a:pt x="394" y="507"/>
                  </a:lnTo>
                  <a:lnTo>
                    <a:pt x="371" y="519"/>
                  </a:lnTo>
                  <a:lnTo>
                    <a:pt x="346" y="528"/>
                  </a:lnTo>
                  <a:lnTo>
                    <a:pt x="321" y="534"/>
                  </a:lnTo>
                  <a:lnTo>
                    <a:pt x="295" y="537"/>
                  </a:lnTo>
                  <a:lnTo>
                    <a:pt x="269" y="538"/>
                  </a:lnTo>
                  <a:lnTo>
                    <a:pt x="244" y="537"/>
                  </a:lnTo>
                  <a:lnTo>
                    <a:pt x="218" y="534"/>
                  </a:lnTo>
                  <a:lnTo>
                    <a:pt x="193" y="528"/>
                  </a:lnTo>
                  <a:lnTo>
                    <a:pt x="168" y="519"/>
                  </a:lnTo>
                  <a:lnTo>
                    <a:pt x="144" y="507"/>
                  </a:lnTo>
                  <a:lnTo>
                    <a:pt x="121" y="494"/>
                  </a:lnTo>
                  <a:lnTo>
                    <a:pt x="99" y="479"/>
                  </a:lnTo>
                  <a:lnTo>
                    <a:pt x="79" y="460"/>
                  </a:lnTo>
                  <a:lnTo>
                    <a:pt x="79" y="460"/>
                  </a:lnTo>
                  <a:lnTo>
                    <a:pt x="61" y="440"/>
                  </a:lnTo>
                  <a:lnTo>
                    <a:pt x="44" y="417"/>
                  </a:lnTo>
                  <a:lnTo>
                    <a:pt x="31" y="395"/>
                  </a:lnTo>
                  <a:lnTo>
                    <a:pt x="19" y="371"/>
                  </a:lnTo>
                  <a:lnTo>
                    <a:pt x="11" y="346"/>
                  </a:lnTo>
                  <a:lnTo>
                    <a:pt x="5" y="321"/>
                  </a:lnTo>
                  <a:lnTo>
                    <a:pt x="1" y="296"/>
                  </a:lnTo>
                  <a:lnTo>
                    <a:pt x="0" y="270"/>
                  </a:lnTo>
                  <a:lnTo>
                    <a:pt x="1" y="244"/>
                  </a:lnTo>
                  <a:lnTo>
                    <a:pt x="5" y="219"/>
                  </a:lnTo>
                  <a:lnTo>
                    <a:pt x="11" y="193"/>
                  </a:lnTo>
                  <a:lnTo>
                    <a:pt x="19" y="169"/>
                  </a:lnTo>
                  <a:lnTo>
                    <a:pt x="31" y="145"/>
                  </a:lnTo>
                  <a:lnTo>
                    <a:pt x="44" y="122"/>
                  </a:lnTo>
                  <a:lnTo>
                    <a:pt x="61" y="100"/>
                  </a:lnTo>
                  <a:lnTo>
                    <a:pt x="79" y="80"/>
                  </a:lnTo>
                  <a:lnTo>
                    <a:pt x="79" y="80"/>
                  </a:lnTo>
                  <a:lnTo>
                    <a:pt x="99" y="61"/>
                  </a:lnTo>
                  <a:lnTo>
                    <a:pt x="121" y="46"/>
                  </a:lnTo>
                  <a:lnTo>
                    <a:pt x="144" y="31"/>
                  </a:lnTo>
                  <a:lnTo>
                    <a:pt x="168" y="21"/>
                  </a:lnTo>
                  <a:lnTo>
                    <a:pt x="193" y="12"/>
                  </a:lnTo>
                  <a:lnTo>
                    <a:pt x="218" y="5"/>
                  </a:lnTo>
                  <a:lnTo>
                    <a:pt x="244" y="2"/>
                  </a:lnTo>
                  <a:lnTo>
                    <a:pt x="269" y="0"/>
                  </a:lnTo>
                  <a:lnTo>
                    <a:pt x="295" y="2"/>
                  </a:lnTo>
                  <a:lnTo>
                    <a:pt x="321" y="5"/>
                  </a:lnTo>
                  <a:lnTo>
                    <a:pt x="346" y="12"/>
                  </a:lnTo>
                  <a:lnTo>
                    <a:pt x="371" y="21"/>
                  </a:lnTo>
                  <a:lnTo>
                    <a:pt x="394" y="31"/>
                  </a:lnTo>
                  <a:lnTo>
                    <a:pt x="417" y="46"/>
                  </a:lnTo>
                  <a:lnTo>
                    <a:pt x="438" y="61"/>
                  </a:lnTo>
                  <a:lnTo>
                    <a:pt x="460" y="80"/>
                  </a:lnTo>
                  <a:lnTo>
                    <a:pt x="460" y="80"/>
                  </a:lnTo>
                  <a:lnTo>
                    <a:pt x="478" y="100"/>
                  </a:lnTo>
                  <a:lnTo>
                    <a:pt x="494" y="122"/>
                  </a:lnTo>
                  <a:lnTo>
                    <a:pt x="507" y="145"/>
                  </a:lnTo>
                  <a:lnTo>
                    <a:pt x="518" y="169"/>
                  </a:lnTo>
                  <a:lnTo>
                    <a:pt x="527" y="193"/>
                  </a:lnTo>
                  <a:lnTo>
                    <a:pt x="533" y="219"/>
                  </a:lnTo>
                  <a:lnTo>
                    <a:pt x="537" y="244"/>
                  </a:lnTo>
                  <a:lnTo>
                    <a:pt x="538" y="270"/>
                  </a:lnTo>
                  <a:lnTo>
                    <a:pt x="537" y="296"/>
                  </a:lnTo>
                  <a:lnTo>
                    <a:pt x="533" y="321"/>
                  </a:lnTo>
                  <a:lnTo>
                    <a:pt x="527" y="346"/>
                  </a:lnTo>
                  <a:lnTo>
                    <a:pt x="518" y="371"/>
                  </a:lnTo>
                  <a:lnTo>
                    <a:pt x="507" y="395"/>
                  </a:lnTo>
                  <a:lnTo>
                    <a:pt x="494" y="417"/>
                  </a:lnTo>
                  <a:lnTo>
                    <a:pt x="478" y="440"/>
                  </a:lnTo>
                  <a:lnTo>
                    <a:pt x="460" y="460"/>
                  </a:lnTo>
                  <a:lnTo>
                    <a:pt x="460" y="46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18" name="Freeform 145"/>
            <p:cNvSpPr>
              <a:spLocks noEditPoints="1"/>
            </p:cNvSpPr>
            <p:nvPr/>
          </p:nvSpPr>
          <p:spPr bwMode="auto">
            <a:xfrm>
              <a:off x="6406756" y="5973744"/>
              <a:ext cx="311150" cy="311150"/>
            </a:xfrm>
            <a:custGeom>
              <a:avLst/>
              <a:gdLst>
                <a:gd name="T0" fmla="*/ 279 w 588"/>
                <a:gd name="T1" fmla="*/ 588 h 588"/>
                <a:gd name="T2" fmla="*/ 208 w 588"/>
                <a:gd name="T3" fmla="*/ 576 h 588"/>
                <a:gd name="T4" fmla="*/ 131 w 588"/>
                <a:gd name="T5" fmla="*/ 540 h 588"/>
                <a:gd name="T6" fmla="*/ 86 w 588"/>
                <a:gd name="T7" fmla="*/ 503 h 588"/>
                <a:gd name="T8" fmla="*/ 67 w 588"/>
                <a:gd name="T9" fmla="*/ 481 h 588"/>
                <a:gd name="T10" fmla="*/ 23 w 588"/>
                <a:gd name="T11" fmla="*/ 408 h 588"/>
                <a:gd name="T12" fmla="*/ 2 w 588"/>
                <a:gd name="T13" fmla="*/ 323 h 588"/>
                <a:gd name="T14" fmla="*/ 0 w 588"/>
                <a:gd name="T15" fmla="*/ 295 h 588"/>
                <a:gd name="T16" fmla="*/ 6 w 588"/>
                <a:gd name="T17" fmla="*/ 237 h 588"/>
                <a:gd name="T18" fmla="*/ 35 w 588"/>
                <a:gd name="T19" fmla="*/ 156 h 588"/>
                <a:gd name="T20" fmla="*/ 76 w 588"/>
                <a:gd name="T21" fmla="*/ 98 h 588"/>
                <a:gd name="T22" fmla="*/ 97 w 588"/>
                <a:gd name="T23" fmla="*/ 76 h 588"/>
                <a:gd name="T24" fmla="*/ 156 w 588"/>
                <a:gd name="T25" fmla="*/ 35 h 588"/>
                <a:gd name="T26" fmla="*/ 237 w 588"/>
                <a:gd name="T27" fmla="*/ 6 h 588"/>
                <a:gd name="T28" fmla="*/ 294 w 588"/>
                <a:gd name="T29" fmla="*/ 0 h 588"/>
                <a:gd name="T30" fmla="*/ 323 w 588"/>
                <a:gd name="T31" fmla="*/ 3 h 588"/>
                <a:gd name="T32" fmla="*/ 406 w 588"/>
                <a:gd name="T33" fmla="*/ 23 h 588"/>
                <a:gd name="T34" fmla="*/ 480 w 588"/>
                <a:gd name="T35" fmla="*/ 67 h 588"/>
                <a:gd name="T36" fmla="*/ 501 w 588"/>
                <a:gd name="T37" fmla="*/ 87 h 588"/>
                <a:gd name="T38" fmla="*/ 531 w 588"/>
                <a:gd name="T39" fmla="*/ 120 h 588"/>
                <a:gd name="T40" fmla="*/ 555 w 588"/>
                <a:gd name="T41" fmla="*/ 158 h 588"/>
                <a:gd name="T42" fmla="*/ 582 w 588"/>
                <a:gd name="T43" fmla="*/ 239 h 588"/>
                <a:gd name="T44" fmla="*/ 587 w 588"/>
                <a:gd name="T45" fmla="*/ 323 h 588"/>
                <a:gd name="T46" fmla="*/ 567 w 588"/>
                <a:gd name="T47" fmla="*/ 405 h 588"/>
                <a:gd name="T48" fmla="*/ 539 w 588"/>
                <a:gd name="T49" fmla="*/ 456 h 588"/>
                <a:gd name="T50" fmla="*/ 512 w 588"/>
                <a:gd name="T51" fmla="*/ 492 h 588"/>
                <a:gd name="T52" fmla="*/ 491 w 588"/>
                <a:gd name="T53" fmla="*/ 512 h 588"/>
                <a:gd name="T54" fmla="*/ 432 w 588"/>
                <a:gd name="T55" fmla="*/ 554 h 588"/>
                <a:gd name="T56" fmla="*/ 352 w 588"/>
                <a:gd name="T57" fmla="*/ 584 h 588"/>
                <a:gd name="T58" fmla="*/ 294 w 588"/>
                <a:gd name="T59" fmla="*/ 588 h 588"/>
                <a:gd name="T60" fmla="*/ 294 w 588"/>
                <a:gd name="T61" fmla="*/ 50 h 588"/>
                <a:gd name="T62" fmla="*/ 224 w 588"/>
                <a:gd name="T63" fmla="*/ 61 h 588"/>
                <a:gd name="T64" fmla="*/ 158 w 588"/>
                <a:gd name="T65" fmla="*/ 92 h 588"/>
                <a:gd name="T66" fmla="*/ 121 w 588"/>
                <a:gd name="T67" fmla="*/ 123 h 588"/>
                <a:gd name="T68" fmla="*/ 79 w 588"/>
                <a:gd name="T69" fmla="*/ 180 h 588"/>
                <a:gd name="T70" fmla="*/ 55 w 588"/>
                <a:gd name="T71" fmla="*/ 246 h 588"/>
                <a:gd name="T72" fmla="*/ 50 w 588"/>
                <a:gd name="T73" fmla="*/ 295 h 588"/>
                <a:gd name="T74" fmla="*/ 61 w 588"/>
                <a:gd name="T75" fmla="*/ 366 h 588"/>
                <a:gd name="T76" fmla="*/ 91 w 588"/>
                <a:gd name="T77" fmla="*/ 430 h 588"/>
                <a:gd name="T78" fmla="*/ 121 w 588"/>
                <a:gd name="T79" fmla="*/ 467 h 588"/>
                <a:gd name="T80" fmla="*/ 180 w 588"/>
                <a:gd name="T81" fmla="*/ 510 h 588"/>
                <a:gd name="T82" fmla="*/ 246 w 588"/>
                <a:gd name="T83" fmla="*/ 534 h 588"/>
                <a:gd name="T84" fmla="*/ 294 w 588"/>
                <a:gd name="T85" fmla="*/ 538 h 588"/>
                <a:gd name="T86" fmla="*/ 365 w 588"/>
                <a:gd name="T87" fmla="*/ 529 h 588"/>
                <a:gd name="T88" fmla="*/ 429 w 588"/>
                <a:gd name="T89" fmla="*/ 498 h 588"/>
                <a:gd name="T90" fmla="*/ 467 w 588"/>
                <a:gd name="T91" fmla="*/ 467 h 588"/>
                <a:gd name="T92" fmla="*/ 510 w 588"/>
                <a:gd name="T93" fmla="*/ 408 h 588"/>
                <a:gd name="T94" fmla="*/ 533 w 588"/>
                <a:gd name="T95" fmla="*/ 341 h 588"/>
                <a:gd name="T96" fmla="*/ 537 w 588"/>
                <a:gd name="T97" fmla="*/ 271 h 588"/>
                <a:gd name="T98" fmla="*/ 520 w 588"/>
                <a:gd name="T99" fmla="*/ 202 h 588"/>
                <a:gd name="T100" fmla="*/ 484 w 588"/>
                <a:gd name="T101" fmla="*/ 141 h 588"/>
                <a:gd name="T102" fmla="*/ 449 w 588"/>
                <a:gd name="T103" fmla="*/ 106 h 588"/>
                <a:gd name="T104" fmla="*/ 387 w 588"/>
                <a:gd name="T105" fmla="*/ 69 h 588"/>
                <a:gd name="T106" fmla="*/ 319 w 588"/>
                <a:gd name="T107" fmla="*/ 52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8" h="588">
                  <a:moveTo>
                    <a:pt x="294" y="588"/>
                  </a:moveTo>
                  <a:lnTo>
                    <a:pt x="294" y="588"/>
                  </a:lnTo>
                  <a:lnTo>
                    <a:pt x="279" y="588"/>
                  </a:lnTo>
                  <a:lnTo>
                    <a:pt x="265" y="587"/>
                  </a:lnTo>
                  <a:lnTo>
                    <a:pt x="237" y="584"/>
                  </a:lnTo>
                  <a:lnTo>
                    <a:pt x="208" y="576"/>
                  </a:lnTo>
                  <a:lnTo>
                    <a:pt x="182" y="567"/>
                  </a:lnTo>
                  <a:lnTo>
                    <a:pt x="156" y="554"/>
                  </a:lnTo>
                  <a:lnTo>
                    <a:pt x="131" y="540"/>
                  </a:lnTo>
                  <a:lnTo>
                    <a:pt x="108" y="522"/>
                  </a:lnTo>
                  <a:lnTo>
                    <a:pt x="97" y="512"/>
                  </a:lnTo>
                  <a:lnTo>
                    <a:pt x="86" y="503"/>
                  </a:lnTo>
                  <a:lnTo>
                    <a:pt x="86" y="503"/>
                  </a:lnTo>
                  <a:lnTo>
                    <a:pt x="76" y="492"/>
                  </a:lnTo>
                  <a:lnTo>
                    <a:pt x="67" y="481"/>
                  </a:lnTo>
                  <a:lnTo>
                    <a:pt x="49" y="458"/>
                  </a:lnTo>
                  <a:lnTo>
                    <a:pt x="35" y="433"/>
                  </a:lnTo>
                  <a:lnTo>
                    <a:pt x="23" y="408"/>
                  </a:lnTo>
                  <a:lnTo>
                    <a:pt x="12" y="380"/>
                  </a:lnTo>
                  <a:lnTo>
                    <a:pt x="6" y="353"/>
                  </a:lnTo>
                  <a:lnTo>
                    <a:pt x="2" y="323"/>
                  </a:lnTo>
                  <a:lnTo>
                    <a:pt x="0" y="309"/>
                  </a:lnTo>
                  <a:lnTo>
                    <a:pt x="0" y="295"/>
                  </a:lnTo>
                  <a:lnTo>
                    <a:pt x="0" y="295"/>
                  </a:lnTo>
                  <a:lnTo>
                    <a:pt x="0" y="281"/>
                  </a:lnTo>
                  <a:lnTo>
                    <a:pt x="2" y="265"/>
                  </a:lnTo>
                  <a:lnTo>
                    <a:pt x="6" y="237"/>
                  </a:lnTo>
                  <a:lnTo>
                    <a:pt x="12" y="209"/>
                  </a:lnTo>
                  <a:lnTo>
                    <a:pt x="23" y="182"/>
                  </a:lnTo>
                  <a:lnTo>
                    <a:pt x="35" y="156"/>
                  </a:lnTo>
                  <a:lnTo>
                    <a:pt x="49" y="132"/>
                  </a:lnTo>
                  <a:lnTo>
                    <a:pt x="67" y="109"/>
                  </a:lnTo>
                  <a:lnTo>
                    <a:pt x="76" y="98"/>
                  </a:lnTo>
                  <a:lnTo>
                    <a:pt x="86" y="87"/>
                  </a:lnTo>
                  <a:lnTo>
                    <a:pt x="86" y="87"/>
                  </a:lnTo>
                  <a:lnTo>
                    <a:pt x="97" y="76"/>
                  </a:lnTo>
                  <a:lnTo>
                    <a:pt x="108" y="67"/>
                  </a:lnTo>
                  <a:lnTo>
                    <a:pt x="131" y="50"/>
                  </a:lnTo>
                  <a:lnTo>
                    <a:pt x="156" y="35"/>
                  </a:lnTo>
                  <a:lnTo>
                    <a:pt x="182" y="23"/>
                  </a:lnTo>
                  <a:lnTo>
                    <a:pt x="208" y="14"/>
                  </a:lnTo>
                  <a:lnTo>
                    <a:pt x="237" y="6"/>
                  </a:lnTo>
                  <a:lnTo>
                    <a:pt x="265" y="3"/>
                  </a:lnTo>
                  <a:lnTo>
                    <a:pt x="279" y="2"/>
                  </a:lnTo>
                  <a:lnTo>
                    <a:pt x="294" y="0"/>
                  </a:lnTo>
                  <a:lnTo>
                    <a:pt x="294" y="0"/>
                  </a:lnTo>
                  <a:lnTo>
                    <a:pt x="309" y="2"/>
                  </a:lnTo>
                  <a:lnTo>
                    <a:pt x="323" y="3"/>
                  </a:lnTo>
                  <a:lnTo>
                    <a:pt x="352" y="6"/>
                  </a:lnTo>
                  <a:lnTo>
                    <a:pt x="380" y="14"/>
                  </a:lnTo>
                  <a:lnTo>
                    <a:pt x="406" y="23"/>
                  </a:lnTo>
                  <a:lnTo>
                    <a:pt x="432" y="35"/>
                  </a:lnTo>
                  <a:lnTo>
                    <a:pt x="457" y="50"/>
                  </a:lnTo>
                  <a:lnTo>
                    <a:pt x="480" y="67"/>
                  </a:lnTo>
                  <a:lnTo>
                    <a:pt x="491" y="76"/>
                  </a:lnTo>
                  <a:lnTo>
                    <a:pt x="501" y="87"/>
                  </a:lnTo>
                  <a:lnTo>
                    <a:pt x="501" y="87"/>
                  </a:lnTo>
                  <a:lnTo>
                    <a:pt x="512" y="98"/>
                  </a:lnTo>
                  <a:lnTo>
                    <a:pt x="522" y="110"/>
                  </a:lnTo>
                  <a:lnTo>
                    <a:pt x="531" y="120"/>
                  </a:lnTo>
                  <a:lnTo>
                    <a:pt x="539" y="133"/>
                  </a:lnTo>
                  <a:lnTo>
                    <a:pt x="548" y="145"/>
                  </a:lnTo>
                  <a:lnTo>
                    <a:pt x="555" y="158"/>
                  </a:lnTo>
                  <a:lnTo>
                    <a:pt x="567" y="185"/>
                  </a:lnTo>
                  <a:lnTo>
                    <a:pt x="576" y="211"/>
                  </a:lnTo>
                  <a:lnTo>
                    <a:pt x="582" y="239"/>
                  </a:lnTo>
                  <a:lnTo>
                    <a:pt x="587" y="266"/>
                  </a:lnTo>
                  <a:lnTo>
                    <a:pt x="588" y="295"/>
                  </a:lnTo>
                  <a:lnTo>
                    <a:pt x="587" y="323"/>
                  </a:lnTo>
                  <a:lnTo>
                    <a:pt x="582" y="351"/>
                  </a:lnTo>
                  <a:lnTo>
                    <a:pt x="576" y="378"/>
                  </a:lnTo>
                  <a:lnTo>
                    <a:pt x="567" y="405"/>
                  </a:lnTo>
                  <a:lnTo>
                    <a:pt x="555" y="432"/>
                  </a:lnTo>
                  <a:lnTo>
                    <a:pt x="548" y="445"/>
                  </a:lnTo>
                  <a:lnTo>
                    <a:pt x="539" y="456"/>
                  </a:lnTo>
                  <a:lnTo>
                    <a:pt x="531" y="468"/>
                  </a:lnTo>
                  <a:lnTo>
                    <a:pt x="522" y="480"/>
                  </a:lnTo>
                  <a:lnTo>
                    <a:pt x="512" y="492"/>
                  </a:lnTo>
                  <a:lnTo>
                    <a:pt x="501" y="503"/>
                  </a:lnTo>
                  <a:lnTo>
                    <a:pt x="501" y="503"/>
                  </a:lnTo>
                  <a:lnTo>
                    <a:pt x="491" y="512"/>
                  </a:lnTo>
                  <a:lnTo>
                    <a:pt x="480" y="522"/>
                  </a:lnTo>
                  <a:lnTo>
                    <a:pt x="457" y="540"/>
                  </a:lnTo>
                  <a:lnTo>
                    <a:pt x="432" y="554"/>
                  </a:lnTo>
                  <a:lnTo>
                    <a:pt x="406" y="567"/>
                  </a:lnTo>
                  <a:lnTo>
                    <a:pt x="380" y="576"/>
                  </a:lnTo>
                  <a:lnTo>
                    <a:pt x="352" y="584"/>
                  </a:lnTo>
                  <a:lnTo>
                    <a:pt x="323" y="587"/>
                  </a:lnTo>
                  <a:lnTo>
                    <a:pt x="309" y="588"/>
                  </a:lnTo>
                  <a:lnTo>
                    <a:pt x="294" y="588"/>
                  </a:lnTo>
                  <a:lnTo>
                    <a:pt x="294" y="588"/>
                  </a:lnTo>
                  <a:close/>
                  <a:moveTo>
                    <a:pt x="294" y="50"/>
                  </a:moveTo>
                  <a:lnTo>
                    <a:pt x="294" y="50"/>
                  </a:lnTo>
                  <a:lnTo>
                    <a:pt x="270" y="52"/>
                  </a:lnTo>
                  <a:lnTo>
                    <a:pt x="246" y="55"/>
                  </a:lnTo>
                  <a:lnTo>
                    <a:pt x="224" y="61"/>
                  </a:lnTo>
                  <a:lnTo>
                    <a:pt x="201" y="69"/>
                  </a:lnTo>
                  <a:lnTo>
                    <a:pt x="180" y="79"/>
                  </a:lnTo>
                  <a:lnTo>
                    <a:pt x="158" y="92"/>
                  </a:lnTo>
                  <a:lnTo>
                    <a:pt x="139" y="106"/>
                  </a:lnTo>
                  <a:lnTo>
                    <a:pt x="121" y="123"/>
                  </a:lnTo>
                  <a:lnTo>
                    <a:pt x="121" y="123"/>
                  </a:lnTo>
                  <a:lnTo>
                    <a:pt x="105" y="141"/>
                  </a:lnTo>
                  <a:lnTo>
                    <a:pt x="91" y="160"/>
                  </a:lnTo>
                  <a:lnTo>
                    <a:pt x="79" y="180"/>
                  </a:lnTo>
                  <a:lnTo>
                    <a:pt x="68" y="201"/>
                  </a:lnTo>
                  <a:lnTo>
                    <a:pt x="61" y="224"/>
                  </a:lnTo>
                  <a:lnTo>
                    <a:pt x="55" y="246"/>
                  </a:lnTo>
                  <a:lnTo>
                    <a:pt x="51" y="270"/>
                  </a:lnTo>
                  <a:lnTo>
                    <a:pt x="50" y="295"/>
                  </a:lnTo>
                  <a:lnTo>
                    <a:pt x="50" y="295"/>
                  </a:lnTo>
                  <a:lnTo>
                    <a:pt x="51" y="319"/>
                  </a:lnTo>
                  <a:lnTo>
                    <a:pt x="55" y="342"/>
                  </a:lnTo>
                  <a:lnTo>
                    <a:pt x="61" y="366"/>
                  </a:lnTo>
                  <a:lnTo>
                    <a:pt x="68" y="389"/>
                  </a:lnTo>
                  <a:lnTo>
                    <a:pt x="79" y="410"/>
                  </a:lnTo>
                  <a:lnTo>
                    <a:pt x="91" y="430"/>
                  </a:lnTo>
                  <a:lnTo>
                    <a:pt x="105" y="449"/>
                  </a:lnTo>
                  <a:lnTo>
                    <a:pt x="121" y="467"/>
                  </a:lnTo>
                  <a:lnTo>
                    <a:pt x="121" y="467"/>
                  </a:lnTo>
                  <a:lnTo>
                    <a:pt x="139" y="484"/>
                  </a:lnTo>
                  <a:lnTo>
                    <a:pt x="158" y="498"/>
                  </a:lnTo>
                  <a:lnTo>
                    <a:pt x="180" y="510"/>
                  </a:lnTo>
                  <a:lnTo>
                    <a:pt x="201" y="521"/>
                  </a:lnTo>
                  <a:lnTo>
                    <a:pt x="224" y="529"/>
                  </a:lnTo>
                  <a:lnTo>
                    <a:pt x="246" y="534"/>
                  </a:lnTo>
                  <a:lnTo>
                    <a:pt x="270" y="537"/>
                  </a:lnTo>
                  <a:lnTo>
                    <a:pt x="294" y="538"/>
                  </a:lnTo>
                  <a:lnTo>
                    <a:pt x="294" y="538"/>
                  </a:lnTo>
                  <a:lnTo>
                    <a:pt x="319" y="537"/>
                  </a:lnTo>
                  <a:lnTo>
                    <a:pt x="342" y="534"/>
                  </a:lnTo>
                  <a:lnTo>
                    <a:pt x="365" y="529"/>
                  </a:lnTo>
                  <a:lnTo>
                    <a:pt x="387" y="521"/>
                  </a:lnTo>
                  <a:lnTo>
                    <a:pt x="409" y="510"/>
                  </a:lnTo>
                  <a:lnTo>
                    <a:pt x="429" y="498"/>
                  </a:lnTo>
                  <a:lnTo>
                    <a:pt x="449" y="484"/>
                  </a:lnTo>
                  <a:lnTo>
                    <a:pt x="467" y="467"/>
                  </a:lnTo>
                  <a:lnTo>
                    <a:pt x="467" y="467"/>
                  </a:lnTo>
                  <a:lnTo>
                    <a:pt x="484" y="449"/>
                  </a:lnTo>
                  <a:lnTo>
                    <a:pt x="498" y="429"/>
                  </a:lnTo>
                  <a:lnTo>
                    <a:pt x="510" y="408"/>
                  </a:lnTo>
                  <a:lnTo>
                    <a:pt x="520" y="386"/>
                  </a:lnTo>
                  <a:lnTo>
                    <a:pt x="527" y="364"/>
                  </a:lnTo>
                  <a:lnTo>
                    <a:pt x="533" y="341"/>
                  </a:lnTo>
                  <a:lnTo>
                    <a:pt x="537" y="319"/>
                  </a:lnTo>
                  <a:lnTo>
                    <a:pt x="538" y="295"/>
                  </a:lnTo>
                  <a:lnTo>
                    <a:pt x="537" y="271"/>
                  </a:lnTo>
                  <a:lnTo>
                    <a:pt x="533" y="249"/>
                  </a:lnTo>
                  <a:lnTo>
                    <a:pt x="527" y="225"/>
                  </a:lnTo>
                  <a:lnTo>
                    <a:pt x="520" y="202"/>
                  </a:lnTo>
                  <a:lnTo>
                    <a:pt x="510" y="181"/>
                  </a:lnTo>
                  <a:lnTo>
                    <a:pt x="498" y="161"/>
                  </a:lnTo>
                  <a:lnTo>
                    <a:pt x="484" y="141"/>
                  </a:lnTo>
                  <a:lnTo>
                    <a:pt x="467" y="123"/>
                  </a:lnTo>
                  <a:lnTo>
                    <a:pt x="467" y="123"/>
                  </a:lnTo>
                  <a:lnTo>
                    <a:pt x="449" y="106"/>
                  </a:lnTo>
                  <a:lnTo>
                    <a:pt x="429" y="92"/>
                  </a:lnTo>
                  <a:lnTo>
                    <a:pt x="409" y="79"/>
                  </a:lnTo>
                  <a:lnTo>
                    <a:pt x="387" y="69"/>
                  </a:lnTo>
                  <a:lnTo>
                    <a:pt x="365" y="61"/>
                  </a:lnTo>
                  <a:lnTo>
                    <a:pt x="342" y="55"/>
                  </a:lnTo>
                  <a:lnTo>
                    <a:pt x="319" y="52"/>
                  </a:lnTo>
                  <a:lnTo>
                    <a:pt x="294" y="50"/>
                  </a:lnTo>
                  <a:lnTo>
                    <a:pt x="294"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19" name="Freeform 146"/>
            <p:cNvSpPr/>
            <p:nvPr/>
          </p:nvSpPr>
          <p:spPr bwMode="auto">
            <a:xfrm>
              <a:off x="6459144" y="6005494"/>
              <a:ext cx="30163" cy="30163"/>
            </a:xfrm>
            <a:custGeom>
              <a:avLst/>
              <a:gdLst>
                <a:gd name="T0" fmla="*/ 31 w 56"/>
                <a:gd name="T1" fmla="*/ 58 h 58"/>
                <a:gd name="T2" fmla="*/ 31 w 56"/>
                <a:gd name="T3" fmla="*/ 58 h 58"/>
                <a:gd name="T4" fmla="*/ 25 w 56"/>
                <a:gd name="T5" fmla="*/ 58 h 58"/>
                <a:gd name="T6" fmla="*/ 20 w 56"/>
                <a:gd name="T7" fmla="*/ 56 h 58"/>
                <a:gd name="T8" fmla="*/ 16 w 56"/>
                <a:gd name="T9" fmla="*/ 52 h 58"/>
                <a:gd name="T10" fmla="*/ 11 w 56"/>
                <a:gd name="T11" fmla="*/ 49 h 58"/>
                <a:gd name="T12" fmla="*/ 11 w 56"/>
                <a:gd name="T13" fmla="*/ 49 h 58"/>
                <a:gd name="T14" fmla="*/ 6 w 56"/>
                <a:gd name="T15" fmla="*/ 40 h 58"/>
                <a:gd name="T16" fmla="*/ 6 w 56"/>
                <a:gd name="T17" fmla="*/ 40 h 58"/>
                <a:gd name="T18" fmla="*/ 2 w 56"/>
                <a:gd name="T19" fmla="*/ 37 h 58"/>
                <a:gd name="T20" fmla="*/ 1 w 56"/>
                <a:gd name="T21" fmla="*/ 32 h 58"/>
                <a:gd name="T22" fmla="*/ 0 w 56"/>
                <a:gd name="T23" fmla="*/ 27 h 58"/>
                <a:gd name="T24" fmla="*/ 0 w 56"/>
                <a:gd name="T25" fmla="*/ 23 h 58"/>
                <a:gd name="T26" fmla="*/ 0 w 56"/>
                <a:gd name="T27" fmla="*/ 18 h 58"/>
                <a:gd name="T28" fmla="*/ 2 w 56"/>
                <a:gd name="T29" fmla="*/ 13 h 58"/>
                <a:gd name="T30" fmla="*/ 5 w 56"/>
                <a:gd name="T31" fmla="*/ 10 h 58"/>
                <a:gd name="T32" fmla="*/ 8 w 56"/>
                <a:gd name="T33" fmla="*/ 6 h 58"/>
                <a:gd name="T34" fmla="*/ 8 w 56"/>
                <a:gd name="T35" fmla="*/ 6 h 58"/>
                <a:gd name="T36" fmla="*/ 13 w 56"/>
                <a:gd name="T37" fmla="*/ 2 h 58"/>
                <a:gd name="T38" fmla="*/ 18 w 56"/>
                <a:gd name="T39" fmla="*/ 1 h 58"/>
                <a:gd name="T40" fmla="*/ 23 w 56"/>
                <a:gd name="T41" fmla="*/ 0 h 58"/>
                <a:gd name="T42" fmla="*/ 27 w 56"/>
                <a:gd name="T43" fmla="*/ 0 h 58"/>
                <a:gd name="T44" fmla="*/ 32 w 56"/>
                <a:gd name="T45" fmla="*/ 1 h 58"/>
                <a:gd name="T46" fmla="*/ 36 w 56"/>
                <a:gd name="T47" fmla="*/ 2 h 58"/>
                <a:gd name="T48" fmla="*/ 40 w 56"/>
                <a:gd name="T49" fmla="*/ 6 h 58"/>
                <a:gd name="T50" fmla="*/ 44 w 56"/>
                <a:gd name="T51" fmla="*/ 10 h 58"/>
                <a:gd name="T52" fmla="*/ 44 w 56"/>
                <a:gd name="T53" fmla="*/ 10 h 58"/>
                <a:gd name="T54" fmla="*/ 51 w 56"/>
                <a:gd name="T55" fmla="*/ 18 h 58"/>
                <a:gd name="T56" fmla="*/ 51 w 56"/>
                <a:gd name="T57" fmla="*/ 18 h 58"/>
                <a:gd name="T58" fmla="*/ 53 w 56"/>
                <a:gd name="T59" fmla="*/ 23 h 58"/>
                <a:gd name="T60" fmla="*/ 56 w 56"/>
                <a:gd name="T61" fmla="*/ 27 h 58"/>
                <a:gd name="T62" fmla="*/ 56 w 56"/>
                <a:gd name="T63" fmla="*/ 32 h 58"/>
                <a:gd name="T64" fmla="*/ 56 w 56"/>
                <a:gd name="T65" fmla="*/ 37 h 58"/>
                <a:gd name="T66" fmla="*/ 55 w 56"/>
                <a:gd name="T67" fmla="*/ 42 h 58"/>
                <a:gd name="T68" fmla="*/ 52 w 56"/>
                <a:gd name="T69" fmla="*/ 46 h 58"/>
                <a:gd name="T70" fmla="*/ 50 w 56"/>
                <a:gd name="T71" fmla="*/ 50 h 58"/>
                <a:gd name="T72" fmla="*/ 46 w 56"/>
                <a:gd name="T73" fmla="*/ 53 h 58"/>
                <a:gd name="T74" fmla="*/ 46 w 56"/>
                <a:gd name="T75" fmla="*/ 53 h 58"/>
                <a:gd name="T76" fmla="*/ 39 w 56"/>
                <a:gd name="T77" fmla="*/ 57 h 58"/>
                <a:gd name="T78" fmla="*/ 31 w 56"/>
                <a:gd name="T79" fmla="*/ 58 h 58"/>
                <a:gd name="T80" fmla="*/ 31 w 56"/>
                <a:gd name="T8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58">
                  <a:moveTo>
                    <a:pt x="31" y="58"/>
                  </a:moveTo>
                  <a:lnTo>
                    <a:pt x="31" y="58"/>
                  </a:lnTo>
                  <a:lnTo>
                    <a:pt x="25" y="58"/>
                  </a:lnTo>
                  <a:lnTo>
                    <a:pt x="20" y="56"/>
                  </a:lnTo>
                  <a:lnTo>
                    <a:pt x="16" y="52"/>
                  </a:lnTo>
                  <a:lnTo>
                    <a:pt x="11" y="49"/>
                  </a:lnTo>
                  <a:lnTo>
                    <a:pt x="11" y="49"/>
                  </a:lnTo>
                  <a:lnTo>
                    <a:pt x="6" y="40"/>
                  </a:lnTo>
                  <a:lnTo>
                    <a:pt x="6" y="40"/>
                  </a:lnTo>
                  <a:lnTo>
                    <a:pt x="2" y="37"/>
                  </a:lnTo>
                  <a:lnTo>
                    <a:pt x="1" y="32"/>
                  </a:lnTo>
                  <a:lnTo>
                    <a:pt x="0" y="27"/>
                  </a:lnTo>
                  <a:lnTo>
                    <a:pt x="0" y="23"/>
                  </a:lnTo>
                  <a:lnTo>
                    <a:pt x="0" y="18"/>
                  </a:lnTo>
                  <a:lnTo>
                    <a:pt x="2" y="13"/>
                  </a:lnTo>
                  <a:lnTo>
                    <a:pt x="5" y="10"/>
                  </a:lnTo>
                  <a:lnTo>
                    <a:pt x="8" y="6"/>
                  </a:lnTo>
                  <a:lnTo>
                    <a:pt x="8" y="6"/>
                  </a:lnTo>
                  <a:lnTo>
                    <a:pt x="13" y="2"/>
                  </a:lnTo>
                  <a:lnTo>
                    <a:pt x="18" y="1"/>
                  </a:lnTo>
                  <a:lnTo>
                    <a:pt x="23" y="0"/>
                  </a:lnTo>
                  <a:lnTo>
                    <a:pt x="27" y="0"/>
                  </a:lnTo>
                  <a:lnTo>
                    <a:pt x="32" y="1"/>
                  </a:lnTo>
                  <a:lnTo>
                    <a:pt x="36" y="2"/>
                  </a:lnTo>
                  <a:lnTo>
                    <a:pt x="40" y="6"/>
                  </a:lnTo>
                  <a:lnTo>
                    <a:pt x="44" y="10"/>
                  </a:lnTo>
                  <a:lnTo>
                    <a:pt x="44" y="10"/>
                  </a:lnTo>
                  <a:lnTo>
                    <a:pt x="51" y="18"/>
                  </a:lnTo>
                  <a:lnTo>
                    <a:pt x="51" y="18"/>
                  </a:lnTo>
                  <a:lnTo>
                    <a:pt x="53" y="23"/>
                  </a:lnTo>
                  <a:lnTo>
                    <a:pt x="56" y="27"/>
                  </a:lnTo>
                  <a:lnTo>
                    <a:pt x="56" y="32"/>
                  </a:lnTo>
                  <a:lnTo>
                    <a:pt x="56" y="37"/>
                  </a:lnTo>
                  <a:lnTo>
                    <a:pt x="55" y="42"/>
                  </a:lnTo>
                  <a:lnTo>
                    <a:pt x="52" y="46"/>
                  </a:lnTo>
                  <a:lnTo>
                    <a:pt x="50" y="50"/>
                  </a:lnTo>
                  <a:lnTo>
                    <a:pt x="46" y="53"/>
                  </a:lnTo>
                  <a:lnTo>
                    <a:pt x="46" y="53"/>
                  </a:lnTo>
                  <a:lnTo>
                    <a:pt x="39" y="57"/>
                  </a:lnTo>
                  <a:lnTo>
                    <a:pt x="31" y="58"/>
                  </a:lnTo>
                  <a:lnTo>
                    <a:pt x="31" y="5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20" name="Freeform 147"/>
            <p:cNvSpPr>
              <a:spLocks noEditPoints="1"/>
            </p:cNvSpPr>
            <p:nvPr/>
          </p:nvSpPr>
          <p:spPr bwMode="auto">
            <a:xfrm>
              <a:off x="6479781" y="6042007"/>
              <a:ext cx="39688" cy="174625"/>
            </a:xfrm>
            <a:custGeom>
              <a:avLst/>
              <a:gdLst>
                <a:gd name="T0" fmla="*/ 20 w 73"/>
                <a:gd name="T1" fmla="*/ 331 h 331"/>
                <a:gd name="T2" fmla="*/ 11 w 73"/>
                <a:gd name="T3" fmla="*/ 327 h 331"/>
                <a:gd name="T4" fmla="*/ 1 w 73"/>
                <a:gd name="T5" fmla="*/ 317 h 331"/>
                <a:gd name="T6" fmla="*/ 0 w 73"/>
                <a:gd name="T7" fmla="*/ 303 h 331"/>
                <a:gd name="T8" fmla="*/ 7 w 73"/>
                <a:gd name="T9" fmla="*/ 279 h 331"/>
                <a:gd name="T10" fmla="*/ 12 w 73"/>
                <a:gd name="T11" fmla="*/ 270 h 331"/>
                <a:gd name="T12" fmla="*/ 24 w 73"/>
                <a:gd name="T13" fmla="*/ 263 h 331"/>
                <a:gd name="T14" fmla="*/ 39 w 73"/>
                <a:gd name="T15" fmla="*/ 263 h 331"/>
                <a:gd name="T16" fmla="*/ 48 w 73"/>
                <a:gd name="T17" fmla="*/ 268 h 331"/>
                <a:gd name="T18" fmla="*/ 56 w 73"/>
                <a:gd name="T19" fmla="*/ 280 h 331"/>
                <a:gd name="T20" fmla="*/ 55 w 73"/>
                <a:gd name="T21" fmla="*/ 294 h 331"/>
                <a:gd name="T22" fmla="*/ 48 w 73"/>
                <a:gd name="T23" fmla="*/ 316 h 331"/>
                <a:gd name="T24" fmla="*/ 32 w 73"/>
                <a:gd name="T25" fmla="*/ 330 h 331"/>
                <a:gd name="T26" fmla="*/ 47 w 73"/>
                <a:gd name="T27" fmla="*/ 246 h 331"/>
                <a:gd name="T28" fmla="*/ 43 w 73"/>
                <a:gd name="T29" fmla="*/ 246 h 331"/>
                <a:gd name="T30" fmla="*/ 30 w 73"/>
                <a:gd name="T31" fmla="*/ 238 h 331"/>
                <a:gd name="T32" fmla="*/ 22 w 73"/>
                <a:gd name="T33" fmla="*/ 227 h 331"/>
                <a:gd name="T34" fmla="*/ 22 w 73"/>
                <a:gd name="T35" fmla="*/ 217 h 331"/>
                <a:gd name="T36" fmla="*/ 24 w 73"/>
                <a:gd name="T37" fmla="*/ 193 h 331"/>
                <a:gd name="T38" fmla="*/ 32 w 73"/>
                <a:gd name="T39" fmla="*/ 181 h 331"/>
                <a:gd name="T40" fmla="*/ 45 w 73"/>
                <a:gd name="T41" fmla="*/ 175 h 331"/>
                <a:gd name="T42" fmla="*/ 55 w 73"/>
                <a:gd name="T43" fmla="*/ 175 h 331"/>
                <a:gd name="T44" fmla="*/ 67 w 73"/>
                <a:gd name="T45" fmla="*/ 184 h 331"/>
                <a:gd name="T46" fmla="*/ 73 w 73"/>
                <a:gd name="T47" fmla="*/ 197 h 331"/>
                <a:gd name="T48" fmla="*/ 70 w 73"/>
                <a:gd name="T49" fmla="*/ 223 h 331"/>
                <a:gd name="T50" fmla="*/ 68 w 73"/>
                <a:gd name="T51" fmla="*/ 232 h 331"/>
                <a:gd name="T52" fmla="*/ 58 w 73"/>
                <a:gd name="T53" fmla="*/ 242 h 331"/>
                <a:gd name="T54" fmla="*/ 47 w 73"/>
                <a:gd name="T55" fmla="*/ 246 h 331"/>
                <a:gd name="T56" fmla="*/ 48 w 73"/>
                <a:gd name="T57" fmla="*/ 156 h 331"/>
                <a:gd name="T58" fmla="*/ 35 w 73"/>
                <a:gd name="T59" fmla="*/ 153 h 331"/>
                <a:gd name="T60" fmla="*/ 26 w 73"/>
                <a:gd name="T61" fmla="*/ 142 h 331"/>
                <a:gd name="T62" fmla="*/ 23 w 73"/>
                <a:gd name="T63" fmla="*/ 134 h 331"/>
                <a:gd name="T64" fmla="*/ 22 w 73"/>
                <a:gd name="T65" fmla="*/ 109 h 331"/>
                <a:gd name="T66" fmla="*/ 26 w 73"/>
                <a:gd name="T67" fmla="*/ 96 h 331"/>
                <a:gd name="T68" fmla="*/ 38 w 73"/>
                <a:gd name="T69" fmla="*/ 88 h 331"/>
                <a:gd name="T70" fmla="*/ 48 w 73"/>
                <a:gd name="T71" fmla="*/ 86 h 331"/>
                <a:gd name="T72" fmla="*/ 61 w 73"/>
                <a:gd name="T73" fmla="*/ 91 h 331"/>
                <a:gd name="T74" fmla="*/ 70 w 73"/>
                <a:gd name="T75" fmla="*/ 103 h 331"/>
                <a:gd name="T76" fmla="*/ 73 w 73"/>
                <a:gd name="T77" fmla="*/ 129 h 331"/>
                <a:gd name="T78" fmla="*/ 71 w 73"/>
                <a:gd name="T79" fmla="*/ 140 h 331"/>
                <a:gd name="T80" fmla="*/ 63 w 73"/>
                <a:gd name="T81" fmla="*/ 151 h 331"/>
                <a:gd name="T82" fmla="*/ 50 w 73"/>
                <a:gd name="T83" fmla="*/ 156 h 331"/>
                <a:gd name="T84" fmla="*/ 48 w 73"/>
                <a:gd name="T85" fmla="*/ 156 h 331"/>
                <a:gd name="T86" fmla="*/ 24 w 73"/>
                <a:gd name="T87" fmla="*/ 69 h 331"/>
                <a:gd name="T88" fmla="*/ 7 w 73"/>
                <a:gd name="T89" fmla="*/ 52 h 331"/>
                <a:gd name="T90" fmla="*/ 1 w 73"/>
                <a:gd name="T91" fmla="*/ 34 h 331"/>
                <a:gd name="T92" fmla="*/ 0 w 73"/>
                <a:gd name="T93" fmla="*/ 20 h 331"/>
                <a:gd name="T94" fmla="*/ 7 w 73"/>
                <a:gd name="T95" fmla="*/ 7 h 331"/>
                <a:gd name="T96" fmla="*/ 16 w 73"/>
                <a:gd name="T97" fmla="*/ 2 h 331"/>
                <a:gd name="T98" fmla="*/ 30 w 73"/>
                <a:gd name="T99" fmla="*/ 1 h 331"/>
                <a:gd name="T100" fmla="*/ 43 w 73"/>
                <a:gd name="T101" fmla="*/ 8 h 331"/>
                <a:gd name="T102" fmla="*/ 48 w 73"/>
                <a:gd name="T103" fmla="*/ 16 h 331"/>
                <a:gd name="T104" fmla="*/ 56 w 73"/>
                <a:gd name="T105" fmla="*/ 42 h 331"/>
                <a:gd name="T106" fmla="*/ 54 w 73"/>
                <a:gd name="T107" fmla="*/ 56 h 331"/>
                <a:gd name="T108" fmla="*/ 44 w 73"/>
                <a:gd name="T109" fmla="*/ 66 h 331"/>
                <a:gd name="T110" fmla="*/ 31 w 73"/>
                <a:gd name="T111" fmla="*/ 7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331">
                  <a:moveTo>
                    <a:pt x="25" y="331"/>
                  </a:moveTo>
                  <a:lnTo>
                    <a:pt x="25" y="331"/>
                  </a:lnTo>
                  <a:lnTo>
                    <a:pt x="20" y="331"/>
                  </a:lnTo>
                  <a:lnTo>
                    <a:pt x="16" y="330"/>
                  </a:lnTo>
                  <a:lnTo>
                    <a:pt x="16" y="330"/>
                  </a:lnTo>
                  <a:lnTo>
                    <a:pt x="11" y="327"/>
                  </a:lnTo>
                  <a:lnTo>
                    <a:pt x="7" y="324"/>
                  </a:lnTo>
                  <a:lnTo>
                    <a:pt x="4" y="320"/>
                  </a:lnTo>
                  <a:lnTo>
                    <a:pt x="1" y="317"/>
                  </a:lnTo>
                  <a:lnTo>
                    <a:pt x="0" y="312"/>
                  </a:lnTo>
                  <a:lnTo>
                    <a:pt x="0" y="307"/>
                  </a:lnTo>
                  <a:lnTo>
                    <a:pt x="0" y="303"/>
                  </a:lnTo>
                  <a:lnTo>
                    <a:pt x="1" y="297"/>
                  </a:lnTo>
                  <a:lnTo>
                    <a:pt x="1" y="297"/>
                  </a:lnTo>
                  <a:lnTo>
                    <a:pt x="7" y="279"/>
                  </a:lnTo>
                  <a:lnTo>
                    <a:pt x="7" y="279"/>
                  </a:lnTo>
                  <a:lnTo>
                    <a:pt x="10" y="275"/>
                  </a:lnTo>
                  <a:lnTo>
                    <a:pt x="12" y="270"/>
                  </a:lnTo>
                  <a:lnTo>
                    <a:pt x="16" y="267"/>
                  </a:lnTo>
                  <a:lnTo>
                    <a:pt x="20" y="265"/>
                  </a:lnTo>
                  <a:lnTo>
                    <a:pt x="24" y="263"/>
                  </a:lnTo>
                  <a:lnTo>
                    <a:pt x="29" y="262"/>
                  </a:lnTo>
                  <a:lnTo>
                    <a:pt x="35" y="262"/>
                  </a:lnTo>
                  <a:lnTo>
                    <a:pt x="39" y="263"/>
                  </a:lnTo>
                  <a:lnTo>
                    <a:pt x="39" y="263"/>
                  </a:lnTo>
                  <a:lnTo>
                    <a:pt x="44" y="266"/>
                  </a:lnTo>
                  <a:lnTo>
                    <a:pt x="48" y="268"/>
                  </a:lnTo>
                  <a:lnTo>
                    <a:pt x="51" y="272"/>
                  </a:lnTo>
                  <a:lnTo>
                    <a:pt x="54" y="275"/>
                  </a:lnTo>
                  <a:lnTo>
                    <a:pt x="56" y="280"/>
                  </a:lnTo>
                  <a:lnTo>
                    <a:pt x="56" y="285"/>
                  </a:lnTo>
                  <a:lnTo>
                    <a:pt x="56" y="289"/>
                  </a:lnTo>
                  <a:lnTo>
                    <a:pt x="55" y="294"/>
                  </a:lnTo>
                  <a:lnTo>
                    <a:pt x="55" y="294"/>
                  </a:lnTo>
                  <a:lnTo>
                    <a:pt x="48" y="316"/>
                  </a:lnTo>
                  <a:lnTo>
                    <a:pt x="48" y="316"/>
                  </a:lnTo>
                  <a:lnTo>
                    <a:pt x="44" y="322"/>
                  </a:lnTo>
                  <a:lnTo>
                    <a:pt x="38" y="327"/>
                  </a:lnTo>
                  <a:lnTo>
                    <a:pt x="32" y="330"/>
                  </a:lnTo>
                  <a:lnTo>
                    <a:pt x="25" y="331"/>
                  </a:lnTo>
                  <a:lnTo>
                    <a:pt x="25" y="331"/>
                  </a:lnTo>
                  <a:close/>
                  <a:moveTo>
                    <a:pt x="47" y="246"/>
                  </a:moveTo>
                  <a:lnTo>
                    <a:pt x="47" y="246"/>
                  </a:lnTo>
                  <a:lnTo>
                    <a:pt x="43" y="246"/>
                  </a:lnTo>
                  <a:lnTo>
                    <a:pt x="43" y="246"/>
                  </a:lnTo>
                  <a:lnTo>
                    <a:pt x="38" y="244"/>
                  </a:lnTo>
                  <a:lnTo>
                    <a:pt x="33" y="242"/>
                  </a:lnTo>
                  <a:lnTo>
                    <a:pt x="30" y="238"/>
                  </a:lnTo>
                  <a:lnTo>
                    <a:pt x="26" y="236"/>
                  </a:lnTo>
                  <a:lnTo>
                    <a:pt x="24" y="231"/>
                  </a:lnTo>
                  <a:lnTo>
                    <a:pt x="22" y="227"/>
                  </a:lnTo>
                  <a:lnTo>
                    <a:pt x="22" y="222"/>
                  </a:lnTo>
                  <a:lnTo>
                    <a:pt x="22" y="217"/>
                  </a:lnTo>
                  <a:lnTo>
                    <a:pt x="22" y="217"/>
                  </a:lnTo>
                  <a:lnTo>
                    <a:pt x="23" y="198"/>
                  </a:lnTo>
                  <a:lnTo>
                    <a:pt x="23" y="198"/>
                  </a:lnTo>
                  <a:lnTo>
                    <a:pt x="24" y="193"/>
                  </a:lnTo>
                  <a:lnTo>
                    <a:pt x="26" y="189"/>
                  </a:lnTo>
                  <a:lnTo>
                    <a:pt x="29" y="184"/>
                  </a:lnTo>
                  <a:lnTo>
                    <a:pt x="32" y="181"/>
                  </a:lnTo>
                  <a:lnTo>
                    <a:pt x="36" y="178"/>
                  </a:lnTo>
                  <a:lnTo>
                    <a:pt x="41" y="177"/>
                  </a:lnTo>
                  <a:lnTo>
                    <a:pt x="45" y="175"/>
                  </a:lnTo>
                  <a:lnTo>
                    <a:pt x="50" y="175"/>
                  </a:lnTo>
                  <a:lnTo>
                    <a:pt x="50" y="175"/>
                  </a:lnTo>
                  <a:lnTo>
                    <a:pt x="55" y="175"/>
                  </a:lnTo>
                  <a:lnTo>
                    <a:pt x="60" y="178"/>
                  </a:lnTo>
                  <a:lnTo>
                    <a:pt x="64" y="180"/>
                  </a:lnTo>
                  <a:lnTo>
                    <a:pt x="67" y="184"/>
                  </a:lnTo>
                  <a:lnTo>
                    <a:pt x="70" y="187"/>
                  </a:lnTo>
                  <a:lnTo>
                    <a:pt x="71" y="192"/>
                  </a:lnTo>
                  <a:lnTo>
                    <a:pt x="73" y="197"/>
                  </a:lnTo>
                  <a:lnTo>
                    <a:pt x="73" y="202"/>
                  </a:lnTo>
                  <a:lnTo>
                    <a:pt x="73" y="202"/>
                  </a:lnTo>
                  <a:lnTo>
                    <a:pt x="70" y="223"/>
                  </a:lnTo>
                  <a:lnTo>
                    <a:pt x="70" y="223"/>
                  </a:lnTo>
                  <a:lnTo>
                    <a:pt x="70" y="228"/>
                  </a:lnTo>
                  <a:lnTo>
                    <a:pt x="68" y="232"/>
                  </a:lnTo>
                  <a:lnTo>
                    <a:pt x="66" y="236"/>
                  </a:lnTo>
                  <a:lnTo>
                    <a:pt x="62" y="240"/>
                  </a:lnTo>
                  <a:lnTo>
                    <a:pt x="58" y="242"/>
                  </a:lnTo>
                  <a:lnTo>
                    <a:pt x="55" y="243"/>
                  </a:lnTo>
                  <a:lnTo>
                    <a:pt x="51" y="244"/>
                  </a:lnTo>
                  <a:lnTo>
                    <a:pt x="47" y="246"/>
                  </a:lnTo>
                  <a:lnTo>
                    <a:pt x="47" y="246"/>
                  </a:lnTo>
                  <a:close/>
                  <a:moveTo>
                    <a:pt x="48" y="156"/>
                  </a:moveTo>
                  <a:lnTo>
                    <a:pt x="48" y="156"/>
                  </a:lnTo>
                  <a:lnTo>
                    <a:pt x="43" y="156"/>
                  </a:lnTo>
                  <a:lnTo>
                    <a:pt x="39" y="155"/>
                  </a:lnTo>
                  <a:lnTo>
                    <a:pt x="35" y="153"/>
                  </a:lnTo>
                  <a:lnTo>
                    <a:pt x="31" y="151"/>
                  </a:lnTo>
                  <a:lnTo>
                    <a:pt x="29" y="147"/>
                  </a:lnTo>
                  <a:lnTo>
                    <a:pt x="26" y="142"/>
                  </a:lnTo>
                  <a:lnTo>
                    <a:pt x="24" y="139"/>
                  </a:lnTo>
                  <a:lnTo>
                    <a:pt x="23" y="134"/>
                  </a:lnTo>
                  <a:lnTo>
                    <a:pt x="23" y="134"/>
                  </a:lnTo>
                  <a:lnTo>
                    <a:pt x="22" y="115"/>
                  </a:lnTo>
                  <a:lnTo>
                    <a:pt x="22" y="115"/>
                  </a:lnTo>
                  <a:lnTo>
                    <a:pt x="22" y="109"/>
                  </a:lnTo>
                  <a:lnTo>
                    <a:pt x="22" y="104"/>
                  </a:lnTo>
                  <a:lnTo>
                    <a:pt x="24" y="99"/>
                  </a:lnTo>
                  <a:lnTo>
                    <a:pt x="26" y="96"/>
                  </a:lnTo>
                  <a:lnTo>
                    <a:pt x="30" y="92"/>
                  </a:lnTo>
                  <a:lnTo>
                    <a:pt x="33" y="90"/>
                  </a:lnTo>
                  <a:lnTo>
                    <a:pt x="38" y="88"/>
                  </a:lnTo>
                  <a:lnTo>
                    <a:pt x="43" y="86"/>
                  </a:lnTo>
                  <a:lnTo>
                    <a:pt x="43" y="86"/>
                  </a:lnTo>
                  <a:lnTo>
                    <a:pt x="48" y="86"/>
                  </a:lnTo>
                  <a:lnTo>
                    <a:pt x="52" y="88"/>
                  </a:lnTo>
                  <a:lnTo>
                    <a:pt x="57" y="89"/>
                  </a:lnTo>
                  <a:lnTo>
                    <a:pt x="61" y="91"/>
                  </a:lnTo>
                  <a:lnTo>
                    <a:pt x="64" y="95"/>
                  </a:lnTo>
                  <a:lnTo>
                    <a:pt x="68" y="98"/>
                  </a:lnTo>
                  <a:lnTo>
                    <a:pt x="70" y="103"/>
                  </a:lnTo>
                  <a:lnTo>
                    <a:pt x="70" y="108"/>
                  </a:lnTo>
                  <a:lnTo>
                    <a:pt x="70" y="108"/>
                  </a:lnTo>
                  <a:lnTo>
                    <a:pt x="73" y="129"/>
                  </a:lnTo>
                  <a:lnTo>
                    <a:pt x="73" y="129"/>
                  </a:lnTo>
                  <a:lnTo>
                    <a:pt x="73" y="135"/>
                  </a:lnTo>
                  <a:lnTo>
                    <a:pt x="71" y="140"/>
                  </a:lnTo>
                  <a:lnTo>
                    <a:pt x="70" y="143"/>
                  </a:lnTo>
                  <a:lnTo>
                    <a:pt x="67" y="148"/>
                  </a:lnTo>
                  <a:lnTo>
                    <a:pt x="63" y="151"/>
                  </a:lnTo>
                  <a:lnTo>
                    <a:pt x="60" y="154"/>
                  </a:lnTo>
                  <a:lnTo>
                    <a:pt x="55" y="155"/>
                  </a:lnTo>
                  <a:lnTo>
                    <a:pt x="50" y="156"/>
                  </a:lnTo>
                  <a:lnTo>
                    <a:pt x="50" y="156"/>
                  </a:lnTo>
                  <a:lnTo>
                    <a:pt x="48" y="156"/>
                  </a:lnTo>
                  <a:lnTo>
                    <a:pt x="48" y="156"/>
                  </a:lnTo>
                  <a:close/>
                  <a:moveTo>
                    <a:pt x="31" y="70"/>
                  </a:moveTo>
                  <a:lnTo>
                    <a:pt x="31" y="70"/>
                  </a:lnTo>
                  <a:lnTo>
                    <a:pt x="24" y="69"/>
                  </a:lnTo>
                  <a:lnTo>
                    <a:pt x="17" y="65"/>
                  </a:lnTo>
                  <a:lnTo>
                    <a:pt x="11" y="59"/>
                  </a:lnTo>
                  <a:lnTo>
                    <a:pt x="7" y="52"/>
                  </a:lnTo>
                  <a:lnTo>
                    <a:pt x="7" y="52"/>
                  </a:lnTo>
                  <a:lnTo>
                    <a:pt x="1" y="34"/>
                  </a:lnTo>
                  <a:lnTo>
                    <a:pt x="1" y="34"/>
                  </a:lnTo>
                  <a:lnTo>
                    <a:pt x="0" y="29"/>
                  </a:lnTo>
                  <a:lnTo>
                    <a:pt x="0" y="25"/>
                  </a:lnTo>
                  <a:lnTo>
                    <a:pt x="0" y="20"/>
                  </a:lnTo>
                  <a:lnTo>
                    <a:pt x="1" y="15"/>
                  </a:lnTo>
                  <a:lnTo>
                    <a:pt x="4" y="12"/>
                  </a:lnTo>
                  <a:lnTo>
                    <a:pt x="7" y="7"/>
                  </a:lnTo>
                  <a:lnTo>
                    <a:pt x="11" y="4"/>
                  </a:lnTo>
                  <a:lnTo>
                    <a:pt x="16" y="2"/>
                  </a:lnTo>
                  <a:lnTo>
                    <a:pt x="16" y="2"/>
                  </a:lnTo>
                  <a:lnTo>
                    <a:pt x="20" y="1"/>
                  </a:lnTo>
                  <a:lnTo>
                    <a:pt x="25" y="0"/>
                  </a:lnTo>
                  <a:lnTo>
                    <a:pt x="30" y="1"/>
                  </a:lnTo>
                  <a:lnTo>
                    <a:pt x="35" y="2"/>
                  </a:lnTo>
                  <a:lnTo>
                    <a:pt x="39" y="4"/>
                  </a:lnTo>
                  <a:lnTo>
                    <a:pt x="43" y="8"/>
                  </a:lnTo>
                  <a:lnTo>
                    <a:pt x="45" y="12"/>
                  </a:lnTo>
                  <a:lnTo>
                    <a:pt x="48" y="16"/>
                  </a:lnTo>
                  <a:lnTo>
                    <a:pt x="48" y="16"/>
                  </a:lnTo>
                  <a:lnTo>
                    <a:pt x="55" y="37"/>
                  </a:lnTo>
                  <a:lnTo>
                    <a:pt x="55" y="37"/>
                  </a:lnTo>
                  <a:lnTo>
                    <a:pt x="56" y="42"/>
                  </a:lnTo>
                  <a:lnTo>
                    <a:pt x="56" y="47"/>
                  </a:lnTo>
                  <a:lnTo>
                    <a:pt x="55" y="52"/>
                  </a:lnTo>
                  <a:lnTo>
                    <a:pt x="54" y="56"/>
                  </a:lnTo>
                  <a:lnTo>
                    <a:pt x="51" y="60"/>
                  </a:lnTo>
                  <a:lnTo>
                    <a:pt x="48" y="64"/>
                  </a:lnTo>
                  <a:lnTo>
                    <a:pt x="44" y="66"/>
                  </a:lnTo>
                  <a:lnTo>
                    <a:pt x="39" y="69"/>
                  </a:lnTo>
                  <a:lnTo>
                    <a:pt x="39" y="69"/>
                  </a:lnTo>
                  <a:lnTo>
                    <a:pt x="31" y="70"/>
                  </a:lnTo>
                  <a:lnTo>
                    <a:pt x="31" y="7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21" name="Freeform 148"/>
            <p:cNvSpPr/>
            <p:nvPr/>
          </p:nvSpPr>
          <p:spPr bwMode="auto">
            <a:xfrm>
              <a:off x="6459144" y="6222982"/>
              <a:ext cx="30163" cy="30163"/>
            </a:xfrm>
            <a:custGeom>
              <a:avLst/>
              <a:gdLst>
                <a:gd name="T0" fmla="*/ 25 w 56"/>
                <a:gd name="T1" fmla="*/ 58 h 58"/>
                <a:gd name="T2" fmla="*/ 25 w 56"/>
                <a:gd name="T3" fmla="*/ 58 h 58"/>
                <a:gd name="T4" fmla="*/ 20 w 56"/>
                <a:gd name="T5" fmla="*/ 57 h 58"/>
                <a:gd name="T6" fmla="*/ 17 w 56"/>
                <a:gd name="T7" fmla="*/ 57 h 58"/>
                <a:gd name="T8" fmla="*/ 12 w 56"/>
                <a:gd name="T9" fmla="*/ 54 h 58"/>
                <a:gd name="T10" fmla="*/ 8 w 56"/>
                <a:gd name="T11" fmla="*/ 52 h 58"/>
                <a:gd name="T12" fmla="*/ 8 w 56"/>
                <a:gd name="T13" fmla="*/ 52 h 58"/>
                <a:gd name="T14" fmla="*/ 5 w 56"/>
                <a:gd name="T15" fmla="*/ 48 h 58"/>
                <a:gd name="T16" fmla="*/ 2 w 56"/>
                <a:gd name="T17" fmla="*/ 44 h 58"/>
                <a:gd name="T18" fmla="*/ 0 w 56"/>
                <a:gd name="T19" fmla="*/ 40 h 58"/>
                <a:gd name="T20" fmla="*/ 0 w 56"/>
                <a:gd name="T21" fmla="*/ 35 h 58"/>
                <a:gd name="T22" fmla="*/ 0 w 56"/>
                <a:gd name="T23" fmla="*/ 31 h 58"/>
                <a:gd name="T24" fmla="*/ 1 w 56"/>
                <a:gd name="T25" fmla="*/ 26 h 58"/>
                <a:gd name="T26" fmla="*/ 2 w 56"/>
                <a:gd name="T27" fmla="*/ 21 h 58"/>
                <a:gd name="T28" fmla="*/ 6 w 56"/>
                <a:gd name="T29" fmla="*/ 16 h 58"/>
                <a:gd name="T30" fmla="*/ 6 w 56"/>
                <a:gd name="T31" fmla="*/ 16 h 58"/>
                <a:gd name="T32" fmla="*/ 11 w 56"/>
                <a:gd name="T33" fmla="*/ 9 h 58"/>
                <a:gd name="T34" fmla="*/ 11 w 56"/>
                <a:gd name="T35" fmla="*/ 9 h 58"/>
                <a:gd name="T36" fmla="*/ 14 w 56"/>
                <a:gd name="T37" fmla="*/ 6 h 58"/>
                <a:gd name="T38" fmla="*/ 19 w 56"/>
                <a:gd name="T39" fmla="*/ 3 h 58"/>
                <a:gd name="T40" fmla="*/ 23 w 56"/>
                <a:gd name="T41" fmla="*/ 1 h 58"/>
                <a:gd name="T42" fmla="*/ 27 w 56"/>
                <a:gd name="T43" fmla="*/ 0 h 58"/>
                <a:gd name="T44" fmla="*/ 32 w 56"/>
                <a:gd name="T45" fmla="*/ 0 h 58"/>
                <a:gd name="T46" fmla="*/ 37 w 56"/>
                <a:gd name="T47" fmla="*/ 0 h 58"/>
                <a:gd name="T48" fmla="*/ 42 w 56"/>
                <a:gd name="T49" fmla="*/ 2 h 58"/>
                <a:gd name="T50" fmla="*/ 46 w 56"/>
                <a:gd name="T51" fmla="*/ 4 h 58"/>
                <a:gd name="T52" fmla="*/ 46 w 56"/>
                <a:gd name="T53" fmla="*/ 4 h 58"/>
                <a:gd name="T54" fmla="*/ 50 w 56"/>
                <a:gd name="T55" fmla="*/ 8 h 58"/>
                <a:gd name="T56" fmla="*/ 52 w 56"/>
                <a:gd name="T57" fmla="*/ 12 h 58"/>
                <a:gd name="T58" fmla="*/ 55 w 56"/>
                <a:gd name="T59" fmla="*/ 16 h 58"/>
                <a:gd name="T60" fmla="*/ 56 w 56"/>
                <a:gd name="T61" fmla="*/ 21 h 58"/>
                <a:gd name="T62" fmla="*/ 56 w 56"/>
                <a:gd name="T63" fmla="*/ 26 h 58"/>
                <a:gd name="T64" fmla="*/ 56 w 56"/>
                <a:gd name="T65" fmla="*/ 31 h 58"/>
                <a:gd name="T66" fmla="*/ 53 w 56"/>
                <a:gd name="T67" fmla="*/ 35 h 58"/>
                <a:gd name="T68" fmla="*/ 51 w 56"/>
                <a:gd name="T69" fmla="*/ 39 h 58"/>
                <a:gd name="T70" fmla="*/ 51 w 56"/>
                <a:gd name="T71" fmla="*/ 39 h 58"/>
                <a:gd name="T72" fmla="*/ 44 w 56"/>
                <a:gd name="T73" fmla="*/ 48 h 58"/>
                <a:gd name="T74" fmla="*/ 44 w 56"/>
                <a:gd name="T75" fmla="*/ 48 h 58"/>
                <a:gd name="T76" fmla="*/ 39 w 56"/>
                <a:gd name="T77" fmla="*/ 52 h 58"/>
                <a:gd name="T78" fmla="*/ 35 w 56"/>
                <a:gd name="T79" fmla="*/ 56 h 58"/>
                <a:gd name="T80" fmla="*/ 30 w 56"/>
                <a:gd name="T81" fmla="*/ 57 h 58"/>
                <a:gd name="T82" fmla="*/ 25 w 56"/>
                <a:gd name="T83" fmla="*/ 58 h 58"/>
                <a:gd name="T84" fmla="*/ 25 w 56"/>
                <a:gd name="T8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8">
                  <a:moveTo>
                    <a:pt x="25" y="58"/>
                  </a:moveTo>
                  <a:lnTo>
                    <a:pt x="25" y="58"/>
                  </a:lnTo>
                  <a:lnTo>
                    <a:pt x="20" y="57"/>
                  </a:lnTo>
                  <a:lnTo>
                    <a:pt x="17" y="57"/>
                  </a:lnTo>
                  <a:lnTo>
                    <a:pt x="12" y="54"/>
                  </a:lnTo>
                  <a:lnTo>
                    <a:pt x="8" y="52"/>
                  </a:lnTo>
                  <a:lnTo>
                    <a:pt x="8" y="52"/>
                  </a:lnTo>
                  <a:lnTo>
                    <a:pt x="5" y="48"/>
                  </a:lnTo>
                  <a:lnTo>
                    <a:pt x="2" y="44"/>
                  </a:lnTo>
                  <a:lnTo>
                    <a:pt x="0" y="40"/>
                  </a:lnTo>
                  <a:lnTo>
                    <a:pt x="0" y="35"/>
                  </a:lnTo>
                  <a:lnTo>
                    <a:pt x="0" y="31"/>
                  </a:lnTo>
                  <a:lnTo>
                    <a:pt x="1" y="26"/>
                  </a:lnTo>
                  <a:lnTo>
                    <a:pt x="2" y="21"/>
                  </a:lnTo>
                  <a:lnTo>
                    <a:pt x="6" y="16"/>
                  </a:lnTo>
                  <a:lnTo>
                    <a:pt x="6" y="16"/>
                  </a:lnTo>
                  <a:lnTo>
                    <a:pt x="11" y="9"/>
                  </a:lnTo>
                  <a:lnTo>
                    <a:pt x="11" y="9"/>
                  </a:lnTo>
                  <a:lnTo>
                    <a:pt x="14" y="6"/>
                  </a:lnTo>
                  <a:lnTo>
                    <a:pt x="19" y="3"/>
                  </a:lnTo>
                  <a:lnTo>
                    <a:pt x="23" y="1"/>
                  </a:lnTo>
                  <a:lnTo>
                    <a:pt x="27" y="0"/>
                  </a:lnTo>
                  <a:lnTo>
                    <a:pt x="32" y="0"/>
                  </a:lnTo>
                  <a:lnTo>
                    <a:pt x="37" y="0"/>
                  </a:lnTo>
                  <a:lnTo>
                    <a:pt x="42" y="2"/>
                  </a:lnTo>
                  <a:lnTo>
                    <a:pt x="46" y="4"/>
                  </a:lnTo>
                  <a:lnTo>
                    <a:pt x="46" y="4"/>
                  </a:lnTo>
                  <a:lnTo>
                    <a:pt x="50" y="8"/>
                  </a:lnTo>
                  <a:lnTo>
                    <a:pt x="52" y="12"/>
                  </a:lnTo>
                  <a:lnTo>
                    <a:pt x="55" y="16"/>
                  </a:lnTo>
                  <a:lnTo>
                    <a:pt x="56" y="21"/>
                  </a:lnTo>
                  <a:lnTo>
                    <a:pt x="56" y="26"/>
                  </a:lnTo>
                  <a:lnTo>
                    <a:pt x="56" y="31"/>
                  </a:lnTo>
                  <a:lnTo>
                    <a:pt x="53" y="35"/>
                  </a:lnTo>
                  <a:lnTo>
                    <a:pt x="51" y="39"/>
                  </a:lnTo>
                  <a:lnTo>
                    <a:pt x="51" y="39"/>
                  </a:lnTo>
                  <a:lnTo>
                    <a:pt x="44" y="48"/>
                  </a:lnTo>
                  <a:lnTo>
                    <a:pt x="44" y="48"/>
                  </a:lnTo>
                  <a:lnTo>
                    <a:pt x="39" y="52"/>
                  </a:lnTo>
                  <a:lnTo>
                    <a:pt x="35" y="56"/>
                  </a:lnTo>
                  <a:lnTo>
                    <a:pt x="30" y="57"/>
                  </a:lnTo>
                  <a:lnTo>
                    <a:pt x="25" y="58"/>
                  </a:lnTo>
                  <a:lnTo>
                    <a:pt x="25" y="5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22" name="Freeform 149"/>
            <p:cNvSpPr/>
            <p:nvPr/>
          </p:nvSpPr>
          <p:spPr bwMode="auto">
            <a:xfrm>
              <a:off x="6635356" y="6005494"/>
              <a:ext cx="30163" cy="30163"/>
            </a:xfrm>
            <a:custGeom>
              <a:avLst/>
              <a:gdLst>
                <a:gd name="T0" fmla="*/ 25 w 56"/>
                <a:gd name="T1" fmla="*/ 58 h 58"/>
                <a:gd name="T2" fmla="*/ 25 w 56"/>
                <a:gd name="T3" fmla="*/ 58 h 58"/>
                <a:gd name="T4" fmla="*/ 17 w 56"/>
                <a:gd name="T5" fmla="*/ 57 h 58"/>
                <a:gd name="T6" fmla="*/ 10 w 56"/>
                <a:gd name="T7" fmla="*/ 53 h 58"/>
                <a:gd name="T8" fmla="*/ 10 w 56"/>
                <a:gd name="T9" fmla="*/ 53 h 58"/>
                <a:gd name="T10" fmla="*/ 6 w 56"/>
                <a:gd name="T11" fmla="*/ 50 h 58"/>
                <a:gd name="T12" fmla="*/ 3 w 56"/>
                <a:gd name="T13" fmla="*/ 46 h 58"/>
                <a:gd name="T14" fmla="*/ 2 w 56"/>
                <a:gd name="T15" fmla="*/ 42 h 58"/>
                <a:gd name="T16" fmla="*/ 0 w 56"/>
                <a:gd name="T17" fmla="*/ 37 h 58"/>
                <a:gd name="T18" fmla="*/ 0 w 56"/>
                <a:gd name="T19" fmla="*/ 32 h 58"/>
                <a:gd name="T20" fmla="*/ 0 w 56"/>
                <a:gd name="T21" fmla="*/ 27 h 58"/>
                <a:gd name="T22" fmla="*/ 3 w 56"/>
                <a:gd name="T23" fmla="*/ 23 h 58"/>
                <a:gd name="T24" fmla="*/ 5 w 56"/>
                <a:gd name="T25" fmla="*/ 18 h 58"/>
                <a:gd name="T26" fmla="*/ 5 w 56"/>
                <a:gd name="T27" fmla="*/ 18 h 58"/>
                <a:gd name="T28" fmla="*/ 12 w 56"/>
                <a:gd name="T29" fmla="*/ 8 h 58"/>
                <a:gd name="T30" fmla="*/ 12 w 56"/>
                <a:gd name="T31" fmla="*/ 8 h 58"/>
                <a:gd name="T32" fmla="*/ 16 w 56"/>
                <a:gd name="T33" fmla="*/ 6 h 58"/>
                <a:gd name="T34" fmla="*/ 21 w 56"/>
                <a:gd name="T35" fmla="*/ 2 h 58"/>
                <a:gd name="T36" fmla="*/ 24 w 56"/>
                <a:gd name="T37" fmla="*/ 1 h 58"/>
                <a:gd name="T38" fmla="*/ 29 w 56"/>
                <a:gd name="T39" fmla="*/ 0 h 58"/>
                <a:gd name="T40" fmla="*/ 34 w 56"/>
                <a:gd name="T41" fmla="*/ 0 h 58"/>
                <a:gd name="T42" fmla="*/ 38 w 56"/>
                <a:gd name="T43" fmla="*/ 1 h 58"/>
                <a:gd name="T44" fmla="*/ 43 w 56"/>
                <a:gd name="T45" fmla="*/ 2 h 58"/>
                <a:gd name="T46" fmla="*/ 48 w 56"/>
                <a:gd name="T47" fmla="*/ 6 h 58"/>
                <a:gd name="T48" fmla="*/ 48 w 56"/>
                <a:gd name="T49" fmla="*/ 6 h 58"/>
                <a:gd name="T50" fmla="*/ 52 w 56"/>
                <a:gd name="T51" fmla="*/ 10 h 58"/>
                <a:gd name="T52" fmla="*/ 54 w 56"/>
                <a:gd name="T53" fmla="*/ 13 h 58"/>
                <a:gd name="T54" fmla="*/ 55 w 56"/>
                <a:gd name="T55" fmla="*/ 18 h 58"/>
                <a:gd name="T56" fmla="*/ 56 w 56"/>
                <a:gd name="T57" fmla="*/ 23 h 58"/>
                <a:gd name="T58" fmla="*/ 56 w 56"/>
                <a:gd name="T59" fmla="*/ 27 h 58"/>
                <a:gd name="T60" fmla="*/ 55 w 56"/>
                <a:gd name="T61" fmla="*/ 32 h 58"/>
                <a:gd name="T62" fmla="*/ 54 w 56"/>
                <a:gd name="T63" fmla="*/ 37 h 58"/>
                <a:gd name="T64" fmla="*/ 50 w 56"/>
                <a:gd name="T65" fmla="*/ 40 h 58"/>
                <a:gd name="T66" fmla="*/ 50 w 56"/>
                <a:gd name="T67" fmla="*/ 40 h 58"/>
                <a:gd name="T68" fmla="*/ 44 w 56"/>
                <a:gd name="T69" fmla="*/ 49 h 58"/>
                <a:gd name="T70" fmla="*/ 44 w 56"/>
                <a:gd name="T71" fmla="*/ 49 h 58"/>
                <a:gd name="T72" fmla="*/ 41 w 56"/>
                <a:gd name="T73" fmla="*/ 52 h 58"/>
                <a:gd name="T74" fmla="*/ 36 w 56"/>
                <a:gd name="T75" fmla="*/ 56 h 58"/>
                <a:gd name="T76" fmla="*/ 30 w 56"/>
                <a:gd name="T77" fmla="*/ 57 h 58"/>
                <a:gd name="T78" fmla="*/ 25 w 56"/>
                <a:gd name="T79" fmla="*/ 58 h 58"/>
                <a:gd name="T80" fmla="*/ 25 w 56"/>
                <a:gd name="T8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58">
                  <a:moveTo>
                    <a:pt x="25" y="58"/>
                  </a:moveTo>
                  <a:lnTo>
                    <a:pt x="25" y="58"/>
                  </a:lnTo>
                  <a:lnTo>
                    <a:pt x="17" y="57"/>
                  </a:lnTo>
                  <a:lnTo>
                    <a:pt x="10" y="53"/>
                  </a:lnTo>
                  <a:lnTo>
                    <a:pt x="10" y="53"/>
                  </a:lnTo>
                  <a:lnTo>
                    <a:pt x="6" y="50"/>
                  </a:lnTo>
                  <a:lnTo>
                    <a:pt x="3" y="46"/>
                  </a:lnTo>
                  <a:lnTo>
                    <a:pt x="2" y="42"/>
                  </a:lnTo>
                  <a:lnTo>
                    <a:pt x="0" y="37"/>
                  </a:lnTo>
                  <a:lnTo>
                    <a:pt x="0" y="32"/>
                  </a:lnTo>
                  <a:lnTo>
                    <a:pt x="0" y="27"/>
                  </a:lnTo>
                  <a:lnTo>
                    <a:pt x="3" y="23"/>
                  </a:lnTo>
                  <a:lnTo>
                    <a:pt x="5" y="18"/>
                  </a:lnTo>
                  <a:lnTo>
                    <a:pt x="5" y="18"/>
                  </a:lnTo>
                  <a:lnTo>
                    <a:pt x="12" y="8"/>
                  </a:lnTo>
                  <a:lnTo>
                    <a:pt x="12" y="8"/>
                  </a:lnTo>
                  <a:lnTo>
                    <a:pt x="16" y="6"/>
                  </a:lnTo>
                  <a:lnTo>
                    <a:pt x="21" y="2"/>
                  </a:lnTo>
                  <a:lnTo>
                    <a:pt x="24" y="1"/>
                  </a:lnTo>
                  <a:lnTo>
                    <a:pt x="29" y="0"/>
                  </a:lnTo>
                  <a:lnTo>
                    <a:pt x="34" y="0"/>
                  </a:lnTo>
                  <a:lnTo>
                    <a:pt x="38" y="1"/>
                  </a:lnTo>
                  <a:lnTo>
                    <a:pt x="43" y="2"/>
                  </a:lnTo>
                  <a:lnTo>
                    <a:pt x="48" y="6"/>
                  </a:lnTo>
                  <a:lnTo>
                    <a:pt x="48" y="6"/>
                  </a:lnTo>
                  <a:lnTo>
                    <a:pt x="52" y="10"/>
                  </a:lnTo>
                  <a:lnTo>
                    <a:pt x="54" y="13"/>
                  </a:lnTo>
                  <a:lnTo>
                    <a:pt x="55" y="18"/>
                  </a:lnTo>
                  <a:lnTo>
                    <a:pt x="56" y="23"/>
                  </a:lnTo>
                  <a:lnTo>
                    <a:pt x="56" y="27"/>
                  </a:lnTo>
                  <a:lnTo>
                    <a:pt x="55" y="32"/>
                  </a:lnTo>
                  <a:lnTo>
                    <a:pt x="54" y="37"/>
                  </a:lnTo>
                  <a:lnTo>
                    <a:pt x="50" y="40"/>
                  </a:lnTo>
                  <a:lnTo>
                    <a:pt x="50" y="40"/>
                  </a:lnTo>
                  <a:lnTo>
                    <a:pt x="44" y="49"/>
                  </a:lnTo>
                  <a:lnTo>
                    <a:pt x="44" y="49"/>
                  </a:lnTo>
                  <a:lnTo>
                    <a:pt x="41" y="52"/>
                  </a:lnTo>
                  <a:lnTo>
                    <a:pt x="36" y="56"/>
                  </a:lnTo>
                  <a:lnTo>
                    <a:pt x="30" y="57"/>
                  </a:lnTo>
                  <a:lnTo>
                    <a:pt x="25" y="58"/>
                  </a:lnTo>
                  <a:lnTo>
                    <a:pt x="25" y="5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23" name="Freeform 150"/>
            <p:cNvSpPr>
              <a:spLocks noEditPoints="1"/>
            </p:cNvSpPr>
            <p:nvPr/>
          </p:nvSpPr>
          <p:spPr bwMode="auto">
            <a:xfrm>
              <a:off x="6605194" y="6042007"/>
              <a:ext cx="39688" cy="174625"/>
            </a:xfrm>
            <a:custGeom>
              <a:avLst/>
              <a:gdLst>
                <a:gd name="T0" fmla="*/ 42 w 74"/>
                <a:gd name="T1" fmla="*/ 330 h 331"/>
                <a:gd name="T2" fmla="*/ 27 w 74"/>
                <a:gd name="T3" fmla="*/ 316 h 331"/>
                <a:gd name="T4" fmla="*/ 18 w 74"/>
                <a:gd name="T5" fmla="*/ 294 h 331"/>
                <a:gd name="T6" fmla="*/ 18 w 74"/>
                <a:gd name="T7" fmla="*/ 280 h 331"/>
                <a:gd name="T8" fmla="*/ 27 w 74"/>
                <a:gd name="T9" fmla="*/ 268 h 331"/>
                <a:gd name="T10" fmla="*/ 35 w 74"/>
                <a:gd name="T11" fmla="*/ 263 h 331"/>
                <a:gd name="T12" fmla="*/ 49 w 74"/>
                <a:gd name="T13" fmla="*/ 263 h 331"/>
                <a:gd name="T14" fmla="*/ 61 w 74"/>
                <a:gd name="T15" fmla="*/ 270 h 331"/>
                <a:gd name="T16" fmla="*/ 66 w 74"/>
                <a:gd name="T17" fmla="*/ 279 h 331"/>
                <a:gd name="T18" fmla="*/ 74 w 74"/>
                <a:gd name="T19" fmla="*/ 303 h 331"/>
                <a:gd name="T20" fmla="*/ 72 w 74"/>
                <a:gd name="T21" fmla="*/ 317 h 331"/>
                <a:gd name="T22" fmla="*/ 63 w 74"/>
                <a:gd name="T23" fmla="*/ 327 h 331"/>
                <a:gd name="T24" fmla="*/ 54 w 74"/>
                <a:gd name="T25" fmla="*/ 331 h 331"/>
                <a:gd name="T26" fmla="*/ 28 w 74"/>
                <a:gd name="T27" fmla="*/ 246 h 331"/>
                <a:gd name="T28" fmla="*/ 19 w 74"/>
                <a:gd name="T29" fmla="*/ 243 h 331"/>
                <a:gd name="T30" fmla="*/ 9 w 74"/>
                <a:gd name="T31" fmla="*/ 236 h 331"/>
                <a:gd name="T32" fmla="*/ 3 w 74"/>
                <a:gd name="T33" fmla="*/ 223 h 331"/>
                <a:gd name="T34" fmla="*/ 0 w 74"/>
                <a:gd name="T35" fmla="*/ 202 h 331"/>
                <a:gd name="T36" fmla="*/ 4 w 74"/>
                <a:gd name="T37" fmla="*/ 187 h 331"/>
                <a:gd name="T38" fmla="*/ 15 w 74"/>
                <a:gd name="T39" fmla="*/ 178 h 331"/>
                <a:gd name="T40" fmla="*/ 24 w 74"/>
                <a:gd name="T41" fmla="*/ 175 h 331"/>
                <a:gd name="T42" fmla="*/ 38 w 74"/>
                <a:gd name="T43" fmla="*/ 178 h 331"/>
                <a:gd name="T44" fmla="*/ 48 w 74"/>
                <a:gd name="T45" fmla="*/ 189 h 331"/>
                <a:gd name="T46" fmla="*/ 50 w 74"/>
                <a:gd name="T47" fmla="*/ 198 h 331"/>
                <a:gd name="T48" fmla="*/ 53 w 74"/>
                <a:gd name="T49" fmla="*/ 222 h 331"/>
                <a:gd name="T50" fmla="*/ 48 w 74"/>
                <a:gd name="T51" fmla="*/ 236 h 331"/>
                <a:gd name="T52" fmla="*/ 36 w 74"/>
                <a:gd name="T53" fmla="*/ 244 h 331"/>
                <a:gd name="T54" fmla="*/ 28 w 74"/>
                <a:gd name="T55" fmla="*/ 246 h 331"/>
                <a:gd name="T56" fmla="*/ 25 w 74"/>
                <a:gd name="T57" fmla="*/ 156 h 331"/>
                <a:gd name="T58" fmla="*/ 19 w 74"/>
                <a:gd name="T59" fmla="*/ 155 h 331"/>
                <a:gd name="T60" fmla="*/ 6 w 74"/>
                <a:gd name="T61" fmla="*/ 148 h 331"/>
                <a:gd name="T62" fmla="*/ 2 w 74"/>
                <a:gd name="T63" fmla="*/ 135 h 331"/>
                <a:gd name="T64" fmla="*/ 3 w 74"/>
                <a:gd name="T65" fmla="*/ 108 h 331"/>
                <a:gd name="T66" fmla="*/ 6 w 74"/>
                <a:gd name="T67" fmla="*/ 98 h 331"/>
                <a:gd name="T68" fmla="*/ 17 w 74"/>
                <a:gd name="T69" fmla="*/ 89 h 331"/>
                <a:gd name="T70" fmla="*/ 31 w 74"/>
                <a:gd name="T71" fmla="*/ 86 h 331"/>
                <a:gd name="T72" fmla="*/ 41 w 74"/>
                <a:gd name="T73" fmla="*/ 90 h 331"/>
                <a:gd name="T74" fmla="*/ 50 w 74"/>
                <a:gd name="T75" fmla="*/ 99 h 331"/>
                <a:gd name="T76" fmla="*/ 53 w 74"/>
                <a:gd name="T77" fmla="*/ 115 h 331"/>
                <a:gd name="T78" fmla="*/ 50 w 74"/>
                <a:gd name="T79" fmla="*/ 134 h 331"/>
                <a:gd name="T80" fmla="*/ 46 w 74"/>
                <a:gd name="T81" fmla="*/ 147 h 331"/>
                <a:gd name="T82" fmla="*/ 35 w 74"/>
                <a:gd name="T83" fmla="*/ 155 h 331"/>
                <a:gd name="T84" fmla="*/ 25 w 74"/>
                <a:gd name="T85" fmla="*/ 156 h 331"/>
                <a:gd name="T86" fmla="*/ 35 w 74"/>
                <a:gd name="T87" fmla="*/ 69 h 331"/>
                <a:gd name="T88" fmla="*/ 27 w 74"/>
                <a:gd name="T89" fmla="*/ 64 h 331"/>
                <a:gd name="T90" fmla="*/ 18 w 74"/>
                <a:gd name="T91" fmla="*/ 52 h 331"/>
                <a:gd name="T92" fmla="*/ 18 w 74"/>
                <a:gd name="T93" fmla="*/ 37 h 331"/>
                <a:gd name="T94" fmla="*/ 27 w 74"/>
                <a:gd name="T95" fmla="*/ 16 h 331"/>
                <a:gd name="T96" fmla="*/ 35 w 74"/>
                <a:gd name="T97" fmla="*/ 4 h 331"/>
                <a:gd name="T98" fmla="*/ 49 w 74"/>
                <a:gd name="T99" fmla="*/ 0 h 331"/>
                <a:gd name="T100" fmla="*/ 59 w 74"/>
                <a:gd name="T101" fmla="*/ 2 h 331"/>
                <a:gd name="T102" fmla="*/ 71 w 74"/>
                <a:gd name="T103" fmla="*/ 12 h 331"/>
                <a:gd name="T104" fmla="*/ 74 w 74"/>
                <a:gd name="T105" fmla="*/ 25 h 331"/>
                <a:gd name="T106" fmla="*/ 73 w 74"/>
                <a:gd name="T107" fmla="*/ 34 h 331"/>
                <a:gd name="T108" fmla="*/ 62 w 74"/>
                <a:gd name="T109" fmla="*/ 59 h 331"/>
                <a:gd name="T110" fmla="*/ 42 w 74"/>
                <a:gd name="T111" fmla="*/ 7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331">
                  <a:moveTo>
                    <a:pt x="49" y="331"/>
                  </a:moveTo>
                  <a:lnTo>
                    <a:pt x="49" y="331"/>
                  </a:lnTo>
                  <a:lnTo>
                    <a:pt x="42" y="330"/>
                  </a:lnTo>
                  <a:lnTo>
                    <a:pt x="35" y="327"/>
                  </a:lnTo>
                  <a:lnTo>
                    <a:pt x="30" y="322"/>
                  </a:lnTo>
                  <a:lnTo>
                    <a:pt x="27" y="316"/>
                  </a:lnTo>
                  <a:lnTo>
                    <a:pt x="27" y="316"/>
                  </a:lnTo>
                  <a:lnTo>
                    <a:pt x="18" y="294"/>
                  </a:lnTo>
                  <a:lnTo>
                    <a:pt x="18" y="294"/>
                  </a:lnTo>
                  <a:lnTo>
                    <a:pt x="18" y="289"/>
                  </a:lnTo>
                  <a:lnTo>
                    <a:pt x="18" y="285"/>
                  </a:lnTo>
                  <a:lnTo>
                    <a:pt x="18" y="280"/>
                  </a:lnTo>
                  <a:lnTo>
                    <a:pt x="21" y="275"/>
                  </a:lnTo>
                  <a:lnTo>
                    <a:pt x="23" y="272"/>
                  </a:lnTo>
                  <a:lnTo>
                    <a:pt x="27" y="268"/>
                  </a:lnTo>
                  <a:lnTo>
                    <a:pt x="30" y="266"/>
                  </a:lnTo>
                  <a:lnTo>
                    <a:pt x="35" y="263"/>
                  </a:lnTo>
                  <a:lnTo>
                    <a:pt x="35" y="263"/>
                  </a:lnTo>
                  <a:lnTo>
                    <a:pt x="40" y="262"/>
                  </a:lnTo>
                  <a:lnTo>
                    <a:pt x="44" y="262"/>
                  </a:lnTo>
                  <a:lnTo>
                    <a:pt x="49" y="263"/>
                  </a:lnTo>
                  <a:lnTo>
                    <a:pt x="54" y="265"/>
                  </a:lnTo>
                  <a:lnTo>
                    <a:pt x="57" y="267"/>
                  </a:lnTo>
                  <a:lnTo>
                    <a:pt x="61" y="270"/>
                  </a:lnTo>
                  <a:lnTo>
                    <a:pt x="65" y="275"/>
                  </a:lnTo>
                  <a:lnTo>
                    <a:pt x="66" y="279"/>
                  </a:lnTo>
                  <a:lnTo>
                    <a:pt x="66" y="279"/>
                  </a:lnTo>
                  <a:lnTo>
                    <a:pt x="73" y="297"/>
                  </a:lnTo>
                  <a:lnTo>
                    <a:pt x="73" y="297"/>
                  </a:lnTo>
                  <a:lnTo>
                    <a:pt x="74" y="303"/>
                  </a:lnTo>
                  <a:lnTo>
                    <a:pt x="74" y="307"/>
                  </a:lnTo>
                  <a:lnTo>
                    <a:pt x="74" y="312"/>
                  </a:lnTo>
                  <a:lnTo>
                    <a:pt x="72" y="317"/>
                  </a:lnTo>
                  <a:lnTo>
                    <a:pt x="69" y="320"/>
                  </a:lnTo>
                  <a:lnTo>
                    <a:pt x="67" y="324"/>
                  </a:lnTo>
                  <a:lnTo>
                    <a:pt x="63" y="327"/>
                  </a:lnTo>
                  <a:lnTo>
                    <a:pt x="59" y="330"/>
                  </a:lnTo>
                  <a:lnTo>
                    <a:pt x="59" y="330"/>
                  </a:lnTo>
                  <a:lnTo>
                    <a:pt x="54" y="331"/>
                  </a:lnTo>
                  <a:lnTo>
                    <a:pt x="49" y="331"/>
                  </a:lnTo>
                  <a:lnTo>
                    <a:pt x="49" y="331"/>
                  </a:lnTo>
                  <a:close/>
                  <a:moveTo>
                    <a:pt x="28" y="246"/>
                  </a:moveTo>
                  <a:lnTo>
                    <a:pt x="28" y="246"/>
                  </a:lnTo>
                  <a:lnTo>
                    <a:pt x="23" y="244"/>
                  </a:lnTo>
                  <a:lnTo>
                    <a:pt x="19" y="243"/>
                  </a:lnTo>
                  <a:lnTo>
                    <a:pt x="15" y="242"/>
                  </a:lnTo>
                  <a:lnTo>
                    <a:pt x="11" y="240"/>
                  </a:lnTo>
                  <a:lnTo>
                    <a:pt x="9" y="236"/>
                  </a:lnTo>
                  <a:lnTo>
                    <a:pt x="6" y="232"/>
                  </a:lnTo>
                  <a:lnTo>
                    <a:pt x="4" y="228"/>
                  </a:lnTo>
                  <a:lnTo>
                    <a:pt x="3" y="223"/>
                  </a:lnTo>
                  <a:lnTo>
                    <a:pt x="3" y="223"/>
                  </a:lnTo>
                  <a:lnTo>
                    <a:pt x="0" y="202"/>
                  </a:lnTo>
                  <a:lnTo>
                    <a:pt x="0" y="202"/>
                  </a:lnTo>
                  <a:lnTo>
                    <a:pt x="2" y="197"/>
                  </a:lnTo>
                  <a:lnTo>
                    <a:pt x="2" y="192"/>
                  </a:lnTo>
                  <a:lnTo>
                    <a:pt x="4" y="187"/>
                  </a:lnTo>
                  <a:lnTo>
                    <a:pt x="6" y="184"/>
                  </a:lnTo>
                  <a:lnTo>
                    <a:pt x="10" y="180"/>
                  </a:lnTo>
                  <a:lnTo>
                    <a:pt x="15" y="178"/>
                  </a:lnTo>
                  <a:lnTo>
                    <a:pt x="19" y="175"/>
                  </a:lnTo>
                  <a:lnTo>
                    <a:pt x="24" y="175"/>
                  </a:lnTo>
                  <a:lnTo>
                    <a:pt x="24" y="175"/>
                  </a:lnTo>
                  <a:lnTo>
                    <a:pt x="29" y="175"/>
                  </a:lnTo>
                  <a:lnTo>
                    <a:pt x="34" y="177"/>
                  </a:lnTo>
                  <a:lnTo>
                    <a:pt x="38" y="178"/>
                  </a:lnTo>
                  <a:lnTo>
                    <a:pt x="42" y="181"/>
                  </a:lnTo>
                  <a:lnTo>
                    <a:pt x="46" y="184"/>
                  </a:lnTo>
                  <a:lnTo>
                    <a:pt x="48" y="189"/>
                  </a:lnTo>
                  <a:lnTo>
                    <a:pt x="50" y="193"/>
                  </a:lnTo>
                  <a:lnTo>
                    <a:pt x="50" y="198"/>
                  </a:lnTo>
                  <a:lnTo>
                    <a:pt x="50" y="198"/>
                  </a:lnTo>
                  <a:lnTo>
                    <a:pt x="53" y="217"/>
                  </a:lnTo>
                  <a:lnTo>
                    <a:pt x="53" y="217"/>
                  </a:lnTo>
                  <a:lnTo>
                    <a:pt x="53" y="222"/>
                  </a:lnTo>
                  <a:lnTo>
                    <a:pt x="52" y="227"/>
                  </a:lnTo>
                  <a:lnTo>
                    <a:pt x="50" y="231"/>
                  </a:lnTo>
                  <a:lnTo>
                    <a:pt x="48" y="236"/>
                  </a:lnTo>
                  <a:lnTo>
                    <a:pt x="44" y="238"/>
                  </a:lnTo>
                  <a:lnTo>
                    <a:pt x="41" y="242"/>
                  </a:lnTo>
                  <a:lnTo>
                    <a:pt x="36" y="244"/>
                  </a:lnTo>
                  <a:lnTo>
                    <a:pt x="31" y="246"/>
                  </a:lnTo>
                  <a:lnTo>
                    <a:pt x="31" y="246"/>
                  </a:lnTo>
                  <a:lnTo>
                    <a:pt x="28" y="246"/>
                  </a:lnTo>
                  <a:lnTo>
                    <a:pt x="28" y="246"/>
                  </a:lnTo>
                  <a:close/>
                  <a:moveTo>
                    <a:pt x="25" y="156"/>
                  </a:moveTo>
                  <a:lnTo>
                    <a:pt x="25" y="156"/>
                  </a:lnTo>
                  <a:lnTo>
                    <a:pt x="24" y="156"/>
                  </a:lnTo>
                  <a:lnTo>
                    <a:pt x="24" y="156"/>
                  </a:lnTo>
                  <a:lnTo>
                    <a:pt x="19" y="155"/>
                  </a:lnTo>
                  <a:lnTo>
                    <a:pt x="15" y="154"/>
                  </a:lnTo>
                  <a:lnTo>
                    <a:pt x="10" y="151"/>
                  </a:lnTo>
                  <a:lnTo>
                    <a:pt x="6" y="148"/>
                  </a:lnTo>
                  <a:lnTo>
                    <a:pt x="4" y="143"/>
                  </a:lnTo>
                  <a:lnTo>
                    <a:pt x="2" y="140"/>
                  </a:lnTo>
                  <a:lnTo>
                    <a:pt x="2" y="135"/>
                  </a:lnTo>
                  <a:lnTo>
                    <a:pt x="0" y="129"/>
                  </a:lnTo>
                  <a:lnTo>
                    <a:pt x="0" y="129"/>
                  </a:lnTo>
                  <a:lnTo>
                    <a:pt x="3" y="108"/>
                  </a:lnTo>
                  <a:lnTo>
                    <a:pt x="3" y="108"/>
                  </a:lnTo>
                  <a:lnTo>
                    <a:pt x="4" y="103"/>
                  </a:lnTo>
                  <a:lnTo>
                    <a:pt x="6" y="98"/>
                  </a:lnTo>
                  <a:lnTo>
                    <a:pt x="9" y="95"/>
                  </a:lnTo>
                  <a:lnTo>
                    <a:pt x="12" y="91"/>
                  </a:lnTo>
                  <a:lnTo>
                    <a:pt x="17" y="89"/>
                  </a:lnTo>
                  <a:lnTo>
                    <a:pt x="22" y="88"/>
                  </a:lnTo>
                  <a:lnTo>
                    <a:pt x="27" y="86"/>
                  </a:lnTo>
                  <a:lnTo>
                    <a:pt x="31" y="86"/>
                  </a:lnTo>
                  <a:lnTo>
                    <a:pt x="31" y="86"/>
                  </a:lnTo>
                  <a:lnTo>
                    <a:pt x="36" y="88"/>
                  </a:lnTo>
                  <a:lnTo>
                    <a:pt x="41" y="90"/>
                  </a:lnTo>
                  <a:lnTo>
                    <a:pt x="44" y="92"/>
                  </a:lnTo>
                  <a:lnTo>
                    <a:pt x="48" y="96"/>
                  </a:lnTo>
                  <a:lnTo>
                    <a:pt x="50" y="99"/>
                  </a:lnTo>
                  <a:lnTo>
                    <a:pt x="52" y="104"/>
                  </a:lnTo>
                  <a:lnTo>
                    <a:pt x="53" y="109"/>
                  </a:lnTo>
                  <a:lnTo>
                    <a:pt x="53" y="115"/>
                  </a:lnTo>
                  <a:lnTo>
                    <a:pt x="53" y="115"/>
                  </a:lnTo>
                  <a:lnTo>
                    <a:pt x="50" y="134"/>
                  </a:lnTo>
                  <a:lnTo>
                    <a:pt x="50" y="134"/>
                  </a:lnTo>
                  <a:lnTo>
                    <a:pt x="50" y="139"/>
                  </a:lnTo>
                  <a:lnTo>
                    <a:pt x="48" y="142"/>
                  </a:lnTo>
                  <a:lnTo>
                    <a:pt x="46" y="147"/>
                  </a:lnTo>
                  <a:lnTo>
                    <a:pt x="43" y="149"/>
                  </a:lnTo>
                  <a:lnTo>
                    <a:pt x="40" y="153"/>
                  </a:lnTo>
                  <a:lnTo>
                    <a:pt x="35" y="155"/>
                  </a:lnTo>
                  <a:lnTo>
                    <a:pt x="30" y="156"/>
                  </a:lnTo>
                  <a:lnTo>
                    <a:pt x="25" y="156"/>
                  </a:lnTo>
                  <a:lnTo>
                    <a:pt x="25" y="156"/>
                  </a:lnTo>
                  <a:close/>
                  <a:moveTo>
                    <a:pt x="42" y="70"/>
                  </a:moveTo>
                  <a:lnTo>
                    <a:pt x="42" y="70"/>
                  </a:lnTo>
                  <a:lnTo>
                    <a:pt x="35" y="69"/>
                  </a:lnTo>
                  <a:lnTo>
                    <a:pt x="35" y="69"/>
                  </a:lnTo>
                  <a:lnTo>
                    <a:pt x="30" y="66"/>
                  </a:lnTo>
                  <a:lnTo>
                    <a:pt x="27" y="64"/>
                  </a:lnTo>
                  <a:lnTo>
                    <a:pt x="23" y="60"/>
                  </a:lnTo>
                  <a:lnTo>
                    <a:pt x="21" y="56"/>
                  </a:lnTo>
                  <a:lnTo>
                    <a:pt x="18" y="52"/>
                  </a:lnTo>
                  <a:lnTo>
                    <a:pt x="18" y="47"/>
                  </a:lnTo>
                  <a:lnTo>
                    <a:pt x="18" y="41"/>
                  </a:lnTo>
                  <a:lnTo>
                    <a:pt x="18" y="37"/>
                  </a:lnTo>
                  <a:lnTo>
                    <a:pt x="18" y="37"/>
                  </a:lnTo>
                  <a:lnTo>
                    <a:pt x="27" y="16"/>
                  </a:lnTo>
                  <a:lnTo>
                    <a:pt x="27" y="16"/>
                  </a:lnTo>
                  <a:lnTo>
                    <a:pt x="29" y="12"/>
                  </a:lnTo>
                  <a:lnTo>
                    <a:pt x="31" y="8"/>
                  </a:lnTo>
                  <a:lnTo>
                    <a:pt x="35" y="4"/>
                  </a:lnTo>
                  <a:lnTo>
                    <a:pt x="40" y="2"/>
                  </a:lnTo>
                  <a:lnTo>
                    <a:pt x="44" y="1"/>
                  </a:lnTo>
                  <a:lnTo>
                    <a:pt x="49" y="0"/>
                  </a:lnTo>
                  <a:lnTo>
                    <a:pt x="54" y="1"/>
                  </a:lnTo>
                  <a:lnTo>
                    <a:pt x="59" y="2"/>
                  </a:lnTo>
                  <a:lnTo>
                    <a:pt x="59" y="2"/>
                  </a:lnTo>
                  <a:lnTo>
                    <a:pt x="63" y="4"/>
                  </a:lnTo>
                  <a:lnTo>
                    <a:pt x="67" y="7"/>
                  </a:lnTo>
                  <a:lnTo>
                    <a:pt x="71" y="12"/>
                  </a:lnTo>
                  <a:lnTo>
                    <a:pt x="72" y="15"/>
                  </a:lnTo>
                  <a:lnTo>
                    <a:pt x="74" y="20"/>
                  </a:lnTo>
                  <a:lnTo>
                    <a:pt x="74" y="25"/>
                  </a:lnTo>
                  <a:lnTo>
                    <a:pt x="74" y="29"/>
                  </a:lnTo>
                  <a:lnTo>
                    <a:pt x="73" y="34"/>
                  </a:lnTo>
                  <a:lnTo>
                    <a:pt x="73" y="34"/>
                  </a:lnTo>
                  <a:lnTo>
                    <a:pt x="66" y="52"/>
                  </a:lnTo>
                  <a:lnTo>
                    <a:pt x="66" y="52"/>
                  </a:lnTo>
                  <a:lnTo>
                    <a:pt x="62" y="59"/>
                  </a:lnTo>
                  <a:lnTo>
                    <a:pt x="57" y="65"/>
                  </a:lnTo>
                  <a:lnTo>
                    <a:pt x="50" y="69"/>
                  </a:lnTo>
                  <a:lnTo>
                    <a:pt x="42" y="70"/>
                  </a:lnTo>
                  <a:lnTo>
                    <a:pt x="42" y="7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424" name="Freeform 151"/>
            <p:cNvSpPr/>
            <p:nvPr/>
          </p:nvSpPr>
          <p:spPr bwMode="auto">
            <a:xfrm>
              <a:off x="6635356" y="6222982"/>
              <a:ext cx="30163" cy="30163"/>
            </a:xfrm>
            <a:custGeom>
              <a:avLst/>
              <a:gdLst>
                <a:gd name="T0" fmla="*/ 31 w 56"/>
                <a:gd name="T1" fmla="*/ 58 h 58"/>
                <a:gd name="T2" fmla="*/ 31 w 56"/>
                <a:gd name="T3" fmla="*/ 58 h 58"/>
                <a:gd name="T4" fmla="*/ 27 w 56"/>
                <a:gd name="T5" fmla="*/ 57 h 58"/>
                <a:gd name="T6" fmla="*/ 21 w 56"/>
                <a:gd name="T7" fmla="*/ 56 h 58"/>
                <a:gd name="T8" fmla="*/ 16 w 56"/>
                <a:gd name="T9" fmla="*/ 52 h 58"/>
                <a:gd name="T10" fmla="*/ 12 w 56"/>
                <a:gd name="T11" fmla="*/ 48 h 58"/>
                <a:gd name="T12" fmla="*/ 12 w 56"/>
                <a:gd name="T13" fmla="*/ 48 h 58"/>
                <a:gd name="T14" fmla="*/ 5 w 56"/>
                <a:gd name="T15" fmla="*/ 39 h 58"/>
                <a:gd name="T16" fmla="*/ 5 w 56"/>
                <a:gd name="T17" fmla="*/ 39 h 58"/>
                <a:gd name="T18" fmla="*/ 3 w 56"/>
                <a:gd name="T19" fmla="*/ 35 h 58"/>
                <a:gd name="T20" fmla="*/ 0 w 56"/>
                <a:gd name="T21" fmla="*/ 31 h 58"/>
                <a:gd name="T22" fmla="*/ 0 w 56"/>
                <a:gd name="T23" fmla="*/ 26 h 58"/>
                <a:gd name="T24" fmla="*/ 0 w 56"/>
                <a:gd name="T25" fmla="*/ 21 h 58"/>
                <a:gd name="T26" fmla="*/ 2 w 56"/>
                <a:gd name="T27" fmla="*/ 16 h 58"/>
                <a:gd name="T28" fmla="*/ 3 w 56"/>
                <a:gd name="T29" fmla="*/ 12 h 58"/>
                <a:gd name="T30" fmla="*/ 6 w 56"/>
                <a:gd name="T31" fmla="*/ 8 h 58"/>
                <a:gd name="T32" fmla="*/ 10 w 56"/>
                <a:gd name="T33" fmla="*/ 4 h 58"/>
                <a:gd name="T34" fmla="*/ 10 w 56"/>
                <a:gd name="T35" fmla="*/ 4 h 58"/>
                <a:gd name="T36" fmla="*/ 15 w 56"/>
                <a:gd name="T37" fmla="*/ 2 h 58"/>
                <a:gd name="T38" fmla="*/ 19 w 56"/>
                <a:gd name="T39" fmla="*/ 0 h 58"/>
                <a:gd name="T40" fmla="*/ 24 w 56"/>
                <a:gd name="T41" fmla="*/ 0 h 58"/>
                <a:gd name="T42" fmla="*/ 29 w 56"/>
                <a:gd name="T43" fmla="*/ 0 h 58"/>
                <a:gd name="T44" fmla="*/ 34 w 56"/>
                <a:gd name="T45" fmla="*/ 1 h 58"/>
                <a:gd name="T46" fmla="*/ 37 w 56"/>
                <a:gd name="T47" fmla="*/ 3 h 58"/>
                <a:gd name="T48" fmla="*/ 42 w 56"/>
                <a:gd name="T49" fmla="*/ 6 h 58"/>
                <a:gd name="T50" fmla="*/ 44 w 56"/>
                <a:gd name="T51" fmla="*/ 9 h 58"/>
                <a:gd name="T52" fmla="*/ 44 w 56"/>
                <a:gd name="T53" fmla="*/ 9 h 58"/>
                <a:gd name="T54" fmla="*/ 50 w 56"/>
                <a:gd name="T55" fmla="*/ 16 h 58"/>
                <a:gd name="T56" fmla="*/ 50 w 56"/>
                <a:gd name="T57" fmla="*/ 16 h 58"/>
                <a:gd name="T58" fmla="*/ 54 w 56"/>
                <a:gd name="T59" fmla="*/ 21 h 58"/>
                <a:gd name="T60" fmla="*/ 55 w 56"/>
                <a:gd name="T61" fmla="*/ 26 h 58"/>
                <a:gd name="T62" fmla="*/ 56 w 56"/>
                <a:gd name="T63" fmla="*/ 31 h 58"/>
                <a:gd name="T64" fmla="*/ 56 w 56"/>
                <a:gd name="T65" fmla="*/ 35 h 58"/>
                <a:gd name="T66" fmla="*/ 55 w 56"/>
                <a:gd name="T67" fmla="*/ 40 h 58"/>
                <a:gd name="T68" fmla="*/ 54 w 56"/>
                <a:gd name="T69" fmla="*/ 44 h 58"/>
                <a:gd name="T70" fmla="*/ 52 w 56"/>
                <a:gd name="T71" fmla="*/ 48 h 58"/>
                <a:gd name="T72" fmla="*/ 48 w 56"/>
                <a:gd name="T73" fmla="*/ 52 h 58"/>
                <a:gd name="T74" fmla="*/ 48 w 56"/>
                <a:gd name="T75" fmla="*/ 52 h 58"/>
                <a:gd name="T76" fmla="*/ 44 w 56"/>
                <a:gd name="T77" fmla="*/ 54 h 58"/>
                <a:gd name="T78" fmla="*/ 40 w 56"/>
                <a:gd name="T79" fmla="*/ 57 h 58"/>
                <a:gd name="T80" fmla="*/ 36 w 56"/>
                <a:gd name="T81" fmla="*/ 57 h 58"/>
                <a:gd name="T82" fmla="*/ 31 w 56"/>
                <a:gd name="T83" fmla="*/ 58 h 58"/>
                <a:gd name="T84" fmla="*/ 31 w 56"/>
                <a:gd name="T8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8">
                  <a:moveTo>
                    <a:pt x="31" y="58"/>
                  </a:moveTo>
                  <a:lnTo>
                    <a:pt x="31" y="58"/>
                  </a:lnTo>
                  <a:lnTo>
                    <a:pt x="27" y="57"/>
                  </a:lnTo>
                  <a:lnTo>
                    <a:pt x="21" y="56"/>
                  </a:lnTo>
                  <a:lnTo>
                    <a:pt x="16" y="52"/>
                  </a:lnTo>
                  <a:lnTo>
                    <a:pt x="12" y="48"/>
                  </a:lnTo>
                  <a:lnTo>
                    <a:pt x="12" y="48"/>
                  </a:lnTo>
                  <a:lnTo>
                    <a:pt x="5" y="39"/>
                  </a:lnTo>
                  <a:lnTo>
                    <a:pt x="5" y="39"/>
                  </a:lnTo>
                  <a:lnTo>
                    <a:pt x="3" y="35"/>
                  </a:lnTo>
                  <a:lnTo>
                    <a:pt x="0" y="31"/>
                  </a:lnTo>
                  <a:lnTo>
                    <a:pt x="0" y="26"/>
                  </a:lnTo>
                  <a:lnTo>
                    <a:pt x="0" y="21"/>
                  </a:lnTo>
                  <a:lnTo>
                    <a:pt x="2" y="16"/>
                  </a:lnTo>
                  <a:lnTo>
                    <a:pt x="3" y="12"/>
                  </a:lnTo>
                  <a:lnTo>
                    <a:pt x="6" y="8"/>
                  </a:lnTo>
                  <a:lnTo>
                    <a:pt x="10" y="4"/>
                  </a:lnTo>
                  <a:lnTo>
                    <a:pt x="10" y="4"/>
                  </a:lnTo>
                  <a:lnTo>
                    <a:pt x="15" y="2"/>
                  </a:lnTo>
                  <a:lnTo>
                    <a:pt x="19" y="0"/>
                  </a:lnTo>
                  <a:lnTo>
                    <a:pt x="24" y="0"/>
                  </a:lnTo>
                  <a:lnTo>
                    <a:pt x="29" y="0"/>
                  </a:lnTo>
                  <a:lnTo>
                    <a:pt x="34" y="1"/>
                  </a:lnTo>
                  <a:lnTo>
                    <a:pt x="37" y="3"/>
                  </a:lnTo>
                  <a:lnTo>
                    <a:pt x="42" y="6"/>
                  </a:lnTo>
                  <a:lnTo>
                    <a:pt x="44" y="9"/>
                  </a:lnTo>
                  <a:lnTo>
                    <a:pt x="44" y="9"/>
                  </a:lnTo>
                  <a:lnTo>
                    <a:pt x="50" y="16"/>
                  </a:lnTo>
                  <a:lnTo>
                    <a:pt x="50" y="16"/>
                  </a:lnTo>
                  <a:lnTo>
                    <a:pt x="54" y="21"/>
                  </a:lnTo>
                  <a:lnTo>
                    <a:pt x="55" y="26"/>
                  </a:lnTo>
                  <a:lnTo>
                    <a:pt x="56" y="31"/>
                  </a:lnTo>
                  <a:lnTo>
                    <a:pt x="56" y="35"/>
                  </a:lnTo>
                  <a:lnTo>
                    <a:pt x="55" y="40"/>
                  </a:lnTo>
                  <a:lnTo>
                    <a:pt x="54" y="44"/>
                  </a:lnTo>
                  <a:lnTo>
                    <a:pt x="52" y="48"/>
                  </a:lnTo>
                  <a:lnTo>
                    <a:pt x="48" y="52"/>
                  </a:lnTo>
                  <a:lnTo>
                    <a:pt x="48" y="52"/>
                  </a:lnTo>
                  <a:lnTo>
                    <a:pt x="44" y="54"/>
                  </a:lnTo>
                  <a:lnTo>
                    <a:pt x="40" y="57"/>
                  </a:lnTo>
                  <a:lnTo>
                    <a:pt x="36" y="57"/>
                  </a:lnTo>
                  <a:lnTo>
                    <a:pt x="31" y="58"/>
                  </a:lnTo>
                  <a:lnTo>
                    <a:pt x="31" y="58"/>
                  </a:lnTo>
                  <a:close/>
                </a:path>
              </a:pathLst>
            </a:custGeom>
            <a:noFill/>
            <a:ln>
              <a:solidFill>
                <a:schemeClr val="bg1"/>
              </a:solidFill>
            </a:ln>
          </p:spPr>
          <p:txBody>
            <a:bodyPr wrap="square">
              <a:noAutofit/>
            </a:bodyPr>
            <a:lstStyle/>
            <a:p>
              <a:endParaRPr lang="ko-KR" altLang="en-US" sz="2400">
                <a:solidFill>
                  <a:prstClr val="black"/>
                </a:solidFill>
              </a:endParaRPr>
            </a:p>
          </p:txBody>
        </p:sp>
      </p:grpSp>
      <p:sp>
        <p:nvSpPr>
          <p:cNvPr id="104"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7"/>
          <p:cNvGrpSpPr/>
          <p:nvPr/>
        </p:nvGrpSpPr>
        <p:grpSpPr>
          <a:xfrm>
            <a:off x="1101378" y="4112908"/>
            <a:ext cx="1214487" cy="2037054"/>
            <a:chOff x="1755279" y="3872919"/>
            <a:chExt cx="1078111" cy="1808312"/>
          </a:xfrm>
        </p:grpSpPr>
        <p:cxnSp>
          <p:nvCxnSpPr>
            <p:cNvPr id="106" name="Straight Connector 3"/>
            <p:cNvCxnSpPr>
              <a:stCxn id="108" idx="0"/>
            </p:cNvCxnSpPr>
            <p:nvPr/>
          </p:nvCxnSpPr>
          <p:spPr>
            <a:xfrm flipV="1">
              <a:off x="2294335" y="3872919"/>
              <a:ext cx="0" cy="730202"/>
            </a:xfrm>
            <a:prstGeom prst="line">
              <a:avLst/>
            </a:prstGeom>
            <a:noFill/>
            <a:ln>
              <a:solidFill>
                <a:schemeClr val="bg1"/>
              </a:solidFill>
            </a:ln>
          </p:spPr>
        </p:cxnSp>
        <p:sp>
          <p:nvSpPr>
            <p:cNvPr id="108" name="Oval 5"/>
            <p:cNvSpPr/>
            <p:nvPr/>
          </p:nvSpPr>
          <p:spPr>
            <a:xfrm>
              <a:off x="1755279" y="4603120"/>
              <a:ext cx="1078111" cy="1078111"/>
            </a:xfrm>
            <a:prstGeom prst="ellipse">
              <a:avLst/>
            </a:prstGeom>
            <a:noFill/>
            <a:ln>
              <a:solidFill>
                <a:schemeClr val="bg1"/>
              </a:solidFill>
            </a:ln>
          </p:spPr>
          <p:txBody>
            <a:bodyPr wrap="square">
              <a:noAutofit/>
            </a:bodyPr>
            <a:lstStyle/>
            <a:p>
              <a:endParaRPr lang="en-US" sz="2400">
                <a:solidFill>
                  <a:prstClr val="black"/>
                </a:solidFill>
              </a:endParaRPr>
            </a:p>
          </p:txBody>
        </p:sp>
      </p:grpSp>
      <p:sp>
        <p:nvSpPr>
          <p:cNvPr id="104" name="Chevron 4"/>
          <p:cNvSpPr/>
          <p:nvPr/>
        </p:nvSpPr>
        <p:spPr>
          <a:xfrm>
            <a:off x="555237" y="3661428"/>
            <a:ext cx="2219723" cy="451480"/>
          </a:xfrm>
          <a:prstGeom prst="chevr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65" b="1">
                <a:solidFill>
                  <a:schemeClr val="bg1"/>
                </a:solidFill>
                <a:latin typeface="+mj-lt"/>
              </a:rPr>
              <a:t>2010</a:t>
            </a:r>
            <a:endParaRPr lang="en-US" sz="1865" b="1" dirty="0">
              <a:solidFill>
                <a:schemeClr val="bg1"/>
              </a:solidFill>
              <a:latin typeface="+mj-lt"/>
            </a:endParaRPr>
          </a:p>
        </p:txBody>
      </p:sp>
      <p:grpSp>
        <p:nvGrpSpPr>
          <p:cNvPr id="8" name="组合 7"/>
          <p:cNvGrpSpPr/>
          <p:nvPr/>
        </p:nvGrpSpPr>
        <p:grpSpPr>
          <a:xfrm>
            <a:off x="3227591" y="1676454"/>
            <a:ext cx="1214487" cy="1984974"/>
            <a:chOff x="2420693" y="1154947"/>
            <a:chExt cx="910865" cy="1488731"/>
          </a:xfrm>
        </p:grpSpPr>
        <p:cxnSp>
          <p:nvCxnSpPr>
            <p:cNvPr id="112" name="Straight Connector 9"/>
            <p:cNvCxnSpPr>
              <a:endCxn id="114" idx="4"/>
            </p:cNvCxnSpPr>
            <p:nvPr/>
          </p:nvCxnSpPr>
          <p:spPr>
            <a:xfrm flipV="1">
              <a:off x="2876126" y="2065812"/>
              <a:ext cx="0" cy="577866"/>
            </a:xfrm>
            <a:prstGeom prst="line">
              <a:avLst/>
            </a:prstGeom>
            <a:noFill/>
            <a:ln>
              <a:solidFill>
                <a:schemeClr val="bg1"/>
              </a:solidFill>
            </a:ln>
            <a:extLst>
              <a:ext uri="{909E8E84-426E-40DD-AFC4-6F175D3DCCD1}">
                <a14:hiddenFill xmlns:a14="http://schemas.microsoft.com/office/drawing/2010/main">
                  <a:solidFill>
                    <a:srgbClr val="FFFFFF"/>
                  </a:solidFill>
                </a14:hiddenFill>
              </a:ext>
            </a:extLst>
          </p:spPr>
        </p:cxnSp>
        <p:sp>
          <p:nvSpPr>
            <p:cNvPr id="114" name="Oval 10"/>
            <p:cNvSpPr/>
            <p:nvPr/>
          </p:nvSpPr>
          <p:spPr>
            <a:xfrm>
              <a:off x="2420693" y="1154947"/>
              <a:ext cx="910865" cy="910865"/>
            </a:xfrm>
            <a:prstGeom prst="ellipse">
              <a:avLst/>
            </a:prstGeom>
            <a:noFill/>
            <a:ln>
              <a:solidFill>
                <a:schemeClr val="bg1"/>
              </a:solidFill>
            </a:ln>
            <a:extLst>
              <a:ext uri="{909E8E84-426E-40DD-AFC4-6F175D3DCCD1}">
                <a14:hiddenFill xmlns:a14="http://schemas.microsoft.com/office/drawing/2010/main">
                  <a:solidFill>
                    <a:srgbClr val="FFFFFF"/>
                  </a:solidFill>
                </a14:hiddenFill>
              </a:ext>
            </a:extLst>
          </p:spPr>
          <p:txBody>
            <a:bodyPr wrap="square">
              <a:noAutofit/>
            </a:bodyPr>
            <a:lstStyle/>
            <a:p>
              <a:endParaRPr lang="en-US" sz="2400">
                <a:solidFill>
                  <a:prstClr val="black"/>
                </a:solidFill>
              </a:endParaRPr>
            </a:p>
          </p:txBody>
        </p:sp>
      </p:grpSp>
      <p:grpSp>
        <p:nvGrpSpPr>
          <p:cNvPr id="118" name="Group 32"/>
          <p:cNvGrpSpPr/>
          <p:nvPr/>
        </p:nvGrpSpPr>
        <p:grpSpPr>
          <a:xfrm>
            <a:off x="5481113" y="4112908"/>
            <a:ext cx="1214488" cy="2037054"/>
            <a:chOff x="5643207" y="3872918"/>
            <a:chExt cx="1078111" cy="1808312"/>
          </a:xfrm>
        </p:grpSpPr>
        <p:cxnSp>
          <p:nvCxnSpPr>
            <p:cNvPr id="119" name="Straight Connector 18"/>
            <p:cNvCxnSpPr>
              <a:stCxn id="121" idx="0"/>
            </p:cNvCxnSpPr>
            <p:nvPr/>
          </p:nvCxnSpPr>
          <p:spPr>
            <a:xfrm flipV="1">
              <a:off x="6182263" y="3872918"/>
              <a:ext cx="1" cy="730201"/>
            </a:xfrm>
            <a:prstGeom prst="line">
              <a:avLst/>
            </a:prstGeom>
            <a:noFill/>
            <a:ln>
              <a:solidFill>
                <a:schemeClr val="bg1"/>
              </a:solidFill>
            </a:ln>
          </p:spPr>
        </p:cxnSp>
        <p:sp>
          <p:nvSpPr>
            <p:cNvPr id="121" name="Oval 19"/>
            <p:cNvSpPr/>
            <p:nvPr/>
          </p:nvSpPr>
          <p:spPr>
            <a:xfrm>
              <a:off x="5643207" y="4603119"/>
              <a:ext cx="1078111" cy="1078111"/>
            </a:xfrm>
            <a:prstGeom prst="ellipse">
              <a:avLst/>
            </a:prstGeom>
            <a:noFill/>
            <a:ln>
              <a:solidFill>
                <a:schemeClr val="bg1"/>
              </a:solidFill>
            </a:ln>
          </p:spPr>
          <p:txBody>
            <a:bodyPr wrap="square">
              <a:noAutofit/>
            </a:bodyPr>
            <a:lstStyle/>
            <a:p>
              <a:endParaRPr lang="en-US" sz="2400">
                <a:solidFill>
                  <a:prstClr val="black"/>
                </a:solidFill>
              </a:endParaRPr>
            </a:p>
          </p:txBody>
        </p:sp>
      </p:grpSp>
      <p:cxnSp>
        <p:nvCxnSpPr>
          <p:cNvPr id="126" name="Straight Connector 28"/>
          <p:cNvCxnSpPr/>
          <p:nvPr/>
        </p:nvCxnSpPr>
        <p:spPr>
          <a:xfrm flipV="1">
            <a:off x="10524937" y="5381305"/>
            <a:ext cx="0" cy="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7" name="Chevron 30"/>
          <p:cNvSpPr/>
          <p:nvPr/>
        </p:nvSpPr>
        <p:spPr>
          <a:xfrm>
            <a:off x="9417039" y="3661428"/>
            <a:ext cx="2219723" cy="451480"/>
          </a:xfrm>
          <a:prstGeom prst="chevr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65" b="1">
                <a:solidFill>
                  <a:schemeClr val="bg1"/>
                </a:solidFill>
                <a:latin typeface="+mj-lt"/>
              </a:rPr>
              <a:t>2014</a:t>
            </a:r>
            <a:endParaRPr lang="en-US" sz="1865" b="1" dirty="0">
              <a:solidFill>
                <a:schemeClr val="bg1"/>
              </a:solidFill>
              <a:latin typeface="+mj-lt"/>
            </a:endParaRPr>
          </a:p>
        </p:txBody>
      </p:sp>
      <p:grpSp>
        <p:nvGrpSpPr>
          <p:cNvPr id="128" name="Group 82"/>
          <p:cNvGrpSpPr/>
          <p:nvPr/>
        </p:nvGrpSpPr>
        <p:grpSpPr>
          <a:xfrm>
            <a:off x="9917694" y="4112909"/>
            <a:ext cx="1214487" cy="2037053"/>
            <a:chOff x="9581608" y="3872918"/>
            <a:chExt cx="1078111" cy="1808312"/>
          </a:xfrm>
        </p:grpSpPr>
        <p:cxnSp>
          <p:nvCxnSpPr>
            <p:cNvPr id="129" name="Straight Connector 33"/>
            <p:cNvCxnSpPr>
              <a:stCxn id="130" idx="0"/>
            </p:cNvCxnSpPr>
            <p:nvPr/>
          </p:nvCxnSpPr>
          <p:spPr>
            <a:xfrm flipV="1">
              <a:off x="10120664" y="3872918"/>
              <a:ext cx="0" cy="730201"/>
            </a:xfrm>
            <a:prstGeom prst="line">
              <a:avLst/>
            </a:prstGeom>
            <a:noFill/>
            <a:ln>
              <a:solidFill>
                <a:schemeClr val="bg1"/>
              </a:solidFill>
            </a:ln>
          </p:spPr>
        </p:cxnSp>
        <p:sp>
          <p:nvSpPr>
            <p:cNvPr id="130" name="Oval 29"/>
            <p:cNvSpPr/>
            <p:nvPr/>
          </p:nvSpPr>
          <p:spPr>
            <a:xfrm>
              <a:off x="9581608" y="4603119"/>
              <a:ext cx="1078111" cy="1078111"/>
            </a:xfrm>
            <a:prstGeom prst="ellipse">
              <a:avLst/>
            </a:prstGeom>
            <a:noFill/>
            <a:ln>
              <a:solidFill>
                <a:schemeClr val="bg1"/>
              </a:solidFill>
            </a:ln>
          </p:spPr>
          <p:txBody>
            <a:bodyPr wrap="square">
              <a:noAutofit/>
            </a:bodyPr>
            <a:lstStyle/>
            <a:p>
              <a:endParaRPr lang="en-US" sz="2400">
                <a:solidFill>
                  <a:prstClr val="black"/>
                </a:solidFill>
              </a:endParaRPr>
            </a:p>
          </p:txBody>
        </p:sp>
      </p:grpSp>
      <p:grpSp>
        <p:nvGrpSpPr>
          <p:cNvPr id="6" name="组合 5"/>
          <p:cNvGrpSpPr/>
          <p:nvPr/>
        </p:nvGrpSpPr>
        <p:grpSpPr>
          <a:xfrm>
            <a:off x="7667033" y="1676454"/>
            <a:ext cx="1214487" cy="1984974"/>
            <a:chOff x="5750274" y="1154947"/>
            <a:chExt cx="910865" cy="1488731"/>
          </a:xfrm>
        </p:grpSpPr>
        <p:cxnSp>
          <p:nvCxnSpPr>
            <p:cNvPr id="132" name="Straight Connector 25"/>
            <p:cNvCxnSpPr>
              <a:endCxn id="135" idx="4"/>
            </p:cNvCxnSpPr>
            <p:nvPr/>
          </p:nvCxnSpPr>
          <p:spPr>
            <a:xfrm flipV="1">
              <a:off x="6205707" y="2065812"/>
              <a:ext cx="0" cy="577866"/>
            </a:xfrm>
            <a:prstGeom prst="line">
              <a:avLst/>
            </a:prstGeom>
            <a:noFill/>
            <a:ln>
              <a:solidFill>
                <a:schemeClr val="bg1"/>
              </a:solidFill>
            </a:ln>
          </p:spPr>
        </p:cxnSp>
        <p:sp>
          <p:nvSpPr>
            <p:cNvPr id="135" name="Oval 26"/>
            <p:cNvSpPr/>
            <p:nvPr/>
          </p:nvSpPr>
          <p:spPr>
            <a:xfrm>
              <a:off x="5750274" y="1154947"/>
              <a:ext cx="910865" cy="910865"/>
            </a:xfrm>
            <a:prstGeom prst="ellipse">
              <a:avLst/>
            </a:prstGeom>
            <a:noFill/>
            <a:ln>
              <a:solidFill>
                <a:schemeClr val="bg1"/>
              </a:solidFill>
            </a:ln>
          </p:spPr>
          <p:txBody>
            <a:bodyPr wrap="square">
              <a:noAutofit/>
            </a:bodyPr>
            <a:lstStyle/>
            <a:p>
              <a:endParaRPr lang="en-US" sz="2400">
                <a:solidFill>
                  <a:prstClr val="black"/>
                </a:solidFill>
              </a:endParaRPr>
            </a:p>
          </p:txBody>
        </p:sp>
      </p:grpSp>
      <p:sp>
        <p:nvSpPr>
          <p:cNvPr id="148" name="Chevron 11"/>
          <p:cNvSpPr/>
          <p:nvPr/>
        </p:nvSpPr>
        <p:spPr>
          <a:xfrm>
            <a:off x="2774959" y="3661428"/>
            <a:ext cx="2219723" cy="451480"/>
          </a:xfrm>
          <a:prstGeom prst="chevr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65" b="1">
                <a:solidFill>
                  <a:schemeClr val="bg1"/>
                </a:solidFill>
                <a:latin typeface="+mj-lt"/>
              </a:rPr>
              <a:t>2011</a:t>
            </a:r>
            <a:endParaRPr lang="en-US" sz="1865" b="1" dirty="0">
              <a:solidFill>
                <a:schemeClr val="bg1"/>
              </a:solidFill>
              <a:latin typeface="+mj-lt"/>
            </a:endParaRPr>
          </a:p>
        </p:txBody>
      </p:sp>
      <p:sp>
        <p:nvSpPr>
          <p:cNvPr id="149" name="Chevron 27"/>
          <p:cNvSpPr/>
          <p:nvPr/>
        </p:nvSpPr>
        <p:spPr>
          <a:xfrm>
            <a:off x="7214400" y="3661428"/>
            <a:ext cx="2219723" cy="451480"/>
          </a:xfrm>
          <a:prstGeom prst="chevr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65" b="1" dirty="0">
                <a:solidFill>
                  <a:schemeClr val="bg1"/>
                </a:solidFill>
                <a:latin typeface="+mj-lt"/>
              </a:rPr>
              <a:t>2013</a:t>
            </a:r>
            <a:endParaRPr lang="en-US" sz="1865" b="1" dirty="0">
              <a:solidFill>
                <a:schemeClr val="bg1"/>
              </a:solidFill>
              <a:latin typeface="+mj-lt"/>
            </a:endParaRPr>
          </a:p>
        </p:txBody>
      </p:sp>
      <p:sp>
        <p:nvSpPr>
          <p:cNvPr id="150" name="Chevron 20"/>
          <p:cNvSpPr/>
          <p:nvPr/>
        </p:nvSpPr>
        <p:spPr>
          <a:xfrm>
            <a:off x="5016039" y="3661428"/>
            <a:ext cx="2219723" cy="451480"/>
          </a:xfrm>
          <a:prstGeom prst="chevr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65" b="1">
                <a:solidFill>
                  <a:schemeClr val="bg1"/>
                </a:solidFill>
                <a:latin typeface="+mj-lt"/>
              </a:rPr>
              <a:t>2012</a:t>
            </a:r>
            <a:endParaRPr lang="en-US" sz="1865" b="1" dirty="0">
              <a:solidFill>
                <a:schemeClr val="bg1"/>
              </a:solidFill>
              <a:latin typeface="+mj-lt"/>
            </a:endParaRPr>
          </a:p>
        </p:txBody>
      </p:sp>
      <p:sp>
        <p:nvSpPr>
          <p:cNvPr id="151" name="Rectangle 30"/>
          <p:cNvSpPr>
            <a:spLocks noChangeArrowheads="1"/>
          </p:cNvSpPr>
          <p:nvPr/>
        </p:nvSpPr>
        <p:spPr bwMode="auto">
          <a:xfrm>
            <a:off x="911052" y="2269232"/>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01</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2" name="Rectangle 30"/>
          <p:cNvSpPr>
            <a:spLocks noChangeArrowheads="1"/>
          </p:cNvSpPr>
          <p:nvPr/>
        </p:nvSpPr>
        <p:spPr bwMode="auto">
          <a:xfrm>
            <a:off x="5298428" y="2269232"/>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01</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3" name="Rectangle 30"/>
          <p:cNvSpPr>
            <a:spLocks noChangeArrowheads="1"/>
          </p:cNvSpPr>
          <p:nvPr/>
        </p:nvSpPr>
        <p:spPr bwMode="auto">
          <a:xfrm>
            <a:off x="9727364" y="2269232"/>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01</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5" name="Rectangle 30"/>
          <p:cNvSpPr>
            <a:spLocks noChangeArrowheads="1"/>
          </p:cNvSpPr>
          <p:nvPr/>
        </p:nvSpPr>
        <p:spPr bwMode="auto">
          <a:xfrm>
            <a:off x="3037261" y="4326681"/>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01</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sp>
        <p:nvSpPr>
          <p:cNvPr id="157" name="Rectangle 30"/>
          <p:cNvSpPr>
            <a:spLocks noChangeArrowheads="1"/>
          </p:cNvSpPr>
          <p:nvPr/>
        </p:nvSpPr>
        <p:spPr bwMode="auto">
          <a:xfrm>
            <a:off x="7476703" y="4326681"/>
            <a:ext cx="1595144" cy="109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200" b="1" dirty="0">
                <a:solidFill>
                  <a:schemeClr val="bg1"/>
                </a:solidFill>
              </a:rPr>
              <a:t>OPTION 01</a:t>
            </a:r>
            <a:endParaRPr lang="zh-CN" altLang="zh-CN" sz="1200" b="1" dirty="0">
              <a:solidFill>
                <a:schemeClr val="bg1"/>
              </a:solidFill>
            </a:endParaRPr>
          </a:p>
          <a:p>
            <a:pPr algn="ct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a:t>
            </a:r>
          </a:p>
        </p:txBody>
      </p:sp>
      <p:grpSp>
        <p:nvGrpSpPr>
          <p:cNvPr id="158" name="그룹 319"/>
          <p:cNvGrpSpPr/>
          <p:nvPr/>
        </p:nvGrpSpPr>
        <p:grpSpPr>
          <a:xfrm>
            <a:off x="1463243" y="5205236"/>
            <a:ext cx="490763" cy="674965"/>
            <a:chOff x="6890944" y="4567219"/>
            <a:chExt cx="579438" cy="796925"/>
          </a:xfrm>
        </p:grpSpPr>
        <p:sp>
          <p:nvSpPr>
            <p:cNvPr id="159" name="Freeform 6"/>
            <p:cNvSpPr/>
            <p:nvPr/>
          </p:nvSpPr>
          <p:spPr bwMode="auto">
            <a:xfrm>
              <a:off x="7103669" y="5187931"/>
              <a:ext cx="106363" cy="42863"/>
            </a:xfrm>
            <a:custGeom>
              <a:avLst/>
              <a:gdLst>
                <a:gd name="T0" fmla="*/ 101 w 203"/>
                <a:gd name="T1" fmla="*/ 0 h 82"/>
                <a:gd name="T2" fmla="*/ 101 w 203"/>
                <a:gd name="T3" fmla="*/ 0 h 82"/>
                <a:gd name="T4" fmla="*/ 92 w 203"/>
                <a:gd name="T5" fmla="*/ 0 h 82"/>
                <a:gd name="T6" fmla="*/ 83 w 203"/>
                <a:gd name="T7" fmla="*/ 1 h 82"/>
                <a:gd name="T8" fmla="*/ 74 w 203"/>
                <a:gd name="T9" fmla="*/ 4 h 82"/>
                <a:gd name="T10" fmla="*/ 65 w 203"/>
                <a:gd name="T11" fmla="*/ 6 h 82"/>
                <a:gd name="T12" fmla="*/ 58 w 203"/>
                <a:gd name="T13" fmla="*/ 9 h 82"/>
                <a:gd name="T14" fmla="*/ 50 w 203"/>
                <a:gd name="T15" fmla="*/ 13 h 82"/>
                <a:gd name="T16" fmla="*/ 42 w 203"/>
                <a:gd name="T17" fmla="*/ 18 h 82"/>
                <a:gd name="T18" fmla="*/ 35 w 203"/>
                <a:gd name="T19" fmla="*/ 24 h 82"/>
                <a:gd name="T20" fmla="*/ 29 w 203"/>
                <a:gd name="T21" fmla="*/ 30 h 82"/>
                <a:gd name="T22" fmla="*/ 23 w 203"/>
                <a:gd name="T23" fmla="*/ 36 h 82"/>
                <a:gd name="T24" fmla="*/ 17 w 203"/>
                <a:gd name="T25" fmla="*/ 43 h 82"/>
                <a:gd name="T26" fmla="*/ 13 w 203"/>
                <a:gd name="T27" fmla="*/ 50 h 82"/>
                <a:gd name="T28" fmla="*/ 8 w 203"/>
                <a:gd name="T29" fmla="*/ 57 h 82"/>
                <a:gd name="T30" fmla="*/ 4 w 203"/>
                <a:gd name="T31" fmla="*/ 65 h 82"/>
                <a:gd name="T32" fmla="*/ 2 w 203"/>
                <a:gd name="T33" fmla="*/ 74 h 82"/>
                <a:gd name="T34" fmla="*/ 0 w 203"/>
                <a:gd name="T35" fmla="*/ 82 h 82"/>
                <a:gd name="T36" fmla="*/ 203 w 203"/>
                <a:gd name="T37" fmla="*/ 82 h 82"/>
                <a:gd name="T38" fmla="*/ 203 w 203"/>
                <a:gd name="T39" fmla="*/ 82 h 82"/>
                <a:gd name="T40" fmla="*/ 200 w 203"/>
                <a:gd name="T41" fmla="*/ 74 h 82"/>
                <a:gd name="T42" fmla="*/ 197 w 203"/>
                <a:gd name="T43" fmla="*/ 65 h 82"/>
                <a:gd name="T44" fmla="*/ 193 w 203"/>
                <a:gd name="T45" fmla="*/ 57 h 82"/>
                <a:gd name="T46" fmla="*/ 190 w 203"/>
                <a:gd name="T47" fmla="*/ 50 h 82"/>
                <a:gd name="T48" fmla="*/ 185 w 203"/>
                <a:gd name="T49" fmla="*/ 43 h 82"/>
                <a:gd name="T50" fmla="*/ 179 w 203"/>
                <a:gd name="T51" fmla="*/ 36 h 82"/>
                <a:gd name="T52" fmla="*/ 173 w 203"/>
                <a:gd name="T53" fmla="*/ 30 h 82"/>
                <a:gd name="T54" fmla="*/ 167 w 203"/>
                <a:gd name="T55" fmla="*/ 24 h 82"/>
                <a:gd name="T56" fmla="*/ 160 w 203"/>
                <a:gd name="T57" fmla="*/ 18 h 82"/>
                <a:gd name="T58" fmla="*/ 153 w 203"/>
                <a:gd name="T59" fmla="*/ 13 h 82"/>
                <a:gd name="T60" fmla="*/ 144 w 203"/>
                <a:gd name="T61" fmla="*/ 9 h 82"/>
                <a:gd name="T62" fmla="*/ 136 w 203"/>
                <a:gd name="T63" fmla="*/ 6 h 82"/>
                <a:gd name="T64" fmla="*/ 128 w 203"/>
                <a:gd name="T65" fmla="*/ 4 h 82"/>
                <a:gd name="T66" fmla="*/ 120 w 203"/>
                <a:gd name="T67" fmla="*/ 1 h 82"/>
                <a:gd name="T68" fmla="*/ 110 w 203"/>
                <a:gd name="T69" fmla="*/ 0 h 82"/>
                <a:gd name="T70" fmla="*/ 101 w 203"/>
                <a:gd name="T71" fmla="*/ 0 h 82"/>
                <a:gd name="T72" fmla="*/ 101 w 203"/>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82">
                  <a:moveTo>
                    <a:pt x="101" y="0"/>
                  </a:moveTo>
                  <a:lnTo>
                    <a:pt x="101" y="0"/>
                  </a:lnTo>
                  <a:lnTo>
                    <a:pt x="92" y="0"/>
                  </a:lnTo>
                  <a:lnTo>
                    <a:pt x="83" y="1"/>
                  </a:lnTo>
                  <a:lnTo>
                    <a:pt x="74" y="4"/>
                  </a:lnTo>
                  <a:lnTo>
                    <a:pt x="65" y="6"/>
                  </a:lnTo>
                  <a:lnTo>
                    <a:pt x="58" y="9"/>
                  </a:lnTo>
                  <a:lnTo>
                    <a:pt x="50" y="13"/>
                  </a:lnTo>
                  <a:lnTo>
                    <a:pt x="42" y="18"/>
                  </a:lnTo>
                  <a:lnTo>
                    <a:pt x="35" y="24"/>
                  </a:lnTo>
                  <a:lnTo>
                    <a:pt x="29" y="30"/>
                  </a:lnTo>
                  <a:lnTo>
                    <a:pt x="23" y="36"/>
                  </a:lnTo>
                  <a:lnTo>
                    <a:pt x="17" y="43"/>
                  </a:lnTo>
                  <a:lnTo>
                    <a:pt x="13" y="50"/>
                  </a:lnTo>
                  <a:lnTo>
                    <a:pt x="8" y="57"/>
                  </a:lnTo>
                  <a:lnTo>
                    <a:pt x="4" y="65"/>
                  </a:lnTo>
                  <a:lnTo>
                    <a:pt x="2" y="74"/>
                  </a:lnTo>
                  <a:lnTo>
                    <a:pt x="0" y="82"/>
                  </a:lnTo>
                  <a:lnTo>
                    <a:pt x="203" y="82"/>
                  </a:lnTo>
                  <a:lnTo>
                    <a:pt x="203" y="82"/>
                  </a:lnTo>
                  <a:lnTo>
                    <a:pt x="200" y="74"/>
                  </a:lnTo>
                  <a:lnTo>
                    <a:pt x="197" y="65"/>
                  </a:lnTo>
                  <a:lnTo>
                    <a:pt x="193" y="57"/>
                  </a:lnTo>
                  <a:lnTo>
                    <a:pt x="190" y="50"/>
                  </a:lnTo>
                  <a:lnTo>
                    <a:pt x="185" y="43"/>
                  </a:lnTo>
                  <a:lnTo>
                    <a:pt x="179" y="36"/>
                  </a:lnTo>
                  <a:lnTo>
                    <a:pt x="173" y="30"/>
                  </a:lnTo>
                  <a:lnTo>
                    <a:pt x="167" y="24"/>
                  </a:lnTo>
                  <a:lnTo>
                    <a:pt x="160" y="18"/>
                  </a:lnTo>
                  <a:lnTo>
                    <a:pt x="153" y="13"/>
                  </a:lnTo>
                  <a:lnTo>
                    <a:pt x="144" y="9"/>
                  </a:lnTo>
                  <a:lnTo>
                    <a:pt x="136" y="6"/>
                  </a:lnTo>
                  <a:lnTo>
                    <a:pt x="128" y="4"/>
                  </a:lnTo>
                  <a:lnTo>
                    <a:pt x="120" y="1"/>
                  </a:lnTo>
                  <a:lnTo>
                    <a:pt x="110" y="0"/>
                  </a:lnTo>
                  <a:lnTo>
                    <a:pt x="101" y="0"/>
                  </a:lnTo>
                  <a:lnTo>
                    <a:pt x="101" y="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0" name="Freeform 7"/>
            <p:cNvSpPr>
              <a:spLocks noEditPoints="1"/>
            </p:cNvSpPr>
            <p:nvPr/>
          </p:nvSpPr>
          <p:spPr bwMode="auto">
            <a:xfrm>
              <a:off x="7087794" y="5175231"/>
              <a:ext cx="138113" cy="68263"/>
            </a:xfrm>
            <a:custGeom>
              <a:avLst/>
              <a:gdLst>
                <a:gd name="T0" fmla="*/ 260 w 260"/>
                <a:gd name="T1" fmla="*/ 129 h 129"/>
                <a:gd name="T2" fmla="*/ 0 w 260"/>
                <a:gd name="T3" fmla="*/ 129 h 129"/>
                <a:gd name="T4" fmla="*/ 6 w 260"/>
                <a:gd name="T5" fmla="*/ 100 h 129"/>
                <a:gd name="T6" fmla="*/ 6 w 260"/>
                <a:gd name="T7" fmla="*/ 100 h 129"/>
                <a:gd name="T8" fmla="*/ 8 w 260"/>
                <a:gd name="T9" fmla="*/ 89 h 129"/>
                <a:gd name="T10" fmla="*/ 12 w 260"/>
                <a:gd name="T11" fmla="*/ 80 h 129"/>
                <a:gd name="T12" fmla="*/ 17 w 260"/>
                <a:gd name="T13" fmla="*/ 69 h 129"/>
                <a:gd name="T14" fmla="*/ 23 w 260"/>
                <a:gd name="T15" fmla="*/ 60 h 129"/>
                <a:gd name="T16" fmla="*/ 29 w 260"/>
                <a:gd name="T17" fmla="*/ 51 h 129"/>
                <a:gd name="T18" fmla="*/ 35 w 260"/>
                <a:gd name="T19" fmla="*/ 43 h 129"/>
                <a:gd name="T20" fmla="*/ 43 w 260"/>
                <a:gd name="T21" fmla="*/ 35 h 129"/>
                <a:gd name="T22" fmla="*/ 50 w 260"/>
                <a:gd name="T23" fmla="*/ 29 h 129"/>
                <a:gd name="T24" fmla="*/ 58 w 260"/>
                <a:gd name="T25" fmla="*/ 22 h 129"/>
                <a:gd name="T26" fmla="*/ 68 w 260"/>
                <a:gd name="T27" fmla="*/ 16 h 129"/>
                <a:gd name="T28" fmla="*/ 77 w 260"/>
                <a:gd name="T29" fmla="*/ 11 h 129"/>
                <a:gd name="T30" fmla="*/ 87 w 260"/>
                <a:gd name="T31" fmla="*/ 8 h 129"/>
                <a:gd name="T32" fmla="*/ 98 w 260"/>
                <a:gd name="T33" fmla="*/ 4 h 129"/>
                <a:gd name="T34" fmla="*/ 108 w 260"/>
                <a:gd name="T35" fmla="*/ 2 h 129"/>
                <a:gd name="T36" fmla="*/ 119 w 260"/>
                <a:gd name="T37" fmla="*/ 0 h 129"/>
                <a:gd name="T38" fmla="*/ 130 w 260"/>
                <a:gd name="T39" fmla="*/ 0 h 129"/>
                <a:gd name="T40" fmla="*/ 130 w 260"/>
                <a:gd name="T41" fmla="*/ 0 h 129"/>
                <a:gd name="T42" fmla="*/ 141 w 260"/>
                <a:gd name="T43" fmla="*/ 0 h 129"/>
                <a:gd name="T44" fmla="*/ 152 w 260"/>
                <a:gd name="T45" fmla="*/ 2 h 129"/>
                <a:gd name="T46" fmla="*/ 163 w 260"/>
                <a:gd name="T47" fmla="*/ 4 h 129"/>
                <a:gd name="T48" fmla="*/ 172 w 260"/>
                <a:gd name="T49" fmla="*/ 8 h 129"/>
                <a:gd name="T50" fmla="*/ 183 w 260"/>
                <a:gd name="T51" fmla="*/ 11 h 129"/>
                <a:gd name="T52" fmla="*/ 192 w 260"/>
                <a:gd name="T53" fmla="*/ 16 h 129"/>
                <a:gd name="T54" fmla="*/ 201 w 260"/>
                <a:gd name="T55" fmla="*/ 22 h 129"/>
                <a:gd name="T56" fmla="*/ 209 w 260"/>
                <a:gd name="T57" fmla="*/ 29 h 129"/>
                <a:gd name="T58" fmla="*/ 217 w 260"/>
                <a:gd name="T59" fmla="*/ 35 h 129"/>
                <a:gd name="T60" fmla="*/ 225 w 260"/>
                <a:gd name="T61" fmla="*/ 43 h 129"/>
                <a:gd name="T62" fmla="*/ 232 w 260"/>
                <a:gd name="T63" fmla="*/ 51 h 129"/>
                <a:gd name="T64" fmla="*/ 238 w 260"/>
                <a:gd name="T65" fmla="*/ 60 h 129"/>
                <a:gd name="T66" fmla="*/ 244 w 260"/>
                <a:gd name="T67" fmla="*/ 69 h 129"/>
                <a:gd name="T68" fmla="*/ 247 w 260"/>
                <a:gd name="T69" fmla="*/ 80 h 129"/>
                <a:gd name="T70" fmla="*/ 251 w 260"/>
                <a:gd name="T71" fmla="*/ 89 h 129"/>
                <a:gd name="T72" fmla="*/ 254 w 260"/>
                <a:gd name="T73" fmla="*/ 100 h 129"/>
                <a:gd name="T74" fmla="*/ 260 w 260"/>
                <a:gd name="T75" fmla="*/ 129 h 129"/>
                <a:gd name="T76" fmla="*/ 63 w 260"/>
                <a:gd name="T77" fmla="*/ 82 h 129"/>
                <a:gd name="T78" fmla="*/ 197 w 260"/>
                <a:gd name="T79" fmla="*/ 82 h 129"/>
                <a:gd name="T80" fmla="*/ 197 w 260"/>
                <a:gd name="T81" fmla="*/ 82 h 129"/>
                <a:gd name="T82" fmla="*/ 191 w 260"/>
                <a:gd name="T83" fmla="*/ 74 h 129"/>
                <a:gd name="T84" fmla="*/ 184 w 260"/>
                <a:gd name="T85" fmla="*/ 67 h 129"/>
                <a:gd name="T86" fmla="*/ 177 w 260"/>
                <a:gd name="T87" fmla="*/ 61 h 129"/>
                <a:gd name="T88" fmla="*/ 169 w 260"/>
                <a:gd name="T89" fmla="*/ 56 h 129"/>
                <a:gd name="T90" fmla="*/ 159 w 260"/>
                <a:gd name="T91" fmla="*/ 51 h 129"/>
                <a:gd name="T92" fmla="*/ 150 w 260"/>
                <a:gd name="T93" fmla="*/ 49 h 129"/>
                <a:gd name="T94" fmla="*/ 140 w 260"/>
                <a:gd name="T95" fmla="*/ 47 h 129"/>
                <a:gd name="T96" fmla="*/ 130 w 260"/>
                <a:gd name="T97" fmla="*/ 46 h 129"/>
                <a:gd name="T98" fmla="*/ 130 w 260"/>
                <a:gd name="T99" fmla="*/ 46 h 129"/>
                <a:gd name="T100" fmla="*/ 120 w 260"/>
                <a:gd name="T101" fmla="*/ 47 h 129"/>
                <a:gd name="T102" fmla="*/ 109 w 260"/>
                <a:gd name="T103" fmla="*/ 49 h 129"/>
                <a:gd name="T104" fmla="*/ 101 w 260"/>
                <a:gd name="T105" fmla="*/ 51 h 129"/>
                <a:gd name="T106" fmla="*/ 92 w 260"/>
                <a:gd name="T107" fmla="*/ 56 h 129"/>
                <a:gd name="T108" fmla="*/ 83 w 260"/>
                <a:gd name="T109" fmla="*/ 61 h 129"/>
                <a:gd name="T110" fmla="*/ 76 w 260"/>
                <a:gd name="T111" fmla="*/ 67 h 129"/>
                <a:gd name="T112" fmla="*/ 69 w 260"/>
                <a:gd name="T113" fmla="*/ 74 h 129"/>
                <a:gd name="T114" fmla="*/ 63 w 260"/>
                <a:gd name="T115" fmla="*/ 82 h 129"/>
                <a:gd name="T116" fmla="*/ 63 w 260"/>
                <a:gd name="T117"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129">
                  <a:moveTo>
                    <a:pt x="260" y="129"/>
                  </a:moveTo>
                  <a:lnTo>
                    <a:pt x="0" y="129"/>
                  </a:lnTo>
                  <a:lnTo>
                    <a:pt x="6" y="100"/>
                  </a:lnTo>
                  <a:lnTo>
                    <a:pt x="6" y="100"/>
                  </a:lnTo>
                  <a:lnTo>
                    <a:pt x="8" y="89"/>
                  </a:lnTo>
                  <a:lnTo>
                    <a:pt x="12" y="80"/>
                  </a:lnTo>
                  <a:lnTo>
                    <a:pt x="17" y="69"/>
                  </a:lnTo>
                  <a:lnTo>
                    <a:pt x="23" y="60"/>
                  </a:lnTo>
                  <a:lnTo>
                    <a:pt x="29" y="51"/>
                  </a:lnTo>
                  <a:lnTo>
                    <a:pt x="35" y="43"/>
                  </a:lnTo>
                  <a:lnTo>
                    <a:pt x="43" y="35"/>
                  </a:lnTo>
                  <a:lnTo>
                    <a:pt x="50" y="29"/>
                  </a:lnTo>
                  <a:lnTo>
                    <a:pt x="58" y="22"/>
                  </a:lnTo>
                  <a:lnTo>
                    <a:pt x="68" y="16"/>
                  </a:lnTo>
                  <a:lnTo>
                    <a:pt x="77" y="11"/>
                  </a:lnTo>
                  <a:lnTo>
                    <a:pt x="87" y="8"/>
                  </a:lnTo>
                  <a:lnTo>
                    <a:pt x="98" y="4"/>
                  </a:lnTo>
                  <a:lnTo>
                    <a:pt x="108" y="2"/>
                  </a:lnTo>
                  <a:lnTo>
                    <a:pt x="119" y="0"/>
                  </a:lnTo>
                  <a:lnTo>
                    <a:pt x="130" y="0"/>
                  </a:lnTo>
                  <a:lnTo>
                    <a:pt x="130" y="0"/>
                  </a:lnTo>
                  <a:lnTo>
                    <a:pt x="141" y="0"/>
                  </a:lnTo>
                  <a:lnTo>
                    <a:pt x="152" y="2"/>
                  </a:lnTo>
                  <a:lnTo>
                    <a:pt x="163" y="4"/>
                  </a:lnTo>
                  <a:lnTo>
                    <a:pt x="172" y="8"/>
                  </a:lnTo>
                  <a:lnTo>
                    <a:pt x="183" y="11"/>
                  </a:lnTo>
                  <a:lnTo>
                    <a:pt x="192" y="16"/>
                  </a:lnTo>
                  <a:lnTo>
                    <a:pt x="201" y="22"/>
                  </a:lnTo>
                  <a:lnTo>
                    <a:pt x="209" y="29"/>
                  </a:lnTo>
                  <a:lnTo>
                    <a:pt x="217" y="35"/>
                  </a:lnTo>
                  <a:lnTo>
                    <a:pt x="225" y="43"/>
                  </a:lnTo>
                  <a:lnTo>
                    <a:pt x="232" y="51"/>
                  </a:lnTo>
                  <a:lnTo>
                    <a:pt x="238" y="60"/>
                  </a:lnTo>
                  <a:lnTo>
                    <a:pt x="244" y="69"/>
                  </a:lnTo>
                  <a:lnTo>
                    <a:pt x="247" y="80"/>
                  </a:lnTo>
                  <a:lnTo>
                    <a:pt x="251" y="89"/>
                  </a:lnTo>
                  <a:lnTo>
                    <a:pt x="254" y="100"/>
                  </a:lnTo>
                  <a:lnTo>
                    <a:pt x="260" y="129"/>
                  </a:lnTo>
                  <a:close/>
                  <a:moveTo>
                    <a:pt x="63" y="82"/>
                  </a:moveTo>
                  <a:lnTo>
                    <a:pt x="197" y="82"/>
                  </a:lnTo>
                  <a:lnTo>
                    <a:pt x="197" y="82"/>
                  </a:lnTo>
                  <a:lnTo>
                    <a:pt x="191" y="74"/>
                  </a:lnTo>
                  <a:lnTo>
                    <a:pt x="184" y="67"/>
                  </a:lnTo>
                  <a:lnTo>
                    <a:pt x="177" y="61"/>
                  </a:lnTo>
                  <a:lnTo>
                    <a:pt x="169" y="56"/>
                  </a:lnTo>
                  <a:lnTo>
                    <a:pt x="159" y="51"/>
                  </a:lnTo>
                  <a:lnTo>
                    <a:pt x="150" y="49"/>
                  </a:lnTo>
                  <a:lnTo>
                    <a:pt x="140" y="47"/>
                  </a:lnTo>
                  <a:lnTo>
                    <a:pt x="130" y="46"/>
                  </a:lnTo>
                  <a:lnTo>
                    <a:pt x="130" y="46"/>
                  </a:lnTo>
                  <a:lnTo>
                    <a:pt x="120" y="47"/>
                  </a:lnTo>
                  <a:lnTo>
                    <a:pt x="109" y="49"/>
                  </a:lnTo>
                  <a:lnTo>
                    <a:pt x="101" y="51"/>
                  </a:lnTo>
                  <a:lnTo>
                    <a:pt x="92" y="56"/>
                  </a:lnTo>
                  <a:lnTo>
                    <a:pt x="83" y="61"/>
                  </a:lnTo>
                  <a:lnTo>
                    <a:pt x="76" y="67"/>
                  </a:lnTo>
                  <a:lnTo>
                    <a:pt x="69" y="74"/>
                  </a:lnTo>
                  <a:lnTo>
                    <a:pt x="63" y="82"/>
                  </a:lnTo>
                  <a:lnTo>
                    <a:pt x="63" y="8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1" name="Freeform 8"/>
            <p:cNvSpPr/>
            <p:nvPr/>
          </p:nvSpPr>
          <p:spPr bwMode="auto">
            <a:xfrm>
              <a:off x="6903644" y="4579919"/>
              <a:ext cx="506413" cy="506413"/>
            </a:xfrm>
            <a:custGeom>
              <a:avLst/>
              <a:gdLst>
                <a:gd name="T0" fmla="*/ 800 w 958"/>
                <a:gd name="T1" fmla="*/ 835 h 958"/>
                <a:gd name="T2" fmla="*/ 742 w 958"/>
                <a:gd name="T3" fmla="*/ 880 h 958"/>
                <a:gd name="T4" fmla="*/ 680 w 958"/>
                <a:gd name="T5" fmla="*/ 914 h 958"/>
                <a:gd name="T6" fmla="*/ 615 w 958"/>
                <a:gd name="T7" fmla="*/ 938 h 958"/>
                <a:gd name="T8" fmla="*/ 547 w 958"/>
                <a:gd name="T9" fmla="*/ 953 h 958"/>
                <a:gd name="T10" fmla="*/ 479 w 958"/>
                <a:gd name="T11" fmla="*/ 958 h 958"/>
                <a:gd name="T12" fmla="*/ 410 w 958"/>
                <a:gd name="T13" fmla="*/ 953 h 958"/>
                <a:gd name="T14" fmla="*/ 342 w 958"/>
                <a:gd name="T15" fmla="*/ 938 h 958"/>
                <a:gd name="T16" fmla="*/ 277 w 958"/>
                <a:gd name="T17" fmla="*/ 914 h 958"/>
                <a:gd name="T18" fmla="*/ 215 w 958"/>
                <a:gd name="T19" fmla="*/ 880 h 958"/>
                <a:gd name="T20" fmla="*/ 158 w 958"/>
                <a:gd name="T21" fmla="*/ 835 h 958"/>
                <a:gd name="T22" fmla="*/ 124 w 958"/>
                <a:gd name="T23" fmla="*/ 800 h 958"/>
                <a:gd name="T24" fmla="*/ 79 w 958"/>
                <a:gd name="T25" fmla="*/ 743 h 958"/>
                <a:gd name="T26" fmla="*/ 44 w 958"/>
                <a:gd name="T27" fmla="*/ 680 h 958"/>
                <a:gd name="T28" fmla="*/ 19 w 958"/>
                <a:gd name="T29" fmla="*/ 615 h 958"/>
                <a:gd name="T30" fmla="*/ 5 w 958"/>
                <a:gd name="T31" fmla="*/ 547 h 958"/>
                <a:gd name="T32" fmla="*/ 0 w 958"/>
                <a:gd name="T33" fmla="*/ 478 h 958"/>
                <a:gd name="T34" fmla="*/ 5 w 958"/>
                <a:gd name="T35" fmla="*/ 409 h 958"/>
                <a:gd name="T36" fmla="*/ 19 w 958"/>
                <a:gd name="T37" fmla="*/ 343 h 958"/>
                <a:gd name="T38" fmla="*/ 44 w 958"/>
                <a:gd name="T39" fmla="*/ 276 h 958"/>
                <a:gd name="T40" fmla="*/ 79 w 958"/>
                <a:gd name="T41" fmla="*/ 215 h 958"/>
                <a:gd name="T42" fmla="*/ 124 w 958"/>
                <a:gd name="T43" fmla="*/ 158 h 958"/>
                <a:gd name="T44" fmla="*/ 158 w 958"/>
                <a:gd name="T45" fmla="*/ 123 h 958"/>
                <a:gd name="T46" fmla="*/ 215 w 958"/>
                <a:gd name="T47" fmla="*/ 78 h 958"/>
                <a:gd name="T48" fmla="*/ 277 w 958"/>
                <a:gd name="T49" fmla="*/ 44 h 958"/>
                <a:gd name="T50" fmla="*/ 342 w 958"/>
                <a:gd name="T51" fmla="*/ 19 h 958"/>
                <a:gd name="T52" fmla="*/ 410 w 958"/>
                <a:gd name="T53" fmla="*/ 4 h 958"/>
                <a:gd name="T54" fmla="*/ 479 w 958"/>
                <a:gd name="T55" fmla="*/ 0 h 958"/>
                <a:gd name="T56" fmla="*/ 547 w 958"/>
                <a:gd name="T57" fmla="*/ 4 h 958"/>
                <a:gd name="T58" fmla="*/ 615 w 958"/>
                <a:gd name="T59" fmla="*/ 19 h 958"/>
                <a:gd name="T60" fmla="*/ 680 w 958"/>
                <a:gd name="T61" fmla="*/ 44 h 958"/>
                <a:gd name="T62" fmla="*/ 742 w 958"/>
                <a:gd name="T63" fmla="*/ 78 h 958"/>
                <a:gd name="T64" fmla="*/ 800 w 958"/>
                <a:gd name="T65" fmla="*/ 123 h 958"/>
                <a:gd name="T66" fmla="*/ 835 w 958"/>
                <a:gd name="T67" fmla="*/ 158 h 958"/>
                <a:gd name="T68" fmla="*/ 880 w 958"/>
                <a:gd name="T69" fmla="*/ 215 h 958"/>
                <a:gd name="T70" fmla="*/ 914 w 958"/>
                <a:gd name="T71" fmla="*/ 276 h 958"/>
                <a:gd name="T72" fmla="*/ 938 w 958"/>
                <a:gd name="T73" fmla="*/ 343 h 958"/>
                <a:gd name="T74" fmla="*/ 953 w 958"/>
                <a:gd name="T75" fmla="*/ 409 h 958"/>
                <a:gd name="T76" fmla="*/ 958 w 958"/>
                <a:gd name="T77" fmla="*/ 478 h 958"/>
                <a:gd name="T78" fmla="*/ 953 w 958"/>
                <a:gd name="T79" fmla="*/ 547 h 958"/>
                <a:gd name="T80" fmla="*/ 938 w 958"/>
                <a:gd name="T81" fmla="*/ 615 h 958"/>
                <a:gd name="T82" fmla="*/ 914 w 958"/>
                <a:gd name="T83" fmla="*/ 680 h 958"/>
                <a:gd name="T84" fmla="*/ 880 w 958"/>
                <a:gd name="T85" fmla="*/ 743 h 958"/>
                <a:gd name="T86" fmla="*/ 835 w 958"/>
                <a:gd name="T87" fmla="*/ 80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8" h="958">
                  <a:moveTo>
                    <a:pt x="818" y="818"/>
                  </a:moveTo>
                  <a:lnTo>
                    <a:pt x="818" y="818"/>
                  </a:lnTo>
                  <a:lnTo>
                    <a:pt x="800" y="835"/>
                  </a:lnTo>
                  <a:lnTo>
                    <a:pt x="781" y="851"/>
                  </a:lnTo>
                  <a:lnTo>
                    <a:pt x="762" y="865"/>
                  </a:lnTo>
                  <a:lnTo>
                    <a:pt x="742" y="880"/>
                  </a:lnTo>
                  <a:lnTo>
                    <a:pt x="722" y="892"/>
                  </a:lnTo>
                  <a:lnTo>
                    <a:pt x="702" y="903"/>
                  </a:lnTo>
                  <a:lnTo>
                    <a:pt x="680" y="914"/>
                  </a:lnTo>
                  <a:lnTo>
                    <a:pt x="659" y="924"/>
                  </a:lnTo>
                  <a:lnTo>
                    <a:pt x="638" y="931"/>
                  </a:lnTo>
                  <a:lnTo>
                    <a:pt x="615" y="938"/>
                  </a:lnTo>
                  <a:lnTo>
                    <a:pt x="593" y="945"/>
                  </a:lnTo>
                  <a:lnTo>
                    <a:pt x="570" y="950"/>
                  </a:lnTo>
                  <a:lnTo>
                    <a:pt x="547" y="953"/>
                  </a:lnTo>
                  <a:lnTo>
                    <a:pt x="525" y="956"/>
                  </a:lnTo>
                  <a:lnTo>
                    <a:pt x="502" y="958"/>
                  </a:lnTo>
                  <a:lnTo>
                    <a:pt x="479" y="958"/>
                  </a:lnTo>
                  <a:lnTo>
                    <a:pt x="456" y="958"/>
                  </a:lnTo>
                  <a:lnTo>
                    <a:pt x="433" y="956"/>
                  </a:lnTo>
                  <a:lnTo>
                    <a:pt x="410" y="953"/>
                  </a:lnTo>
                  <a:lnTo>
                    <a:pt x="387" y="950"/>
                  </a:lnTo>
                  <a:lnTo>
                    <a:pt x="365" y="945"/>
                  </a:lnTo>
                  <a:lnTo>
                    <a:pt x="342" y="938"/>
                  </a:lnTo>
                  <a:lnTo>
                    <a:pt x="321" y="931"/>
                  </a:lnTo>
                  <a:lnTo>
                    <a:pt x="298" y="924"/>
                  </a:lnTo>
                  <a:lnTo>
                    <a:pt x="277" y="914"/>
                  </a:lnTo>
                  <a:lnTo>
                    <a:pt x="257" y="903"/>
                  </a:lnTo>
                  <a:lnTo>
                    <a:pt x="235" y="892"/>
                  </a:lnTo>
                  <a:lnTo>
                    <a:pt x="215" y="880"/>
                  </a:lnTo>
                  <a:lnTo>
                    <a:pt x="196" y="865"/>
                  </a:lnTo>
                  <a:lnTo>
                    <a:pt x="177" y="851"/>
                  </a:lnTo>
                  <a:lnTo>
                    <a:pt x="158" y="835"/>
                  </a:lnTo>
                  <a:lnTo>
                    <a:pt x="140" y="818"/>
                  </a:lnTo>
                  <a:lnTo>
                    <a:pt x="140" y="818"/>
                  </a:lnTo>
                  <a:lnTo>
                    <a:pt x="124" y="800"/>
                  </a:lnTo>
                  <a:lnTo>
                    <a:pt x="107" y="781"/>
                  </a:lnTo>
                  <a:lnTo>
                    <a:pt x="93" y="762"/>
                  </a:lnTo>
                  <a:lnTo>
                    <a:pt x="79" y="743"/>
                  </a:lnTo>
                  <a:lnTo>
                    <a:pt x="67" y="723"/>
                  </a:lnTo>
                  <a:lnTo>
                    <a:pt x="55" y="702"/>
                  </a:lnTo>
                  <a:lnTo>
                    <a:pt x="44" y="680"/>
                  </a:lnTo>
                  <a:lnTo>
                    <a:pt x="35" y="659"/>
                  </a:lnTo>
                  <a:lnTo>
                    <a:pt x="26" y="637"/>
                  </a:lnTo>
                  <a:lnTo>
                    <a:pt x="19" y="615"/>
                  </a:lnTo>
                  <a:lnTo>
                    <a:pt x="13" y="593"/>
                  </a:lnTo>
                  <a:lnTo>
                    <a:pt x="8" y="571"/>
                  </a:lnTo>
                  <a:lnTo>
                    <a:pt x="5" y="547"/>
                  </a:lnTo>
                  <a:lnTo>
                    <a:pt x="3" y="525"/>
                  </a:lnTo>
                  <a:lnTo>
                    <a:pt x="0" y="502"/>
                  </a:lnTo>
                  <a:lnTo>
                    <a:pt x="0" y="478"/>
                  </a:lnTo>
                  <a:lnTo>
                    <a:pt x="0" y="456"/>
                  </a:lnTo>
                  <a:lnTo>
                    <a:pt x="3" y="433"/>
                  </a:lnTo>
                  <a:lnTo>
                    <a:pt x="5" y="409"/>
                  </a:lnTo>
                  <a:lnTo>
                    <a:pt x="8" y="387"/>
                  </a:lnTo>
                  <a:lnTo>
                    <a:pt x="13" y="364"/>
                  </a:lnTo>
                  <a:lnTo>
                    <a:pt x="19" y="343"/>
                  </a:lnTo>
                  <a:lnTo>
                    <a:pt x="26" y="320"/>
                  </a:lnTo>
                  <a:lnTo>
                    <a:pt x="35" y="299"/>
                  </a:lnTo>
                  <a:lnTo>
                    <a:pt x="44" y="276"/>
                  </a:lnTo>
                  <a:lnTo>
                    <a:pt x="55" y="256"/>
                  </a:lnTo>
                  <a:lnTo>
                    <a:pt x="67" y="235"/>
                  </a:lnTo>
                  <a:lnTo>
                    <a:pt x="79" y="215"/>
                  </a:lnTo>
                  <a:lnTo>
                    <a:pt x="93" y="196"/>
                  </a:lnTo>
                  <a:lnTo>
                    <a:pt x="107" y="177"/>
                  </a:lnTo>
                  <a:lnTo>
                    <a:pt x="124" y="158"/>
                  </a:lnTo>
                  <a:lnTo>
                    <a:pt x="140" y="140"/>
                  </a:lnTo>
                  <a:lnTo>
                    <a:pt x="140" y="140"/>
                  </a:lnTo>
                  <a:lnTo>
                    <a:pt x="158" y="123"/>
                  </a:lnTo>
                  <a:lnTo>
                    <a:pt x="177" y="107"/>
                  </a:lnTo>
                  <a:lnTo>
                    <a:pt x="196" y="92"/>
                  </a:lnTo>
                  <a:lnTo>
                    <a:pt x="215" y="78"/>
                  </a:lnTo>
                  <a:lnTo>
                    <a:pt x="235" y="66"/>
                  </a:lnTo>
                  <a:lnTo>
                    <a:pt x="257" y="54"/>
                  </a:lnTo>
                  <a:lnTo>
                    <a:pt x="277" y="44"/>
                  </a:lnTo>
                  <a:lnTo>
                    <a:pt x="298" y="34"/>
                  </a:lnTo>
                  <a:lnTo>
                    <a:pt x="321" y="26"/>
                  </a:lnTo>
                  <a:lnTo>
                    <a:pt x="342" y="19"/>
                  </a:lnTo>
                  <a:lnTo>
                    <a:pt x="365" y="13"/>
                  </a:lnTo>
                  <a:lnTo>
                    <a:pt x="387" y="8"/>
                  </a:lnTo>
                  <a:lnTo>
                    <a:pt x="410" y="4"/>
                  </a:lnTo>
                  <a:lnTo>
                    <a:pt x="433" y="2"/>
                  </a:lnTo>
                  <a:lnTo>
                    <a:pt x="456" y="0"/>
                  </a:lnTo>
                  <a:lnTo>
                    <a:pt x="479" y="0"/>
                  </a:lnTo>
                  <a:lnTo>
                    <a:pt x="502" y="0"/>
                  </a:lnTo>
                  <a:lnTo>
                    <a:pt x="525" y="2"/>
                  </a:lnTo>
                  <a:lnTo>
                    <a:pt x="547" y="4"/>
                  </a:lnTo>
                  <a:lnTo>
                    <a:pt x="570" y="8"/>
                  </a:lnTo>
                  <a:lnTo>
                    <a:pt x="593" y="13"/>
                  </a:lnTo>
                  <a:lnTo>
                    <a:pt x="615" y="19"/>
                  </a:lnTo>
                  <a:lnTo>
                    <a:pt x="638" y="26"/>
                  </a:lnTo>
                  <a:lnTo>
                    <a:pt x="659" y="34"/>
                  </a:lnTo>
                  <a:lnTo>
                    <a:pt x="680" y="44"/>
                  </a:lnTo>
                  <a:lnTo>
                    <a:pt x="702" y="54"/>
                  </a:lnTo>
                  <a:lnTo>
                    <a:pt x="722" y="66"/>
                  </a:lnTo>
                  <a:lnTo>
                    <a:pt x="742" y="78"/>
                  </a:lnTo>
                  <a:lnTo>
                    <a:pt x="762" y="92"/>
                  </a:lnTo>
                  <a:lnTo>
                    <a:pt x="781" y="107"/>
                  </a:lnTo>
                  <a:lnTo>
                    <a:pt x="800" y="123"/>
                  </a:lnTo>
                  <a:lnTo>
                    <a:pt x="818" y="140"/>
                  </a:lnTo>
                  <a:lnTo>
                    <a:pt x="818" y="140"/>
                  </a:lnTo>
                  <a:lnTo>
                    <a:pt x="835" y="158"/>
                  </a:lnTo>
                  <a:lnTo>
                    <a:pt x="851" y="177"/>
                  </a:lnTo>
                  <a:lnTo>
                    <a:pt x="866" y="196"/>
                  </a:lnTo>
                  <a:lnTo>
                    <a:pt x="880" y="215"/>
                  </a:lnTo>
                  <a:lnTo>
                    <a:pt x="892" y="235"/>
                  </a:lnTo>
                  <a:lnTo>
                    <a:pt x="904" y="256"/>
                  </a:lnTo>
                  <a:lnTo>
                    <a:pt x="914" y="276"/>
                  </a:lnTo>
                  <a:lnTo>
                    <a:pt x="923" y="299"/>
                  </a:lnTo>
                  <a:lnTo>
                    <a:pt x="931" y="320"/>
                  </a:lnTo>
                  <a:lnTo>
                    <a:pt x="938" y="343"/>
                  </a:lnTo>
                  <a:lnTo>
                    <a:pt x="944" y="364"/>
                  </a:lnTo>
                  <a:lnTo>
                    <a:pt x="950" y="387"/>
                  </a:lnTo>
                  <a:lnTo>
                    <a:pt x="953" y="409"/>
                  </a:lnTo>
                  <a:lnTo>
                    <a:pt x="956" y="433"/>
                  </a:lnTo>
                  <a:lnTo>
                    <a:pt x="958" y="456"/>
                  </a:lnTo>
                  <a:lnTo>
                    <a:pt x="958" y="478"/>
                  </a:lnTo>
                  <a:lnTo>
                    <a:pt x="958" y="502"/>
                  </a:lnTo>
                  <a:lnTo>
                    <a:pt x="956" y="525"/>
                  </a:lnTo>
                  <a:lnTo>
                    <a:pt x="953" y="547"/>
                  </a:lnTo>
                  <a:lnTo>
                    <a:pt x="950" y="571"/>
                  </a:lnTo>
                  <a:lnTo>
                    <a:pt x="944" y="593"/>
                  </a:lnTo>
                  <a:lnTo>
                    <a:pt x="938" y="615"/>
                  </a:lnTo>
                  <a:lnTo>
                    <a:pt x="931" y="637"/>
                  </a:lnTo>
                  <a:lnTo>
                    <a:pt x="923" y="659"/>
                  </a:lnTo>
                  <a:lnTo>
                    <a:pt x="914" y="680"/>
                  </a:lnTo>
                  <a:lnTo>
                    <a:pt x="904" y="702"/>
                  </a:lnTo>
                  <a:lnTo>
                    <a:pt x="892" y="723"/>
                  </a:lnTo>
                  <a:lnTo>
                    <a:pt x="880" y="743"/>
                  </a:lnTo>
                  <a:lnTo>
                    <a:pt x="866" y="762"/>
                  </a:lnTo>
                  <a:lnTo>
                    <a:pt x="850" y="781"/>
                  </a:lnTo>
                  <a:lnTo>
                    <a:pt x="835" y="800"/>
                  </a:lnTo>
                  <a:lnTo>
                    <a:pt x="818" y="818"/>
                  </a:lnTo>
                  <a:lnTo>
                    <a:pt x="818" y="81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2" name="Freeform 9"/>
            <p:cNvSpPr>
              <a:spLocks noEditPoints="1"/>
            </p:cNvSpPr>
            <p:nvPr/>
          </p:nvSpPr>
          <p:spPr bwMode="auto">
            <a:xfrm>
              <a:off x="6890944" y="4567219"/>
              <a:ext cx="531813" cy="531813"/>
            </a:xfrm>
            <a:custGeom>
              <a:avLst/>
              <a:gdLst>
                <a:gd name="T0" fmla="*/ 427 w 1003"/>
                <a:gd name="T1" fmla="*/ 1000 h 1005"/>
                <a:gd name="T2" fmla="*/ 308 w 1003"/>
                <a:gd name="T3" fmla="*/ 967 h 1005"/>
                <a:gd name="T4" fmla="*/ 203 w 1003"/>
                <a:gd name="T5" fmla="*/ 907 h 1005"/>
                <a:gd name="T6" fmla="*/ 128 w 1003"/>
                <a:gd name="T7" fmla="*/ 840 h 1005"/>
                <a:gd name="T8" fmla="*/ 57 w 1003"/>
                <a:gd name="T9" fmla="*/ 736 h 1005"/>
                <a:gd name="T10" fmla="*/ 14 w 1003"/>
                <a:gd name="T11" fmla="*/ 622 h 1005"/>
                <a:gd name="T12" fmla="*/ 0 w 1003"/>
                <a:gd name="T13" fmla="*/ 502 h 1005"/>
                <a:gd name="T14" fmla="*/ 14 w 1003"/>
                <a:gd name="T15" fmla="*/ 384 h 1005"/>
                <a:gd name="T16" fmla="*/ 57 w 1003"/>
                <a:gd name="T17" fmla="*/ 270 h 1005"/>
                <a:gd name="T18" fmla="*/ 128 w 1003"/>
                <a:gd name="T19" fmla="*/ 166 h 1005"/>
                <a:gd name="T20" fmla="*/ 203 w 1003"/>
                <a:gd name="T21" fmla="*/ 99 h 1005"/>
                <a:gd name="T22" fmla="*/ 308 w 1003"/>
                <a:gd name="T23" fmla="*/ 38 h 1005"/>
                <a:gd name="T24" fmla="*/ 427 w 1003"/>
                <a:gd name="T25" fmla="*/ 6 h 1005"/>
                <a:gd name="T26" fmla="*/ 526 w 1003"/>
                <a:gd name="T27" fmla="*/ 1 h 1005"/>
                <a:gd name="T28" fmla="*/ 648 w 1003"/>
                <a:gd name="T29" fmla="*/ 23 h 1005"/>
                <a:gd name="T30" fmla="*/ 758 w 1003"/>
                <a:gd name="T31" fmla="*/ 71 h 1005"/>
                <a:gd name="T32" fmla="*/ 857 w 1003"/>
                <a:gd name="T33" fmla="*/ 147 h 1005"/>
                <a:gd name="T34" fmla="*/ 921 w 1003"/>
                <a:gd name="T35" fmla="*/ 227 h 1005"/>
                <a:gd name="T36" fmla="*/ 975 w 1003"/>
                <a:gd name="T37" fmla="*/ 336 h 1005"/>
                <a:gd name="T38" fmla="*/ 1000 w 1003"/>
                <a:gd name="T39" fmla="*/ 455 h 1005"/>
                <a:gd name="T40" fmla="*/ 998 w 1003"/>
                <a:gd name="T41" fmla="*/ 575 h 1005"/>
                <a:gd name="T42" fmla="*/ 966 w 1003"/>
                <a:gd name="T43" fmla="*/ 692 h 1005"/>
                <a:gd name="T44" fmla="*/ 907 w 1003"/>
                <a:gd name="T45" fmla="*/ 800 h 1005"/>
                <a:gd name="T46" fmla="*/ 838 w 1003"/>
                <a:gd name="T47" fmla="*/ 875 h 1005"/>
                <a:gd name="T48" fmla="*/ 738 w 1003"/>
                <a:gd name="T49" fmla="*/ 946 h 1005"/>
                <a:gd name="T50" fmla="*/ 624 w 1003"/>
                <a:gd name="T51" fmla="*/ 990 h 1005"/>
                <a:gd name="T52" fmla="*/ 501 w 1003"/>
                <a:gd name="T53" fmla="*/ 1005 h 1005"/>
                <a:gd name="T54" fmla="*/ 455 w 1003"/>
                <a:gd name="T55" fmla="*/ 49 h 1005"/>
                <a:gd name="T56" fmla="*/ 347 w 1003"/>
                <a:gd name="T57" fmla="*/ 72 h 1005"/>
                <a:gd name="T58" fmla="*/ 248 w 1003"/>
                <a:gd name="T59" fmla="*/ 123 h 1005"/>
                <a:gd name="T60" fmla="*/ 179 w 1003"/>
                <a:gd name="T61" fmla="*/ 180 h 1005"/>
                <a:gd name="T62" fmla="*/ 108 w 1003"/>
                <a:gd name="T63" fmla="*/ 271 h 1005"/>
                <a:gd name="T64" fmla="*/ 64 w 1003"/>
                <a:gd name="T65" fmla="*/ 373 h 1005"/>
                <a:gd name="T66" fmla="*/ 46 w 1003"/>
                <a:gd name="T67" fmla="*/ 481 h 1005"/>
                <a:gd name="T68" fmla="*/ 53 w 1003"/>
                <a:gd name="T69" fmla="*/ 590 h 1005"/>
                <a:gd name="T70" fmla="*/ 87 w 1003"/>
                <a:gd name="T71" fmla="*/ 695 h 1005"/>
                <a:gd name="T72" fmla="*/ 147 w 1003"/>
                <a:gd name="T73" fmla="*/ 791 h 1005"/>
                <a:gd name="T74" fmla="*/ 212 w 1003"/>
                <a:gd name="T75" fmla="*/ 856 h 1005"/>
                <a:gd name="T76" fmla="*/ 306 w 1003"/>
                <a:gd name="T77" fmla="*/ 916 h 1005"/>
                <a:gd name="T78" fmla="*/ 412 w 1003"/>
                <a:gd name="T79" fmla="*/ 950 h 1005"/>
                <a:gd name="T80" fmla="*/ 501 w 1003"/>
                <a:gd name="T81" fmla="*/ 959 h 1005"/>
                <a:gd name="T82" fmla="*/ 612 w 1003"/>
                <a:gd name="T83" fmla="*/ 945 h 1005"/>
                <a:gd name="T84" fmla="*/ 715 w 1003"/>
                <a:gd name="T85" fmla="*/ 906 h 1005"/>
                <a:gd name="T86" fmla="*/ 807 w 1003"/>
                <a:gd name="T87" fmla="*/ 841 h 1005"/>
                <a:gd name="T88" fmla="*/ 869 w 1003"/>
                <a:gd name="T89" fmla="*/ 773 h 1005"/>
                <a:gd name="T90" fmla="*/ 923 w 1003"/>
                <a:gd name="T91" fmla="*/ 674 h 1005"/>
                <a:gd name="T92" fmla="*/ 953 w 1003"/>
                <a:gd name="T93" fmla="*/ 569 h 1005"/>
                <a:gd name="T94" fmla="*/ 955 w 1003"/>
                <a:gd name="T95" fmla="*/ 460 h 1005"/>
                <a:gd name="T96" fmla="*/ 931 w 1003"/>
                <a:gd name="T97" fmla="*/ 351 h 1005"/>
                <a:gd name="T98" fmla="*/ 882 w 1003"/>
                <a:gd name="T99" fmla="*/ 252 h 1005"/>
                <a:gd name="T100" fmla="*/ 823 w 1003"/>
                <a:gd name="T101" fmla="*/ 180 h 1005"/>
                <a:gd name="T102" fmla="*/ 736 w 1003"/>
                <a:gd name="T103" fmla="*/ 110 h 1005"/>
                <a:gd name="T104" fmla="*/ 634 w 1003"/>
                <a:gd name="T105" fmla="*/ 66 h 1005"/>
                <a:gd name="T106" fmla="*/ 524 w 1003"/>
                <a:gd name="T107" fmla="*/ 4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005">
                  <a:moveTo>
                    <a:pt x="501" y="1005"/>
                  </a:moveTo>
                  <a:lnTo>
                    <a:pt x="501" y="1005"/>
                  </a:lnTo>
                  <a:lnTo>
                    <a:pt x="476" y="1005"/>
                  </a:lnTo>
                  <a:lnTo>
                    <a:pt x="451" y="1002"/>
                  </a:lnTo>
                  <a:lnTo>
                    <a:pt x="427" y="1000"/>
                  </a:lnTo>
                  <a:lnTo>
                    <a:pt x="402" y="995"/>
                  </a:lnTo>
                  <a:lnTo>
                    <a:pt x="378" y="990"/>
                  </a:lnTo>
                  <a:lnTo>
                    <a:pt x="355" y="983"/>
                  </a:lnTo>
                  <a:lnTo>
                    <a:pt x="332" y="976"/>
                  </a:lnTo>
                  <a:lnTo>
                    <a:pt x="308" y="967"/>
                  </a:lnTo>
                  <a:lnTo>
                    <a:pt x="287" y="957"/>
                  </a:lnTo>
                  <a:lnTo>
                    <a:pt x="264" y="946"/>
                  </a:lnTo>
                  <a:lnTo>
                    <a:pt x="243" y="935"/>
                  </a:lnTo>
                  <a:lnTo>
                    <a:pt x="223" y="921"/>
                  </a:lnTo>
                  <a:lnTo>
                    <a:pt x="203" y="907"/>
                  </a:lnTo>
                  <a:lnTo>
                    <a:pt x="182" y="892"/>
                  </a:lnTo>
                  <a:lnTo>
                    <a:pt x="165" y="875"/>
                  </a:lnTo>
                  <a:lnTo>
                    <a:pt x="146" y="859"/>
                  </a:lnTo>
                  <a:lnTo>
                    <a:pt x="146" y="859"/>
                  </a:lnTo>
                  <a:lnTo>
                    <a:pt x="128" y="840"/>
                  </a:lnTo>
                  <a:lnTo>
                    <a:pt x="111" y="819"/>
                  </a:lnTo>
                  <a:lnTo>
                    <a:pt x="96" y="800"/>
                  </a:lnTo>
                  <a:lnTo>
                    <a:pt x="82" y="779"/>
                  </a:lnTo>
                  <a:lnTo>
                    <a:pt x="68" y="758"/>
                  </a:lnTo>
                  <a:lnTo>
                    <a:pt x="57" y="736"/>
                  </a:lnTo>
                  <a:lnTo>
                    <a:pt x="46" y="715"/>
                  </a:lnTo>
                  <a:lnTo>
                    <a:pt x="35" y="692"/>
                  </a:lnTo>
                  <a:lnTo>
                    <a:pt x="27" y="669"/>
                  </a:lnTo>
                  <a:lnTo>
                    <a:pt x="20" y="646"/>
                  </a:lnTo>
                  <a:lnTo>
                    <a:pt x="14" y="622"/>
                  </a:lnTo>
                  <a:lnTo>
                    <a:pt x="8" y="598"/>
                  </a:lnTo>
                  <a:lnTo>
                    <a:pt x="4" y="575"/>
                  </a:lnTo>
                  <a:lnTo>
                    <a:pt x="1" y="551"/>
                  </a:lnTo>
                  <a:lnTo>
                    <a:pt x="0" y="527"/>
                  </a:lnTo>
                  <a:lnTo>
                    <a:pt x="0" y="502"/>
                  </a:lnTo>
                  <a:lnTo>
                    <a:pt x="0" y="479"/>
                  </a:lnTo>
                  <a:lnTo>
                    <a:pt x="1" y="455"/>
                  </a:lnTo>
                  <a:lnTo>
                    <a:pt x="4" y="431"/>
                  </a:lnTo>
                  <a:lnTo>
                    <a:pt x="8" y="407"/>
                  </a:lnTo>
                  <a:lnTo>
                    <a:pt x="14" y="384"/>
                  </a:lnTo>
                  <a:lnTo>
                    <a:pt x="20" y="360"/>
                  </a:lnTo>
                  <a:lnTo>
                    <a:pt x="27" y="336"/>
                  </a:lnTo>
                  <a:lnTo>
                    <a:pt x="35" y="313"/>
                  </a:lnTo>
                  <a:lnTo>
                    <a:pt x="46" y="291"/>
                  </a:lnTo>
                  <a:lnTo>
                    <a:pt x="57" y="270"/>
                  </a:lnTo>
                  <a:lnTo>
                    <a:pt x="68" y="247"/>
                  </a:lnTo>
                  <a:lnTo>
                    <a:pt x="82" y="227"/>
                  </a:lnTo>
                  <a:lnTo>
                    <a:pt x="96" y="205"/>
                  </a:lnTo>
                  <a:lnTo>
                    <a:pt x="111" y="185"/>
                  </a:lnTo>
                  <a:lnTo>
                    <a:pt x="128" y="166"/>
                  </a:lnTo>
                  <a:lnTo>
                    <a:pt x="146" y="147"/>
                  </a:lnTo>
                  <a:lnTo>
                    <a:pt x="146" y="147"/>
                  </a:lnTo>
                  <a:lnTo>
                    <a:pt x="165" y="131"/>
                  </a:lnTo>
                  <a:lnTo>
                    <a:pt x="182" y="114"/>
                  </a:lnTo>
                  <a:lnTo>
                    <a:pt x="203" y="99"/>
                  </a:lnTo>
                  <a:lnTo>
                    <a:pt x="223" y="84"/>
                  </a:lnTo>
                  <a:lnTo>
                    <a:pt x="243" y="71"/>
                  </a:lnTo>
                  <a:lnTo>
                    <a:pt x="264" y="59"/>
                  </a:lnTo>
                  <a:lnTo>
                    <a:pt x="287" y="49"/>
                  </a:lnTo>
                  <a:lnTo>
                    <a:pt x="308" y="38"/>
                  </a:lnTo>
                  <a:lnTo>
                    <a:pt x="332" y="30"/>
                  </a:lnTo>
                  <a:lnTo>
                    <a:pt x="355" y="23"/>
                  </a:lnTo>
                  <a:lnTo>
                    <a:pt x="378" y="15"/>
                  </a:lnTo>
                  <a:lnTo>
                    <a:pt x="402" y="11"/>
                  </a:lnTo>
                  <a:lnTo>
                    <a:pt x="427" y="6"/>
                  </a:lnTo>
                  <a:lnTo>
                    <a:pt x="451" y="2"/>
                  </a:lnTo>
                  <a:lnTo>
                    <a:pt x="476" y="1"/>
                  </a:lnTo>
                  <a:lnTo>
                    <a:pt x="501" y="0"/>
                  </a:lnTo>
                  <a:lnTo>
                    <a:pt x="501" y="0"/>
                  </a:lnTo>
                  <a:lnTo>
                    <a:pt x="526" y="1"/>
                  </a:lnTo>
                  <a:lnTo>
                    <a:pt x="550" y="2"/>
                  </a:lnTo>
                  <a:lnTo>
                    <a:pt x="575" y="6"/>
                  </a:lnTo>
                  <a:lnTo>
                    <a:pt x="600" y="11"/>
                  </a:lnTo>
                  <a:lnTo>
                    <a:pt x="624" y="15"/>
                  </a:lnTo>
                  <a:lnTo>
                    <a:pt x="648" y="23"/>
                  </a:lnTo>
                  <a:lnTo>
                    <a:pt x="670" y="30"/>
                  </a:lnTo>
                  <a:lnTo>
                    <a:pt x="693" y="38"/>
                  </a:lnTo>
                  <a:lnTo>
                    <a:pt x="715" y="49"/>
                  </a:lnTo>
                  <a:lnTo>
                    <a:pt x="738" y="59"/>
                  </a:lnTo>
                  <a:lnTo>
                    <a:pt x="758" y="71"/>
                  </a:lnTo>
                  <a:lnTo>
                    <a:pt x="780" y="84"/>
                  </a:lnTo>
                  <a:lnTo>
                    <a:pt x="800" y="99"/>
                  </a:lnTo>
                  <a:lnTo>
                    <a:pt x="819" y="114"/>
                  </a:lnTo>
                  <a:lnTo>
                    <a:pt x="838" y="131"/>
                  </a:lnTo>
                  <a:lnTo>
                    <a:pt x="857" y="147"/>
                  </a:lnTo>
                  <a:lnTo>
                    <a:pt x="857" y="147"/>
                  </a:lnTo>
                  <a:lnTo>
                    <a:pt x="873" y="166"/>
                  </a:lnTo>
                  <a:lnTo>
                    <a:pt x="891" y="185"/>
                  </a:lnTo>
                  <a:lnTo>
                    <a:pt x="907" y="205"/>
                  </a:lnTo>
                  <a:lnTo>
                    <a:pt x="921" y="227"/>
                  </a:lnTo>
                  <a:lnTo>
                    <a:pt x="934" y="247"/>
                  </a:lnTo>
                  <a:lnTo>
                    <a:pt x="946" y="270"/>
                  </a:lnTo>
                  <a:lnTo>
                    <a:pt x="956" y="291"/>
                  </a:lnTo>
                  <a:lnTo>
                    <a:pt x="966" y="313"/>
                  </a:lnTo>
                  <a:lnTo>
                    <a:pt x="975" y="336"/>
                  </a:lnTo>
                  <a:lnTo>
                    <a:pt x="983" y="360"/>
                  </a:lnTo>
                  <a:lnTo>
                    <a:pt x="988" y="384"/>
                  </a:lnTo>
                  <a:lnTo>
                    <a:pt x="993" y="407"/>
                  </a:lnTo>
                  <a:lnTo>
                    <a:pt x="998" y="431"/>
                  </a:lnTo>
                  <a:lnTo>
                    <a:pt x="1000" y="455"/>
                  </a:lnTo>
                  <a:lnTo>
                    <a:pt x="1003" y="479"/>
                  </a:lnTo>
                  <a:lnTo>
                    <a:pt x="1003" y="502"/>
                  </a:lnTo>
                  <a:lnTo>
                    <a:pt x="1003" y="527"/>
                  </a:lnTo>
                  <a:lnTo>
                    <a:pt x="1000" y="551"/>
                  </a:lnTo>
                  <a:lnTo>
                    <a:pt x="998" y="575"/>
                  </a:lnTo>
                  <a:lnTo>
                    <a:pt x="993" y="598"/>
                  </a:lnTo>
                  <a:lnTo>
                    <a:pt x="988" y="622"/>
                  </a:lnTo>
                  <a:lnTo>
                    <a:pt x="983" y="646"/>
                  </a:lnTo>
                  <a:lnTo>
                    <a:pt x="975" y="669"/>
                  </a:lnTo>
                  <a:lnTo>
                    <a:pt x="966" y="692"/>
                  </a:lnTo>
                  <a:lnTo>
                    <a:pt x="956" y="715"/>
                  </a:lnTo>
                  <a:lnTo>
                    <a:pt x="946" y="736"/>
                  </a:lnTo>
                  <a:lnTo>
                    <a:pt x="934" y="758"/>
                  </a:lnTo>
                  <a:lnTo>
                    <a:pt x="921" y="779"/>
                  </a:lnTo>
                  <a:lnTo>
                    <a:pt x="907" y="800"/>
                  </a:lnTo>
                  <a:lnTo>
                    <a:pt x="890" y="819"/>
                  </a:lnTo>
                  <a:lnTo>
                    <a:pt x="873" y="840"/>
                  </a:lnTo>
                  <a:lnTo>
                    <a:pt x="856" y="859"/>
                  </a:lnTo>
                  <a:lnTo>
                    <a:pt x="856" y="859"/>
                  </a:lnTo>
                  <a:lnTo>
                    <a:pt x="838" y="875"/>
                  </a:lnTo>
                  <a:lnTo>
                    <a:pt x="819" y="892"/>
                  </a:lnTo>
                  <a:lnTo>
                    <a:pt x="800" y="907"/>
                  </a:lnTo>
                  <a:lnTo>
                    <a:pt x="780" y="921"/>
                  </a:lnTo>
                  <a:lnTo>
                    <a:pt x="758" y="935"/>
                  </a:lnTo>
                  <a:lnTo>
                    <a:pt x="738" y="946"/>
                  </a:lnTo>
                  <a:lnTo>
                    <a:pt x="715" y="957"/>
                  </a:lnTo>
                  <a:lnTo>
                    <a:pt x="693" y="967"/>
                  </a:lnTo>
                  <a:lnTo>
                    <a:pt x="670" y="976"/>
                  </a:lnTo>
                  <a:lnTo>
                    <a:pt x="648" y="983"/>
                  </a:lnTo>
                  <a:lnTo>
                    <a:pt x="624" y="990"/>
                  </a:lnTo>
                  <a:lnTo>
                    <a:pt x="600" y="995"/>
                  </a:lnTo>
                  <a:lnTo>
                    <a:pt x="575" y="1000"/>
                  </a:lnTo>
                  <a:lnTo>
                    <a:pt x="550" y="1002"/>
                  </a:lnTo>
                  <a:lnTo>
                    <a:pt x="526" y="1005"/>
                  </a:lnTo>
                  <a:lnTo>
                    <a:pt x="501" y="1005"/>
                  </a:lnTo>
                  <a:lnTo>
                    <a:pt x="501" y="1005"/>
                  </a:lnTo>
                  <a:close/>
                  <a:moveTo>
                    <a:pt x="501" y="46"/>
                  </a:moveTo>
                  <a:lnTo>
                    <a:pt x="501" y="46"/>
                  </a:lnTo>
                  <a:lnTo>
                    <a:pt x="478" y="47"/>
                  </a:lnTo>
                  <a:lnTo>
                    <a:pt x="455" y="49"/>
                  </a:lnTo>
                  <a:lnTo>
                    <a:pt x="433" y="51"/>
                  </a:lnTo>
                  <a:lnTo>
                    <a:pt x="412" y="56"/>
                  </a:lnTo>
                  <a:lnTo>
                    <a:pt x="389" y="61"/>
                  </a:lnTo>
                  <a:lnTo>
                    <a:pt x="368" y="66"/>
                  </a:lnTo>
                  <a:lnTo>
                    <a:pt x="347" y="72"/>
                  </a:lnTo>
                  <a:lnTo>
                    <a:pt x="326" y="81"/>
                  </a:lnTo>
                  <a:lnTo>
                    <a:pt x="306" y="90"/>
                  </a:lnTo>
                  <a:lnTo>
                    <a:pt x="286" y="100"/>
                  </a:lnTo>
                  <a:lnTo>
                    <a:pt x="267" y="110"/>
                  </a:lnTo>
                  <a:lnTo>
                    <a:pt x="248" y="123"/>
                  </a:lnTo>
                  <a:lnTo>
                    <a:pt x="230" y="135"/>
                  </a:lnTo>
                  <a:lnTo>
                    <a:pt x="212" y="150"/>
                  </a:lnTo>
                  <a:lnTo>
                    <a:pt x="195" y="164"/>
                  </a:lnTo>
                  <a:lnTo>
                    <a:pt x="179" y="180"/>
                  </a:lnTo>
                  <a:lnTo>
                    <a:pt x="179" y="180"/>
                  </a:lnTo>
                  <a:lnTo>
                    <a:pt x="162" y="197"/>
                  </a:lnTo>
                  <a:lnTo>
                    <a:pt x="147" y="215"/>
                  </a:lnTo>
                  <a:lnTo>
                    <a:pt x="133" y="233"/>
                  </a:lnTo>
                  <a:lnTo>
                    <a:pt x="120" y="252"/>
                  </a:lnTo>
                  <a:lnTo>
                    <a:pt x="108" y="271"/>
                  </a:lnTo>
                  <a:lnTo>
                    <a:pt x="97" y="291"/>
                  </a:lnTo>
                  <a:lnTo>
                    <a:pt x="87" y="311"/>
                  </a:lnTo>
                  <a:lnTo>
                    <a:pt x="78" y="331"/>
                  </a:lnTo>
                  <a:lnTo>
                    <a:pt x="71" y="351"/>
                  </a:lnTo>
                  <a:lnTo>
                    <a:pt x="64" y="373"/>
                  </a:lnTo>
                  <a:lnTo>
                    <a:pt x="58" y="394"/>
                  </a:lnTo>
                  <a:lnTo>
                    <a:pt x="53" y="416"/>
                  </a:lnTo>
                  <a:lnTo>
                    <a:pt x="49" y="437"/>
                  </a:lnTo>
                  <a:lnTo>
                    <a:pt x="47" y="460"/>
                  </a:lnTo>
                  <a:lnTo>
                    <a:pt x="46" y="481"/>
                  </a:lnTo>
                  <a:lnTo>
                    <a:pt x="45" y="502"/>
                  </a:lnTo>
                  <a:lnTo>
                    <a:pt x="46" y="525"/>
                  </a:lnTo>
                  <a:lnTo>
                    <a:pt x="47" y="546"/>
                  </a:lnTo>
                  <a:lnTo>
                    <a:pt x="49" y="569"/>
                  </a:lnTo>
                  <a:lnTo>
                    <a:pt x="53" y="590"/>
                  </a:lnTo>
                  <a:lnTo>
                    <a:pt x="58" y="612"/>
                  </a:lnTo>
                  <a:lnTo>
                    <a:pt x="64" y="633"/>
                  </a:lnTo>
                  <a:lnTo>
                    <a:pt x="71" y="654"/>
                  </a:lnTo>
                  <a:lnTo>
                    <a:pt x="78" y="674"/>
                  </a:lnTo>
                  <a:lnTo>
                    <a:pt x="87" y="695"/>
                  </a:lnTo>
                  <a:lnTo>
                    <a:pt x="97" y="715"/>
                  </a:lnTo>
                  <a:lnTo>
                    <a:pt x="108" y="735"/>
                  </a:lnTo>
                  <a:lnTo>
                    <a:pt x="120" y="754"/>
                  </a:lnTo>
                  <a:lnTo>
                    <a:pt x="133" y="773"/>
                  </a:lnTo>
                  <a:lnTo>
                    <a:pt x="147" y="791"/>
                  </a:lnTo>
                  <a:lnTo>
                    <a:pt x="162" y="809"/>
                  </a:lnTo>
                  <a:lnTo>
                    <a:pt x="179" y="825"/>
                  </a:lnTo>
                  <a:lnTo>
                    <a:pt x="179" y="825"/>
                  </a:lnTo>
                  <a:lnTo>
                    <a:pt x="195" y="841"/>
                  </a:lnTo>
                  <a:lnTo>
                    <a:pt x="212" y="856"/>
                  </a:lnTo>
                  <a:lnTo>
                    <a:pt x="230" y="869"/>
                  </a:lnTo>
                  <a:lnTo>
                    <a:pt x="248" y="882"/>
                  </a:lnTo>
                  <a:lnTo>
                    <a:pt x="267" y="894"/>
                  </a:lnTo>
                  <a:lnTo>
                    <a:pt x="286" y="906"/>
                  </a:lnTo>
                  <a:lnTo>
                    <a:pt x="306" y="916"/>
                  </a:lnTo>
                  <a:lnTo>
                    <a:pt x="326" y="925"/>
                  </a:lnTo>
                  <a:lnTo>
                    <a:pt x="347" y="932"/>
                  </a:lnTo>
                  <a:lnTo>
                    <a:pt x="368" y="939"/>
                  </a:lnTo>
                  <a:lnTo>
                    <a:pt x="390" y="945"/>
                  </a:lnTo>
                  <a:lnTo>
                    <a:pt x="412" y="950"/>
                  </a:lnTo>
                  <a:lnTo>
                    <a:pt x="433" y="955"/>
                  </a:lnTo>
                  <a:lnTo>
                    <a:pt x="455" y="957"/>
                  </a:lnTo>
                  <a:lnTo>
                    <a:pt x="478" y="958"/>
                  </a:lnTo>
                  <a:lnTo>
                    <a:pt x="501" y="959"/>
                  </a:lnTo>
                  <a:lnTo>
                    <a:pt x="501" y="959"/>
                  </a:lnTo>
                  <a:lnTo>
                    <a:pt x="524" y="958"/>
                  </a:lnTo>
                  <a:lnTo>
                    <a:pt x="547" y="957"/>
                  </a:lnTo>
                  <a:lnTo>
                    <a:pt x="568" y="955"/>
                  </a:lnTo>
                  <a:lnTo>
                    <a:pt x="591" y="950"/>
                  </a:lnTo>
                  <a:lnTo>
                    <a:pt x="612" y="945"/>
                  </a:lnTo>
                  <a:lnTo>
                    <a:pt x="634" y="939"/>
                  </a:lnTo>
                  <a:lnTo>
                    <a:pt x="655" y="932"/>
                  </a:lnTo>
                  <a:lnTo>
                    <a:pt x="676" y="925"/>
                  </a:lnTo>
                  <a:lnTo>
                    <a:pt x="696" y="916"/>
                  </a:lnTo>
                  <a:lnTo>
                    <a:pt x="715" y="906"/>
                  </a:lnTo>
                  <a:lnTo>
                    <a:pt x="736" y="894"/>
                  </a:lnTo>
                  <a:lnTo>
                    <a:pt x="753" y="882"/>
                  </a:lnTo>
                  <a:lnTo>
                    <a:pt x="772" y="870"/>
                  </a:lnTo>
                  <a:lnTo>
                    <a:pt x="790" y="856"/>
                  </a:lnTo>
                  <a:lnTo>
                    <a:pt x="807" y="841"/>
                  </a:lnTo>
                  <a:lnTo>
                    <a:pt x="823" y="825"/>
                  </a:lnTo>
                  <a:lnTo>
                    <a:pt x="823" y="825"/>
                  </a:lnTo>
                  <a:lnTo>
                    <a:pt x="840" y="809"/>
                  </a:lnTo>
                  <a:lnTo>
                    <a:pt x="854" y="791"/>
                  </a:lnTo>
                  <a:lnTo>
                    <a:pt x="869" y="773"/>
                  </a:lnTo>
                  <a:lnTo>
                    <a:pt x="882" y="754"/>
                  </a:lnTo>
                  <a:lnTo>
                    <a:pt x="894" y="735"/>
                  </a:lnTo>
                  <a:lnTo>
                    <a:pt x="905" y="715"/>
                  </a:lnTo>
                  <a:lnTo>
                    <a:pt x="915" y="695"/>
                  </a:lnTo>
                  <a:lnTo>
                    <a:pt x="923" y="674"/>
                  </a:lnTo>
                  <a:lnTo>
                    <a:pt x="931" y="654"/>
                  </a:lnTo>
                  <a:lnTo>
                    <a:pt x="939" y="633"/>
                  </a:lnTo>
                  <a:lnTo>
                    <a:pt x="943" y="612"/>
                  </a:lnTo>
                  <a:lnTo>
                    <a:pt x="948" y="590"/>
                  </a:lnTo>
                  <a:lnTo>
                    <a:pt x="953" y="569"/>
                  </a:lnTo>
                  <a:lnTo>
                    <a:pt x="955" y="546"/>
                  </a:lnTo>
                  <a:lnTo>
                    <a:pt x="956" y="525"/>
                  </a:lnTo>
                  <a:lnTo>
                    <a:pt x="956" y="502"/>
                  </a:lnTo>
                  <a:lnTo>
                    <a:pt x="956" y="481"/>
                  </a:lnTo>
                  <a:lnTo>
                    <a:pt x="955" y="460"/>
                  </a:lnTo>
                  <a:lnTo>
                    <a:pt x="953" y="437"/>
                  </a:lnTo>
                  <a:lnTo>
                    <a:pt x="948" y="416"/>
                  </a:lnTo>
                  <a:lnTo>
                    <a:pt x="943" y="394"/>
                  </a:lnTo>
                  <a:lnTo>
                    <a:pt x="939" y="373"/>
                  </a:lnTo>
                  <a:lnTo>
                    <a:pt x="931" y="351"/>
                  </a:lnTo>
                  <a:lnTo>
                    <a:pt x="923" y="331"/>
                  </a:lnTo>
                  <a:lnTo>
                    <a:pt x="915" y="311"/>
                  </a:lnTo>
                  <a:lnTo>
                    <a:pt x="905" y="291"/>
                  </a:lnTo>
                  <a:lnTo>
                    <a:pt x="894" y="271"/>
                  </a:lnTo>
                  <a:lnTo>
                    <a:pt x="882" y="252"/>
                  </a:lnTo>
                  <a:lnTo>
                    <a:pt x="869" y="233"/>
                  </a:lnTo>
                  <a:lnTo>
                    <a:pt x="854" y="215"/>
                  </a:lnTo>
                  <a:lnTo>
                    <a:pt x="840" y="197"/>
                  </a:lnTo>
                  <a:lnTo>
                    <a:pt x="823" y="180"/>
                  </a:lnTo>
                  <a:lnTo>
                    <a:pt x="823" y="180"/>
                  </a:lnTo>
                  <a:lnTo>
                    <a:pt x="807" y="164"/>
                  </a:lnTo>
                  <a:lnTo>
                    <a:pt x="790" y="150"/>
                  </a:lnTo>
                  <a:lnTo>
                    <a:pt x="772" y="135"/>
                  </a:lnTo>
                  <a:lnTo>
                    <a:pt x="753" y="123"/>
                  </a:lnTo>
                  <a:lnTo>
                    <a:pt x="736" y="110"/>
                  </a:lnTo>
                  <a:lnTo>
                    <a:pt x="715" y="100"/>
                  </a:lnTo>
                  <a:lnTo>
                    <a:pt x="696" y="90"/>
                  </a:lnTo>
                  <a:lnTo>
                    <a:pt x="676" y="81"/>
                  </a:lnTo>
                  <a:lnTo>
                    <a:pt x="655" y="72"/>
                  </a:lnTo>
                  <a:lnTo>
                    <a:pt x="634" y="66"/>
                  </a:lnTo>
                  <a:lnTo>
                    <a:pt x="612" y="61"/>
                  </a:lnTo>
                  <a:lnTo>
                    <a:pt x="591" y="56"/>
                  </a:lnTo>
                  <a:lnTo>
                    <a:pt x="568" y="51"/>
                  </a:lnTo>
                  <a:lnTo>
                    <a:pt x="547" y="49"/>
                  </a:lnTo>
                  <a:lnTo>
                    <a:pt x="524" y="47"/>
                  </a:lnTo>
                  <a:lnTo>
                    <a:pt x="501" y="46"/>
                  </a:lnTo>
                  <a:lnTo>
                    <a:pt x="501"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3" name="Freeform 10"/>
            <p:cNvSpPr>
              <a:spLocks noEditPoints="1"/>
            </p:cNvSpPr>
            <p:nvPr/>
          </p:nvSpPr>
          <p:spPr bwMode="auto">
            <a:xfrm>
              <a:off x="6940156" y="4618019"/>
              <a:ext cx="431800" cy="431800"/>
            </a:xfrm>
            <a:custGeom>
              <a:avLst/>
              <a:gdLst>
                <a:gd name="T0" fmla="*/ 152 w 816"/>
                <a:gd name="T1" fmla="*/ 812 h 816"/>
                <a:gd name="T2" fmla="*/ 81 w 816"/>
                <a:gd name="T3" fmla="*/ 786 h 816"/>
                <a:gd name="T4" fmla="*/ 43 w 816"/>
                <a:gd name="T5" fmla="*/ 753 h 816"/>
                <a:gd name="T6" fmla="*/ 15 w 816"/>
                <a:gd name="T7" fmla="*/ 702 h 816"/>
                <a:gd name="T8" fmla="*/ 2 w 816"/>
                <a:gd name="T9" fmla="*/ 641 h 816"/>
                <a:gd name="T10" fmla="*/ 5 w 816"/>
                <a:gd name="T11" fmla="*/ 571 h 816"/>
                <a:gd name="T12" fmla="*/ 18 w 816"/>
                <a:gd name="T13" fmla="*/ 513 h 816"/>
                <a:gd name="T14" fmla="*/ 48 w 816"/>
                <a:gd name="T15" fmla="*/ 436 h 816"/>
                <a:gd name="T16" fmla="*/ 145 w 816"/>
                <a:gd name="T17" fmla="*/ 283 h 816"/>
                <a:gd name="T18" fmla="*/ 235 w 816"/>
                <a:gd name="T19" fmla="*/ 186 h 816"/>
                <a:gd name="T20" fmla="*/ 338 w 816"/>
                <a:gd name="T21" fmla="*/ 104 h 816"/>
                <a:gd name="T22" fmla="*/ 444 w 816"/>
                <a:gd name="T23" fmla="*/ 44 h 816"/>
                <a:gd name="T24" fmla="*/ 549 w 816"/>
                <a:gd name="T25" fmla="*/ 8 h 816"/>
                <a:gd name="T26" fmla="*/ 621 w 816"/>
                <a:gd name="T27" fmla="*/ 0 h 816"/>
                <a:gd name="T28" fmla="*/ 702 w 816"/>
                <a:gd name="T29" fmla="*/ 13 h 816"/>
                <a:gd name="T30" fmla="*/ 764 w 816"/>
                <a:gd name="T31" fmla="*/ 52 h 816"/>
                <a:gd name="T32" fmla="*/ 790 w 816"/>
                <a:gd name="T33" fmla="*/ 87 h 816"/>
                <a:gd name="T34" fmla="*/ 810 w 816"/>
                <a:gd name="T35" fmla="*/ 142 h 816"/>
                <a:gd name="T36" fmla="*/ 816 w 816"/>
                <a:gd name="T37" fmla="*/ 207 h 816"/>
                <a:gd name="T38" fmla="*/ 805 w 816"/>
                <a:gd name="T39" fmla="*/ 278 h 816"/>
                <a:gd name="T40" fmla="*/ 780 w 816"/>
                <a:gd name="T41" fmla="*/ 353 h 816"/>
                <a:gd name="T42" fmla="*/ 741 w 816"/>
                <a:gd name="T43" fmla="*/ 431 h 816"/>
                <a:gd name="T44" fmla="*/ 641 w 816"/>
                <a:gd name="T45" fmla="*/ 568 h 816"/>
                <a:gd name="T46" fmla="*/ 581 w 816"/>
                <a:gd name="T47" fmla="*/ 629 h 816"/>
                <a:gd name="T48" fmla="*/ 478 w 816"/>
                <a:gd name="T49" fmla="*/ 711 h 816"/>
                <a:gd name="T50" fmla="*/ 372 w 816"/>
                <a:gd name="T51" fmla="*/ 772 h 816"/>
                <a:gd name="T52" fmla="*/ 267 w 816"/>
                <a:gd name="T53" fmla="*/ 807 h 816"/>
                <a:gd name="T54" fmla="*/ 195 w 816"/>
                <a:gd name="T55" fmla="*/ 816 h 816"/>
                <a:gd name="T56" fmla="*/ 577 w 816"/>
                <a:gd name="T57" fmla="*/ 50 h 816"/>
                <a:gd name="T58" fmla="*/ 485 w 816"/>
                <a:gd name="T59" fmla="*/ 76 h 816"/>
                <a:gd name="T60" fmla="*/ 386 w 816"/>
                <a:gd name="T61" fmla="*/ 127 h 816"/>
                <a:gd name="T62" fmla="*/ 289 w 816"/>
                <a:gd name="T63" fmla="*/ 199 h 816"/>
                <a:gd name="T64" fmla="*/ 211 w 816"/>
                <a:gd name="T65" fmla="*/ 277 h 816"/>
                <a:gd name="T66" fmla="*/ 108 w 816"/>
                <a:gd name="T67" fmla="*/ 418 h 816"/>
                <a:gd name="T68" fmla="*/ 62 w 816"/>
                <a:gd name="T69" fmla="*/ 526 h 816"/>
                <a:gd name="T70" fmla="*/ 48 w 816"/>
                <a:gd name="T71" fmla="*/ 590 h 816"/>
                <a:gd name="T72" fmla="*/ 48 w 816"/>
                <a:gd name="T73" fmla="*/ 646 h 816"/>
                <a:gd name="T74" fmla="*/ 60 w 816"/>
                <a:gd name="T75" fmla="*/ 693 h 816"/>
                <a:gd name="T76" fmla="*/ 86 w 816"/>
                <a:gd name="T77" fmla="*/ 730 h 816"/>
                <a:gd name="T78" fmla="*/ 119 w 816"/>
                <a:gd name="T79" fmla="*/ 754 h 816"/>
                <a:gd name="T80" fmla="*/ 177 w 816"/>
                <a:gd name="T81" fmla="*/ 768 h 816"/>
                <a:gd name="T82" fmla="*/ 238 w 816"/>
                <a:gd name="T83" fmla="*/ 766 h 816"/>
                <a:gd name="T84" fmla="*/ 332 w 816"/>
                <a:gd name="T85" fmla="*/ 739 h 816"/>
                <a:gd name="T86" fmla="*/ 430 w 816"/>
                <a:gd name="T87" fmla="*/ 689 h 816"/>
                <a:gd name="T88" fmla="*/ 526 w 816"/>
                <a:gd name="T89" fmla="*/ 616 h 816"/>
                <a:gd name="T90" fmla="*/ 605 w 816"/>
                <a:gd name="T91" fmla="*/ 539 h 816"/>
                <a:gd name="T92" fmla="*/ 706 w 816"/>
                <a:gd name="T93" fmla="*/ 400 h 816"/>
                <a:gd name="T94" fmla="*/ 760 w 816"/>
                <a:gd name="T95" fmla="*/ 265 h 816"/>
                <a:gd name="T96" fmla="*/ 768 w 816"/>
                <a:gd name="T97" fmla="*/ 203 h 816"/>
                <a:gd name="T98" fmla="*/ 764 w 816"/>
                <a:gd name="T99" fmla="*/ 148 h 816"/>
                <a:gd name="T100" fmla="*/ 746 w 816"/>
                <a:gd name="T101" fmla="*/ 103 h 816"/>
                <a:gd name="T102" fmla="*/ 721 w 816"/>
                <a:gd name="T103" fmla="*/ 76 h 816"/>
                <a:gd name="T104" fmla="*/ 670 w 816"/>
                <a:gd name="T105" fmla="*/ 52 h 816"/>
                <a:gd name="T106" fmla="*/ 621 w 816"/>
                <a:gd name="T107" fmla="*/ 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6" h="816">
                  <a:moveTo>
                    <a:pt x="195" y="816"/>
                  </a:moveTo>
                  <a:lnTo>
                    <a:pt x="195" y="816"/>
                  </a:lnTo>
                  <a:lnTo>
                    <a:pt x="173" y="815"/>
                  </a:lnTo>
                  <a:lnTo>
                    <a:pt x="152" y="812"/>
                  </a:lnTo>
                  <a:lnTo>
                    <a:pt x="133" y="807"/>
                  </a:lnTo>
                  <a:lnTo>
                    <a:pt x="114" y="802"/>
                  </a:lnTo>
                  <a:lnTo>
                    <a:pt x="98" y="794"/>
                  </a:lnTo>
                  <a:lnTo>
                    <a:pt x="81" y="786"/>
                  </a:lnTo>
                  <a:lnTo>
                    <a:pt x="67" y="775"/>
                  </a:lnTo>
                  <a:lnTo>
                    <a:pt x="53" y="764"/>
                  </a:lnTo>
                  <a:lnTo>
                    <a:pt x="53" y="764"/>
                  </a:lnTo>
                  <a:lnTo>
                    <a:pt x="43" y="753"/>
                  </a:lnTo>
                  <a:lnTo>
                    <a:pt x="35" y="741"/>
                  </a:lnTo>
                  <a:lnTo>
                    <a:pt x="27" y="729"/>
                  </a:lnTo>
                  <a:lnTo>
                    <a:pt x="19" y="716"/>
                  </a:lnTo>
                  <a:lnTo>
                    <a:pt x="15" y="702"/>
                  </a:lnTo>
                  <a:lnTo>
                    <a:pt x="10" y="688"/>
                  </a:lnTo>
                  <a:lnTo>
                    <a:pt x="5" y="673"/>
                  </a:lnTo>
                  <a:lnTo>
                    <a:pt x="3" y="658"/>
                  </a:lnTo>
                  <a:lnTo>
                    <a:pt x="2" y="641"/>
                  </a:lnTo>
                  <a:lnTo>
                    <a:pt x="0" y="625"/>
                  </a:lnTo>
                  <a:lnTo>
                    <a:pt x="0" y="607"/>
                  </a:lnTo>
                  <a:lnTo>
                    <a:pt x="3" y="589"/>
                  </a:lnTo>
                  <a:lnTo>
                    <a:pt x="5" y="571"/>
                  </a:lnTo>
                  <a:lnTo>
                    <a:pt x="9" y="552"/>
                  </a:lnTo>
                  <a:lnTo>
                    <a:pt x="12" y="532"/>
                  </a:lnTo>
                  <a:lnTo>
                    <a:pt x="18" y="513"/>
                  </a:lnTo>
                  <a:lnTo>
                    <a:pt x="18" y="513"/>
                  </a:lnTo>
                  <a:lnTo>
                    <a:pt x="24" y="493"/>
                  </a:lnTo>
                  <a:lnTo>
                    <a:pt x="31" y="474"/>
                  </a:lnTo>
                  <a:lnTo>
                    <a:pt x="40" y="455"/>
                  </a:lnTo>
                  <a:lnTo>
                    <a:pt x="48" y="436"/>
                  </a:lnTo>
                  <a:lnTo>
                    <a:pt x="68" y="397"/>
                  </a:lnTo>
                  <a:lnTo>
                    <a:pt x="91" y="359"/>
                  </a:lnTo>
                  <a:lnTo>
                    <a:pt x="117" y="319"/>
                  </a:lnTo>
                  <a:lnTo>
                    <a:pt x="145" y="283"/>
                  </a:lnTo>
                  <a:lnTo>
                    <a:pt x="176" y="246"/>
                  </a:lnTo>
                  <a:lnTo>
                    <a:pt x="211" y="210"/>
                  </a:lnTo>
                  <a:lnTo>
                    <a:pt x="211" y="210"/>
                  </a:lnTo>
                  <a:lnTo>
                    <a:pt x="235" y="186"/>
                  </a:lnTo>
                  <a:lnTo>
                    <a:pt x="260" y="164"/>
                  </a:lnTo>
                  <a:lnTo>
                    <a:pt x="285" y="142"/>
                  </a:lnTo>
                  <a:lnTo>
                    <a:pt x="311" y="122"/>
                  </a:lnTo>
                  <a:lnTo>
                    <a:pt x="338" y="104"/>
                  </a:lnTo>
                  <a:lnTo>
                    <a:pt x="365" y="87"/>
                  </a:lnTo>
                  <a:lnTo>
                    <a:pt x="391" y="71"/>
                  </a:lnTo>
                  <a:lnTo>
                    <a:pt x="418" y="57"/>
                  </a:lnTo>
                  <a:lnTo>
                    <a:pt x="444" y="44"/>
                  </a:lnTo>
                  <a:lnTo>
                    <a:pt x="470" y="32"/>
                  </a:lnTo>
                  <a:lnTo>
                    <a:pt x="497" y="23"/>
                  </a:lnTo>
                  <a:lnTo>
                    <a:pt x="523" y="15"/>
                  </a:lnTo>
                  <a:lnTo>
                    <a:pt x="549" y="8"/>
                  </a:lnTo>
                  <a:lnTo>
                    <a:pt x="574" y="4"/>
                  </a:lnTo>
                  <a:lnTo>
                    <a:pt x="598" y="1"/>
                  </a:lnTo>
                  <a:lnTo>
                    <a:pt x="621" y="0"/>
                  </a:lnTo>
                  <a:lnTo>
                    <a:pt x="621" y="0"/>
                  </a:lnTo>
                  <a:lnTo>
                    <a:pt x="643" y="1"/>
                  </a:lnTo>
                  <a:lnTo>
                    <a:pt x="664" y="4"/>
                  </a:lnTo>
                  <a:lnTo>
                    <a:pt x="683" y="8"/>
                  </a:lnTo>
                  <a:lnTo>
                    <a:pt x="702" y="13"/>
                  </a:lnTo>
                  <a:lnTo>
                    <a:pt x="719" y="21"/>
                  </a:lnTo>
                  <a:lnTo>
                    <a:pt x="735" y="30"/>
                  </a:lnTo>
                  <a:lnTo>
                    <a:pt x="749" y="40"/>
                  </a:lnTo>
                  <a:lnTo>
                    <a:pt x="764" y="52"/>
                  </a:lnTo>
                  <a:lnTo>
                    <a:pt x="764" y="52"/>
                  </a:lnTo>
                  <a:lnTo>
                    <a:pt x="773" y="63"/>
                  </a:lnTo>
                  <a:lnTo>
                    <a:pt x="782" y="75"/>
                  </a:lnTo>
                  <a:lnTo>
                    <a:pt x="790" y="87"/>
                  </a:lnTo>
                  <a:lnTo>
                    <a:pt x="796" y="100"/>
                  </a:lnTo>
                  <a:lnTo>
                    <a:pt x="802" y="114"/>
                  </a:lnTo>
                  <a:lnTo>
                    <a:pt x="806" y="128"/>
                  </a:lnTo>
                  <a:lnTo>
                    <a:pt x="810" y="142"/>
                  </a:lnTo>
                  <a:lnTo>
                    <a:pt x="814" y="158"/>
                  </a:lnTo>
                  <a:lnTo>
                    <a:pt x="815" y="173"/>
                  </a:lnTo>
                  <a:lnTo>
                    <a:pt x="816" y="190"/>
                  </a:lnTo>
                  <a:lnTo>
                    <a:pt x="816" y="207"/>
                  </a:lnTo>
                  <a:lnTo>
                    <a:pt x="815" y="223"/>
                  </a:lnTo>
                  <a:lnTo>
                    <a:pt x="812" y="241"/>
                  </a:lnTo>
                  <a:lnTo>
                    <a:pt x="809" y="259"/>
                  </a:lnTo>
                  <a:lnTo>
                    <a:pt x="805" y="278"/>
                  </a:lnTo>
                  <a:lnTo>
                    <a:pt x="801" y="296"/>
                  </a:lnTo>
                  <a:lnTo>
                    <a:pt x="795" y="315"/>
                  </a:lnTo>
                  <a:lnTo>
                    <a:pt x="789" y="334"/>
                  </a:lnTo>
                  <a:lnTo>
                    <a:pt x="780" y="353"/>
                  </a:lnTo>
                  <a:lnTo>
                    <a:pt x="772" y="372"/>
                  </a:lnTo>
                  <a:lnTo>
                    <a:pt x="763" y="392"/>
                  </a:lnTo>
                  <a:lnTo>
                    <a:pt x="753" y="411"/>
                  </a:lnTo>
                  <a:lnTo>
                    <a:pt x="741" y="431"/>
                  </a:lnTo>
                  <a:lnTo>
                    <a:pt x="729" y="451"/>
                  </a:lnTo>
                  <a:lnTo>
                    <a:pt x="703" y="490"/>
                  </a:lnTo>
                  <a:lnTo>
                    <a:pt x="675" y="530"/>
                  </a:lnTo>
                  <a:lnTo>
                    <a:pt x="641" y="568"/>
                  </a:lnTo>
                  <a:lnTo>
                    <a:pt x="624" y="587"/>
                  </a:lnTo>
                  <a:lnTo>
                    <a:pt x="606" y="606"/>
                  </a:lnTo>
                  <a:lnTo>
                    <a:pt x="606" y="606"/>
                  </a:lnTo>
                  <a:lnTo>
                    <a:pt x="581" y="629"/>
                  </a:lnTo>
                  <a:lnTo>
                    <a:pt x="556" y="652"/>
                  </a:lnTo>
                  <a:lnTo>
                    <a:pt x="530" y="673"/>
                  </a:lnTo>
                  <a:lnTo>
                    <a:pt x="504" y="693"/>
                  </a:lnTo>
                  <a:lnTo>
                    <a:pt x="478" y="711"/>
                  </a:lnTo>
                  <a:lnTo>
                    <a:pt x="451" y="729"/>
                  </a:lnTo>
                  <a:lnTo>
                    <a:pt x="425" y="745"/>
                  </a:lnTo>
                  <a:lnTo>
                    <a:pt x="398" y="759"/>
                  </a:lnTo>
                  <a:lnTo>
                    <a:pt x="372" y="772"/>
                  </a:lnTo>
                  <a:lnTo>
                    <a:pt x="345" y="783"/>
                  </a:lnTo>
                  <a:lnTo>
                    <a:pt x="319" y="793"/>
                  </a:lnTo>
                  <a:lnTo>
                    <a:pt x="292" y="800"/>
                  </a:lnTo>
                  <a:lnTo>
                    <a:pt x="267" y="807"/>
                  </a:lnTo>
                  <a:lnTo>
                    <a:pt x="243" y="812"/>
                  </a:lnTo>
                  <a:lnTo>
                    <a:pt x="218" y="815"/>
                  </a:lnTo>
                  <a:lnTo>
                    <a:pt x="195" y="816"/>
                  </a:lnTo>
                  <a:lnTo>
                    <a:pt x="195" y="816"/>
                  </a:lnTo>
                  <a:close/>
                  <a:moveTo>
                    <a:pt x="621" y="46"/>
                  </a:moveTo>
                  <a:lnTo>
                    <a:pt x="621" y="46"/>
                  </a:lnTo>
                  <a:lnTo>
                    <a:pt x="600" y="47"/>
                  </a:lnTo>
                  <a:lnTo>
                    <a:pt x="577" y="50"/>
                  </a:lnTo>
                  <a:lnTo>
                    <a:pt x="555" y="55"/>
                  </a:lnTo>
                  <a:lnTo>
                    <a:pt x="532" y="61"/>
                  </a:lnTo>
                  <a:lnTo>
                    <a:pt x="508" y="68"/>
                  </a:lnTo>
                  <a:lnTo>
                    <a:pt x="485" y="76"/>
                  </a:lnTo>
                  <a:lnTo>
                    <a:pt x="460" y="87"/>
                  </a:lnTo>
                  <a:lnTo>
                    <a:pt x="435" y="99"/>
                  </a:lnTo>
                  <a:lnTo>
                    <a:pt x="411" y="113"/>
                  </a:lnTo>
                  <a:lnTo>
                    <a:pt x="386" y="127"/>
                  </a:lnTo>
                  <a:lnTo>
                    <a:pt x="361" y="144"/>
                  </a:lnTo>
                  <a:lnTo>
                    <a:pt x="338" y="161"/>
                  </a:lnTo>
                  <a:lnTo>
                    <a:pt x="313" y="179"/>
                  </a:lnTo>
                  <a:lnTo>
                    <a:pt x="289" y="199"/>
                  </a:lnTo>
                  <a:lnTo>
                    <a:pt x="266" y="221"/>
                  </a:lnTo>
                  <a:lnTo>
                    <a:pt x="243" y="242"/>
                  </a:lnTo>
                  <a:lnTo>
                    <a:pt x="243" y="242"/>
                  </a:lnTo>
                  <a:lnTo>
                    <a:pt x="211" y="277"/>
                  </a:lnTo>
                  <a:lnTo>
                    <a:pt x="182" y="311"/>
                  </a:lnTo>
                  <a:lnTo>
                    <a:pt x="155" y="346"/>
                  </a:lnTo>
                  <a:lnTo>
                    <a:pt x="130" y="381"/>
                  </a:lnTo>
                  <a:lnTo>
                    <a:pt x="108" y="418"/>
                  </a:lnTo>
                  <a:lnTo>
                    <a:pt x="91" y="454"/>
                  </a:lnTo>
                  <a:lnTo>
                    <a:pt x="74" y="490"/>
                  </a:lnTo>
                  <a:lnTo>
                    <a:pt x="68" y="508"/>
                  </a:lnTo>
                  <a:lnTo>
                    <a:pt x="62" y="526"/>
                  </a:lnTo>
                  <a:lnTo>
                    <a:pt x="62" y="526"/>
                  </a:lnTo>
                  <a:lnTo>
                    <a:pt x="54" y="559"/>
                  </a:lnTo>
                  <a:lnTo>
                    <a:pt x="50" y="575"/>
                  </a:lnTo>
                  <a:lnTo>
                    <a:pt x="48" y="590"/>
                  </a:lnTo>
                  <a:lnTo>
                    <a:pt x="47" y="604"/>
                  </a:lnTo>
                  <a:lnTo>
                    <a:pt x="47" y="619"/>
                  </a:lnTo>
                  <a:lnTo>
                    <a:pt x="47" y="633"/>
                  </a:lnTo>
                  <a:lnTo>
                    <a:pt x="48" y="646"/>
                  </a:lnTo>
                  <a:lnTo>
                    <a:pt x="50" y="659"/>
                  </a:lnTo>
                  <a:lnTo>
                    <a:pt x="53" y="671"/>
                  </a:lnTo>
                  <a:lnTo>
                    <a:pt x="56" y="683"/>
                  </a:lnTo>
                  <a:lnTo>
                    <a:pt x="60" y="693"/>
                  </a:lnTo>
                  <a:lnTo>
                    <a:pt x="66" y="704"/>
                  </a:lnTo>
                  <a:lnTo>
                    <a:pt x="72" y="714"/>
                  </a:lnTo>
                  <a:lnTo>
                    <a:pt x="78" y="722"/>
                  </a:lnTo>
                  <a:lnTo>
                    <a:pt x="86" y="730"/>
                  </a:lnTo>
                  <a:lnTo>
                    <a:pt x="86" y="730"/>
                  </a:lnTo>
                  <a:lnTo>
                    <a:pt x="95" y="740"/>
                  </a:lnTo>
                  <a:lnTo>
                    <a:pt x="107" y="747"/>
                  </a:lnTo>
                  <a:lnTo>
                    <a:pt x="119" y="754"/>
                  </a:lnTo>
                  <a:lnTo>
                    <a:pt x="132" y="760"/>
                  </a:lnTo>
                  <a:lnTo>
                    <a:pt x="146" y="764"/>
                  </a:lnTo>
                  <a:lnTo>
                    <a:pt x="162" y="767"/>
                  </a:lnTo>
                  <a:lnTo>
                    <a:pt x="177" y="768"/>
                  </a:lnTo>
                  <a:lnTo>
                    <a:pt x="195" y="769"/>
                  </a:lnTo>
                  <a:lnTo>
                    <a:pt x="195" y="769"/>
                  </a:lnTo>
                  <a:lnTo>
                    <a:pt x="216" y="768"/>
                  </a:lnTo>
                  <a:lnTo>
                    <a:pt x="238" y="766"/>
                  </a:lnTo>
                  <a:lnTo>
                    <a:pt x="260" y="761"/>
                  </a:lnTo>
                  <a:lnTo>
                    <a:pt x="284" y="755"/>
                  </a:lnTo>
                  <a:lnTo>
                    <a:pt x="308" y="748"/>
                  </a:lnTo>
                  <a:lnTo>
                    <a:pt x="332" y="739"/>
                  </a:lnTo>
                  <a:lnTo>
                    <a:pt x="357" y="729"/>
                  </a:lnTo>
                  <a:lnTo>
                    <a:pt x="380" y="716"/>
                  </a:lnTo>
                  <a:lnTo>
                    <a:pt x="405" y="703"/>
                  </a:lnTo>
                  <a:lnTo>
                    <a:pt x="430" y="689"/>
                  </a:lnTo>
                  <a:lnTo>
                    <a:pt x="454" y="672"/>
                  </a:lnTo>
                  <a:lnTo>
                    <a:pt x="479" y="654"/>
                  </a:lnTo>
                  <a:lnTo>
                    <a:pt x="503" y="636"/>
                  </a:lnTo>
                  <a:lnTo>
                    <a:pt x="526" y="616"/>
                  </a:lnTo>
                  <a:lnTo>
                    <a:pt x="550" y="595"/>
                  </a:lnTo>
                  <a:lnTo>
                    <a:pt x="573" y="574"/>
                  </a:lnTo>
                  <a:lnTo>
                    <a:pt x="573" y="574"/>
                  </a:lnTo>
                  <a:lnTo>
                    <a:pt x="605" y="539"/>
                  </a:lnTo>
                  <a:lnTo>
                    <a:pt x="634" y="506"/>
                  </a:lnTo>
                  <a:lnTo>
                    <a:pt x="660" y="470"/>
                  </a:lnTo>
                  <a:lnTo>
                    <a:pt x="684" y="436"/>
                  </a:lnTo>
                  <a:lnTo>
                    <a:pt x="706" y="400"/>
                  </a:lnTo>
                  <a:lnTo>
                    <a:pt x="723" y="366"/>
                  </a:lnTo>
                  <a:lnTo>
                    <a:pt x="739" y="331"/>
                  </a:lnTo>
                  <a:lnTo>
                    <a:pt x="751" y="297"/>
                  </a:lnTo>
                  <a:lnTo>
                    <a:pt x="760" y="265"/>
                  </a:lnTo>
                  <a:lnTo>
                    <a:pt x="764" y="248"/>
                  </a:lnTo>
                  <a:lnTo>
                    <a:pt x="766" y="233"/>
                  </a:lnTo>
                  <a:lnTo>
                    <a:pt x="768" y="217"/>
                  </a:lnTo>
                  <a:lnTo>
                    <a:pt x="768" y="203"/>
                  </a:lnTo>
                  <a:lnTo>
                    <a:pt x="768" y="189"/>
                  </a:lnTo>
                  <a:lnTo>
                    <a:pt x="768" y="175"/>
                  </a:lnTo>
                  <a:lnTo>
                    <a:pt x="767" y="161"/>
                  </a:lnTo>
                  <a:lnTo>
                    <a:pt x="764" y="148"/>
                  </a:lnTo>
                  <a:lnTo>
                    <a:pt x="761" y="137"/>
                  </a:lnTo>
                  <a:lnTo>
                    <a:pt x="757" y="125"/>
                  </a:lnTo>
                  <a:lnTo>
                    <a:pt x="752" y="114"/>
                  </a:lnTo>
                  <a:lnTo>
                    <a:pt x="746" y="103"/>
                  </a:lnTo>
                  <a:lnTo>
                    <a:pt x="739" y="94"/>
                  </a:lnTo>
                  <a:lnTo>
                    <a:pt x="730" y="85"/>
                  </a:lnTo>
                  <a:lnTo>
                    <a:pt x="730" y="85"/>
                  </a:lnTo>
                  <a:lnTo>
                    <a:pt x="721" y="76"/>
                  </a:lnTo>
                  <a:lnTo>
                    <a:pt x="709" y="68"/>
                  </a:lnTo>
                  <a:lnTo>
                    <a:pt x="697" y="62"/>
                  </a:lnTo>
                  <a:lnTo>
                    <a:pt x="684" y="56"/>
                  </a:lnTo>
                  <a:lnTo>
                    <a:pt x="670" y="52"/>
                  </a:lnTo>
                  <a:lnTo>
                    <a:pt x="654" y="49"/>
                  </a:lnTo>
                  <a:lnTo>
                    <a:pt x="639" y="47"/>
                  </a:lnTo>
                  <a:lnTo>
                    <a:pt x="621" y="46"/>
                  </a:lnTo>
                  <a:lnTo>
                    <a:pt x="621"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4" name="Freeform 11"/>
            <p:cNvSpPr/>
            <p:nvPr/>
          </p:nvSpPr>
          <p:spPr bwMode="auto">
            <a:xfrm>
              <a:off x="7144944" y="4579919"/>
              <a:ext cx="266700" cy="265113"/>
            </a:xfrm>
            <a:custGeom>
              <a:avLst/>
              <a:gdLst>
                <a:gd name="T0" fmla="*/ 500 w 504"/>
                <a:gd name="T1" fmla="*/ 501 h 501"/>
                <a:gd name="T2" fmla="*/ 454 w 504"/>
                <a:gd name="T3" fmla="*/ 496 h 501"/>
                <a:gd name="T4" fmla="*/ 408 w 504"/>
                <a:gd name="T5" fmla="*/ 486 h 501"/>
                <a:gd name="T6" fmla="*/ 361 w 504"/>
                <a:gd name="T7" fmla="*/ 472 h 501"/>
                <a:gd name="T8" fmla="*/ 317 w 504"/>
                <a:gd name="T9" fmla="*/ 454 h 501"/>
                <a:gd name="T10" fmla="*/ 275 w 504"/>
                <a:gd name="T11" fmla="*/ 433 h 501"/>
                <a:gd name="T12" fmla="*/ 233 w 504"/>
                <a:gd name="T13" fmla="*/ 407 h 501"/>
                <a:gd name="T14" fmla="*/ 195 w 504"/>
                <a:gd name="T15" fmla="*/ 376 h 501"/>
                <a:gd name="T16" fmla="*/ 158 w 504"/>
                <a:gd name="T17" fmla="*/ 343 h 501"/>
                <a:gd name="T18" fmla="*/ 140 w 504"/>
                <a:gd name="T19" fmla="*/ 325 h 501"/>
                <a:gd name="T20" fmla="*/ 110 w 504"/>
                <a:gd name="T21" fmla="*/ 287 h 501"/>
                <a:gd name="T22" fmla="*/ 81 w 504"/>
                <a:gd name="T23" fmla="*/ 248 h 501"/>
                <a:gd name="T24" fmla="*/ 57 w 504"/>
                <a:gd name="T25" fmla="*/ 206 h 501"/>
                <a:gd name="T26" fmla="*/ 37 w 504"/>
                <a:gd name="T27" fmla="*/ 162 h 501"/>
                <a:gd name="T28" fmla="*/ 22 w 504"/>
                <a:gd name="T29" fmla="*/ 118 h 501"/>
                <a:gd name="T30" fmla="*/ 10 w 504"/>
                <a:gd name="T31" fmla="*/ 72 h 501"/>
                <a:gd name="T32" fmla="*/ 2 w 504"/>
                <a:gd name="T33" fmla="*/ 26 h 501"/>
                <a:gd name="T34" fmla="*/ 46 w 504"/>
                <a:gd name="T35" fmla="*/ 0 h 501"/>
                <a:gd name="T36" fmla="*/ 48 w 504"/>
                <a:gd name="T37" fmla="*/ 21 h 501"/>
                <a:gd name="T38" fmla="*/ 55 w 504"/>
                <a:gd name="T39" fmla="*/ 62 h 501"/>
                <a:gd name="T40" fmla="*/ 66 w 504"/>
                <a:gd name="T41" fmla="*/ 105 h 501"/>
                <a:gd name="T42" fmla="*/ 80 w 504"/>
                <a:gd name="T43" fmla="*/ 146 h 501"/>
                <a:gd name="T44" fmla="*/ 98 w 504"/>
                <a:gd name="T45" fmla="*/ 185 h 501"/>
                <a:gd name="T46" fmla="*/ 120 w 504"/>
                <a:gd name="T47" fmla="*/ 223 h 501"/>
                <a:gd name="T48" fmla="*/ 146 w 504"/>
                <a:gd name="T49" fmla="*/ 260 h 501"/>
                <a:gd name="T50" fmla="*/ 175 w 504"/>
                <a:gd name="T51" fmla="*/ 294 h 501"/>
                <a:gd name="T52" fmla="*/ 190 w 504"/>
                <a:gd name="T53" fmla="*/ 311 h 501"/>
                <a:gd name="T54" fmla="*/ 224 w 504"/>
                <a:gd name="T55" fmla="*/ 342 h 501"/>
                <a:gd name="T56" fmla="*/ 259 w 504"/>
                <a:gd name="T57" fmla="*/ 369 h 501"/>
                <a:gd name="T58" fmla="*/ 297 w 504"/>
                <a:gd name="T59" fmla="*/ 393 h 501"/>
                <a:gd name="T60" fmla="*/ 336 w 504"/>
                <a:gd name="T61" fmla="*/ 413 h 501"/>
                <a:gd name="T62" fmla="*/ 377 w 504"/>
                <a:gd name="T63" fmla="*/ 429 h 501"/>
                <a:gd name="T64" fmla="*/ 418 w 504"/>
                <a:gd name="T65" fmla="*/ 441 h 501"/>
                <a:gd name="T66" fmla="*/ 461 w 504"/>
                <a:gd name="T67" fmla="*/ 451 h 501"/>
                <a:gd name="T68" fmla="*/ 504 w 504"/>
                <a:gd name="T69" fmla="*/ 45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 h="501">
                  <a:moveTo>
                    <a:pt x="500" y="501"/>
                  </a:moveTo>
                  <a:lnTo>
                    <a:pt x="500" y="501"/>
                  </a:lnTo>
                  <a:lnTo>
                    <a:pt x="478" y="499"/>
                  </a:lnTo>
                  <a:lnTo>
                    <a:pt x="454" y="496"/>
                  </a:lnTo>
                  <a:lnTo>
                    <a:pt x="430" y="491"/>
                  </a:lnTo>
                  <a:lnTo>
                    <a:pt x="408" y="486"/>
                  </a:lnTo>
                  <a:lnTo>
                    <a:pt x="384" y="480"/>
                  </a:lnTo>
                  <a:lnTo>
                    <a:pt x="361" y="472"/>
                  </a:lnTo>
                  <a:lnTo>
                    <a:pt x="339" y="464"/>
                  </a:lnTo>
                  <a:lnTo>
                    <a:pt x="317" y="454"/>
                  </a:lnTo>
                  <a:lnTo>
                    <a:pt x="296" y="444"/>
                  </a:lnTo>
                  <a:lnTo>
                    <a:pt x="275" y="433"/>
                  </a:lnTo>
                  <a:lnTo>
                    <a:pt x="254" y="420"/>
                  </a:lnTo>
                  <a:lnTo>
                    <a:pt x="233" y="407"/>
                  </a:lnTo>
                  <a:lnTo>
                    <a:pt x="214" y="391"/>
                  </a:lnTo>
                  <a:lnTo>
                    <a:pt x="195" y="376"/>
                  </a:lnTo>
                  <a:lnTo>
                    <a:pt x="176" y="361"/>
                  </a:lnTo>
                  <a:lnTo>
                    <a:pt x="158" y="343"/>
                  </a:lnTo>
                  <a:lnTo>
                    <a:pt x="158" y="343"/>
                  </a:lnTo>
                  <a:lnTo>
                    <a:pt x="140" y="325"/>
                  </a:lnTo>
                  <a:lnTo>
                    <a:pt x="125" y="306"/>
                  </a:lnTo>
                  <a:lnTo>
                    <a:pt x="110" y="287"/>
                  </a:lnTo>
                  <a:lnTo>
                    <a:pt x="94" y="268"/>
                  </a:lnTo>
                  <a:lnTo>
                    <a:pt x="81" y="248"/>
                  </a:lnTo>
                  <a:lnTo>
                    <a:pt x="69" y="226"/>
                  </a:lnTo>
                  <a:lnTo>
                    <a:pt x="57" y="206"/>
                  </a:lnTo>
                  <a:lnTo>
                    <a:pt x="47" y="185"/>
                  </a:lnTo>
                  <a:lnTo>
                    <a:pt x="37" y="162"/>
                  </a:lnTo>
                  <a:lnTo>
                    <a:pt x="29" y="141"/>
                  </a:lnTo>
                  <a:lnTo>
                    <a:pt x="22" y="118"/>
                  </a:lnTo>
                  <a:lnTo>
                    <a:pt x="15" y="95"/>
                  </a:lnTo>
                  <a:lnTo>
                    <a:pt x="10" y="72"/>
                  </a:lnTo>
                  <a:lnTo>
                    <a:pt x="5" y="48"/>
                  </a:lnTo>
                  <a:lnTo>
                    <a:pt x="2" y="26"/>
                  </a:lnTo>
                  <a:lnTo>
                    <a:pt x="0" y="2"/>
                  </a:lnTo>
                  <a:lnTo>
                    <a:pt x="46" y="0"/>
                  </a:lnTo>
                  <a:lnTo>
                    <a:pt x="46" y="0"/>
                  </a:lnTo>
                  <a:lnTo>
                    <a:pt x="48" y="21"/>
                  </a:lnTo>
                  <a:lnTo>
                    <a:pt x="50" y="42"/>
                  </a:lnTo>
                  <a:lnTo>
                    <a:pt x="55" y="62"/>
                  </a:lnTo>
                  <a:lnTo>
                    <a:pt x="60" y="84"/>
                  </a:lnTo>
                  <a:lnTo>
                    <a:pt x="66" y="105"/>
                  </a:lnTo>
                  <a:lnTo>
                    <a:pt x="72" y="125"/>
                  </a:lnTo>
                  <a:lnTo>
                    <a:pt x="80" y="146"/>
                  </a:lnTo>
                  <a:lnTo>
                    <a:pt x="88" y="166"/>
                  </a:lnTo>
                  <a:lnTo>
                    <a:pt x="98" y="185"/>
                  </a:lnTo>
                  <a:lnTo>
                    <a:pt x="108" y="204"/>
                  </a:lnTo>
                  <a:lnTo>
                    <a:pt x="120" y="223"/>
                  </a:lnTo>
                  <a:lnTo>
                    <a:pt x="132" y="242"/>
                  </a:lnTo>
                  <a:lnTo>
                    <a:pt x="146" y="260"/>
                  </a:lnTo>
                  <a:lnTo>
                    <a:pt x="159" y="277"/>
                  </a:lnTo>
                  <a:lnTo>
                    <a:pt x="175" y="294"/>
                  </a:lnTo>
                  <a:lnTo>
                    <a:pt x="190" y="311"/>
                  </a:lnTo>
                  <a:lnTo>
                    <a:pt x="190" y="311"/>
                  </a:lnTo>
                  <a:lnTo>
                    <a:pt x="207" y="326"/>
                  </a:lnTo>
                  <a:lnTo>
                    <a:pt x="224" y="342"/>
                  </a:lnTo>
                  <a:lnTo>
                    <a:pt x="241" y="355"/>
                  </a:lnTo>
                  <a:lnTo>
                    <a:pt x="259" y="369"/>
                  </a:lnTo>
                  <a:lnTo>
                    <a:pt x="278" y="381"/>
                  </a:lnTo>
                  <a:lnTo>
                    <a:pt x="297" y="393"/>
                  </a:lnTo>
                  <a:lnTo>
                    <a:pt x="316" y="403"/>
                  </a:lnTo>
                  <a:lnTo>
                    <a:pt x="336" y="413"/>
                  </a:lnTo>
                  <a:lnTo>
                    <a:pt x="357" y="421"/>
                  </a:lnTo>
                  <a:lnTo>
                    <a:pt x="377" y="429"/>
                  </a:lnTo>
                  <a:lnTo>
                    <a:pt x="397" y="435"/>
                  </a:lnTo>
                  <a:lnTo>
                    <a:pt x="418" y="441"/>
                  </a:lnTo>
                  <a:lnTo>
                    <a:pt x="440" y="446"/>
                  </a:lnTo>
                  <a:lnTo>
                    <a:pt x="461" y="451"/>
                  </a:lnTo>
                  <a:lnTo>
                    <a:pt x="482" y="453"/>
                  </a:lnTo>
                  <a:lnTo>
                    <a:pt x="504" y="456"/>
                  </a:lnTo>
                  <a:lnTo>
                    <a:pt x="500" y="50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5" name="Freeform 12"/>
            <p:cNvSpPr/>
            <p:nvPr/>
          </p:nvSpPr>
          <p:spPr bwMode="auto">
            <a:xfrm>
              <a:off x="6902056" y="4822806"/>
              <a:ext cx="265113" cy="266700"/>
            </a:xfrm>
            <a:custGeom>
              <a:avLst/>
              <a:gdLst>
                <a:gd name="T0" fmla="*/ 456 w 502"/>
                <a:gd name="T1" fmla="*/ 504 h 504"/>
                <a:gd name="T2" fmla="*/ 452 w 502"/>
                <a:gd name="T3" fmla="*/ 461 h 504"/>
                <a:gd name="T4" fmla="*/ 443 w 502"/>
                <a:gd name="T5" fmla="*/ 418 h 504"/>
                <a:gd name="T6" fmla="*/ 431 w 502"/>
                <a:gd name="T7" fmla="*/ 377 h 504"/>
                <a:gd name="T8" fmla="*/ 414 w 502"/>
                <a:gd name="T9" fmla="*/ 336 h 504"/>
                <a:gd name="T10" fmla="*/ 394 w 502"/>
                <a:gd name="T11" fmla="*/ 297 h 504"/>
                <a:gd name="T12" fmla="*/ 370 w 502"/>
                <a:gd name="T13" fmla="*/ 260 h 504"/>
                <a:gd name="T14" fmla="*/ 343 w 502"/>
                <a:gd name="T15" fmla="*/ 223 h 504"/>
                <a:gd name="T16" fmla="*/ 312 w 502"/>
                <a:gd name="T17" fmla="*/ 190 h 504"/>
                <a:gd name="T18" fmla="*/ 295 w 502"/>
                <a:gd name="T19" fmla="*/ 175 h 504"/>
                <a:gd name="T20" fmla="*/ 261 w 502"/>
                <a:gd name="T21" fmla="*/ 146 h 504"/>
                <a:gd name="T22" fmla="*/ 224 w 502"/>
                <a:gd name="T23" fmla="*/ 120 h 504"/>
                <a:gd name="T24" fmla="*/ 186 w 502"/>
                <a:gd name="T25" fmla="*/ 99 h 504"/>
                <a:gd name="T26" fmla="*/ 147 w 502"/>
                <a:gd name="T27" fmla="*/ 80 h 504"/>
                <a:gd name="T28" fmla="*/ 105 w 502"/>
                <a:gd name="T29" fmla="*/ 65 h 504"/>
                <a:gd name="T30" fmla="*/ 64 w 502"/>
                <a:gd name="T31" fmla="*/ 55 h 504"/>
                <a:gd name="T32" fmla="*/ 22 w 502"/>
                <a:gd name="T33" fmla="*/ 48 h 504"/>
                <a:gd name="T34" fmla="*/ 3 w 502"/>
                <a:gd name="T35" fmla="*/ 0 h 504"/>
                <a:gd name="T36" fmla="*/ 27 w 502"/>
                <a:gd name="T37" fmla="*/ 2 h 504"/>
                <a:gd name="T38" fmla="*/ 73 w 502"/>
                <a:gd name="T39" fmla="*/ 10 h 504"/>
                <a:gd name="T40" fmla="*/ 120 w 502"/>
                <a:gd name="T41" fmla="*/ 21 h 504"/>
                <a:gd name="T42" fmla="*/ 164 w 502"/>
                <a:gd name="T43" fmla="*/ 37 h 504"/>
                <a:gd name="T44" fmla="*/ 208 w 502"/>
                <a:gd name="T45" fmla="*/ 57 h 504"/>
                <a:gd name="T46" fmla="*/ 249 w 502"/>
                <a:gd name="T47" fmla="*/ 81 h 504"/>
                <a:gd name="T48" fmla="*/ 288 w 502"/>
                <a:gd name="T49" fmla="*/ 109 h 504"/>
                <a:gd name="T50" fmla="*/ 326 w 502"/>
                <a:gd name="T51" fmla="*/ 140 h 504"/>
                <a:gd name="T52" fmla="*/ 344 w 502"/>
                <a:gd name="T53" fmla="*/ 158 h 504"/>
                <a:gd name="T54" fmla="*/ 377 w 502"/>
                <a:gd name="T55" fmla="*/ 195 h 504"/>
                <a:gd name="T56" fmla="*/ 407 w 502"/>
                <a:gd name="T57" fmla="*/ 234 h 504"/>
                <a:gd name="T58" fmla="*/ 433 w 502"/>
                <a:gd name="T59" fmla="*/ 274 h 504"/>
                <a:gd name="T60" fmla="*/ 456 w 502"/>
                <a:gd name="T61" fmla="*/ 317 h 504"/>
                <a:gd name="T62" fmla="*/ 473 w 502"/>
                <a:gd name="T63" fmla="*/ 361 h 504"/>
                <a:gd name="T64" fmla="*/ 488 w 502"/>
                <a:gd name="T65" fmla="*/ 407 h 504"/>
                <a:gd name="T66" fmla="*/ 497 w 502"/>
                <a:gd name="T67" fmla="*/ 454 h 504"/>
                <a:gd name="T68" fmla="*/ 502 w 502"/>
                <a:gd name="T69" fmla="*/ 50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4">
                  <a:moveTo>
                    <a:pt x="456" y="504"/>
                  </a:moveTo>
                  <a:lnTo>
                    <a:pt x="456" y="504"/>
                  </a:lnTo>
                  <a:lnTo>
                    <a:pt x="454" y="482"/>
                  </a:lnTo>
                  <a:lnTo>
                    <a:pt x="452" y="461"/>
                  </a:lnTo>
                  <a:lnTo>
                    <a:pt x="447" y="439"/>
                  </a:lnTo>
                  <a:lnTo>
                    <a:pt x="443" y="418"/>
                  </a:lnTo>
                  <a:lnTo>
                    <a:pt x="437" y="397"/>
                  </a:lnTo>
                  <a:lnTo>
                    <a:pt x="431" y="377"/>
                  </a:lnTo>
                  <a:lnTo>
                    <a:pt x="422" y="356"/>
                  </a:lnTo>
                  <a:lnTo>
                    <a:pt x="414" y="336"/>
                  </a:lnTo>
                  <a:lnTo>
                    <a:pt x="405" y="316"/>
                  </a:lnTo>
                  <a:lnTo>
                    <a:pt x="394" y="297"/>
                  </a:lnTo>
                  <a:lnTo>
                    <a:pt x="382" y="278"/>
                  </a:lnTo>
                  <a:lnTo>
                    <a:pt x="370" y="260"/>
                  </a:lnTo>
                  <a:lnTo>
                    <a:pt x="356" y="241"/>
                  </a:lnTo>
                  <a:lnTo>
                    <a:pt x="343" y="223"/>
                  </a:lnTo>
                  <a:lnTo>
                    <a:pt x="327" y="207"/>
                  </a:lnTo>
                  <a:lnTo>
                    <a:pt x="312" y="190"/>
                  </a:lnTo>
                  <a:lnTo>
                    <a:pt x="312" y="190"/>
                  </a:lnTo>
                  <a:lnTo>
                    <a:pt x="295" y="175"/>
                  </a:lnTo>
                  <a:lnTo>
                    <a:pt x="278" y="159"/>
                  </a:lnTo>
                  <a:lnTo>
                    <a:pt x="261" y="146"/>
                  </a:lnTo>
                  <a:lnTo>
                    <a:pt x="243" y="132"/>
                  </a:lnTo>
                  <a:lnTo>
                    <a:pt x="224" y="120"/>
                  </a:lnTo>
                  <a:lnTo>
                    <a:pt x="205" y="108"/>
                  </a:lnTo>
                  <a:lnTo>
                    <a:pt x="186" y="99"/>
                  </a:lnTo>
                  <a:lnTo>
                    <a:pt x="167" y="88"/>
                  </a:lnTo>
                  <a:lnTo>
                    <a:pt x="147" y="80"/>
                  </a:lnTo>
                  <a:lnTo>
                    <a:pt x="127" y="73"/>
                  </a:lnTo>
                  <a:lnTo>
                    <a:pt x="105" y="65"/>
                  </a:lnTo>
                  <a:lnTo>
                    <a:pt x="85" y="59"/>
                  </a:lnTo>
                  <a:lnTo>
                    <a:pt x="64" y="55"/>
                  </a:lnTo>
                  <a:lnTo>
                    <a:pt x="43" y="50"/>
                  </a:lnTo>
                  <a:lnTo>
                    <a:pt x="22" y="48"/>
                  </a:lnTo>
                  <a:lnTo>
                    <a:pt x="0" y="45"/>
                  </a:lnTo>
                  <a:lnTo>
                    <a:pt x="3" y="0"/>
                  </a:lnTo>
                  <a:lnTo>
                    <a:pt x="3" y="0"/>
                  </a:lnTo>
                  <a:lnTo>
                    <a:pt x="27" y="2"/>
                  </a:lnTo>
                  <a:lnTo>
                    <a:pt x="50" y="5"/>
                  </a:lnTo>
                  <a:lnTo>
                    <a:pt x="73" y="10"/>
                  </a:lnTo>
                  <a:lnTo>
                    <a:pt x="96" y="14"/>
                  </a:lnTo>
                  <a:lnTo>
                    <a:pt x="120" y="21"/>
                  </a:lnTo>
                  <a:lnTo>
                    <a:pt x="141" y="29"/>
                  </a:lnTo>
                  <a:lnTo>
                    <a:pt x="164" y="37"/>
                  </a:lnTo>
                  <a:lnTo>
                    <a:pt x="186" y="46"/>
                  </a:lnTo>
                  <a:lnTo>
                    <a:pt x="208" y="57"/>
                  </a:lnTo>
                  <a:lnTo>
                    <a:pt x="228" y="69"/>
                  </a:lnTo>
                  <a:lnTo>
                    <a:pt x="249" y="81"/>
                  </a:lnTo>
                  <a:lnTo>
                    <a:pt x="269" y="95"/>
                  </a:lnTo>
                  <a:lnTo>
                    <a:pt x="288" y="109"/>
                  </a:lnTo>
                  <a:lnTo>
                    <a:pt x="307" y="125"/>
                  </a:lnTo>
                  <a:lnTo>
                    <a:pt x="326" y="140"/>
                  </a:lnTo>
                  <a:lnTo>
                    <a:pt x="344" y="158"/>
                  </a:lnTo>
                  <a:lnTo>
                    <a:pt x="344" y="158"/>
                  </a:lnTo>
                  <a:lnTo>
                    <a:pt x="362" y="176"/>
                  </a:lnTo>
                  <a:lnTo>
                    <a:pt x="377" y="195"/>
                  </a:lnTo>
                  <a:lnTo>
                    <a:pt x="393" y="214"/>
                  </a:lnTo>
                  <a:lnTo>
                    <a:pt x="407" y="234"/>
                  </a:lnTo>
                  <a:lnTo>
                    <a:pt x="421" y="254"/>
                  </a:lnTo>
                  <a:lnTo>
                    <a:pt x="433" y="274"/>
                  </a:lnTo>
                  <a:lnTo>
                    <a:pt x="445" y="296"/>
                  </a:lnTo>
                  <a:lnTo>
                    <a:pt x="456" y="317"/>
                  </a:lnTo>
                  <a:lnTo>
                    <a:pt x="465" y="340"/>
                  </a:lnTo>
                  <a:lnTo>
                    <a:pt x="473" y="361"/>
                  </a:lnTo>
                  <a:lnTo>
                    <a:pt x="481" y="384"/>
                  </a:lnTo>
                  <a:lnTo>
                    <a:pt x="488" y="407"/>
                  </a:lnTo>
                  <a:lnTo>
                    <a:pt x="492" y="430"/>
                  </a:lnTo>
                  <a:lnTo>
                    <a:pt x="497" y="454"/>
                  </a:lnTo>
                  <a:lnTo>
                    <a:pt x="500" y="477"/>
                  </a:lnTo>
                  <a:lnTo>
                    <a:pt x="502" y="501"/>
                  </a:lnTo>
                  <a:lnTo>
                    <a:pt x="456" y="50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6" name="Freeform 13"/>
            <p:cNvSpPr/>
            <p:nvPr/>
          </p:nvSpPr>
          <p:spPr bwMode="auto">
            <a:xfrm>
              <a:off x="6968731" y="4645006"/>
              <a:ext cx="376238" cy="376238"/>
            </a:xfrm>
            <a:custGeom>
              <a:avLst/>
              <a:gdLst>
                <a:gd name="T0" fmla="*/ 677 w 710"/>
                <a:gd name="T1" fmla="*/ 712 h 712"/>
                <a:gd name="T2" fmla="*/ 0 w 710"/>
                <a:gd name="T3" fmla="*/ 33 h 712"/>
                <a:gd name="T4" fmla="*/ 33 w 710"/>
                <a:gd name="T5" fmla="*/ 0 h 712"/>
                <a:gd name="T6" fmla="*/ 710 w 710"/>
                <a:gd name="T7" fmla="*/ 678 h 712"/>
                <a:gd name="T8" fmla="*/ 677 w 710"/>
                <a:gd name="T9" fmla="*/ 712 h 712"/>
              </a:gdLst>
              <a:ahLst/>
              <a:cxnLst>
                <a:cxn ang="0">
                  <a:pos x="T0" y="T1"/>
                </a:cxn>
                <a:cxn ang="0">
                  <a:pos x="T2" y="T3"/>
                </a:cxn>
                <a:cxn ang="0">
                  <a:pos x="T4" y="T5"/>
                </a:cxn>
                <a:cxn ang="0">
                  <a:pos x="T6" y="T7"/>
                </a:cxn>
                <a:cxn ang="0">
                  <a:pos x="T8" y="T9"/>
                </a:cxn>
              </a:cxnLst>
              <a:rect l="0" t="0" r="r" b="b"/>
              <a:pathLst>
                <a:path w="710" h="712">
                  <a:moveTo>
                    <a:pt x="677" y="712"/>
                  </a:moveTo>
                  <a:lnTo>
                    <a:pt x="0" y="33"/>
                  </a:lnTo>
                  <a:lnTo>
                    <a:pt x="33" y="0"/>
                  </a:lnTo>
                  <a:lnTo>
                    <a:pt x="710" y="678"/>
                  </a:lnTo>
                  <a:lnTo>
                    <a:pt x="677" y="71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7" name="Freeform 14"/>
            <p:cNvSpPr/>
            <p:nvPr/>
          </p:nvSpPr>
          <p:spPr bwMode="auto">
            <a:xfrm>
              <a:off x="6968731" y="4645006"/>
              <a:ext cx="376238" cy="376238"/>
            </a:xfrm>
            <a:custGeom>
              <a:avLst/>
              <a:gdLst>
                <a:gd name="T0" fmla="*/ 33 w 711"/>
                <a:gd name="T1" fmla="*/ 712 h 712"/>
                <a:gd name="T2" fmla="*/ 0 w 711"/>
                <a:gd name="T3" fmla="*/ 678 h 712"/>
                <a:gd name="T4" fmla="*/ 677 w 711"/>
                <a:gd name="T5" fmla="*/ 0 h 712"/>
                <a:gd name="T6" fmla="*/ 711 w 711"/>
                <a:gd name="T7" fmla="*/ 33 h 712"/>
                <a:gd name="T8" fmla="*/ 33 w 711"/>
                <a:gd name="T9" fmla="*/ 712 h 712"/>
              </a:gdLst>
              <a:ahLst/>
              <a:cxnLst>
                <a:cxn ang="0">
                  <a:pos x="T0" y="T1"/>
                </a:cxn>
                <a:cxn ang="0">
                  <a:pos x="T2" y="T3"/>
                </a:cxn>
                <a:cxn ang="0">
                  <a:pos x="T4" y="T5"/>
                </a:cxn>
                <a:cxn ang="0">
                  <a:pos x="T6" y="T7"/>
                </a:cxn>
                <a:cxn ang="0">
                  <a:pos x="T8" y="T9"/>
                </a:cxn>
              </a:cxnLst>
              <a:rect l="0" t="0" r="r" b="b"/>
              <a:pathLst>
                <a:path w="711" h="712">
                  <a:moveTo>
                    <a:pt x="33" y="712"/>
                  </a:moveTo>
                  <a:lnTo>
                    <a:pt x="0" y="678"/>
                  </a:lnTo>
                  <a:lnTo>
                    <a:pt x="677" y="0"/>
                  </a:lnTo>
                  <a:lnTo>
                    <a:pt x="711" y="33"/>
                  </a:lnTo>
                  <a:lnTo>
                    <a:pt x="33" y="71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68" name="Rectangle 15"/>
            <p:cNvSpPr>
              <a:spLocks noChangeArrowheads="1"/>
            </p:cNvSpPr>
            <p:nvPr/>
          </p:nvSpPr>
          <p:spPr bwMode="auto">
            <a:xfrm>
              <a:off x="7144944" y="5135544"/>
              <a:ext cx="23813" cy="52388"/>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169" name="Rectangle 16"/>
            <p:cNvSpPr>
              <a:spLocks noChangeArrowheads="1"/>
            </p:cNvSpPr>
            <p:nvPr/>
          </p:nvSpPr>
          <p:spPr bwMode="auto">
            <a:xfrm>
              <a:off x="7035406" y="5243494"/>
              <a:ext cx="242888" cy="47625"/>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170" name="Rectangle 17"/>
            <p:cNvSpPr>
              <a:spLocks noChangeArrowheads="1"/>
            </p:cNvSpPr>
            <p:nvPr/>
          </p:nvSpPr>
          <p:spPr bwMode="auto">
            <a:xfrm>
              <a:off x="7022706" y="5230794"/>
              <a:ext cx="268288" cy="73025"/>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171" name="Freeform 18"/>
            <p:cNvSpPr>
              <a:spLocks noEditPoints="1"/>
            </p:cNvSpPr>
            <p:nvPr/>
          </p:nvSpPr>
          <p:spPr bwMode="auto">
            <a:xfrm>
              <a:off x="7010006" y="5218094"/>
              <a:ext cx="292100" cy="96838"/>
            </a:xfrm>
            <a:custGeom>
              <a:avLst/>
              <a:gdLst>
                <a:gd name="T0" fmla="*/ 530 w 551"/>
                <a:gd name="T1" fmla="*/ 183 h 183"/>
                <a:gd name="T2" fmla="*/ 23 w 551"/>
                <a:gd name="T3" fmla="*/ 183 h 183"/>
                <a:gd name="T4" fmla="*/ 23 w 551"/>
                <a:gd name="T5" fmla="*/ 183 h 183"/>
                <a:gd name="T6" fmla="*/ 18 w 551"/>
                <a:gd name="T7" fmla="*/ 183 h 183"/>
                <a:gd name="T8" fmla="*/ 14 w 551"/>
                <a:gd name="T9" fmla="*/ 182 h 183"/>
                <a:gd name="T10" fmla="*/ 11 w 551"/>
                <a:gd name="T11" fmla="*/ 180 h 183"/>
                <a:gd name="T12" fmla="*/ 7 w 551"/>
                <a:gd name="T13" fmla="*/ 177 h 183"/>
                <a:gd name="T14" fmla="*/ 5 w 551"/>
                <a:gd name="T15" fmla="*/ 174 h 183"/>
                <a:gd name="T16" fmla="*/ 3 w 551"/>
                <a:gd name="T17" fmla="*/ 170 h 183"/>
                <a:gd name="T18" fmla="*/ 1 w 551"/>
                <a:gd name="T19" fmla="*/ 165 h 183"/>
                <a:gd name="T20" fmla="*/ 0 w 551"/>
                <a:gd name="T21" fmla="*/ 162 h 183"/>
                <a:gd name="T22" fmla="*/ 0 w 551"/>
                <a:gd name="T23" fmla="*/ 23 h 183"/>
                <a:gd name="T24" fmla="*/ 0 w 551"/>
                <a:gd name="T25" fmla="*/ 23 h 183"/>
                <a:gd name="T26" fmla="*/ 1 w 551"/>
                <a:gd name="T27" fmla="*/ 18 h 183"/>
                <a:gd name="T28" fmla="*/ 3 w 551"/>
                <a:gd name="T29" fmla="*/ 15 h 183"/>
                <a:gd name="T30" fmla="*/ 5 w 551"/>
                <a:gd name="T31" fmla="*/ 11 h 183"/>
                <a:gd name="T32" fmla="*/ 7 w 551"/>
                <a:gd name="T33" fmla="*/ 7 h 183"/>
                <a:gd name="T34" fmla="*/ 11 w 551"/>
                <a:gd name="T35" fmla="*/ 5 h 183"/>
                <a:gd name="T36" fmla="*/ 14 w 551"/>
                <a:gd name="T37" fmla="*/ 3 h 183"/>
                <a:gd name="T38" fmla="*/ 18 w 551"/>
                <a:gd name="T39" fmla="*/ 2 h 183"/>
                <a:gd name="T40" fmla="*/ 23 w 551"/>
                <a:gd name="T41" fmla="*/ 0 h 183"/>
                <a:gd name="T42" fmla="*/ 530 w 551"/>
                <a:gd name="T43" fmla="*/ 0 h 183"/>
                <a:gd name="T44" fmla="*/ 530 w 551"/>
                <a:gd name="T45" fmla="*/ 0 h 183"/>
                <a:gd name="T46" fmla="*/ 533 w 551"/>
                <a:gd name="T47" fmla="*/ 2 h 183"/>
                <a:gd name="T48" fmla="*/ 538 w 551"/>
                <a:gd name="T49" fmla="*/ 3 h 183"/>
                <a:gd name="T50" fmla="*/ 541 w 551"/>
                <a:gd name="T51" fmla="*/ 5 h 183"/>
                <a:gd name="T52" fmla="*/ 545 w 551"/>
                <a:gd name="T53" fmla="*/ 7 h 183"/>
                <a:gd name="T54" fmla="*/ 547 w 551"/>
                <a:gd name="T55" fmla="*/ 11 h 183"/>
                <a:gd name="T56" fmla="*/ 550 w 551"/>
                <a:gd name="T57" fmla="*/ 15 h 183"/>
                <a:gd name="T58" fmla="*/ 551 w 551"/>
                <a:gd name="T59" fmla="*/ 18 h 183"/>
                <a:gd name="T60" fmla="*/ 551 w 551"/>
                <a:gd name="T61" fmla="*/ 23 h 183"/>
                <a:gd name="T62" fmla="*/ 551 w 551"/>
                <a:gd name="T63" fmla="*/ 162 h 183"/>
                <a:gd name="T64" fmla="*/ 551 w 551"/>
                <a:gd name="T65" fmla="*/ 162 h 183"/>
                <a:gd name="T66" fmla="*/ 551 w 551"/>
                <a:gd name="T67" fmla="*/ 165 h 183"/>
                <a:gd name="T68" fmla="*/ 550 w 551"/>
                <a:gd name="T69" fmla="*/ 170 h 183"/>
                <a:gd name="T70" fmla="*/ 547 w 551"/>
                <a:gd name="T71" fmla="*/ 174 h 183"/>
                <a:gd name="T72" fmla="*/ 545 w 551"/>
                <a:gd name="T73" fmla="*/ 177 h 183"/>
                <a:gd name="T74" fmla="*/ 541 w 551"/>
                <a:gd name="T75" fmla="*/ 180 h 183"/>
                <a:gd name="T76" fmla="*/ 538 w 551"/>
                <a:gd name="T77" fmla="*/ 182 h 183"/>
                <a:gd name="T78" fmla="*/ 533 w 551"/>
                <a:gd name="T79" fmla="*/ 183 h 183"/>
                <a:gd name="T80" fmla="*/ 530 w 551"/>
                <a:gd name="T81" fmla="*/ 183 h 183"/>
                <a:gd name="T82" fmla="*/ 530 w 551"/>
                <a:gd name="T83" fmla="*/ 183 h 183"/>
                <a:gd name="T84" fmla="*/ 45 w 551"/>
                <a:gd name="T85" fmla="*/ 139 h 183"/>
                <a:gd name="T86" fmla="*/ 507 w 551"/>
                <a:gd name="T87" fmla="*/ 139 h 183"/>
                <a:gd name="T88" fmla="*/ 507 w 551"/>
                <a:gd name="T89" fmla="*/ 45 h 183"/>
                <a:gd name="T90" fmla="*/ 45 w 551"/>
                <a:gd name="T91" fmla="*/ 45 h 183"/>
                <a:gd name="T92" fmla="*/ 45 w 551"/>
                <a:gd name="T93"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1" h="183">
                  <a:moveTo>
                    <a:pt x="530" y="183"/>
                  </a:moveTo>
                  <a:lnTo>
                    <a:pt x="23" y="183"/>
                  </a:lnTo>
                  <a:lnTo>
                    <a:pt x="23" y="183"/>
                  </a:lnTo>
                  <a:lnTo>
                    <a:pt x="18" y="183"/>
                  </a:lnTo>
                  <a:lnTo>
                    <a:pt x="14" y="182"/>
                  </a:lnTo>
                  <a:lnTo>
                    <a:pt x="11" y="180"/>
                  </a:lnTo>
                  <a:lnTo>
                    <a:pt x="7" y="177"/>
                  </a:lnTo>
                  <a:lnTo>
                    <a:pt x="5" y="174"/>
                  </a:lnTo>
                  <a:lnTo>
                    <a:pt x="3" y="170"/>
                  </a:lnTo>
                  <a:lnTo>
                    <a:pt x="1" y="165"/>
                  </a:lnTo>
                  <a:lnTo>
                    <a:pt x="0" y="162"/>
                  </a:lnTo>
                  <a:lnTo>
                    <a:pt x="0" y="23"/>
                  </a:lnTo>
                  <a:lnTo>
                    <a:pt x="0" y="23"/>
                  </a:lnTo>
                  <a:lnTo>
                    <a:pt x="1" y="18"/>
                  </a:lnTo>
                  <a:lnTo>
                    <a:pt x="3" y="15"/>
                  </a:lnTo>
                  <a:lnTo>
                    <a:pt x="5" y="11"/>
                  </a:lnTo>
                  <a:lnTo>
                    <a:pt x="7" y="7"/>
                  </a:lnTo>
                  <a:lnTo>
                    <a:pt x="11" y="5"/>
                  </a:lnTo>
                  <a:lnTo>
                    <a:pt x="14" y="3"/>
                  </a:lnTo>
                  <a:lnTo>
                    <a:pt x="18" y="2"/>
                  </a:lnTo>
                  <a:lnTo>
                    <a:pt x="23" y="0"/>
                  </a:lnTo>
                  <a:lnTo>
                    <a:pt x="530" y="0"/>
                  </a:lnTo>
                  <a:lnTo>
                    <a:pt x="530" y="0"/>
                  </a:lnTo>
                  <a:lnTo>
                    <a:pt x="533" y="2"/>
                  </a:lnTo>
                  <a:lnTo>
                    <a:pt x="538" y="3"/>
                  </a:lnTo>
                  <a:lnTo>
                    <a:pt x="541" y="5"/>
                  </a:lnTo>
                  <a:lnTo>
                    <a:pt x="545" y="7"/>
                  </a:lnTo>
                  <a:lnTo>
                    <a:pt x="547" y="11"/>
                  </a:lnTo>
                  <a:lnTo>
                    <a:pt x="550" y="15"/>
                  </a:lnTo>
                  <a:lnTo>
                    <a:pt x="551" y="18"/>
                  </a:lnTo>
                  <a:lnTo>
                    <a:pt x="551" y="23"/>
                  </a:lnTo>
                  <a:lnTo>
                    <a:pt x="551" y="162"/>
                  </a:lnTo>
                  <a:lnTo>
                    <a:pt x="551" y="162"/>
                  </a:lnTo>
                  <a:lnTo>
                    <a:pt x="551" y="165"/>
                  </a:lnTo>
                  <a:lnTo>
                    <a:pt x="550" y="170"/>
                  </a:lnTo>
                  <a:lnTo>
                    <a:pt x="547" y="174"/>
                  </a:lnTo>
                  <a:lnTo>
                    <a:pt x="545" y="177"/>
                  </a:lnTo>
                  <a:lnTo>
                    <a:pt x="541" y="180"/>
                  </a:lnTo>
                  <a:lnTo>
                    <a:pt x="538" y="182"/>
                  </a:lnTo>
                  <a:lnTo>
                    <a:pt x="533" y="183"/>
                  </a:lnTo>
                  <a:lnTo>
                    <a:pt x="530" y="183"/>
                  </a:lnTo>
                  <a:lnTo>
                    <a:pt x="530" y="183"/>
                  </a:lnTo>
                  <a:close/>
                  <a:moveTo>
                    <a:pt x="45" y="139"/>
                  </a:moveTo>
                  <a:lnTo>
                    <a:pt x="507" y="139"/>
                  </a:lnTo>
                  <a:lnTo>
                    <a:pt x="507" y="45"/>
                  </a:lnTo>
                  <a:lnTo>
                    <a:pt x="45" y="45"/>
                  </a:lnTo>
                  <a:lnTo>
                    <a:pt x="45" y="13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72" name="Rectangle 19"/>
            <p:cNvSpPr>
              <a:spLocks noChangeArrowheads="1"/>
            </p:cNvSpPr>
            <p:nvPr/>
          </p:nvSpPr>
          <p:spPr bwMode="auto">
            <a:xfrm>
              <a:off x="6986194" y="5303819"/>
              <a:ext cx="341313" cy="49213"/>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173" name="Freeform 20"/>
            <p:cNvSpPr>
              <a:spLocks noEditPoints="1"/>
            </p:cNvSpPr>
            <p:nvPr/>
          </p:nvSpPr>
          <p:spPr bwMode="auto">
            <a:xfrm>
              <a:off x="6973494" y="5292706"/>
              <a:ext cx="365125" cy="71438"/>
            </a:xfrm>
            <a:custGeom>
              <a:avLst/>
              <a:gdLst>
                <a:gd name="T0" fmla="*/ 667 w 690"/>
                <a:gd name="T1" fmla="*/ 137 h 137"/>
                <a:gd name="T2" fmla="*/ 23 w 690"/>
                <a:gd name="T3" fmla="*/ 137 h 137"/>
                <a:gd name="T4" fmla="*/ 23 w 690"/>
                <a:gd name="T5" fmla="*/ 137 h 137"/>
                <a:gd name="T6" fmla="*/ 18 w 690"/>
                <a:gd name="T7" fmla="*/ 137 h 137"/>
                <a:gd name="T8" fmla="*/ 15 w 690"/>
                <a:gd name="T9" fmla="*/ 134 h 137"/>
                <a:gd name="T10" fmla="*/ 11 w 690"/>
                <a:gd name="T11" fmla="*/ 133 h 137"/>
                <a:gd name="T12" fmla="*/ 7 w 690"/>
                <a:gd name="T13" fmla="*/ 130 h 137"/>
                <a:gd name="T14" fmla="*/ 4 w 690"/>
                <a:gd name="T15" fmla="*/ 127 h 137"/>
                <a:gd name="T16" fmla="*/ 3 w 690"/>
                <a:gd name="T17" fmla="*/ 123 h 137"/>
                <a:gd name="T18" fmla="*/ 2 w 690"/>
                <a:gd name="T19" fmla="*/ 119 h 137"/>
                <a:gd name="T20" fmla="*/ 0 w 690"/>
                <a:gd name="T21" fmla="*/ 114 h 137"/>
                <a:gd name="T22" fmla="*/ 0 w 690"/>
                <a:gd name="T23" fmla="*/ 23 h 137"/>
                <a:gd name="T24" fmla="*/ 0 w 690"/>
                <a:gd name="T25" fmla="*/ 23 h 137"/>
                <a:gd name="T26" fmla="*/ 2 w 690"/>
                <a:gd name="T27" fmla="*/ 18 h 137"/>
                <a:gd name="T28" fmla="*/ 3 w 690"/>
                <a:gd name="T29" fmla="*/ 13 h 137"/>
                <a:gd name="T30" fmla="*/ 4 w 690"/>
                <a:gd name="T31" fmla="*/ 10 h 137"/>
                <a:gd name="T32" fmla="*/ 7 w 690"/>
                <a:gd name="T33" fmla="*/ 6 h 137"/>
                <a:gd name="T34" fmla="*/ 11 w 690"/>
                <a:gd name="T35" fmla="*/ 4 h 137"/>
                <a:gd name="T36" fmla="*/ 15 w 690"/>
                <a:gd name="T37" fmla="*/ 1 h 137"/>
                <a:gd name="T38" fmla="*/ 18 w 690"/>
                <a:gd name="T39" fmla="*/ 0 h 137"/>
                <a:gd name="T40" fmla="*/ 23 w 690"/>
                <a:gd name="T41" fmla="*/ 0 h 137"/>
                <a:gd name="T42" fmla="*/ 667 w 690"/>
                <a:gd name="T43" fmla="*/ 0 h 137"/>
                <a:gd name="T44" fmla="*/ 667 w 690"/>
                <a:gd name="T45" fmla="*/ 0 h 137"/>
                <a:gd name="T46" fmla="*/ 671 w 690"/>
                <a:gd name="T47" fmla="*/ 0 h 137"/>
                <a:gd name="T48" fmla="*/ 676 w 690"/>
                <a:gd name="T49" fmla="*/ 1 h 137"/>
                <a:gd name="T50" fmla="*/ 679 w 690"/>
                <a:gd name="T51" fmla="*/ 4 h 137"/>
                <a:gd name="T52" fmla="*/ 683 w 690"/>
                <a:gd name="T53" fmla="*/ 6 h 137"/>
                <a:gd name="T54" fmla="*/ 685 w 690"/>
                <a:gd name="T55" fmla="*/ 10 h 137"/>
                <a:gd name="T56" fmla="*/ 688 w 690"/>
                <a:gd name="T57" fmla="*/ 13 h 137"/>
                <a:gd name="T58" fmla="*/ 689 w 690"/>
                <a:gd name="T59" fmla="*/ 18 h 137"/>
                <a:gd name="T60" fmla="*/ 690 w 690"/>
                <a:gd name="T61" fmla="*/ 23 h 137"/>
                <a:gd name="T62" fmla="*/ 690 w 690"/>
                <a:gd name="T63" fmla="*/ 114 h 137"/>
                <a:gd name="T64" fmla="*/ 690 w 690"/>
                <a:gd name="T65" fmla="*/ 114 h 137"/>
                <a:gd name="T66" fmla="*/ 689 w 690"/>
                <a:gd name="T67" fmla="*/ 119 h 137"/>
                <a:gd name="T68" fmla="*/ 688 w 690"/>
                <a:gd name="T69" fmla="*/ 123 h 137"/>
                <a:gd name="T70" fmla="*/ 685 w 690"/>
                <a:gd name="T71" fmla="*/ 127 h 137"/>
                <a:gd name="T72" fmla="*/ 683 w 690"/>
                <a:gd name="T73" fmla="*/ 130 h 137"/>
                <a:gd name="T74" fmla="*/ 679 w 690"/>
                <a:gd name="T75" fmla="*/ 133 h 137"/>
                <a:gd name="T76" fmla="*/ 676 w 690"/>
                <a:gd name="T77" fmla="*/ 134 h 137"/>
                <a:gd name="T78" fmla="*/ 671 w 690"/>
                <a:gd name="T79" fmla="*/ 137 h 137"/>
                <a:gd name="T80" fmla="*/ 667 w 690"/>
                <a:gd name="T81" fmla="*/ 137 h 137"/>
                <a:gd name="T82" fmla="*/ 667 w 690"/>
                <a:gd name="T83" fmla="*/ 137 h 137"/>
                <a:gd name="T84" fmla="*/ 45 w 690"/>
                <a:gd name="T85" fmla="*/ 92 h 137"/>
                <a:gd name="T86" fmla="*/ 645 w 690"/>
                <a:gd name="T87" fmla="*/ 92 h 137"/>
                <a:gd name="T88" fmla="*/ 645 w 690"/>
                <a:gd name="T89" fmla="*/ 44 h 137"/>
                <a:gd name="T90" fmla="*/ 45 w 690"/>
                <a:gd name="T91" fmla="*/ 44 h 137"/>
                <a:gd name="T92" fmla="*/ 45 w 690"/>
                <a:gd name="T9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0" h="137">
                  <a:moveTo>
                    <a:pt x="667" y="137"/>
                  </a:moveTo>
                  <a:lnTo>
                    <a:pt x="23" y="137"/>
                  </a:lnTo>
                  <a:lnTo>
                    <a:pt x="23" y="137"/>
                  </a:lnTo>
                  <a:lnTo>
                    <a:pt x="18" y="137"/>
                  </a:lnTo>
                  <a:lnTo>
                    <a:pt x="15" y="134"/>
                  </a:lnTo>
                  <a:lnTo>
                    <a:pt x="11" y="133"/>
                  </a:lnTo>
                  <a:lnTo>
                    <a:pt x="7" y="130"/>
                  </a:lnTo>
                  <a:lnTo>
                    <a:pt x="4" y="127"/>
                  </a:lnTo>
                  <a:lnTo>
                    <a:pt x="3" y="123"/>
                  </a:lnTo>
                  <a:lnTo>
                    <a:pt x="2" y="119"/>
                  </a:lnTo>
                  <a:lnTo>
                    <a:pt x="0" y="114"/>
                  </a:lnTo>
                  <a:lnTo>
                    <a:pt x="0" y="23"/>
                  </a:lnTo>
                  <a:lnTo>
                    <a:pt x="0" y="23"/>
                  </a:lnTo>
                  <a:lnTo>
                    <a:pt x="2" y="18"/>
                  </a:lnTo>
                  <a:lnTo>
                    <a:pt x="3" y="13"/>
                  </a:lnTo>
                  <a:lnTo>
                    <a:pt x="4" y="10"/>
                  </a:lnTo>
                  <a:lnTo>
                    <a:pt x="7" y="6"/>
                  </a:lnTo>
                  <a:lnTo>
                    <a:pt x="11" y="4"/>
                  </a:lnTo>
                  <a:lnTo>
                    <a:pt x="15" y="1"/>
                  </a:lnTo>
                  <a:lnTo>
                    <a:pt x="18" y="0"/>
                  </a:lnTo>
                  <a:lnTo>
                    <a:pt x="23" y="0"/>
                  </a:lnTo>
                  <a:lnTo>
                    <a:pt x="667" y="0"/>
                  </a:lnTo>
                  <a:lnTo>
                    <a:pt x="667" y="0"/>
                  </a:lnTo>
                  <a:lnTo>
                    <a:pt x="671" y="0"/>
                  </a:lnTo>
                  <a:lnTo>
                    <a:pt x="676" y="1"/>
                  </a:lnTo>
                  <a:lnTo>
                    <a:pt x="679" y="4"/>
                  </a:lnTo>
                  <a:lnTo>
                    <a:pt x="683" y="6"/>
                  </a:lnTo>
                  <a:lnTo>
                    <a:pt x="685" y="10"/>
                  </a:lnTo>
                  <a:lnTo>
                    <a:pt x="688" y="13"/>
                  </a:lnTo>
                  <a:lnTo>
                    <a:pt x="689" y="18"/>
                  </a:lnTo>
                  <a:lnTo>
                    <a:pt x="690" y="23"/>
                  </a:lnTo>
                  <a:lnTo>
                    <a:pt x="690" y="114"/>
                  </a:lnTo>
                  <a:lnTo>
                    <a:pt x="690" y="114"/>
                  </a:lnTo>
                  <a:lnTo>
                    <a:pt x="689" y="119"/>
                  </a:lnTo>
                  <a:lnTo>
                    <a:pt x="688" y="123"/>
                  </a:lnTo>
                  <a:lnTo>
                    <a:pt x="685" y="127"/>
                  </a:lnTo>
                  <a:lnTo>
                    <a:pt x="683" y="130"/>
                  </a:lnTo>
                  <a:lnTo>
                    <a:pt x="679" y="133"/>
                  </a:lnTo>
                  <a:lnTo>
                    <a:pt x="676" y="134"/>
                  </a:lnTo>
                  <a:lnTo>
                    <a:pt x="671" y="137"/>
                  </a:lnTo>
                  <a:lnTo>
                    <a:pt x="667" y="137"/>
                  </a:lnTo>
                  <a:lnTo>
                    <a:pt x="667" y="137"/>
                  </a:lnTo>
                  <a:close/>
                  <a:moveTo>
                    <a:pt x="45" y="92"/>
                  </a:moveTo>
                  <a:lnTo>
                    <a:pt x="645" y="92"/>
                  </a:lnTo>
                  <a:lnTo>
                    <a:pt x="645" y="44"/>
                  </a:lnTo>
                  <a:lnTo>
                    <a:pt x="45" y="44"/>
                  </a:lnTo>
                  <a:lnTo>
                    <a:pt x="45" y="9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74" name="Freeform 21"/>
            <p:cNvSpPr>
              <a:spLocks noEditPoints="1"/>
            </p:cNvSpPr>
            <p:nvPr/>
          </p:nvSpPr>
          <p:spPr bwMode="auto">
            <a:xfrm>
              <a:off x="6929044" y="4608494"/>
              <a:ext cx="541338" cy="541338"/>
            </a:xfrm>
            <a:custGeom>
              <a:avLst/>
              <a:gdLst>
                <a:gd name="T0" fmla="*/ 6 w 1023"/>
                <a:gd name="T1" fmla="*/ 818 h 1024"/>
                <a:gd name="T2" fmla="*/ 820 w 1023"/>
                <a:gd name="T3" fmla="*/ 4 h 1024"/>
                <a:gd name="T4" fmla="*/ 833 w 1023"/>
                <a:gd name="T5" fmla="*/ 0 h 1024"/>
                <a:gd name="T6" fmla="*/ 845 w 1023"/>
                <a:gd name="T7" fmla="*/ 4 h 1024"/>
                <a:gd name="T8" fmla="*/ 870 w 1023"/>
                <a:gd name="T9" fmla="*/ 29 h 1024"/>
                <a:gd name="T10" fmla="*/ 925 w 1023"/>
                <a:gd name="T11" fmla="*/ 100 h 1024"/>
                <a:gd name="T12" fmla="*/ 968 w 1023"/>
                <a:gd name="T13" fmla="*/ 177 h 1024"/>
                <a:gd name="T14" fmla="*/ 998 w 1023"/>
                <a:gd name="T15" fmla="*/ 258 h 1024"/>
                <a:gd name="T16" fmla="*/ 1016 w 1023"/>
                <a:gd name="T17" fmla="*/ 342 h 1024"/>
                <a:gd name="T18" fmla="*/ 1023 w 1023"/>
                <a:gd name="T19" fmla="*/ 428 h 1024"/>
                <a:gd name="T20" fmla="*/ 1016 w 1023"/>
                <a:gd name="T21" fmla="*/ 513 h 1024"/>
                <a:gd name="T22" fmla="*/ 998 w 1023"/>
                <a:gd name="T23" fmla="*/ 597 h 1024"/>
                <a:gd name="T24" fmla="*/ 968 w 1023"/>
                <a:gd name="T25" fmla="*/ 679 h 1024"/>
                <a:gd name="T26" fmla="*/ 925 w 1023"/>
                <a:gd name="T27" fmla="*/ 757 h 1024"/>
                <a:gd name="T28" fmla="*/ 870 w 1023"/>
                <a:gd name="T29" fmla="*/ 828 h 1024"/>
                <a:gd name="T30" fmla="*/ 826 w 1023"/>
                <a:gd name="T31" fmla="*/ 871 h 1024"/>
                <a:gd name="T32" fmla="*/ 756 w 1023"/>
                <a:gd name="T33" fmla="*/ 925 h 1024"/>
                <a:gd name="T34" fmla="*/ 679 w 1023"/>
                <a:gd name="T35" fmla="*/ 968 h 1024"/>
                <a:gd name="T36" fmla="*/ 598 w 1023"/>
                <a:gd name="T37" fmla="*/ 999 h 1024"/>
                <a:gd name="T38" fmla="*/ 514 w 1023"/>
                <a:gd name="T39" fmla="*/ 1018 h 1024"/>
                <a:gd name="T40" fmla="*/ 429 w 1023"/>
                <a:gd name="T41" fmla="*/ 1024 h 1024"/>
                <a:gd name="T42" fmla="*/ 343 w 1023"/>
                <a:gd name="T43" fmla="*/ 1018 h 1024"/>
                <a:gd name="T44" fmla="*/ 259 w 1023"/>
                <a:gd name="T45" fmla="*/ 1000 h 1024"/>
                <a:gd name="T46" fmla="*/ 178 w 1023"/>
                <a:gd name="T47" fmla="*/ 969 h 1024"/>
                <a:gd name="T48" fmla="*/ 101 w 1023"/>
                <a:gd name="T49" fmla="*/ 926 h 1024"/>
                <a:gd name="T50" fmla="*/ 31 w 1023"/>
                <a:gd name="T51" fmla="*/ 872 h 1024"/>
                <a:gd name="T52" fmla="*/ 6 w 1023"/>
                <a:gd name="T53" fmla="*/ 849 h 1024"/>
                <a:gd name="T54" fmla="*/ 1 w 1023"/>
                <a:gd name="T55" fmla="*/ 842 h 1024"/>
                <a:gd name="T56" fmla="*/ 0 w 1023"/>
                <a:gd name="T57" fmla="*/ 829 h 1024"/>
                <a:gd name="T58" fmla="*/ 6 w 1023"/>
                <a:gd name="T59" fmla="*/ 818 h 1024"/>
                <a:gd name="T60" fmla="*/ 55 w 1023"/>
                <a:gd name="T61" fmla="*/ 834 h 1024"/>
                <a:gd name="T62" fmla="*/ 96 w 1023"/>
                <a:gd name="T63" fmla="*/ 868 h 1024"/>
                <a:gd name="T64" fmla="*/ 164 w 1023"/>
                <a:gd name="T65" fmla="*/ 912 h 1024"/>
                <a:gd name="T66" fmla="*/ 235 w 1023"/>
                <a:gd name="T67" fmla="*/ 944 h 1024"/>
                <a:gd name="T68" fmla="*/ 310 w 1023"/>
                <a:gd name="T69" fmla="*/ 967 h 1024"/>
                <a:gd name="T70" fmla="*/ 386 w 1023"/>
                <a:gd name="T71" fmla="*/ 977 h 1024"/>
                <a:gd name="T72" fmla="*/ 464 w 1023"/>
                <a:gd name="T73" fmla="*/ 977 h 1024"/>
                <a:gd name="T74" fmla="*/ 540 w 1023"/>
                <a:gd name="T75" fmla="*/ 967 h 1024"/>
                <a:gd name="T76" fmla="*/ 615 w 1023"/>
                <a:gd name="T77" fmla="*/ 947 h 1024"/>
                <a:gd name="T78" fmla="*/ 687 w 1023"/>
                <a:gd name="T79" fmla="*/ 915 h 1024"/>
                <a:gd name="T80" fmla="*/ 755 w 1023"/>
                <a:gd name="T81" fmla="*/ 872 h 1024"/>
                <a:gd name="T82" fmla="*/ 817 w 1023"/>
                <a:gd name="T83" fmla="*/ 818 h 1024"/>
                <a:gd name="T84" fmla="*/ 854 w 1023"/>
                <a:gd name="T85" fmla="*/ 777 h 1024"/>
                <a:gd name="T86" fmla="*/ 900 w 1023"/>
                <a:gd name="T87" fmla="*/ 711 h 1024"/>
                <a:gd name="T88" fmla="*/ 935 w 1023"/>
                <a:gd name="T89" fmla="*/ 640 h 1024"/>
                <a:gd name="T90" fmla="*/ 960 w 1023"/>
                <a:gd name="T91" fmla="*/ 567 h 1024"/>
                <a:gd name="T92" fmla="*/ 975 w 1023"/>
                <a:gd name="T93" fmla="*/ 491 h 1024"/>
                <a:gd name="T94" fmla="*/ 978 w 1023"/>
                <a:gd name="T95" fmla="*/ 412 h 1024"/>
                <a:gd name="T96" fmla="*/ 970 w 1023"/>
                <a:gd name="T97" fmla="*/ 336 h 1024"/>
                <a:gd name="T98" fmla="*/ 952 w 1023"/>
                <a:gd name="T99" fmla="*/ 260 h 1024"/>
                <a:gd name="T100" fmla="*/ 924 w 1023"/>
                <a:gd name="T101" fmla="*/ 188 h 1024"/>
                <a:gd name="T102" fmla="*/ 883 w 1023"/>
                <a:gd name="T103" fmla="*/ 119 h 1024"/>
                <a:gd name="T104" fmla="*/ 832 w 1023"/>
                <a:gd name="T105" fmla="*/ 55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3" h="1024">
                  <a:moveTo>
                    <a:pt x="6" y="818"/>
                  </a:moveTo>
                  <a:lnTo>
                    <a:pt x="6" y="818"/>
                  </a:lnTo>
                  <a:lnTo>
                    <a:pt x="6" y="818"/>
                  </a:lnTo>
                  <a:lnTo>
                    <a:pt x="817" y="7"/>
                  </a:lnTo>
                  <a:lnTo>
                    <a:pt x="817" y="7"/>
                  </a:lnTo>
                  <a:lnTo>
                    <a:pt x="820" y="4"/>
                  </a:lnTo>
                  <a:lnTo>
                    <a:pt x="825" y="1"/>
                  </a:lnTo>
                  <a:lnTo>
                    <a:pt x="829" y="0"/>
                  </a:lnTo>
                  <a:lnTo>
                    <a:pt x="833" y="0"/>
                  </a:lnTo>
                  <a:lnTo>
                    <a:pt x="837" y="0"/>
                  </a:lnTo>
                  <a:lnTo>
                    <a:pt x="842" y="1"/>
                  </a:lnTo>
                  <a:lnTo>
                    <a:pt x="845" y="4"/>
                  </a:lnTo>
                  <a:lnTo>
                    <a:pt x="849" y="7"/>
                  </a:lnTo>
                  <a:lnTo>
                    <a:pt x="849" y="7"/>
                  </a:lnTo>
                  <a:lnTo>
                    <a:pt x="870" y="29"/>
                  </a:lnTo>
                  <a:lnTo>
                    <a:pt x="889" y="52"/>
                  </a:lnTo>
                  <a:lnTo>
                    <a:pt x="908" y="76"/>
                  </a:lnTo>
                  <a:lnTo>
                    <a:pt x="925" y="100"/>
                  </a:lnTo>
                  <a:lnTo>
                    <a:pt x="940" y="125"/>
                  </a:lnTo>
                  <a:lnTo>
                    <a:pt x="954" y="151"/>
                  </a:lnTo>
                  <a:lnTo>
                    <a:pt x="968" y="177"/>
                  </a:lnTo>
                  <a:lnTo>
                    <a:pt x="979" y="204"/>
                  </a:lnTo>
                  <a:lnTo>
                    <a:pt x="990" y="231"/>
                  </a:lnTo>
                  <a:lnTo>
                    <a:pt x="998" y="258"/>
                  </a:lnTo>
                  <a:lnTo>
                    <a:pt x="1006" y="286"/>
                  </a:lnTo>
                  <a:lnTo>
                    <a:pt x="1011" y="315"/>
                  </a:lnTo>
                  <a:lnTo>
                    <a:pt x="1016" y="342"/>
                  </a:lnTo>
                  <a:lnTo>
                    <a:pt x="1020" y="371"/>
                  </a:lnTo>
                  <a:lnTo>
                    <a:pt x="1022" y="399"/>
                  </a:lnTo>
                  <a:lnTo>
                    <a:pt x="1023" y="428"/>
                  </a:lnTo>
                  <a:lnTo>
                    <a:pt x="1022" y="457"/>
                  </a:lnTo>
                  <a:lnTo>
                    <a:pt x="1020" y="486"/>
                  </a:lnTo>
                  <a:lnTo>
                    <a:pt x="1016" y="513"/>
                  </a:lnTo>
                  <a:lnTo>
                    <a:pt x="1011" y="542"/>
                  </a:lnTo>
                  <a:lnTo>
                    <a:pt x="1006" y="570"/>
                  </a:lnTo>
                  <a:lnTo>
                    <a:pt x="998" y="597"/>
                  </a:lnTo>
                  <a:lnTo>
                    <a:pt x="990" y="625"/>
                  </a:lnTo>
                  <a:lnTo>
                    <a:pt x="979" y="652"/>
                  </a:lnTo>
                  <a:lnTo>
                    <a:pt x="968" y="679"/>
                  </a:lnTo>
                  <a:lnTo>
                    <a:pt x="954" y="706"/>
                  </a:lnTo>
                  <a:lnTo>
                    <a:pt x="940" y="730"/>
                  </a:lnTo>
                  <a:lnTo>
                    <a:pt x="925" y="757"/>
                  </a:lnTo>
                  <a:lnTo>
                    <a:pt x="908" y="780"/>
                  </a:lnTo>
                  <a:lnTo>
                    <a:pt x="889" y="804"/>
                  </a:lnTo>
                  <a:lnTo>
                    <a:pt x="870" y="828"/>
                  </a:lnTo>
                  <a:lnTo>
                    <a:pt x="849" y="849"/>
                  </a:lnTo>
                  <a:lnTo>
                    <a:pt x="849" y="849"/>
                  </a:lnTo>
                  <a:lnTo>
                    <a:pt x="826" y="871"/>
                  </a:lnTo>
                  <a:lnTo>
                    <a:pt x="804" y="891"/>
                  </a:lnTo>
                  <a:lnTo>
                    <a:pt x="780" y="909"/>
                  </a:lnTo>
                  <a:lnTo>
                    <a:pt x="756" y="925"/>
                  </a:lnTo>
                  <a:lnTo>
                    <a:pt x="730" y="941"/>
                  </a:lnTo>
                  <a:lnTo>
                    <a:pt x="705" y="955"/>
                  </a:lnTo>
                  <a:lnTo>
                    <a:pt x="679" y="968"/>
                  </a:lnTo>
                  <a:lnTo>
                    <a:pt x="652" y="980"/>
                  </a:lnTo>
                  <a:lnTo>
                    <a:pt x="626" y="991"/>
                  </a:lnTo>
                  <a:lnTo>
                    <a:pt x="598" y="999"/>
                  </a:lnTo>
                  <a:lnTo>
                    <a:pt x="570" y="1006"/>
                  </a:lnTo>
                  <a:lnTo>
                    <a:pt x="543" y="1013"/>
                  </a:lnTo>
                  <a:lnTo>
                    <a:pt x="514" y="1018"/>
                  </a:lnTo>
                  <a:lnTo>
                    <a:pt x="486" y="1021"/>
                  </a:lnTo>
                  <a:lnTo>
                    <a:pt x="457" y="1023"/>
                  </a:lnTo>
                  <a:lnTo>
                    <a:pt x="429" y="1024"/>
                  </a:lnTo>
                  <a:lnTo>
                    <a:pt x="400" y="1023"/>
                  </a:lnTo>
                  <a:lnTo>
                    <a:pt x="372" y="1021"/>
                  </a:lnTo>
                  <a:lnTo>
                    <a:pt x="343" y="1018"/>
                  </a:lnTo>
                  <a:lnTo>
                    <a:pt x="315" y="1013"/>
                  </a:lnTo>
                  <a:lnTo>
                    <a:pt x="287" y="1007"/>
                  </a:lnTo>
                  <a:lnTo>
                    <a:pt x="259" y="1000"/>
                  </a:lnTo>
                  <a:lnTo>
                    <a:pt x="232" y="991"/>
                  </a:lnTo>
                  <a:lnTo>
                    <a:pt x="205" y="981"/>
                  </a:lnTo>
                  <a:lnTo>
                    <a:pt x="178" y="969"/>
                  </a:lnTo>
                  <a:lnTo>
                    <a:pt x="152" y="956"/>
                  </a:lnTo>
                  <a:lnTo>
                    <a:pt x="127" y="942"/>
                  </a:lnTo>
                  <a:lnTo>
                    <a:pt x="101" y="926"/>
                  </a:lnTo>
                  <a:lnTo>
                    <a:pt x="77" y="910"/>
                  </a:lnTo>
                  <a:lnTo>
                    <a:pt x="53" y="892"/>
                  </a:lnTo>
                  <a:lnTo>
                    <a:pt x="31" y="872"/>
                  </a:lnTo>
                  <a:lnTo>
                    <a:pt x="8" y="852"/>
                  </a:lnTo>
                  <a:lnTo>
                    <a:pt x="8" y="852"/>
                  </a:lnTo>
                  <a:lnTo>
                    <a:pt x="6" y="849"/>
                  </a:lnTo>
                  <a:lnTo>
                    <a:pt x="6" y="849"/>
                  </a:lnTo>
                  <a:lnTo>
                    <a:pt x="4" y="846"/>
                  </a:lnTo>
                  <a:lnTo>
                    <a:pt x="1" y="842"/>
                  </a:lnTo>
                  <a:lnTo>
                    <a:pt x="0" y="839"/>
                  </a:lnTo>
                  <a:lnTo>
                    <a:pt x="0" y="834"/>
                  </a:lnTo>
                  <a:lnTo>
                    <a:pt x="0" y="829"/>
                  </a:lnTo>
                  <a:lnTo>
                    <a:pt x="1" y="825"/>
                  </a:lnTo>
                  <a:lnTo>
                    <a:pt x="4" y="822"/>
                  </a:lnTo>
                  <a:lnTo>
                    <a:pt x="6" y="818"/>
                  </a:lnTo>
                  <a:lnTo>
                    <a:pt x="6" y="818"/>
                  </a:lnTo>
                  <a:close/>
                  <a:moveTo>
                    <a:pt x="832" y="55"/>
                  </a:moveTo>
                  <a:lnTo>
                    <a:pt x="55" y="834"/>
                  </a:lnTo>
                  <a:lnTo>
                    <a:pt x="55" y="834"/>
                  </a:lnTo>
                  <a:lnTo>
                    <a:pt x="75" y="852"/>
                  </a:lnTo>
                  <a:lnTo>
                    <a:pt x="96" y="868"/>
                  </a:lnTo>
                  <a:lnTo>
                    <a:pt x="118" y="884"/>
                  </a:lnTo>
                  <a:lnTo>
                    <a:pt x="140" y="898"/>
                  </a:lnTo>
                  <a:lnTo>
                    <a:pt x="164" y="912"/>
                  </a:lnTo>
                  <a:lnTo>
                    <a:pt x="186" y="924"/>
                  </a:lnTo>
                  <a:lnTo>
                    <a:pt x="210" y="935"/>
                  </a:lnTo>
                  <a:lnTo>
                    <a:pt x="235" y="944"/>
                  </a:lnTo>
                  <a:lnTo>
                    <a:pt x="260" y="953"/>
                  </a:lnTo>
                  <a:lnTo>
                    <a:pt x="285" y="960"/>
                  </a:lnTo>
                  <a:lnTo>
                    <a:pt x="310" y="967"/>
                  </a:lnTo>
                  <a:lnTo>
                    <a:pt x="335" y="972"/>
                  </a:lnTo>
                  <a:lnTo>
                    <a:pt x="361" y="975"/>
                  </a:lnTo>
                  <a:lnTo>
                    <a:pt x="386" y="977"/>
                  </a:lnTo>
                  <a:lnTo>
                    <a:pt x="412" y="979"/>
                  </a:lnTo>
                  <a:lnTo>
                    <a:pt x="438" y="979"/>
                  </a:lnTo>
                  <a:lnTo>
                    <a:pt x="464" y="977"/>
                  </a:lnTo>
                  <a:lnTo>
                    <a:pt x="489" y="975"/>
                  </a:lnTo>
                  <a:lnTo>
                    <a:pt x="515" y="972"/>
                  </a:lnTo>
                  <a:lnTo>
                    <a:pt x="540" y="967"/>
                  </a:lnTo>
                  <a:lnTo>
                    <a:pt x="566" y="962"/>
                  </a:lnTo>
                  <a:lnTo>
                    <a:pt x="591" y="955"/>
                  </a:lnTo>
                  <a:lnTo>
                    <a:pt x="615" y="947"/>
                  </a:lnTo>
                  <a:lnTo>
                    <a:pt x="640" y="937"/>
                  </a:lnTo>
                  <a:lnTo>
                    <a:pt x="664" y="926"/>
                  </a:lnTo>
                  <a:lnTo>
                    <a:pt x="687" y="915"/>
                  </a:lnTo>
                  <a:lnTo>
                    <a:pt x="710" y="901"/>
                  </a:lnTo>
                  <a:lnTo>
                    <a:pt x="732" y="887"/>
                  </a:lnTo>
                  <a:lnTo>
                    <a:pt x="755" y="872"/>
                  </a:lnTo>
                  <a:lnTo>
                    <a:pt x="776" y="855"/>
                  </a:lnTo>
                  <a:lnTo>
                    <a:pt x="797" y="837"/>
                  </a:lnTo>
                  <a:lnTo>
                    <a:pt x="817" y="818"/>
                  </a:lnTo>
                  <a:lnTo>
                    <a:pt x="817" y="818"/>
                  </a:lnTo>
                  <a:lnTo>
                    <a:pt x="836" y="798"/>
                  </a:lnTo>
                  <a:lnTo>
                    <a:pt x="854" y="777"/>
                  </a:lnTo>
                  <a:lnTo>
                    <a:pt x="870" y="755"/>
                  </a:lnTo>
                  <a:lnTo>
                    <a:pt x="886" y="734"/>
                  </a:lnTo>
                  <a:lnTo>
                    <a:pt x="900" y="711"/>
                  </a:lnTo>
                  <a:lnTo>
                    <a:pt x="913" y="688"/>
                  </a:lnTo>
                  <a:lnTo>
                    <a:pt x="925" y="664"/>
                  </a:lnTo>
                  <a:lnTo>
                    <a:pt x="935" y="640"/>
                  </a:lnTo>
                  <a:lnTo>
                    <a:pt x="945" y="616"/>
                  </a:lnTo>
                  <a:lnTo>
                    <a:pt x="953" y="592"/>
                  </a:lnTo>
                  <a:lnTo>
                    <a:pt x="960" y="567"/>
                  </a:lnTo>
                  <a:lnTo>
                    <a:pt x="966" y="542"/>
                  </a:lnTo>
                  <a:lnTo>
                    <a:pt x="971" y="516"/>
                  </a:lnTo>
                  <a:lnTo>
                    <a:pt x="975" y="491"/>
                  </a:lnTo>
                  <a:lnTo>
                    <a:pt x="977" y="464"/>
                  </a:lnTo>
                  <a:lnTo>
                    <a:pt x="978" y="438"/>
                  </a:lnTo>
                  <a:lnTo>
                    <a:pt x="978" y="412"/>
                  </a:lnTo>
                  <a:lnTo>
                    <a:pt x="977" y="387"/>
                  </a:lnTo>
                  <a:lnTo>
                    <a:pt x="975" y="361"/>
                  </a:lnTo>
                  <a:lnTo>
                    <a:pt x="970" y="336"/>
                  </a:lnTo>
                  <a:lnTo>
                    <a:pt x="965" y="310"/>
                  </a:lnTo>
                  <a:lnTo>
                    <a:pt x="959" y="285"/>
                  </a:lnTo>
                  <a:lnTo>
                    <a:pt x="952" y="260"/>
                  </a:lnTo>
                  <a:lnTo>
                    <a:pt x="944" y="235"/>
                  </a:lnTo>
                  <a:lnTo>
                    <a:pt x="934" y="212"/>
                  </a:lnTo>
                  <a:lnTo>
                    <a:pt x="924" y="188"/>
                  </a:lnTo>
                  <a:lnTo>
                    <a:pt x="911" y="164"/>
                  </a:lnTo>
                  <a:lnTo>
                    <a:pt x="897" y="140"/>
                  </a:lnTo>
                  <a:lnTo>
                    <a:pt x="883" y="119"/>
                  </a:lnTo>
                  <a:lnTo>
                    <a:pt x="868" y="96"/>
                  </a:lnTo>
                  <a:lnTo>
                    <a:pt x="851" y="75"/>
                  </a:lnTo>
                  <a:lnTo>
                    <a:pt x="832" y="55"/>
                  </a:lnTo>
                  <a:lnTo>
                    <a:pt x="832" y="55"/>
                  </a:lnTo>
                  <a:close/>
                </a:path>
              </a:pathLst>
            </a:custGeom>
            <a:noFill/>
            <a:ln>
              <a:solidFill>
                <a:schemeClr val="bg1"/>
              </a:solidFill>
            </a:ln>
          </p:spPr>
          <p:txBody>
            <a:bodyPr wrap="square">
              <a:noAutofit/>
            </a:bodyPr>
            <a:lstStyle/>
            <a:p>
              <a:endParaRPr lang="ko-KR" altLang="en-US" sz="2400">
                <a:solidFill>
                  <a:prstClr val="black"/>
                </a:solidFill>
              </a:endParaRPr>
            </a:p>
          </p:txBody>
        </p:sp>
      </p:grpSp>
      <p:grpSp>
        <p:nvGrpSpPr>
          <p:cNvPr id="175" name="그룹 342"/>
          <p:cNvGrpSpPr/>
          <p:nvPr/>
        </p:nvGrpSpPr>
        <p:grpSpPr>
          <a:xfrm>
            <a:off x="5744540" y="5279662"/>
            <a:ext cx="702920" cy="524423"/>
            <a:chOff x="3209531" y="4741844"/>
            <a:chExt cx="806450" cy="601663"/>
          </a:xfrm>
        </p:grpSpPr>
        <p:sp>
          <p:nvSpPr>
            <p:cNvPr id="176" name="Freeform 39"/>
            <p:cNvSpPr/>
            <p:nvPr/>
          </p:nvSpPr>
          <p:spPr bwMode="auto">
            <a:xfrm>
              <a:off x="3328594" y="4754544"/>
              <a:ext cx="576263" cy="576263"/>
            </a:xfrm>
            <a:custGeom>
              <a:avLst/>
              <a:gdLst>
                <a:gd name="T0" fmla="*/ 1065 w 1089"/>
                <a:gd name="T1" fmla="*/ 385 h 1089"/>
                <a:gd name="T2" fmla="*/ 1083 w 1089"/>
                <a:gd name="T3" fmla="*/ 464 h 1089"/>
                <a:gd name="T4" fmla="*/ 1089 w 1089"/>
                <a:gd name="T5" fmla="*/ 545 h 1089"/>
                <a:gd name="T6" fmla="*/ 1083 w 1089"/>
                <a:gd name="T7" fmla="*/ 624 h 1089"/>
                <a:gd name="T8" fmla="*/ 1066 w 1089"/>
                <a:gd name="T9" fmla="*/ 700 h 1089"/>
                <a:gd name="T10" fmla="*/ 1038 w 1089"/>
                <a:gd name="T11" fmla="*/ 774 h 1089"/>
                <a:gd name="T12" fmla="*/ 1000 w 1089"/>
                <a:gd name="T13" fmla="*/ 842 h 1089"/>
                <a:gd name="T14" fmla="*/ 952 w 1089"/>
                <a:gd name="T15" fmla="*/ 905 h 1089"/>
                <a:gd name="T16" fmla="*/ 895 w 1089"/>
                <a:gd name="T17" fmla="*/ 960 h 1089"/>
                <a:gd name="T18" fmla="*/ 830 w 1089"/>
                <a:gd name="T19" fmla="*/ 1007 h 1089"/>
                <a:gd name="T20" fmla="*/ 758 w 1089"/>
                <a:gd name="T21" fmla="*/ 1045 h 1089"/>
                <a:gd name="T22" fmla="*/ 704 w 1089"/>
                <a:gd name="T23" fmla="*/ 1064 h 1089"/>
                <a:gd name="T24" fmla="*/ 625 w 1089"/>
                <a:gd name="T25" fmla="*/ 1083 h 1089"/>
                <a:gd name="T26" fmla="*/ 544 w 1089"/>
                <a:gd name="T27" fmla="*/ 1089 h 1089"/>
                <a:gd name="T28" fmla="*/ 465 w 1089"/>
                <a:gd name="T29" fmla="*/ 1083 h 1089"/>
                <a:gd name="T30" fmla="*/ 389 w 1089"/>
                <a:gd name="T31" fmla="*/ 1065 h 1089"/>
                <a:gd name="T32" fmla="*/ 315 w 1089"/>
                <a:gd name="T33" fmla="*/ 1038 h 1089"/>
                <a:gd name="T34" fmla="*/ 246 w 1089"/>
                <a:gd name="T35" fmla="*/ 998 h 1089"/>
                <a:gd name="T36" fmla="*/ 184 w 1089"/>
                <a:gd name="T37" fmla="*/ 951 h 1089"/>
                <a:gd name="T38" fmla="*/ 129 w 1089"/>
                <a:gd name="T39" fmla="*/ 894 h 1089"/>
                <a:gd name="T40" fmla="*/ 81 w 1089"/>
                <a:gd name="T41" fmla="*/ 830 h 1089"/>
                <a:gd name="T42" fmla="*/ 44 w 1089"/>
                <a:gd name="T43" fmla="*/ 756 h 1089"/>
                <a:gd name="T44" fmla="*/ 25 w 1089"/>
                <a:gd name="T45" fmla="*/ 704 h 1089"/>
                <a:gd name="T46" fmla="*/ 6 w 1089"/>
                <a:gd name="T47" fmla="*/ 623 h 1089"/>
                <a:gd name="T48" fmla="*/ 0 w 1089"/>
                <a:gd name="T49" fmla="*/ 543 h 1089"/>
                <a:gd name="T50" fmla="*/ 6 w 1089"/>
                <a:gd name="T51" fmla="*/ 464 h 1089"/>
                <a:gd name="T52" fmla="*/ 24 w 1089"/>
                <a:gd name="T53" fmla="*/ 387 h 1089"/>
                <a:gd name="T54" fmla="*/ 51 w 1089"/>
                <a:gd name="T55" fmla="*/ 313 h 1089"/>
                <a:gd name="T56" fmla="*/ 91 w 1089"/>
                <a:gd name="T57" fmla="*/ 246 h 1089"/>
                <a:gd name="T58" fmla="*/ 138 w 1089"/>
                <a:gd name="T59" fmla="*/ 183 h 1089"/>
                <a:gd name="T60" fmla="*/ 194 w 1089"/>
                <a:gd name="T61" fmla="*/ 128 h 1089"/>
                <a:gd name="T62" fmla="*/ 259 w 1089"/>
                <a:gd name="T63" fmla="*/ 81 h 1089"/>
                <a:gd name="T64" fmla="*/ 333 w 1089"/>
                <a:gd name="T65" fmla="*/ 43 h 1089"/>
                <a:gd name="T66" fmla="*/ 385 w 1089"/>
                <a:gd name="T67" fmla="*/ 24 h 1089"/>
                <a:gd name="T68" fmla="*/ 466 w 1089"/>
                <a:gd name="T69" fmla="*/ 6 h 1089"/>
                <a:gd name="T70" fmla="*/ 546 w 1089"/>
                <a:gd name="T71" fmla="*/ 0 h 1089"/>
                <a:gd name="T72" fmla="*/ 625 w 1089"/>
                <a:gd name="T73" fmla="*/ 6 h 1089"/>
                <a:gd name="T74" fmla="*/ 702 w 1089"/>
                <a:gd name="T75" fmla="*/ 22 h 1089"/>
                <a:gd name="T76" fmla="*/ 774 w 1089"/>
                <a:gd name="T77" fmla="*/ 51 h 1089"/>
                <a:gd name="T78" fmla="*/ 843 w 1089"/>
                <a:gd name="T79" fmla="*/ 89 h 1089"/>
                <a:gd name="T80" fmla="*/ 906 w 1089"/>
                <a:gd name="T81" fmla="*/ 136 h 1089"/>
                <a:gd name="T82" fmla="*/ 961 w 1089"/>
                <a:gd name="T83" fmla="*/ 193 h 1089"/>
                <a:gd name="T84" fmla="*/ 1008 w 1089"/>
                <a:gd name="T85" fmla="*/ 259 h 1089"/>
                <a:gd name="T86" fmla="*/ 1046 w 1089"/>
                <a:gd name="T87" fmla="*/ 33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9" h="1089">
                  <a:moveTo>
                    <a:pt x="1056" y="357"/>
                  </a:moveTo>
                  <a:lnTo>
                    <a:pt x="1056" y="357"/>
                  </a:lnTo>
                  <a:lnTo>
                    <a:pt x="1065" y="385"/>
                  </a:lnTo>
                  <a:lnTo>
                    <a:pt x="1072" y="411"/>
                  </a:lnTo>
                  <a:lnTo>
                    <a:pt x="1078" y="438"/>
                  </a:lnTo>
                  <a:lnTo>
                    <a:pt x="1083" y="464"/>
                  </a:lnTo>
                  <a:lnTo>
                    <a:pt x="1087" y="491"/>
                  </a:lnTo>
                  <a:lnTo>
                    <a:pt x="1089" y="519"/>
                  </a:lnTo>
                  <a:lnTo>
                    <a:pt x="1089" y="545"/>
                  </a:lnTo>
                  <a:lnTo>
                    <a:pt x="1089" y="571"/>
                  </a:lnTo>
                  <a:lnTo>
                    <a:pt x="1087" y="598"/>
                  </a:lnTo>
                  <a:lnTo>
                    <a:pt x="1083" y="624"/>
                  </a:lnTo>
                  <a:lnTo>
                    <a:pt x="1078" y="649"/>
                  </a:lnTo>
                  <a:lnTo>
                    <a:pt x="1074" y="676"/>
                  </a:lnTo>
                  <a:lnTo>
                    <a:pt x="1066" y="700"/>
                  </a:lnTo>
                  <a:lnTo>
                    <a:pt x="1058" y="725"/>
                  </a:lnTo>
                  <a:lnTo>
                    <a:pt x="1049" y="750"/>
                  </a:lnTo>
                  <a:lnTo>
                    <a:pt x="1038" y="774"/>
                  </a:lnTo>
                  <a:lnTo>
                    <a:pt x="1026" y="798"/>
                  </a:lnTo>
                  <a:lnTo>
                    <a:pt x="1014" y="820"/>
                  </a:lnTo>
                  <a:lnTo>
                    <a:pt x="1000" y="842"/>
                  </a:lnTo>
                  <a:lnTo>
                    <a:pt x="986" y="864"/>
                  </a:lnTo>
                  <a:lnTo>
                    <a:pt x="969" y="884"/>
                  </a:lnTo>
                  <a:lnTo>
                    <a:pt x="952" y="905"/>
                  </a:lnTo>
                  <a:lnTo>
                    <a:pt x="935" y="924"/>
                  </a:lnTo>
                  <a:lnTo>
                    <a:pt x="916" y="943"/>
                  </a:lnTo>
                  <a:lnTo>
                    <a:pt x="895" y="960"/>
                  </a:lnTo>
                  <a:lnTo>
                    <a:pt x="875" y="977"/>
                  </a:lnTo>
                  <a:lnTo>
                    <a:pt x="853" y="993"/>
                  </a:lnTo>
                  <a:lnTo>
                    <a:pt x="830" y="1007"/>
                  </a:lnTo>
                  <a:lnTo>
                    <a:pt x="806" y="1021"/>
                  </a:lnTo>
                  <a:lnTo>
                    <a:pt x="783" y="1034"/>
                  </a:lnTo>
                  <a:lnTo>
                    <a:pt x="758" y="1045"/>
                  </a:lnTo>
                  <a:lnTo>
                    <a:pt x="732" y="1055"/>
                  </a:lnTo>
                  <a:lnTo>
                    <a:pt x="732" y="1055"/>
                  </a:lnTo>
                  <a:lnTo>
                    <a:pt x="704" y="1064"/>
                  </a:lnTo>
                  <a:lnTo>
                    <a:pt x="678" y="1072"/>
                  </a:lnTo>
                  <a:lnTo>
                    <a:pt x="651" y="1078"/>
                  </a:lnTo>
                  <a:lnTo>
                    <a:pt x="625" y="1083"/>
                  </a:lnTo>
                  <a:lnTo>
                    <a:pt x="597" y="1085"/>
                  </a:lnTo>
                  <a:lnTo>
                    <a:pt x="570" y="1088"/>
                  </a:lnTo>
                  <a:lnTo>
                    <a:pt x="544" y="1089"/>
                  </a:lnTo>
                  <a:lnTo>
                    <a:pt x="518" y="1088"/>
                  </a:lnTo>
                  <a:lnTo>
                    <a:pt x="491" y="1085"/>
                  </a:lnTo>
                  <a:lnTo>
                    <a:pt x="465" y="1083"/>
                  </a:lnTo>
                  <a:lnTo>
                    <a:pt x="440" y="1078"/>
                  </a:lnTo>
                  <a:lnTo>
                    <a:pt x="413" y="1072"/>
                  </a:lnTo>
                  <a:lnTo>
                    <a:pt x="389" y="1065"/>
                  </a:lnTo>
                  <a:lnTo>
                    <a:pt x="364" y="1057"/>
                  </a:lnTo>
                  <a:lnTo>
                    <a:pt x="339" y="1047"/>
                  </a:lnTo>
                  <a:lnTo>
                    <a:pt x="315" y="1038"/>
                  </a:lnTo>
                  <a:lnTo>
                    <a:pt x="291" y="1026"/>
                  </a:lnTo>
                  <a:lnTo>
                    <a:pt x="269" y="1013"/>
                  </a:lnTo>
                  <a:lnTo>
                    <a:pt x="246" y="998"/>
                  </a:lnTo>
                  <a:lnTo>
                    <a:pt x="225" y="984"/>
                  </a:lnTo>
                  <a:lnTo>
                    <a:pt x="205" y="969"/>
                  </a:lnTo>
                  <a:lnTo>
                    <a:pt x="184" y="951"/>
                  </a:lnTo>
                  <a:lnTo>
                    <a:pt x="165" y="933"/>
                  </a:lnTo>
                  <a:lnTo>
                    <a:pt x="146" y="914"/>
                  </a:lnTo>
                  <a:lnTo>
                    <a:pt x="129" y="894"/>
                  </a:lnTo>
                  <a:lnTo>
                    <a:pt x="112" y="874"/>
                  </a:lnTo>
                  <a:lnTo>
                    <a:pt x="97" y="852"/>
                  </a:lnTo>
                  <a:lnTo>
                    <a:pt x="81" y="830"/>
                  </a:lnTo>
                  <a:lnTo>
                    <a:pt x="68" y="806"/>
                  </a:lnTo>
                  <a:lnTo>
                    <a:pt x="55" y="781"/>
                  </a:lnTo>
                  <a:lnTo>
                    <a:pt x="44" y="756"/>
                  </a:lnTo>
                  <a:lnTo>
                    <a:pt x="34" y="730"/>
                  </a:lnTo>
                  <a:lnTo>
                    <a:pt x="34" y="730"/>
                  </a:lnTo>
                  <a:lnTo>
                    <a:pt x="25" y="704"/>
                  </a:lnTo>
                  <a:lnTo>
                    <a:pt x="17" y="677"/>
                  </a:lnTo>
                  <a:lnTo>
                    <a:pt x="11" y="651"/>
                  </a:lnTo>
                  <a:lnTo>
                    <a:pt x="6" y="623"/>
                  </a:lnTo>
                  <a:lnTo>
                    <a:pt x="4" y="596"/>
                  </a:lnTo>
                  <a:lnTo>
                    <a:pt x="2" y="570"/>
                  </a:lnTo>
                  <a:lnTo>
                    <a:pt x="0" y="543"/>
                  </a:lnTo>
                  <a:lnTo>
                    <a:pt x="2" y="516"/>
                  </a:lnTo>
                  <a:lnTo>
                    <a:pt x="4" y="490"/>
                  </a:lnTo>
                  <a:lnTo>
                    <a:pt x="6" y="464"/>
                  </a:lnTo>
                  <a:lnTo>
                    <a:pt x="11" y="438"/>
                  </a:lnTo>
                  <a:lnTo>
                    <a:pt x="17" y="412"/>
                  </a:lnTo>
                  <a:lnTo>
                    <a:pt x="24" y="387"/>
                  </a:lnTo>
                  <a:lnTo>
                    <a:pt x="32" y="362"/>
                  </a:lnTo>
                  <a:lnTo>
                    <a:pt x="42" y="338"/>
                  </a:lnTo>
                  <a:lnTo>
                    <a:pt x="51" y="313"/>
                  </a:lnTo>
                  <a:lnTo>
                    <a:pt x="63" y="291"/>
                  </a:lnTo>
                  <a:lnTo>
                    <a:pt x="76" y="268"/>
                  </a:lnTo>
                  <a:lnTo>
                    <a:pt x="91" y="246"/>
                  </a:lnTo>
                  <a:lnTo>
                    <a:pt x="105" y="224"/>
                  </a:lnTo>
                  <a:lnTo>
                    <a:pt x="120" y="203"/>
                  </a:lnTo>
                  <a:lnTo>
                    <a:pt x="138" y="183"/>
                  </a:lnTo>
                  <a:lnTo>
                    <a:pt x="156" y="164"/>
                  </a:lnTo>
                  <a:lnTo>
                    <a:pt x="175" y="145"/>
                  </a:lnTo>
                  <a:lnTo>
                    <a:pt x="194" y="128"/>
                  </a:lnTo>
                  <a:lnTo>
                    <a:pt x="215" y="110"/>
                  </a:lnTo>
                  <a:lnTo>
                    <a:pt x="237" y="95"/>
                  </a:lnTo>
                  <a:lnTo>
                    <a:pt x="259" y="81"/>
                  </a:lnTo>
                  <a:lnTo>
                    <a:pt x="283" y="66"/>
                  </a:lnTo>
                  <a:lnTo>
                    <a:pt x="308" y="54"/>
                  </a:lnTo>
                  <a:lnTo>
                    <a:pt x="333" y="43"/>
                  </a:lnTo>
                  <a:lnTo>
                    <a:pt x="359" y="33"/>
                  </a:lnTo>
                  <a:lnTo>
                    <a:pt x="359" y="33"/>
                  </a:lnTo>
                  <a:lnTo>
                    <a:pt x="385" y="24"/>
                  </a:lnTo>
                  <a:lnTo>
                    <a:pt x="412" y="16"/>
                  </a:lnTo>
                  <a:lnTo>
                    <a:pt x="438" y="11"/>
                  </a:lnTo>
                  <a:lnTo>
                    <a:pt x="466" y="6"/>
                  </a:lnTo>
                  <a:lnTo>
                    <a:pt x="493" y="2"/>
                  </a:lnTo>
                  <a:lnTo>
                    <a:pt x="519" y="0"/>
                  </a:lnTo>
                  <a:lnTo>
                    <a:pt x="546" y="0"/>
                  </a:lnTo>
                  <a:lnTo>
                    <a:pt x="573" y="0"/>
                  </a:lnTo>
                  <a:lnTo>
                    <a:pt x="599" y="2"/>
                  </a:lnTo>
                  <a:lnTo>
                    <a:pt x="625" y="6"/>
                  </a:lnTo>
                  <a:lnTo>
                    <a:pt x="651" y="11"/>
                  </a:lnTo>
                  <a:lnTo>
                    <a:pt x="677" y="15"/>
                  </a:lnTo>
                  <a:lnTo>
                    <a:pt x="702" y="22"/>
                  </a:lnTo>
                  <a:lnTo>
                    <a:pt x="727" y="31"/>
                  </a:lnTo>
                  <a:lnTo>
                    <a:pt x="751" y="40"/>
                  </a:lnTo>
                  <a:lnTo>
                    <a:pt x="774" y="51"/>
                  </a:lnTo>
                  <a:lnTo>
                    <a:pt x="798" y="63"/>
                  </a:lnTo>
                  <a:lnTo>
                    <a:pt x="821" y="75"/>
                  </a:lnTo>
                  <a:lnTo>
                    <a:pt x="843" y="89"/>
                  </a:lnTo>
                  <a:lnTo>
                    <a:pt x="865" y="103"/>
                  </a:lnTo>
                  <a:lnTo>
                    <a:pt x="886" y="120"/>
                  </a:lnTo>
                  <a:lnTo>
                    <a:pt x="906" y="136"/>
                  </a:lnTo>
                  <a:lnTo>
                    <a:pt x="925" y="154"/>
                  </a:lnTo>
                  <a:lnTo>
                    <a:pt x="944" y="173"/>
                  </a:lnTo>
                  <a:lnTo>
                    <a:pt x="961" y="193"/>
                  </a:lnTo>
                  <a:lnTo>
                    <a:pt x="977" y="214"/>
                  </a:lnTo>
                  <a:lnTo>
                    <a:pt x="994" y="236"/>
                  </a:lnTo>
                  <a:lnTo>
                    <a:pt x="1008" y="259"/>
                  </a:lnTo>
                  <a:lnTo>
                    <a:pt x="1022" y="282"/>
                  </a:lnTo>
                  <a:lnTo>
                    <a:pt x="1034" y="306"/>
                  </a:lnTo>
                  <a:lnTo>
                    <a:pt x="1046" y="331"/>
                  </a:lnTo>
                  <a:lnTo>
                    <a:pt x="1056" y="357"/>
                  </a:lnTo>
                  <a:lnTo>
                    <a:pt x="1056" y="35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77" name="Freeform 40"/>
            <p:cNvSpPr>
              <a:spLocks noEditPoints="1"/>
            </p:cNvSpPr>
            <p:nvPr/>
          </p:nvSpPr>
          <p:spPr bwMode="auto">
            <a:xfrm>
              <a:off x="3314306" y="4741844"/>
              <a:ext cx="603250" cy="601663"/>
            </a:xfrm>
            <a:custGeom>
              <a:avLst/>
              <a:gdLst>
                <a:gd name="T0" fmla="*/ 504 w 1139"/>
                <a:gd name="T1" fmla="*/ 1134 h 1139"/>
                <a:gd name="T2" fmla="*/ 397 w 1139"/>
                <a:gd name="T3" fmla="*/ 1111 h 1139"/>
                <a:gd name="T4" fmla="*/ 298 w 1139"/>
                <a:gd name="T5" fmla="*/ 1069 h 1139"/>
                <a:gd name="T6" fmla="*/ 209 w 1139"/>
                <a:gd name="T7" fmla="*/ 1009 h 1139"/>
                <a:gd name="T8" fmla="*/ 133 w 1139"/>
                <a:gd name="T9" fmla="*/ 933 h 1139"/>
                <a:gd name="T10" fmla="*/ 72 w 1139"/>
                <a:gd name="T11" fmla="*/ 844 h 1139"/>
                <a:gd name="T12" fmla="*/ 35 w 1139"/>
                <a:gd name="T13" fmla="*/ 763 h 1139"/>
                <a:gd name="T14" fmla="*/ 4 w 1139"/>
                <a:gd name="T15" fmla="*/ 627 h 1139"/>
                <a:gd name="T16" fmla="*/ 6 w 1139"/>
                <a:gd name="T17" fmla="*/ 489 h 1139"/>
                <a:gd name="T18" fmla="*/ 43 w 1139"/>
                <a:gd name="T19" fmla="*/ 355 h 1139"/>
                <a:gd name="T20" fmla="*/ 95 w 1139"/>
                <a:gd name="T21" fmla="*/ 254 h 1139"/>
                <a:gd name="T22" fmla="*/ 186 w 1139"/>
                <a:gd name="T23" fmla="*/ 150 h 1139"/>
                <a:gd name="T24" fmla="*/ 298 w 1139"/>
                <a:gd name="T25" fmla="*/ 69 h 1139"/>
                <a:gd name="T26" fmla="*/ 399 w 1139"/>
                <a:gd name="T27" fmla="*/ 26 h 1139"/>
                <a:gd name="T28" fmla="*/ 520 w 1139"/>
                <a:gd name="T29" fmla="*/ 2 h 1139"/>
                <a:gd name="T30" fmla="*/ 614 w 1139"/>
                <a:gd name="T31" fmla="*/ 1 h 1139"/>
                <a:gd name="T32" fmla="*/ 722 w 1139"/>
                <a:gd name="T33" fmla="*/ 20 h 1139"/>
                <a:gd name="T34" fmla="*/ 822 w 1139"/>
                <a:gd name="T35" fmla="*/ 59 h 1139"/>
                <a:gd name="T36" fmla="*/ 913 w 1139"/>
                <a:gd name="T37" fmla="*/ 115 h 1139"/>
                <a:gd name="T38" fmla="*/ 993 w 1139"/>
                <a:gd name="T39" fmla="*/ 188 h 1139"/>
                <a:gd name="T40" fmla="*/ 1057 w 1139"/>
                <a:gd name="T41" fmla="*/ 275 h 1139"/>
                <a:gd name="T42" fmla="*/ 1104 w 1139"/>
                <a:gd name="T43" fmla="*/ 374 h 1139"/>
                <a:gd name="T44" fmla="*/ 1133 w 1139"/>
                <a:gd name="T45" fmla="*/ 486 h 1139"/>
                <a:gd name="T46" fmla="*/ 1136 w 1139"/>
                <a:gd name="T47" fmla="*/ 626 h 1139"/>
                <a:gd name="T48" fmla="*/ 1106 w 1139"/>
                <a:gd name="T49" fmla="*/ 759 h 1139"/>
                <a:gd name="T50" fmla="*/ 1045 w 1139"/>
                <a:gd name="T51" fmla="*/ 881 h 1139"/>
                <a:gd name="T52" fmla="*/ 957 w 1139"/>
                <a:gd name="T53" fmla="*/ 985 h 1139"/>
                <a:gd name="T54" fmla="*/ 843 w 1139"/>
                <a:gd name="T55" fmla="*/ 1067 h 1139"/>
                <a:gd name="T56" fmla="*/ 741 w 1139"/>
                <a:gd name="T57" fmla="*/ 1111 h 1139"/>
                <a:gd name="T58" fmla="*/ 620 w 1139"/>
                <a:gd name="T59" fmla="*/ 1136 h 1139"/>
                <a:gd name="T60" fmla="*/ 570 w 1139"/>
                <a:gd name="T61" fmla="*/ 50 h 1139"/>
                <a:gd name="T62" fmla="*/ 457 w 1139"/>
                <a:gd name="T63" fmla="*/ 62 h 1139"/>
                <a:gd name="T64" fmla="*/ 368 w 1139"/>
                <a:gd name="T65" fmla="*/ 90 h 1139"/>
                <a:gd name="T66" fmla="*/ 258 w 1139"/>
                <a:gd name="T67" fmla="*/ 153 h 1139"/>
                <a:gd name="T68" fmla="*/ 167 w 1139"/>
                <a:gd name="T69" fmla="*/ 241 h 1139"/>
                <a:gd name="T70" fmla="*/ 99 w 1139"/>
                <a:gd name="T71" fmla="*/ 349 h 1139"/>
                <a:gd name="T72" fmla="*/ 66 w 1139"/>
                <a:gd name="T73" fmla="*/ 446 h 1139"/>
                <a:gd name="T74" fmla="*/ 50 w 1139"/>
                <a:gd name="T75" fmla="*/ 571 h 1139"/>
                <a:gd name="T76" fmla="*/ 67 w 1139"/>
                <a:gd name="T77" fmla="*/ 697 h 1139"/>
                <a:gd name="T78" fmla="*/ 98 w 1139"/>
                <a:gd name="T79" fmla="*/ 784 h 1139"/>
                <a:gd name="T80" fmla="*/ 148 w 1139"/>
                <a:gd name="T81" fmla="*/ 870 h 1139"/>
                <a:gd name="T82" fmla="*/ 212 w 1139"/>
                <a:gd name="T83" fmla="*/ 944 h 1139"/>
                <a:gd name="T84" fmla="*/ 289 w 1139"/>
                <a:gd name="T85" fmla="*/ 1004 h 1139"/>
                <a:gd name="T86" fmla="*/ 376 w 1139"/>
                <a:gd name="T87" fmla="*/ 1051 h 1139"/>
                <a:gd name="T88" fmla="*/ 471 w 1139"/>
                <a:gd name="T89" fmla="*/ 1078 h 1139"/>
                <a:gd name="T90" fmla="*/ 570 w 1139"/>
                <a:gd name="T91" fmla="*/ 1089 h 1139"/>
                <a:gd name="T92" fmla="*/ 660 w 1139"/>
                <a:gd name="T93" fmla="*/ 1080 h 1139"/>
                <a:gd name="T94" fmla="*/ 747 w 1139"/>
                <a:gd name="T95" fmla="*/ 1057 h 1139"/>
                <a:gd name="T96" fmla="*/ 863 w 1139"/>
                <a:gd name="T97" fmla="*/ 997 h 1139"/>
                <a:gd name="T98" fmla="*/ 958 w 1139"/>
                <a:gd name="T99" fmla="*/ 913 h 1139"/>
                <a:gd name="T100" fmla="*/ 1030 w 1139"/>
                <a:gd name="T101" fmla="*/ 811 h 1139"/>
                <a:gd name="T102" fmla="*/ 1074 w 1139"/>
                <a:gd name="T103" fmla="*/ 695 h 1139"/>
                <a:gd name="T104" fmla="*/ 1089 w 1139"/>
                <a:gd name="T105" fmla="*/ 570 h 1139"/>
                <a:gd name="T106" fmla="*/ 1074 w 1139"/>
                <a:gd name="T107" fmla="*/ 442 h 1139"/>
                <a:gd name="T108" fmla="*/ 1043 w 1139"/>
                <a:gd name="T109" fmla="*/ 354 h 1139"/>
                <a:gd name="T110" fmla="*/ 993 w 1139"/>
                <a:gd name="T111" fmla="*/ 267 h 1139"/>
                <a:gd name="T112" fmla="*/ 928 w 1139"/>
                <a:gd name="T113" fmla="*/ 193 h 1139"/>
                <a:gd name="T114" fmla="*/ 852 w 1139"/>
                <a:gd name="T115" fmla="*/ 133 h 1139"/>
                <a:gd name="T116" fmla="*/ 765 w 1139"/>
                <a:gd name="T117" fmla="*/ 88 h 1139"/>
                <a:gd name="T118" fmla="*/ 670 w 1139"/>
                <a:gd name="T119" fmla="*/ 59 h 1139"/>
                <a:gd name="T120" fmla="*/ 570 w 1139"/>
                <a:gd name="T121" fmla="*/ 5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1139">
                  <a:moveTo>
                    <a:pt x="570" y="1139"/>
                  </a:moveTo>
                  <a:lnTo>
                    <a:pt x="570" y="1139"/>
                  </a:lnTo>
                  <a:lnTo>
                    <a:pt x="548" y="1137"/>
                  </a:lnTo>
                  <a:lnTo>
                    <a:pt x="525" y="1136"/>
                  </a:lnTo>
                  <a:lnTo>
                    <a:pt x="504" y="1134"/>
                  </a:lnTo>
                  <a:lnTo>
                    <a:pt x="482" y="1132"/>
                  </a:lnTo>
                  <a:lnTo>
                    <a:pt x="461" y="1128"/>
                  </a:lnTo>
                  <a:lnTo>
                    <a:pt x="440" y="1123"/>
                  </a:lnTo>
                  <a:lnTo>
                    <a:pt x="418" y="1117"/>
                  </a:lnTo>
                  <a:lnTo>
                    <a:pt x="397" y="1111"/>
                  </a:lnTo>
                  <a:lnTo>
                    <a:pt x="377" y="1104"/>
                  </a:lnTo>
                  <a:lnTo>
                    <a:pt x="357" y="1096"/>
                  </a:lnTo>
                  <a:lnTo>
                    <a:pt x="338" y="1088"/>
                  </a:lnTo>
                  <a:lnTo>
                    <a:pt x="317" y="1079"/>
                  </a:lnTo>
                  <a:lnTo>
                    <a:pt x="298" y="1069"/>
                  </a:lnTo>
                  <a:lnTo>
                    <a:pt x="279" y="1058"/>
                  </a:lnTo>
                  <a:lnTo>
                    <a:pt x="262" y="1047"/>
                  </a:lnTo>
                  <a:lnTo>
                    <a:pt x="244" y="1035"/>
                  </a:lnTo>
                  <a:lnTo>
                    <a:pt x="226" y="1022"/>
                  </a:lnTo>
                  <a:lnTo>
                    <a:pt x="209" y="1009"/>
                  </a:lnTo>
                  <a:lnTo>
                    <a:pt x="194" y="995"/>
                  </a:lnTo>
                  <a:lnTo>
                    <a:pt x="177" y="981"/>
                  </a:lnTo>
                  <a:lnTo>
                    <a:pt x="162" y="965"/>
                  </a:lnTo>
                  <a:lnTo>
                    <a:pt x="148" y="950"/>
                  </a:lnTo>
                  <a:lnTo>
                    <a:pt x="133" y="933"/>
                  </a:lnTo>
                  <a:lnTo>
                    <a:pt x="120" y="917"/>
                  </a:lnTo>
                  <a:lnTo>
                    <a:pt x="107" y="899"/>
                  </a:lnTo>
                  <a:lnTo>
                    <a:pt x="94" y="881"/>
                  </a:lnTo>
                  <a:lnTo>
                    <a:pt x="82" y="863"/>
                  </a:lnTo>
                  <a:lnTo>
                    <a:pt x="72" y="844"/>
                  </a:lnTo>
                  <a:lnTo>
                    <a:pt x="62" y="825"/>
                  </a:lnTo>
                  <a:lnTo>
                    <a:pt x="53" y="805"/>
                  </a:lnTo>
                  <a:lnTo>
                    <a:pt x="43" y="785"/>
                  </a:lnTo>
                  <a:lnTo>
                    <a:pt x="35" y="763"/>
                  </a:lnTo>
                  <a:lnTo>
                    <a:pt x="35" y="763"/>
                  </a:lnTo>
                  <a:lnTo>
                    <a:pt x="27" y="736"/>
                  </a:lnTo>
                  <a:lnTo>
                    <a:pt x="18" y="710"/>
                  </a:lnTo>
                  <a:lnTo>
                    <a:pt x="12" y="683"/>
                  </a:lnTo>
                  <a:lnTo>
                    <a:pt x="8" y="654"/>
                  </a:lnTo>
                  <a:lnTo>
                    <a:pt x="4" y="627"/>
                  </a:lnTo>
                  <a:lnTo>
                    <a:pt x="2" y="600"/>
                  </a:lnTo>
                  <a:lnTo>
                    <a:pt x="0" y="572"/>
                  </a:lnTo>
                  <a:lnTo>
                    <a:pt x="2" y="544"/>
                  </a:lnTo>
                  <a:lnTo>
                    <a:pt x="3" y="516"/>
                  </a:lnTo>
                  <a:lnTo>
                    <a:pt x="6" y="489"/>
                  </a:lnTo>
                  <a:lnTo>
                    <a:pt x="11" y="462"/>
                  </a:lnTo>
                  <a:lnTo>
                    <a:pt x="17" y="435"/>
                  </a:lnTo>
                  <a:lnTo>
                    <a:pt x="24" y="407"/>
                  </a:lnTo>
                  <a:lnTo>
                    <a:pt x="32" y="381"/>
                  </a:lnTo>
                  <a:lnTo>
                    <a:pt x="43" y="355"/>
                  </a:lnTo>
                  <a:lnTo>
                    <a:pt x="54" y="329"/>
                  </a:lnTo>
                  <a:lnTo>
                    <a:pt x="54" y="329"/>
                  </a:lnTo>
                  <a:lnTo>
                    <a:pt x="67" y="303"/>
                  </a:lnTo>
                  <a:lnTo>
                    <a:pt x="81" y="278"/>
                  </a:lnTo>
                  <a:lnTo>
                    <a:pt x="95" y="254"/>
                  </a:lnTo>
                  <a:lnTo>
                    <a:pt x="112" y="231"/>
                  </a:lnTo>
                  <a:lnTo>
                    <a:pt x="129" y="210"/>
                  </a:lnTo>
                  <a:lnTo>
                    <a:pt x="146" y="189"/>
                  </a:lnTo>
                  <a:lnTo>
                    <a:pt x="165" y="169"/>
                  </a:lnTo>
                  <a:lnTo>
                    <a:pt x="186" y="150"/>
                  </a:lnTo>
                  <a:lnTo>
                    <a:pt x="206" y="131"/>
                  </a:lnTo>
                  <a:lnTo>
                    <a:pt x="228" y="114"/>
                  </a:lnTo>
                  <a:lnTo>
                    <a:pt x="251" y="97"/>
                  </a:lnTo>
                  <a:lnTo>
                    <a:pt x="273" y="83"/>
                  </a:lnTo>
                  <a:lnTo>
                    <a:pt x="298" y="69"/>
                  </a:lnTo>
                  <a:lnTo>
                    <a:pt x="323" y="56"/>
                  </a:lnTo>
                  <a:lnTo>
                    <a:pt x="349" y="44"/>
                  </a:lnTo>
                  <a:lnTo>
                    <a:pt x="376" y="34"/>
                  </a:lnTo>
                  <a:lnTo>
                    <a:pt x="376" y="34"/>
                  </a:lnTo>
                  <a:lnTo>
                    <a:pt x="399" y="26"/>
                  </a:lnTo>
                  <a:lnTo>
                    <a:pt x="423" y="19"/>
                  </a:lnTo>
                  <a:lnTo>
                    <a:pt x="447" y="13"/>
                  </a:lnTo>
                  <a:lnTo>
                    <a:pt x="472" y="8"/>
                  </a:lnTo>
                  <a:lnTo>
                    <a:pt x="495" y="5"/>
                  </a:lnTo>
                  <a:lnTo>
                    <a:pt x="520" y="2"/>
                  </a:lnTo>
                  <a:lnTo>
                    <a:pt x="545" y="0"/>
                  </a:lnTo>
                  <a:lnTo>
                    <a:pt x="570" y="0"/>
                  </a:lnTo>
                  <a:lnTo>
                    <a:pt x="570" y="0"/>
                  </a:lnTo>
                  <a:lnTo>
                    <a:pt x="593" y="0"/>
                  </a:lnTo>
                  <a:lnTo>
                    <a:pt x="614" y="1"/>
                  </a:lnTo>
                  <a:lnTo>
                    <a:pt x="637" y="3"/>
                  </a:lnTo>
                  <a:lnTo>
                    <a:pt x="658" y="7"/>
                  </a:lnTo>
                  <a:lnTo>
                    <a:pt x="679" y="11"/>
                  </a:lnTo>
                  <a:lnTo>
                    <a:pt x="701" y="15"/>
                  </a:lnTo>
                  <a:lnTo>
                    <a:pt x="722" y="20"/>
                  </a:lnTo>
                  <a:lnTo>
                    <a:pt x="742" y="27"/>
                  </a:lnTo>
                  <a:lnTo>
                    <a:pt x="763" y="33"/>
                  </a:lnTo>
                  <a:lnTo>
                    <a:pt x="783" y="41"/>
                  </a:lnTo>
                  <a:lnTo>
                    <a:pt x="803" y="50"/>
                  </a:lnTo>
                  <a:lnTo>
                    <a:pt x="822" y="59"/>
                  </a:lnTo>
                  <a:lnTo>
                    <a:pt x="841" y="69"/>
                  </a:lnTo>
                  <a:lnTo>
                    <a:pt x="860" y="79"/>
                  </a:lnTo>
                  <a:lnTo>
                    <a:pt x="879" y="91"/>
                  </a:lnTo>
                  <a:lnTo>
                    <a:pt x="897" y="103"/>
                  </a:lnTo>
                  <a:lnTo>
                    <a:pt x="913" y="115"/>
                  </a:lnTo>
                  <a:lnTo>
                    <a:pt x="930" y="129"/>
                  </a:lnTo>
                  <a:lnTo>
                    <a:pt x="947" y="142"/>
                  </a:lnTo>
                  <a:lnTo>
                    <a:pt x="962" y="157"/>
                  </a:lnTo>
                  <a:lnTo>
                    <a:pt x="977" y="172"/>
                  </a:lnTo>
                  <a:lnTo>
                    <a:pt x="993" y="188"/>
                  </a:lnTo>
                  <a:lnTo>
                    <a:pt x="1007" y="204"/>
                  </a:lnTo>
                  <a:lnTo>
                    <a:pt x="1020" y="221"/>
                  </a:lnTo>
                  <a:lnTo>
                    <a:pt x="1033" y="239"/>
                  </a:lnTo>
                  <a:lnTo>
                    <a:pt x="1045" y="256"/>
                  </a:lnTo>
                  <a:lnTo>
                    <a:pt x="1057" y="275"/>
                  </a:lnTo>
                  <a:lnTo>
                    <a:pt x="1068" y="294"/>
                  </a:lnTo>
                  <a:lnTo>
                    <a:pt x="1078" y="313"/>
                  </a:lnTo>
                  <a:lnTo>
                    <a:pt x="1088" y="334"/>
                  </a:lnTo>
                  <a:lnTo>
                    <a:pt x="1096" y="354"/>
                  </a:lnTo>
                  <a:lnTo>
                    <a:pt x="1104" y="374"/>
                  </a:lnTo>
                  <a:lnTo>
                    <a:pt x="1104" y="374"/>
                  </a:lnTo>
                  <a:lnTo>
                    <a:pt x="1114" y="402"/>
                  </a:lnTo>
                  <a:lnTo>
                    <a:pt x="1122" y="430"/>
                  </a:lnTo>
                  <a:lnTo>
                    <a:pt x="1128" y="458"/>
                  </a:lnTo>
                  <a:lnTo>
                    <a:pt x="1133" y="486"/>
                  </a:lnTo>
                  <a:lnTo>
                    <a:pt x="1136" y="514"/>
                  </a:lnTo>
                  <a:lnTo>
                    <a:pt x="1139" y="541"/>
                  </a:lnTo>
                  <a:lnTo>
                    <a:pt x="1139" y="570"/>
                  </a:lnTo>
                  <a:lnTo>
                    <a:pt x="1138" y="597"/>
                  </a:lnTo>
                  <a:lnTo>
                    <a:pt x="1136" y="626"/>
                  </a:lnTo>
                  <a:lnTo>
                    <a:pt x="1133" y="653"/>
                  </a:lnTo>
                  <a:lnTo>
                    <a:pt x="1128" y="679"/>
                  </a:lnTo>
                  <a:lnTo>
                    <a:pt x="1122" y="706"/>
                  </a:lnTo>
                  <a:lnTo>
                    <a:pt x="1115" y="733"/>
                  </a:lnTo>
                  <a:lnTo>
                    <a:pt x="1106" y="759"/>
                  </a:lnTo>
                  <a:lnTo>
                    <a:pt x="1096" y="785"/>
                  </a:lnTo>
                  <a:lnTo>
                    <a:pt x="1085" y="810"/>
                  </a:lnTo>
                  <a:lnTo>
                    <a:pt x="1074" y="833"/>
                  </a:lnTo>
                  <a:lnTo>
                    <a:pt x="1061" y="857"/>
                  </a:lnTo>
                  <a:lnTo>
                    <a:pt x="1045" y="881"/>
                  </a:lnTo>
                  <a:lnTo>
                    <a:pt x="1030" y="904"/>
                  </a:lnTo>
                  <a:lnTo>
                    <a:pt x="1013" y="925"/>
                  </a:lnTo>
                  <a:lnTo>
                    <a:pt x="995" y="946"/>
                  </a:lnTo>
                  <a:lnTo>
                    <a:pt x="977" y="966"/>
                  </a:lnTo>
                  <a:lnTo>
                    <a:pt x="957" y="985"/>
                  </a:lnTo>
                  <a:lnTo>
                    <a:pt x="936" y="1004"/>
                  </a:lnTo>
                  <a:lnTo>
                    <a:pt x="915" y="1022"/>
                  </a:lnTo>
                  <a:lnTo>
                    <a:pt x="892" y="1038"/>
                  </a:lnTo>
                  <a:lnTo>
                    <a:pt x="868" y="1053"/>
                  </a:lnTo>
                  <a:lnTo>
                    <a:pt x="843" y="1067"/>
                  </a:lnTo>
                  <a:lnTo>
                    <a:pt x="818" y="1082"/>
                  </a:lnTo>
                  <a:lnTo>
                    <a:pt x="792" y="1094"/>
                  </a:lnTo>
                  <a:lnTo>
                    <a:pt x="765" y="1104"/>
                  </a:lnTo>
                  <a:lnTo>
                    <a:pt x="765" y="1104"/>
                  </a:lnTo>
                  <a:lnTo>
                    <a:pt x="741" y="1111"/>
                  </a:lnTo>
                  <a:lnTo>
                    <a:pt x="717" y="1118"/>
                  </a:lnTo>
                  <a:lnTo>
                    <a:pt x="693" y="1124"/>
                  </a:lnTo>
                  <a:lnTo>
                    <a:pt x="669" y="1129"/>
                  </a:lnTo>
                  <a:lnTo>
                    <a:pt x="644" y="1134"/>
                  </a:lnTo>
                  <a:lnTo>
                    <a:pt x="620" y="1136"/>
                  </a:lnTo>
                  <a:lnTo>
                    <a:pt x="595" y="1137"/>
                  </a:lnTo>
                  <a:lnTo>
                    <a:pt x="570" y="1139"/>
                  </a:lnTo>
                  <a:lnTo>
                    <a:pt x="570" y="1139"/>
                  </a:lnTo>
                  <a:close/>
                  <a:moveTo>
                    <a:pt x="570" y="50"/>
                  </a:moveTo>
                  <a:lnTo>
                    <a:pt x="570" y="50"/>
                  </a:lnTo>
                  <a:lnTo>
                    <a:pt x="548" y="50"/>
                  </a:lnTo>
                  <a:lnTo>
                    <a:pt x="525" y="51"/>
                  </a:lnTo>
                  <a:lnTo>
                    <a:pt x="503" y="55"/>
                  </a:lnTo>
                  <a:lnTo>
                    <a:pt x="480" y="57"/>
                  </a:lnTo>
                  <a:lnTo>
                    <a:pt x="457" y="62"/>
                  </a:lnTo>
                  <a:lnTo>
                    <a:pt x="436" y="68"/>
                  </a:lnTo>
                  <a:lnTo>
                    <a:pt x="414" y="74"/>
                  </a:lnTo>
                  <a:lnTo>
                    <a:pt x="392" y="81"/>
                  </a:lnTo>
                  <a:lnTo>
                    <a:pt x="392" y="81"/>
                  </a:lnTo>
                  <a:lnTo>
                    <a:pt x="368" y="90"/>
                  </a:lnTo>
                  <a:lnTo>
                    <a:pt x="345" y="101"/>
                  </a:lnTo>
                  <a:lnTo>
                    <a:pt x="322" y="113"/>
                  </a:lnTo>
                  <a:lnTo>
                    <a:pt x="300" y="126"/>
                  </a:lnTo>
                  <a:lnTo>
                    <a:pt x="278" y="139"/>
                  </a:lnTo>
                  <a:lnTo>
                    <a:pt x="258" y="153"/>
                  </a:lnTo>
                  <a:lnTo>
                    <a:pt x="238" y="170"/>
                  </a:lnTo>
                  <a:lnTo>
                    <a:pt x="219" y="186"/>
                  </a:lnTo>
                  <a:lnTo>
                    <a:pt x="201" y="203"/>
                  </a:lnTo>
                  <a:lnTo>
                    <a:pt x="183" y="222"/>
                  </a:lnTo>
                  <a:lnTo>
                    <a:pt x="167" y="241"/>
                  </a:lnTo>
                  <a:lnTo>
                    <a:pt x="151" y="261"/>
                  </a:lnTo>
                  <a:lnTo>
                    <a:pt x="137" y="283"/>
                  </a:lnTo>
                  <a:lnTo>
                    <a:pt x="124" y="304"/>
                  </a:lnTo>
                  <a:lnTo>
                    <a:pt x="111" y="326"/>
                  </a:lnTo>
                  <a:lnTo>
                    <a:pt x="99" y="349"/>
                  </a:lnTo>
                  <a:lnTo>
                    <a:pt x="99" y="349"/>
                  </a:lnTo>
                  <a:lnTo>
                    <a:pt x="89" y="373"/>
                  </a:lnTo>
                  <a:lnTo>
                    <a:pt x="80" y="398"/>
                  </a:lnTo>
                  <a:lnTo>
                    <a:pt x="72" y="421"/>
                  </a:lnTo>
                  <a:lnTo>
                    <a:pt x="66" y="446"/>
                  </a:lnTo>
                  <a:lnTo>
                    <a:pt x="60" y="471"/>
                  </a:lnTo>
                  <a:lnTo>
                    <a:pt x="56" y="496"/>
                  </a:lnTo>
                  <a:lnTo>
                    <a:pt x="53" y="521"/>
                  </a:lnTo>
                  <a:lnTo>
                    <a:pt x="51" y="546"/>
                  </a:lnTo>
                  <a:lnTo>
                    <a:pt x="50" y="571"/>
                  </a:lnTo>
                  <a:lnTo>
                    <a:pt x="51" y="597"/>
                  </a:lnTo>
                  <a:lnTo>
                    <a:pt x="54" y="622"/>
                  </a:lnTo>
                  <a:lnTo>
                    <a:pt x="56" y="647"/>
                  </a:lnTo>
                  <a:lnTo>
                    <a:pt x="61" y="672"/>
                  </a:lnTo>
                  <a:lnTo>
                    <a:pt x="67" y="697"/>
                  </a:lnTo>
                  <a:lnTo>
                    <a:pt x="74" y="722"/>
                  </a:lnTo>
                  <a:lnTo>
                    <a:pt x="82" y="747"/>
                  </a:lnTo>
                  <a:lnTo>
                    <a:pt x="82" y="747"/>
                  </a:lnTo>
                  <a:lnTo>
                    <a:pt x="89" y="766"/>
                  </a:lnTo>
                  <a:lnTo>
                    <a:pt x="98" y="784"/>
                  </a:lnTo>
                  <a:lnTo>
                    <a:pt x="106" y="803"/>
                  </a:lnTo>
                  <a:lnTo>
                    <a:pt x="116" y="820"/>
                  </a:lnTo>
                  <a:lnTo>
                    <a:pt x="125" y="837"/>
                  </a:lnTo>
                  <a:lnTo>
                    <a:pt x="136" y="854"/>
                  </a:lnTo>
                  <a:lnTo>
                    <a:pt x="148" y="870"/>
                  </a:lnTo>
                  <a:lnTo>
                    <a:pt x="160" y="886"/>
                  </a:lnTo>
                  <a:lnTo>
                    <a:pt x="171" y="901"/>
                  </a:lnTo>
                  <a:lnTo>
                    <a:pt x="184" y="917"/>
                  </a:lnTo>
                  <a:lnTo>
                    <a:pt x="197" y="931"/>
                  </a:lnTo>
                  <a:lnTo>
                    <a:pt x="212" y="944"/>
                  </a:lnTo>
                  <a:lnTo>
                    <a:pt x="226" y="958"/>
                  </a:lnTo>
                  <a:lnTo>
                    <a:pt x="241" y="970"/>
                  </a:lnTo>
                  <a:lnTo>
                    <a:pt x="257" y="983"/>
                  </a:lnTo>
                  <a:lnTo>
                    <a:pt x="272" y="994"/>
                  </a:lnTo>
                  <a:lnTo>
                    <a:pt x="289" y="1004"/>
                  </a:lnTo>
                  <a:lnTo>
                    <a:pt x="306" y="1015"/>
                  </a:lnTo>
                  <a:lnTo>
                    <a:pt x="322" y="1025"/>
                  </a:lnTo>
                  <a:lnTo>
                    <a:pt x="340" y="1034"/>
                  </a:lnTo>
                  <a:lnTo>
                    <a:pt x="358" y="1042"/>
                  </a:lnTo>
                  <a:lnTo>
                    <a:pt x="376" y="1051"/>
                  </a:lnTo>
                  <a:lnTo>
                    <a:pt x="393" y="1057"/>
                  </a:lnTo>
                  <a:lnTo>
                    <a:pt x="412" y="1064"/>
                  </a:lnTo>
                  <a:lnTo>
                    <a:pt x="431" y="1070"/>
                  </a:lnTo>
                  <a:lnTo>
                    <a:pt x="450" y="1075"/>
                  </a:lnTo>
                  <a:lnTo>
                    <a:pt x="471" y="1078"/>
                  </a:lnTo>
                  <a:lnTo>
                    <a:pt x="490" y="1082"/>
                  </a:lnTo>
                  <a:lnTo>
                    <a:pt x="510" y="1085"/>
                  </a:lnTo>
                  <a:lnTo>
                    <a:pt x="530" y="1086"/>
                  </a:lnTo>
                  <a:lnTo>
                    <a:pt x="550" y="1088"/>
                  </a:lnTo>
                  <a:lnTo>
                    <a:pt x="570" y="1089"/>
                  </a:lnTo>
                  <a:lnTo>
                    <a:pt x="570" y="1089"/>
                  </a:lnTo>
                  <a:lnTo>
                    <a:pt x="593" y="1088"/>
                  </a:lnTo>
                  <a:lnTo>
                    <a:pt x="615" y="1086"/>
                  </a:lnTo>
                  <a:lnTo>
                    <a:pt x="638" y="1084"/>
                  </a:lnTo>
                  <a:lnTo>
                    <a:pt x="660" y="1080"/>
                  </a:lnTo>
                  <a:lnTo>
                    <a:pt x="682" y="1076"/>
                  </a:lnTo>
                  <a:lnTo>
                    <a:pt x="704" y="1071"/>
                  </a:lnTo>
                  <a:lnTo>
                    <a:pt x="726" y="1064"/>
                  </a:lnTo>
                  <a:lnTo>
                    <a:pt x="747" y="1057"/>
                  </a:lnTo>
                  <a:lnTo>
                    <a:pt x="747" y="1057"/>
                  </a:lnTo>
                  <a:lnTo>
                    <a:pt x="772" y="1047"/>
                  </a:lnTo>
                  <a:lnTo>
                    <a:pt x="797" y="1037"/>
                  </a:lnTo>
                  <a:lnTo>
                    <a:pt x="820" y="1025"/>
                  </a:lnTo>
                  <a:lnTo>
                    <a:pt x="842" y="1012"/>
                  </a:lnTo>
                  <a:lnTo>
                    <a:pt x="863" y="997"/>
                  </a:lnTo>
                  <a:lnTo>
                    <a:pt x="885" y="982"/>
                  </a:lnTo>
                  <a:lnTo>
                    <a:pt x="904" y="966"/>
                  </a:lnTo>
                  <a:lnTo>
                    <a:pt x="923" y="950"/>
                  </a:lnTo>
                  <a:lnTo>
                    <a:pt x="942" y="932"/>
                  </a:lnTo>
                  <a:lnTo>
                    <a:pt x="958" y="913"/>
                  </a:lnTo>
                  <a:lnTo>
                    <a:pt x="975" y="894"/>
                  </a:lnTo>
                  <a:lnTo>
                    <a:pt x="989" y="874"/>
                  </a:lnTo>
                  <a:lnTo>
                    <a:pt x="1004" y="854"/>
                  </a:lnTo>
                  <a:lnTo>
                    <a:pt x="1017" y="832"/>
                  </a:lnTo>
                  <a:lnTo>
                    <a:pt x="1030" y="811"/>
                  </a:lnTo>
                  <a:lnTo>
                    <a:pt x="1040" y="788"/>
                  </a:lnTo>
                  <a:lnTo>
                    <a:pt x="1050" y="766"/>
                  </a:lnTo>
                  <a:lnTo>
                    <a:pt x="1059" y="742"/>
                  </a:lnTo>
                  <a:lnTo>
                    <a:pt x="1066" y="718"/>
                  </a:lnTo>
                  <a:lnTo>
                    <a:pt x="1074" y="695"/>
                  </a:lnTo>
                  <a:lnTo>
                    <a:pt x="1080" y="670"/>
                  </a:lnTo>
                  <a:lnTo>
                    <a:pt x="1083" y="645"/>
                  </a:lnTo>
                  <a:lnTo>
                    <a:pt x="1087" y="620"/>
                  </a:lnTo>
                  <a:lnTo>
                    <a:pt x="1089" y="595"/>
                  </a:lnTo>
                  <a:lnTo>
                    <a:pt x="1089" y="570"/>
                  </a:lnTo>
                  <a:lnTo>
                    <a:pt x="1089" y="544"/>
                  </a:lnTo>
                  <a:lnTo>
                    <a:pt x="1087" y="519"/>
                  </a:lnTo>
                  <a:lnTo>
                    <a:pt x="1083" y="493"/>
                  </a:lnTo>
                  <a:lnTo>
                    <a:pt x="1080" y="468"/>
                  </a:lnTo>
                  <a:lnTo>
                    <a:pt x="1074" y="442"/>
                  </a:lnTo>
                  <a:lnTo>
                    <a:pt x="1066" y="417"/>
                  </a:lnTo>
                  <a:lnTo>
                    <a:pt x="1058" y="392"/>
                  </a:lnTo>
                  <a:lnTo>
                    <a:pt x="1058" y="392"/>
                  </a:lnTo>
                  <a:lnTo>
                    <a:pt x="1051" y="373"/>
                  </a:lnTo>
                  <a:lnTo>
                    <a:pt x="1043" y="354"/>
                  </a:lnTo>
                  <a:lnTo>
                    <a:pt x="1033" y="336"/>
                  </a:lnTo>
                  <a:lnTo>
                    <a:pt x="1025" y="318"/>
                  </a:lnTo>
                  <a:lnTo>
                    <a:pt x="1014" y="300"/>
                  </a:lnTo>
                  <a:lnTo>
                    <a:pt x="1004" y="284"/>
                  </a:lnTo>
                  <a:lnTo>
                    <a:pt x="993" y="267"/>
                  </a:lnTo>
                  <a:lnTo>
                    <a:pt x="981" y="252"/>
                  </a:lnTo>
                  <a:lnTo>
                    <a:pt x="968" y="236"/>
                  </a:lnTo>
                  <a:lnTo>
                    <a:pt x="956" y="222"/>
                  </a:lnTo>
                  <a:lnTo>
                    <a:pt x="942" y="207"/>
                  </a:lnTo>
                  <a:lnTo>
                    <a:pt x="928" y="193"/>
                  </a:lnTo>
                  <a:lnTo>
                    <a:pt x="913" y="180"/>
                  </a:lnTo>
                  <a:lnTo>
                    <a:pt x="899" y="167"/>
                  </a:lnTo>
                  <a:lnTo>
                    <a:pt x="884" y="155"/>
                  </a:lnTo>
                  <a:lnTo>
                    <a:pt x="867" y="144"/>
                  </a:lnTo>
                  <a:lnTo>
                    <a:pt x="852" y="133"/>
                  </a:lnTo>
                  <a:lnTo>
                    <a:pt x="835" y="122"/>
                  </a:lnTo>
                  <a:lnTo>
                    <a:pt x="817" y="113"/>
                  </a:lnTo>
                  <a:lnTo>
                    <a:pt x="801" y="103"/>
                  </a:lnTo>
                  <a:lnTo>
                    <a:pt x="783" y="95"/>
                  </a:lnTo>
                  <a:lnTo>
                    <a:pt x="765" y="88"/>
                  </a:lnTo>
                  <a:lnTo>
                    <a:pt x="746" y="81"/>
                  </a:lnTo>
                  <a:lnTo>
                    <a:pt x="727" y="75"/>
                  </a:lnTo>
                  <a:lnTo>
                    <a:pt x="708" y="69"/>
                  </a:lnTo>
                  <a:lnTo>
                    <a:pt x="689" y="64"/>
                  </a:lnTo>
                  <a:lnTo>
                    <a:pt x="670" y="59"/>
                  </a:lnTo>
                  <a:lnTo>
                    <a:pt x="650" y="56"/>
                  </a:lnTo>
                  <a:lnTo>
                    <a:pt x="631" y="53"/>
                  </a:lnTo>
                  <a:lnTo>
                    <a:pt x="611" y="51"/>
                  </a:lnTo>
                  <a:lnTo>
                    <a:pt x="590" y="50"/>
                  </a:lnTo>
                  <a:lnTo>
                    <a:pt x="570" y="50"/>
                  </a:lnTo>
                  <a:lnTo>
                    <a:pt x="570"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78" name="Freeform 41"/>
            <p:cNvSpPr/>
            <p:nvPr/>
          </p:nvSpPr>
          <p:spPr bwMode="auto">
            <a:xfrm>
              <a:off x="3209531" y="4849794"/>
              <a:ext cx="806450" cy="366713"/>
            </a:xfrm>
            <a:custGeom>
              <a:avLst/>
              <a:gdLst>
                <a:gd name="T0" fmla="*/ 116 w 1524"/>
                <a:gd name="T1" fmla="*/ 689 h 694"/>
                <a:gd name="T2" fmla="*/ 63 w 1524"/>
                <a:gd name="T3" fmla="*/ 676 h 694"/>
                <a:gd name="T4" fmla="*/ 26 w 1524"/>
                <a:gd name="T5" fmla="*/ 653 h 694"/>
                <a:gd name="T6" fmla="*/ 5 w 1524"/>
                <a:gd name="T7" fmla="*/ 622 h 694"/>
                <a:gd name="T8" fmla="*/ 0 w 1524"/>
                <a:gd name="T9" fmla="*/ 599 h 694"/>
                <a:gd name="T10" fmla="*/ 9 w 1524"/>
                <a:gd name="T11" fmla="*/ 558 h 694"/>
                <a:gd name="T12" fmla="*/ 56 w 1524"/>
                <a:gd name="T13" fmla="*/ 492 h 694"/>
                <a:gd name="T14" fmla="*/ 128 w 1524"/>
                <a:gd name="T15" fmla="*/ 428 h 694"/>
                <a:gd name="T16" fmla="*/ 217 w 1524"/>
                <a:gd name="T17" fmla="*/ 368 h 694"/>
                <a:gd name="T18" fmla="*/ 235 w 1524"/>
                <a:gd name="T19" fmla="*/ 368 h 694"/>
                <a:gd name="T20" fmla="*/ 247 w 1524"/>
                <a:gd name="T21" fmla="*/ 378 h 694"/>
                <a:gd name="T22" fmla="*/ 249 w 1524"/>
                <a:gd name="T23" fmla="*/ 397 h 694"/>
                <a:gd name="T24" fmla="*/ 239 w 1524"/>
                <a:gd name="T25" fmla="*/ 412 h 694"/>
                <a:gd name="T26" fmla="*/ 167 w 1524"/>
                <a:gd name="T27" fmla="*/ 462 h 694"/>
                <a:gd name="T28" fmla="*/ 99 w 1524"/>
                <a:gd name="T29" fmla="*/ 519 h 694"/>
                <a:gd name="T30" fmla="*/ 61 w 1524"/>
                <a:gd name="T31" fmla="*/ 565 h 694"/>
                <a:gd name="T32" fmla="*/ 50 w 1524"/>
                <a:gd name="T33" fmla="*/ 600 h 694"/>
                <a:gd name="T34" fmla="*/ 58 w 1524"/>
                <a:gd name="T35" fmla="*/ 615 h 694"/>
                <a:gd name="T36" fmla="*/ 88 w 1524"/>
                <a:gd name="T37" fmla="*/ 632 h 694"/>
                <a:gd name="T38" fmla="*/ 145 w 1524"/>
                <a:gd name="T39" fmla="*/ 641 h 694"/>
                <a:gd name="T40" fmla="*/ 231 w 1524"/>
                <a:gd name="T41" fmla="*/ 641 h 694"/>
                <a:gd name="T42" fmla="*/ 344 w 1524"/>
                <a:gd name="T43" fmla="*/ 629 h 694"/>
                <a:gd name="T44" fmla="*/ 604 w 1524"/>
                <a:gd name="T45" fmla="*/ 571 h 694"/>
                <a:gd name="T46" fmla="*/ 819 w 1524"/>
                <a:gd name="T47" fmla="*/ 501 h 694"/>
                <a:gd name="T48" fmla="*/ 1110 w 1524"/>
                <a:gd name="T49" fmla="*/ 379 h 694"/>
                <a:gd name="T50" fmla="*/ 1320 w 1524"/>
                <a:gd name="T51" fmla="*/ 259 h 694"/>
                <a:gd name="T52" fmla="*/ 1442 w 1524"/>
                <a:gd name="T53" fmla="*/ 157 h 694"/>
                <a:gd name="T54" fmla="*/ 1470 w 1524"/>
                <a:gd name="T55" fmla="*/ 118 h 694"/>
                <a:gd name="T56" fmla="*/ 1473 w 1524"/>
                <a:gd name="T57" fmla="*/ 88 h 694"/>
                <a:gd name="T58" fmla="*/ 1459 w 1524"/>
                <a:gd name="T59" fmla="*/ 73 h 694"/>
                <a:gd name="T60" fmla="*/ 1415 w 1524"/>
                <a:gd name="T61" fmla="*/ 57 h 694"/>
                <a:gd name="T62" fmla="*/ 1340 w 1524"/>
                <a:gd name="T63" fmla="*/ 50 h 694"/>
                <a:gd name="T64" fmla="*/ 1237 w 1524"/>
                <a:gd name="T65" fmla="*/ 57 h 694"/>
                <a:gd name="T66" fmla="*/ 1195 w 1524"/>
                <a:gd name="T67" fmla="*/ 60 h 694"/>
                <a:gd name="T68" fmla="*/ 1181 w 1524"/>
                <a:gd name="T69" fmla="*/ 49 h 694"/>
                <a:gd name="T70" fmla="*/ 1178 w 1524"/>
                <a:gd name="T71" fmla="*/ 35 h 694"/>
                <a:gd name="T72" fmla="*/ 1186 w 1524"/>
                <a:gd name="T73" fmla="*/ 17 h 694"/>
                <a:gd name="T74" fmla="*/ 1199 w 1524"/>
                <a:gd name="T75" fmla="*/ 11 h 694"/>
                <a:gd name="T76" fmla="*/ 1350 w 1524"/>
                <a:gd name="T77" fmla="*/ 0 h 694"/>
                <a:gd name="T78" fmla="*/ 1440 w 1524"/>
                <a:gd name="T79" fmla="*/ 11 h 694"/>
                <a:gd name="T80" fmla="*/ 1497 w 1524"/>
                <a:gd name="T81" fmla="*/ 38 h 694"/>
                <a:gd name="T82" fmla="*/ 1517 w 1524"/>
                <a:gd name="T83" fmla="*/ 63 h 694"/>
                <a:gd name="T84" fmla="*/ 1524 w 1524"/>
                <a:gd name="T85" fmla="*/ 96 h 694"/>
                <a:gd name="T86" fmla="*/ 1508 w 1524"/>
                <a:gd name="T87" fmla="*/ 152 h 694"/>
                <a:gd name="T88" fmla="*/ 1459 w 1524"/>
                <a:gd name="T89" fmla="*/ 213 h 694"/>
                <a:gd name="T90" fmla="*/ 1383 w 1524"/>
                <a:gd name="T91" fmla="*/ 276 h 694"/>
                <a:gd name="T92" fmla="*/ 1231 w 1524"/>
                <a:gd name="T93" fmla="*/ 372 h 694"/>
                <a:gd name="T94" fmla="*/ 976 w 1524"/>
                <a:gd name="T95" fmla="*/ 494 h 694"/>
                <a:gd name="T96" fmla="*/ 762 w 1524"/>
                <a:gd name="T97" fmla="*/ 575 h 694"/>
                <a:gd name="T98" fmla="*/ 480 w 1524"/>
                <a:gd name="T99" fmla="*/ 654 h 694"/>
                <a:gd name="T100" fmla="*/ 292 w 1524"/>
                <a:gd name="T101" fmla="*/ 686 h 694"/>
                <a:gd name="T102" fmla="*/ 186 w 1524"/>
                <a:gd name="T103"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4" h="694">
                  <a:moveTo>
                    <a:pt x="186" y="694"/>
                  </a:moveTo>
                  <a:lnTo>
                    <a:pt x="186" y="694"/>
                  </a:lnTo>
                  <a:lnTo>
                    <a:pt x="150" y="692"/>
                  </a:lnTo>
                  <a:lnTo>
                    <a:pt x="116" y="689"/>
                  </a:lnTo>
                  <a:lnTo>
                    <a:pt x="102" y="686"/>
                  </a:lnTo>
                  <a:lnTo>
                    <a:pt x="88" y="683"/>
                  </a:lnTo>
                  <a:lnTo>
                    <a:pt x="75" y="679"/>
                  </a:lnTo>
                  <a:lnTo>
                    <a:pt x="63" y="676"/>
                  </a:lnTo>
                  <a:lnTo>
                    <a:pt x="52" y="671"/>
                  </a:lnTo>
                  <a:lnTo>
                    <a:pt x="43" y="665"/>
                  </a:lnTo>
                  <a:lnTo>
                    <a:pt x="33" y="660"/>
                  </a:lnTo>
                  <a:lnTo>
                    <a:pt x="26" y="653"/>
                  </a:lnTo>
                  <a:lnTo>
                    <a:pt x="19" y="646"/>
                  </a:lnTo>
                  <a:lnTo>
                    <a:pt x="13" y="639"/>
                  </a:lnTo>
                  <a:lnTo>
                    <a:pt x="8" y="631"/>
                  </a:lnTo>
                  <a:lnTo>
                    <a:pt x="5" y="622"/>
                  </a:lnTo>
                  <a:lnTo>
                    <a:pt x="5" y="622"/>
                  </a:lnTo>
                  <a:lnTo>
                    <a:pt x="2" y="615"/>
                  </a:lnTo>
                  <a:lnTo>
                    <a:pt x="1" y="607"/>
                  </a:lnTo>
                  <a:lnTo>
                    <a:pt x="0" y="599"/>
                  </a:lnTo>
                  <a:lnTo>
                    <a:pt x="1" y="591"/>
                  </a:lnTo>
                  <a:lnTo>
                    <a:pt x="1" y="583"/>
                  </a:lnTo>
                  <a:lnTo>
                    <a:pt x="4" y="575"/>
                  </a:lnTo>
                  <a:lnTo>
                    <a:pt x="9" y="558"/>
                  </a:lnTo>
                  <a:lnTo>
                    <a:pt x="18" y="542"/>
                  </a:lnTo>
                  <a:lnTo>
                    <a:pt x="28" y="525"/>
                  </a:lnTo>
                  <a:lnTo>
                    <a:pt x="40" y="508"/>
                  </a:lnTo>
                  <a:lnTo>
                    <a:pt x="56" y="492"/>
                  </a:lnTo>
                  <a:lnTo>
                    <a:pt x="72" y="475"/>
                  </a:lnTo>
                  <a:lnTo>
                    <a:pt x="90" y="460"/>
                  </a:lnTo>
                  <a:lnTo>
                    <a:pt x="109" y="443"/>
                  </a:lnTo>
                  <a:lnTo>
                    <a:pt x="128" y="428"/>
                  </a:lnTo>
                  <a:lnTo>
                    <a:pt x="170" y="398"/>
                  </a:lnTo>
                  <a:lnTo>
                    <a:pt x="212" y="371"/>
                  </a:lnTo>
                  <a:lnTo>
                    <a:pt x="212" y="371"/>
                  </a:lnTo>
                  <a:lnTo>
                    <a:pt x="217" y="368"/>
                  </a:lnTo>
                  <a:lnTo>
                    <a:pt x="222" y="367"/>
                  </a:lnTo>
                  <a:lnTo>
                    <a:pt x="227" y="367"/>
                  </a:lnTo>
                  <a:lnTo>
                    <a:pt x="231" y="367"/>
                  </a:lnTo>
                  <a:lnTo>
                    <a:pt x="235" y="368"/>
                  </a:lnTo>
                  <a:lnTo>
                    <a:pt x="240" y="371"/>
                  </a:lnTo>
                  <a:lnTo>
                    <a:pt x="243" y="374"/>
                  </a:lnTo>
                  <a:lnTo>
                    <a:pt x="247" y="378"/>
                  </a:lnTo>
                  <a:lnTo>
                    <a:pt x="247" y="378"/>
                  </a:lnTo>
                  <a:lnTo>
                    <a:pt x="249" y="383"/>
                  </a:lnTo>
                  <a:lnTo>
                    <a:pt x="250" y="387"/>
                  </a:lnTo>
                  <a:lnTo>
                    <a:pt x="250" y="392"/>
                  </a:lnTo>
                  <a:lnTo>
                    <a:pt x="249" y="397"/>
                  </a:lnTo>
                  <a:lnTo>
                    <a:pt x="248" y="402"/>
                  </a:lnTo>
                  <a:lnTo>
                    <a:pt x="246" y="406"/>
                  </a:lnTo>
                  <a:lnTo>
                    <a:pt x="242" y="410"/>
                  </a:lnTo>
                  <a:lnTo>
                    <a:pt x="239" y="412"/>
                  </a:lnTo>
                  <a:lnTo>
                    <a:pt x="239" y="412"/>
                  </a:lnTo>
                  <a:lnTo>
                    <a:pt x="212" y="430"/>
                  </a:lnTo>
                  <a:lnTo>
                    <a:pt x="189" y="445"/>
                  </a:lnTo>
                  <a:lnTo>
                    <a:pt x="167" y="462"/>
                  </a:lnTo>
                  <a:lnTo>
                    <a:pt x="147" y="478"/>
                  </a:lnTo>
                  <a:lnTo>
                    <a:pt x="129" y="492"/>
                  </a:lnTo>
                  <a:lnTo>
                    <a:pt x="113" y="506"/>
                  </a:lnTo>
                  <a:lnTo>
                    <a:pt x="99" y="519"/>
                  </a:lnTo>
                  <a:lnTo>
                    <a:pt x="87" y="532"/>
                  </a:lnTo>
                  <a:lnTo>
                    <a:pt x="76" y="544"/>
                  </a:lnTo>
                  <a:lnTo>
                    <a:pt x="68" y="555"/>
                  </a:lnTo>
                  <a:lnTo>
                    <a:pt x="61" y="565"/>
                  </a:lnTo>
                  <a:lnTo>
                    <a:pt x="56" y="575"/>
                  </a:lnTo>
                  <a:lnTo>
                    <a:pt x="52" y="584"/>
                  </a:lnTo>
                  <a:lnTo>
                    <a:pt x="51" y="593"/>
                  </a:lnTo>
                  <a:lnTo>
                    <a:pt x="50" y="600"/>
                  </a:lnTo>
                  <a:lnTo>
                    <a:pt x="52" y="606"/>
                  </a:lnTo>
                  <a:lnTo>
                    <a:pt x="52" y="606"/>
                  </a:lnTo>
                  <a:lnTo>
                    <a:pt x="55" y="610"/>
                  </a:lnTo>
                  <a:lnTo>
                    <a:pt x="58" y="615"/>
                  </a:lnTo>
                  <a:lnTo>
                    <a:pt x="63" y="620"/>
                  </a:lnTo>
                  <a:lnTo>
                    <a:pt x="70" y="624"/>
                  </a:lnTo>
                  <a:lnTo>
                    <a:pt x="78" y="628"/>
                  </a:lnTo>
                  <a:lnTo>
                    <a:pt x="88" y="632"/>
                  </a:lnTo>
                  <a:lnTo>
                    <a:pt x="100" y="634"/>
                  </a:lnTo>
                  <a:lnTo>
                    <a:pt x="113" y="638"/>
                  </a:lnTo>
                  <a:lnTo>
                    <a:pt x="128" y="640"/>
                  </a:lnTo>
                  <a:lnTo>
                    <a:pt x="145" y="641"/>
                  </a:lnTo>
                  <a:lnTo>
                    <a:pt x="164" y="643"/>
                  </a:lnTo>
                  <a:lnTo>
                    <a:pt x="184" y="644"/>
                  </a:lnTo>
                  <a:lnTo>
                    <a:pt x="207" y="643"/>
                  </a:lnTo>
                  <a:lnTo>
                    <a:pt x="231" y="641"/>
                  </a:lnTo>
                  <a:lnTo>
                    <a:pt x="258" y="640"/>
                  </a:lnTo>
                  <a:lnTo>
                    <a:pt x="286" y="637"/>
                  </a:lnTo>
                  <a:lnTo>
                    <a:pt x="286" y="637"/>
                  </a:lnTo>
                  <a:lnTo>
                    <a:pt x="344" y="629"/>
                  </a:lnTo>
                  <a:lnTo>
                    <a:pt x="405" y="619"/>
                  </a:lnTo>
                  <a:lnTo>
                    <a:pt x="469" y="606"/>
                  </a:lnTo>
                  <a:lnTo>
                    <a:pt x="535" y="590"/>
                  </a:lnTo>
                  <a:lnTo>
                    <a:pt x="604" y="571"/>
                  </a:lnTo>
                  <a:lnTo>
                    <a:pt x="674" y="550"/>
                  </a:lnTo>
                  <a:lnTo>
                    <a:pt x="747" y="527"/>
                  </a:lnTo>
                  <a:lnTo>
                    <a:pt x="819" y="501"/>
                  </a:lnTo>
                  <a:lnTo>
                    <a:pt x="819" y="501"/>
                  </a:lnTo>
                  <a:lnTo>
                    <a:pt x="899" y="472"/>
                  </a:lnTo>
                  <a:lnTo>
                    <a:pt x="975" y="441"/>
                  </a:lnTo>
                  <a:lnTo>
                    <a:pt x="1045" y="410"/>
                  </a:lnTo>
                  <a:lnTo>
                    <a:pt x="1110" y="379"/>
                  </a:lnTo>
                  <a:lnTo>
                    <a:pt x="1170" y="348"/>
                  </a:lnTo>
                  <a:lnTo>
                    <a:pt x="1225" y="317"/>
                  </a:lnTo>
                  <a:lnTo>
                    <a:pt x="1275" y="288"/>
                  </a:lnTo>
                  <a:lnTo>
                    <a:pt x="1320" y="259"/>
                  </a:lnTo>
                  <a:lnTo>
                    <a:pt x="1359" y="232"/>
                  </a:lnTo>
                  <a:lnTo>
                    <a:pt x="1392" y="206"/>
                  </a:lnTo>
                  <a:lnTo>
                    <a:pt x="1421" y="181"/>
                  </a:lnTo>
                  <a:lnTo>
                    <a:pt x="1442" y="157"/>
                  </a:lnTo>
                  <a:lnTo>
                    <a:pt x="1452" y="146"/>
                  </a:lnTo>
                  <a:lnTo>
                    <a:pt x="1459" y="137"/>
                  </a:lnTo>
                  <a:lnTo>
                    <a:pt x="1465" y="127"/>
                  </a:lnTo>
                  <a:lnTo>
                    <a:pt x="1470" y="118"/>
                  </a:lnTo>
                  <a:lnTo>
                    <a:pt x="1473" y="109"/>
                  </a:lnTo>
                  <a:lnTo>
                    <a:pt x="1474" y="101"/>
                  </a:lnTo>
                  <a:lnTo>
                    <a:pt x="1474" y="94"/>
                  </a:lnTo>
                  <a:lnTo>
                    <a:pt x="1473" y="88"/>
                  </a:lnTo>
                  <a:lnTo>
                    <a:pt x="1473" y="88"/>
                  </a:lnTo>
                  <a:lnTo>
                    <a:pt x="1470" y="82"/>
                  </a:lnTo>
                  <a:lnTo>
                    <a:pt x="1465" y="77"/>
                  </a:lnTo>
                  <a:lnTo>
                    <a:pt x="1459" y="73"/>
                  </a:lnTo>
                  <a:lnTo>
                    <a:pt x="1451" y="68"/>
                  </a:lnTo>
                  <a:lnTo>
                    <a:pt x="1440" y="63"/>
                  </a:lnTo>
                  <a:lnTo>
                    <a:pt x="1428" y="60"/>
                  </a:lnTo>
                  <a:lnTo>
                    <a:pt x="1415" y="57"/>
                  </a:lnTo>
                  <a:lnTo>
                    <a:pt x="1398" y="55"/>
                  </a:lnTo>
                  <a:lnTo>
                    <a:pt x="1382" y="52"/>
                  </a:lnTo>
                  <a:lnTo>
                    <a:pt x="1362" y="51"/>
                  </a:lnTo>
                  <a:lnTo>
                    <a:pt x="1340" y="50"/>
                  </a:lnTo>
                  <a:lnTo>
                    <a:pt x="1318" y="51"/>
                  </a:lnTo>
                  <a:lnTo>
                    <a:pt x="1293" y="52"/>
                  </a:lnTo>
                  <a:lnTo>
                    <a:pt x="1265" y="54"/>
                  </a:lnTo>
                  <a:lnTo>
                    <a:pt x="1237" y="57"/>
                  </a:lnTo>
                  <a:lnTo>
                    <a:pt x="1206" y="61"/>
                  </a:lnTo>
                  <a:lnTo>
                    <a:pt x="1206" y="61"/>
                  </a:lnTo>
                  <a:lnTo>
                    <a:pt x="1201" y="61"/>
                  </a:lnTo>
                  <a:lnTo>
                    <a:pt x="1195" y="60"/>
                  </a:lnTo>
                  <a:lnTo>
                    <a:pt x="1192" y="58"/>
                  </a:lnTo>
                  <a:lnTo>
                    <a:pt x="1187" y="56"/>
                  </a:lnTo>
                  <a:lnTo>
                    <a:pt x="1184" y="52"/>
                  </a:lnTo>
                  <a:lnTo>
                    <a:pt x="1181" y="49"/>
                  </a:lnTo>
                  <a:lnTo>
                    <a:pt x="1179" y="44"/>
                  </a:lnTo>
                  <a:lnTo>
                    <a:pt x="1178" y="39"/>
                  </a:lnTo>
                  <a:lnTo>
                    <a:pt x="1178" y="39"/>
                  </a:lnTo>
                  <a:lnTo>
                    <a:pt x="1178" y="35"/>
                  </a:lnTo>
                  <a:lnTo>
                    <a:pt x="1179" y="30"/>
                  </a:lnTo>
                  <a:lnTo>
                    <a:pt x="1180" y="25"/>
                  </a:lnTo>
                  <a:lnTo>
                    <a:pt x="1182" y="20"/>
                  </a:lnTo>
                  <a:lnTo>
                    <a:pt x="1186" y="17"/>
                  </a:lnTo>
                  <a:lnTo>
                    <a:pt x="1189" y="14"/>
                  </a:lnTo>
                  <a:lnTo>
                    <a:pt x="1194" y="12"/>
                  </a:lnTo>
                  <a:lnTo>
                    <a:pt x="1199" y="11"/>
                  </a:lnTo>
                  <a:lnTo>
                    <a:pt x="1199" y="11"/>
                  </a:lnTo>
                  <a:lnTo>
                    <a:pt x="1249" y="5"/>
                  </a:lnTo>
                  <a:lnTo>
                    <a:pt x="1300" y="1"/>
                  </a:lnTo>
                  <a:lnTo>
                    <a:pt x="1325" y="0"/>
                  </a:lnTo>
                  <a:lnTo>
                    <a:pt x="1350" y="0"/>
                  </a:lnTo>
                  <a:lnTo>
                    <a:pt x="1373" y="1"/>
                  </a:lnTo>
                  <a:lnTo>
                    <a:pt x="1397" y="4"/>
                  </a:lnTo>
                  <a:lnTo>
                    <a:pt x="1419" y="7"/>
                  </a:lnTo>
                  <a:lnTo>
                    <a:pt x="1440" y="11"/>
                  </a:lnTo>
                  <a:lnTo>
                    <a:pt x="1459" y="17"/>
                  </a:lnTo>
                  <a:lnTo>
                    <a:pt x="1476" y="25"/>
                  </a:lnTo>
                  <a:lnTo>
                    <a:pt x="1491" y="33"/>
                  </a:lnTo>
                  <a:lnTo>
                    <a:pt x="1497" y="38"/>
                  </a:lnTo>
                  <a:lnTo>
                    <a:pt x="1503" y="44"/>
                  </a:lnTo>
                  <a:lnTo>
                    <a:pt x="1509" y="50"/>
                  </a:lnTo>
                  <a:lnTo>
                    <a:pt x="1512" y="57"/>
                  </a:lnTo>
                  <a:lnTo>
                    <a:pt x="1517" y="63"/>
                  </a:lnTo>
                  <a:lnTo>
                    <a:pt x="1519" y="71"/>
                  </a:lnTo>
                  <a:lnTo>
                    <a:pt x="1519" y="71"/>
                  </a:lnTo>
                  <a:lnTo>
                    <a:pt x="1523" y="83"/>
                  </a:lnTo>
                  <a:lnTo>
                    <a:pt x="1524" y="96"/>
                  </a:lnTo>
                  <a:lnTo>
                    <a:pt x="1523" y="111"/>
                  </a:lnTo>
                  <a:lnTo>
                    <a:pt x="1519" y="124"/>
                  </a:lnTo>
                  <a:lnTo>
                    <a:pt x="1515" y="138"/>
                  </a:lnTo>
                  <a:lnTo>
                    <a:pt x="1508" y="152"/>
                  </a:lnTo>
                  <a:lnTo>
                    <a:pt x="1498" y="168"/>
                  </a:lnTo>
                  <a:lnTo>
                    <a:pt x="1486" y="182"/>
                  </a:lnTo>
                  <a:lnTo>
                    <a:pt x="1473" y="197"/>
                  </a:lnTo>
                  <a:lnTo>
                    <a:pt x="1459" y="213"/>
                  </a:lnTo>
                  <a:lnTo>
                    <a:pt x="1442" y="228"/>
                  </a:lnTo>
                  <a:lnTo>
                    <a:pt x="1425" y="245"/>
                  </a:lnTo>
                  <a:lnTo>
                    <a:pt x="1404" y="260"/>
                  </a:lnTo>
                  <a:lnTo>
                    <a:pt x="1383" y="276"/>
                  </a:lnTo>
                  <a:lnTo>
                    <a:pt x="1360" y="292"/>
                  </a:lnTo>
                  <a:lnTo>
                    <a:pt x="1337" y="308"/>
                  </a:lnTo>
                  <a:lnTo>
                    <a:pt x="1286" y="340"/>
                  </a:lnTo>
                  <a:lnTo>
                    <a:pt x="1231" y="372"/>
                  </a:lnTo>
                  <a:lnTo>
                    <a:pt x="1170" y="404"/>
                  </a:lnTo>
                  <a:lnTo>
                    <a:pt x="1109" y="435"/>
                  </a:lnTo>
                  <a:lnTo>
                    <a:pt x="1043" y="464"/>
                  </a:lnTo>
                  <a:lnTo>
                    <a:pt x="976" y="494"/>
                  </a:lnTo>
                  <a:lnTo>
                    <a:pt x="906" y="523"/>
                  </a:lnTo>
                  <a:lnTo>
                    <a:pt x="836" y="549"/>
                  </a:lnTo>
                  <a:lnTo>
                    <a:pt x="836" y="549"/>
                  </a:lnTo>
                  <a:lnTo>
                    <a:pt x="762" y="575"/>
                  </a:lnTo>
                  <a:lnTo>
                    <a:pt x="689" y="599"/>
                  </a:lnTo>
                  <a:lnTo>
                    <a:pt x="617" y="620"/>
                  </a:lnTo>
                  <a:lnTo>
                    <a:pt x="547" y="638"/>
                  </a:lnTo>
                  <a:lnTo>
                    <a:pt x="480" y="654"/>
                  </a:lnTo>
                  <a:lnTo>
                    <a:pt x="413" y="669"/>
                  </a:lnTo>
                  <a:lnTo>
                    <a:pt x="351" y="679"/>
                  </a:lnTo>
                  <a:lnTo>
                    <a:pt x="292" y="686"/>
                  </a:lnTo>
                  <a:lnTo>
                    <a:pt x="292" y="686"/>
                  </a:lnTo>
                  <a:lnTo>
                    <a:pt x="236" y="691"/>
                  </a:lnTo>
                  <a:lnTo>
                    <a:pt x="210" y="692"/>
                  </a:lnTo>
                  <a:lnTo>
                    <a:pt x="186" y="694"/>
                  </a:lnTo>
                  <a:lnTo>
                    <a:pt x="186" y="69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79" name="Freeform 42"/>
            <p:cNvSpPr/>
            <p:nvPr/>
          </p:nvSpPr>
          <p:spPr bwMode="auto">
            <a:xfrm>
              <a:off x="3333356" y="5081569"/>
              <a:ext cx="150813" cy="71438"/>
            </a:xfrm>
            <a:custGeom>
              <a:avLst/>
              <a:gdLst>
                <a:gd name="T0" fmla="*/ 25 w 286"/>
                <a:gd name="T1" fmla="*/ 136 h 136"/>
                <a:gd name="T2" fmla="*/ 25 w 286"/>
                <a:gd name="T3" fmla="*/ 136 h 136"/>
                <a:gd name="T4" fmla="*/ 16 w 286"/>
                <a:gd name="T5" fmla="*/ 134 h 136"/>
                <a:gd name="T6" fmla="*/ 10 w 286"/>
                <a:gd name="T7" fmla="*/ 132 h 136"/>
                <a:gd name="T8" fmla="*/ 4 w 286"/>
                <a:gd name="T9" fmla="*/ 126 h 136"/>
                <a:gd name="T10" fmla="*/ 1 w 286"/>
                <a:gd name="T11" fmla="*/ 120 h 136"/>
                <a:gd name="T12" fmla="*/ 1 w 286"/>
                <a:gd name="T13" fmla="*/ 120 h 136"/>
                <a:gd name="T14" fmla="*/ 0 w 286"/>
                <a:gd name="T15" fmla="*/ 114 h 136"/>
                <a:gd name="T16" fmla="*/ 0 w 286"/>
                <a:gd name="T17" fmla="*/ 110 h 136"/>
                <a:gd name="T18" fmla="*/ 0 w 286"/>
                <a:gd name="T19" fmla="*/ 105 h 136"/>
                <a:gd name="T20" fmla="*/ 2 w 286"/>
                <a:gd name="T21" fmla="*/ 100 h 136"/>
                <a:gd name="T22" fmla="*/ 4 w 286"/>
                <a:gd name="T23" fmla="*/ 97 h 136"/>
                <a:gd name="T24" fmla="*/ 7 w 286"/>
                <a:gd name="T25" fmla="*/ 93 h 136"/>
                <a:gd name="T26" fmla="*/ 12 w 286"/>
                <a:gd name="T27" fmla="*/ 89 h 136"/>
                <a:gd name="T28" fmla="*/ 15 w 286"/>
                <a:gd name="T29" fmla="*/ 88 h 136"/>
                <a:gd name="T30" fmla="*/ 253 w 286"/>
                <a:gd name="T31" fmla="*/ 2 h 136"/>
                <a:gd name="T32" fmla="*/ 253 w 286"/>
                <a:gd name="T33" fmla="*/ 2 h 136"/>
                <a:gd name="T34" fmla="*/ 257 w 286"/>
                <a:gd name="T35" fmla="*/ 0 h 136"/>
                <a:gd name="T36" fmla="*/ 262 w 286"/>
                <a:gd name="T37" fmla="*/ 0 h 136"/>
                <a:gd name="T38" fmla="*/ 267 w 286"/>
                <a:gd name="T39" fmla="*/ 0 h 136"/>
                <a:gd name="T40" fmla="*/ 272 w 286"/>
                <a:gd name="T41" fmla="*/ 3 h 136"/>
                <a:gd name="T42" fmla="*/ 276 w 286"/>
                <a:gd name="T43" fmla="*/ 5 h 136"/>
                <a:gd name="T44" fmla="*/ 280 w 286"/>
                <a:gd name="T45" fmla="*/ 7 h 136"/>
                <a:gd name="T46" fmla="*/ 282 w 286"/>
                <a:gd name="T47" fmla="*/ 12 h 136"/>
                <a:gd name="T48" fmla="*/ 285 w 286"/>
                <a:gd name="T49" fmla="*/ 16 h 136"/>
                <a:gd name="T50" fmla="*/ 285 w 286"/>
                <a:gd name="T51" fmla="*/ 16 h 136"/>
                <a:gd name="T52" fmla="*/ 286 w 286"/>
                <a:gd name="T53" fmla="*/ 22 h 136"/>
                <a:gd name="T54" fmla="*/ 286 w 286"/>
                <a:gd name="T55" fmla="*/ 26 h 136"/>
                <a:gd name="T56" fmla="*/ 286 w 286"/>
                <a:gd name="T57" fmla="*/ 31 h 136"/>
                <a:gd name="T58" fmla="*/ 283 w 286"/>
                <a:gd name="T59" fmla="*/ 36 h 136"/>
                <a:gd name="T60" fmla="*/ 281 w 286"/>
                <a:gd name="T61" fmla="*/ 40 h 136"/>
                <a:gd name="T62" fmla="*/ 279 w 286"/>
                <a:gd name="T63" fmla="*/ 43 h 136"/>
                <a:gd name="T64" fmla="*/ 274 w 286"/>
                <a:gd name="T65" fmla="*/ 47 h 136"/>
                <a:gd name="T66" fmla="*/ 269 w 286"/>
                <a:gd name="T67" fmla="*/ 48 h 136"/>
                <a:gd name="T68" fmla="*/ 33 w 286"/>
                <a:gd name="T69" fmla="*/ 134 h 136"/>
                <a:gd name="T70" fmla="*/ 33 w 286"/>
                <a:gd name="T71" fmla="*/ 134 h 136"/>
                <a:gd name="T72" fmla="*/ 28 w 286"/>
                <a:gd name="T73" fmla="*/ 136 h 136"/>
                <a:gd name="T74" fmla="*/ 25 w 286"/>
                <a:gd name="T75" fmla="*/ 136 h 136"/>
                <a:gd name="T76" fmla="*/ 25 w 286"/>
                <a:gd name="T7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136">
                  <a:moveTo>
                    <a:pt x="25" y="136"/>
                  </a:moveTo>
                  <a:lnTo>
                    <a:pt x="25" y="136"/>
                  </a:lnTo>
                  <a:lnTo>
                    <a:pt x="16" y="134"/>
                  </a:lnTo>
                  <a:lnTo>
                    <a:pt x="10" y="132"/>
                  </a:lnTo>
                  <a:lnTo>
                    <a:pt x="4" y="126"/>
                  </a:lnTo>
                  <a:lnTo>
                    <a:pt x="1" y="120"/>
                  </a:lnTo>
                  <a:lnTo>
                    <a:pt x="1" y="120"/>
                  </a:lnTo>
                  <a:lnTo>
                    <a:pt x="0" y="114"/>
                  </a:lnTo>
                  <a:lnTo>
                    <a:pt x="0" y="110"/>
                  </a:lnTo>
                  <a:lnTo>
                    <a:pt x="0" y="105"/>
                  </a:lnTo>
                  <a:lnTo>
                    <a:pt x="2" y="100"/>
                  </a:lnTo>
                  <a:lnTo>
                    <a:pt x="4" y="97"/>
                  </a:lnTo>
                  <a:lnTo>
                    <a:pt x="7" y="93"/>
                  </a:lnTo>
                  <a:lnTo>
                    <a:pt x="12" y="89"/>
                  </a:lnTo>
                  <a:lnTo>
                    <a:pt x="15" y="88"/>
                  </a:lnTo>
                  <a:lnTo>
                    <a:pt x="253" y="2"/>
                  </a:lnTo>
                  <a:lnTo>
                    <a:pt x="253" y="2"/>
                  </a:lnTo>
                  <a:lnTo>
                    <a:pt x="257" y="0"/>
                  </a:lnTo>
                  <a:lnTo>
                    <a:pt x="262" y="0"/>
                  </a:lnTo>
                  <a:lnTo>
                    <a:pt x="267" y="0"/>
                  </a:lnTo>
                  <a:lnTo>
                    <a:pt x="272" y="3"/>
                  </a:lnTo>
                  <a:lnTo>
                    <a:pt x="276" y="5"/>
                  </a:lnTo>
                  <a:lnTo>
                    <a:pt x="280" y="7"/>
                  </a:lnTo>
                  <a:lnTo>
                    <a:pt x="282" y="12"/>
                  </a:lnTo>
                  <a:lnTo>
                    <a:pt x="285" y="16"/>
                  </a:lnTo>
                  <a:lnTo>
                    <a:pt x="285" y="16"/>
                  </a:lnTo>
                  <a:lnTo>
                    <a:pt x="286" y="22"/>
                  </a:lnTo>
                  <a:lnTo>
                    <a:pt x="286" y="26"/>
                  </a:lnTo>
                  <a:lnTo>
                    <a:pt x="286" y="31"/>
                  </a:lnTo>
                  <a:lnTo>
                    <a:pt x="283" y="36"/>
                  </a:lnTo>
                  <a:lnTo>
                    <a:pt x="281" y="40"/>
                  </a:lnTo>
                  <a:lnTo>
                    <a:pt x="279" y="43"/>
                  </a:lnTo>
                  <a:lnTo>
                    <a:pt x="274" y="47"/>
                  </a:lnTo>
                  <a:lnTo>
                    <a:pt x="269" y="48"/>
                  </a:lnTo>
                  <a:lnTo>
                    <a:pt x="33" y="134"/>
                  </a:lnTo>
                  <a:lnTo>
                    <a:pt x="33" y="134"/>
                  </a:lnTo>
                  <a:lnTo>
                    <a:pt x="28" y="136"/>
                  </a:lnTo>
                  <a:lnTo>
                    <a:pt x="25" y="136"/>
                  </a:lnTo>
                  <a:lnTo>
                    <a:pt x="25" y="13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0" name="Freeform 43"/>
            <p:cNvSpPr/>
            <p:nvPr/>
          </p:nvSpPr>
          <p:spPr bwMode="auto">
            <a:xfrm>
              <a:off x="3317481" y="5029181"/>
              <a:ext cx="147638" cy="68263"/>
            </a:xfrm>
            <a:custGeom>
              <a:avLst/>
              <a:gdLst>
                <a:gd name="T0" fmla="*/ 25 w 278"/>
                <a:gd name="T1" fmla="*/ 131 h 131"/>
                <a:gd name="T2" fmla="*/ 25 w 278"/>
                <a:gd name="T3" fmla="*/ 131 h 131"/>
                <a:gd name="T4" fmla="*/ 18 w 278"/>
                <a:gd name="T5" fmla="*/ 130 h 131"/>
                <a:gd name="T6" fmla="*/ 12 w 278"/>
                <a:gd name="T7" fmla="*/ 127 h 131"/>
                <a:gd name="T8" fmla="*/ 6 w 278"/>
                <a:gd name="T9" fmla="*/ 122 h 131"/>
                <a:gd name="T10" fmla="*/ 3 w 278"/>
                <a:gd name="T11" fmla="*/ 115 h 131"/>
                <a:gd name="T12" fmla="*/ 3 w 278"/>
                <a:gd name="T13" fmla="*/ 115 h 131"/>
                <a:gd name="T14" fmla="*/ 2 w 278"/>
                <a:gd name="T15" fmla="*/ 110 h 131"/>
                <a:gd name="T16" fmla="*/ 0 w 278"/>
                <a:gd name="T17" fmla="*/ 105 h 131"/>
                <a:gd name="T18" fmla="*/ 2 w 278"/>
                <a:gd name="T19" fmla="*/ 101 h 131"/>
                <a:gd name="T20" fmla="*/ 3 w 278"/>
                <a:gd name="T21" fmla="*/ 96 h 131"/>
                <a:gd name="T22" fmla="*/ 5 w 278"/>
                <a:gd name="T23" fmla="*/ 92 h 131"/>
                <a:gd name="T24" fmla="*/ 9 w 278"/>
                <a:gd name="T25" fmla="*/ 89 h 131"/>
                <a:gd name="T26" fmla="*/ 12 w 278"/>
                <a:gd name="T27" fmla="*/ 85 h 131"/>
                <a:gd name="T28" fmla="*/ 17 w 278"/>
                <a:gd name="T29" fmla="*/ 83 h 131"/>
                <a:gd name="T30" fmla="*/ 244 w 278"/>
                <a:gd name="T31" fmla="*/ 1 h 131"/>
                <a:gd name="T32" fmla="*/ 244 w 278"/>
                <a:gd name="T33" fmla="*/ 1 h 131"/>
                <a:gd name="T34" fmla="*/ 250 w 278"/>
                <a:gd name="T35" fmla="*/ 0 h 131"/>
                <a:gd name="T36" fmla="*/ 254 w 278"/>
                <a:gd name="T37" fmla="*/ 0 h 131"/>
                <a:gd name="T38" fmla="*/ 259 w 278"/>
                <a:gd name="T39" fmla="*/ 0 h 131"/>
                <a:gd name="T40" fmla="*/ 264 w 278"/>
                <a:gd name="T41" fmla="*/ 1 h 131"/>
                <a:gd name="T42" fmla="*/ 267 w 278"/>
                <a:gd name="T43" fmla="*/ 4 h 131"/>
                <a:gd name="T44" fmla="*/ 271 w 278"/>
                <a:gd name="T45" fmla="*/ 7 h 131"/>
                <a:gd name="T46" fmla="*/ 275 w 278"/>
                <a:gd name="T47" fmla="*/ 10 h 131"/>
                <a:gd name="T48" fmla="*/ 276 w 278"/>
                <a:gd name="T49" fmla="*/ 15 h 131"/>
                <a:gd name="T50" fmla="*/ 276 w 278"/>
                <a:gd name="T51" fmla="*/ 15 h 131"/>
                <a:gd name="T52" fmla="*/ 277 w 278"/>
                <a:gd name="T53" fmla="*/ 20 h 131"/>
                <a:gd name="T54" fmla="*/ 278 w 278"/>
                <a:gd name="T55" fmla="*/ 26 h 131"/>
                <a:gd name="T56" fmla="*/ 277 w 278"/>
                <a:gd name="T57" fmla="*/ 30 h 131"/>
                <a:gd name="T58" fmla="*/ 276 w 278"/>
                <a:gd name="T59" fmla="*/ 34 h 131"/>
                <a:gd name="T60" fmla="*/ 273 w 278"/>
                <a:gd name="T61" fmla="*/ 39 h 131"/>
                <a:gd name="T62" fmla="*/ 270 w 278"/>
                <a:gd name="T63" fmla="*/ 42 h 131"/>
                <a:gd name="T64" fmla="*/ 266 w 278"/>
                <a:gd name="T65" fmla="*/ 45 h 131"/>
                <a:gd name="T66" fmla="*/ 262 w 278"/>
                <a:gd name="T67" fmla="*/ 47 h 131"/>
                <a:gd name="T68" fmla="*/ 35 w 278"/>
                <a:gd name="T69" fmla="*/ 130 h 131"/>
                <a:gd name="T70" fmla="*/ 35 w 278"/>
                <a:gd name="T71" fmla="*/ 130 h 131"/>
                <a:gd name="T72" fmla="*/ 30 w 278"/>
                <a:gd name="T73" fmla="*/ 131 h 131"/>
                <a:gd name="T74" fmla="*/ 25 w 278"/>
                <a:gd name="T75" fmla="*/ 131 h 131"/>
                <a:gd name="T76" fmla="*/ 25 w 278"/>
                <a:gd name="T7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131">
                  <a:moveTo>
                    <a:pt x="25" y="131"/>
                  </a:moveTo>
                  <a:lnTo>
                    <a:pt x="25" y="131"/>
                  </a:lnTo>
                  <a:lnTo>
                    <a:pt x="18" y="130"/>
                  </a:lnTo>
                  <a:lnTo>
                    <a:pt x="12" y="127"/>
                  </a:lnTo>
                  <a:lnTo>
                    <a:pt x="6" y="122"/>
                  </a:lnTo>
                  <a:lnTo>
                    <a:pt x="3" y="115"/>
                  </a:lnTo>
                  <a:lnTo>
                    <a:pt x="3" y="115"/>
                  </a:lnTo>
                  <a:lnTo>
                    <a:pt x="2" y="110"/>
                  </a:lnTo>
                  <a:lnTo>
                    <a:pt x="0" y="105"/>
                  </a:lnTo>
                  <a:lnTo>
                    <a:pt x="2" y="101"/>
                  </a:lnTo>
                  <a:lnTo>
                    <a:pt x="3" y="96"/>
                  </a:lnTo>
                  <a:lnTo>
                    <a:pt x="5" y="92"/>
                  </a:lnTo>
                  <a:lnTo>
                    <a:pt x="9" y="89"/>
                  </a:lnTo>
                  <a:lnTo>
                    <a:pt x="12" y="85"/>
                  </a:lnTo>
                  <a:lnTo>
                    <a:pt x="17" y="83"/>
                  </a:lnTo>
                  <a:lnTo>
                    <a:pt x="244" y="1"/>
                  </a:lnTo>
                  <a:lnTo>
                    <a:pt x="244" y="1"/>
                  </a:lnTo>
                  <a:lnTo>
                    <a:pt x="250" y="0"/>
                  </a:lnTo>
                  <a:lnTo>
                    <a:pt x="254" y="0"/>
                  </a:lnTo>
                  <a:lnTo>
                    <a:pt x="259" y="0"/>
                  </a:lnTo>
                  <a:lnTo>
                    <a:pt x="264" y="1"/>
                  </a:lnTo>
                  <a:lnTo>
                    <a:pt x="267" y="4"/>
                  </a:lnTo>
                  <a:lnTo>
                    <a:pt x="271" y="7"/>
                  </a:lnTo>
                  <a:lnTo>
                    <a:pt x="275" y="10"/>
                  </a:lnTo>
                  <a:lnTo>
                    <a:pt x="276" y="15"/>
                  </a:lnTo>
                  <a:lnTo>
                    <a:pt x="276" y="15"/>
                  </a:lnTo>
                  <a:lnTo>
                    <a:pt x="277" y="20"/>
                  </a:lnTo>
                  <a:lnTo>
                    <a:pt x="278" y="26"/>
                  </a:lnTo>
                  <a:lnTo>
                    <a:pt x="277" y="30"/>
                  </a:lnTo>
                  <a:lnTo>
                    <a:pt x="276" y="34"/>
                  </a:lnTo>
                  <a:lnTo>
                    <a:pt x="273" y="39"/>
                  </a:lnTo>
                  <a:lnTo>
                    <a:pt x="270" y="42"/>
                  </a:lnTo>
                  <a:lnTo>
                    <a:pt x="266" y="45"/>
                  </a:lnTo>
                  <a:lnTo>
                    <a:pt x="262" y="47"/>
                  </a:lnTo>
                  <a:lnTo>
                    <a:pt x="35" y="130"/>
                  </a:lnTo>
                  <a:lnTo>
                    <a:pt x="35" y="130"/>
                  </a:lnTo>
                  <a:lnTo>
                    <a:pt x="30" y="131"/>
                  </a:lnTo>
                  <a:lnTo>
                    <a:pt x="25" y="131"/>
                  </a:lnTo>
                  <a:lnTo>
                    <a:pt x="25" y="13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1" name="Freeform 44"/>
            <p:cNvSpPr/>
            <p:nvPr/>
          </p:nvSpPr>
          <p:spPr bwMode="auto">
            <a:xfrm>
              <a:off x="3315894" y="4964094"/>
              <a:ext cx="161925" cy="74613"/>
            </a:xfrm>
            <a:custGeom>
              <a:avLst/>
              <a:gdLst>
                <a:gd name="T0" fmla="*/ 25 w 305"/>
                <a:gd name="T1" fmla="*/ 143 h 143"/>
                <a:gd name="T2" fmla="*/ 25 w 305"/>
                <a:gd name="T3" fmla="*/ 143 h 143"/>
                <a:gd name="T4" fmla="*/ 17 w 305"/>
                <a:gd name="T5" fmla="*/ 142 h 143"/>
                <a:gd name="T6" fmla="*/ 10 w 305"/>
                <a:gd name="T7" fmla="*/ 139 h 143"/>
                <a:gd name="T8" fmla="*/ 6 w 305"/>
                <a:gd name="T9" fmla="*/ 133 h 143"/>
                <a:gd name="T10" fmla="*/ 1 w 305"/>
                <a:gd name="T11" fmla="*/ 127 h 143"/>
                <a:gd name="T12" fmla="*/ 1 w 305"/>
                <a:gd name="T13" fmla="*/ 127 h 143"/>
                <a:gd name="T14" fmla="*/ 0 w 305"/>
                <a:gd name="T15" fmla="*/ 121 h 143"/>
                <a:gd name="T16" fmla="*/ 0 w 305"/>
                <a:gd name="T17" fmla="*/ 117 h 143"/>
                <a:gd name="T18" fmla="*/ 1 w 305"/>
                <a:gd name="T19" fmla="*/ 112 h 143"/>
                <a:gd name="T20" fmla="*/ 2 w 305"/>
                <a:gd name="T21" fmla="*/ 108 h 143"/>
                <a:gd name="T22" fmla="*/ 4 w 305"/>
                <a:gd name="T23" fmla="*/ 104 h 143"/>
                <a:gd name="T24" fmla="*/ 8 w 305"/>
                <a:gd name="T25" fmla="*/ 100 h 143"/>
                <a:gd name="T26" fmla="*/ 11 w 305"/>
                <a:gd name="T27" fmla="*/ 98 h 143"/>
                <a:gd name="T28" fmla="*/ 16 w 305"/>
                <a:gd name="T29" fmla="*/ 95 h 143"/>
                <a:gd name="T30" fmla="*/ 271 w 305"/>
                <a:gd name="T31" fmla="*/ 3 h 143"/>
                <a:gd name="T32" fmla="*/ 271 w 305"/>
                <a:gd name="T33" fmla="*/ 3 h 143"/>
                <a:gd name="T34" fmla="*/ 276 w 305"/>
                <a:gd name="T35" fmla="*/ 1 h 143"/>
                <a:gd name="T36" fmla="*/ 281 w 305"/>
                <a:gd name="T37" fmla="*/ 0 h 143"/>
                <a:gd name="T38" fmla="*/ 286 w 305"/>
                <a:gd name="T39" fmla="*/ 1 h 143"/>
                <a:gd name="T40" fmla="*/ 290 w 305"/>
                <a:gd name="T41" fmla="*/ 3 h 143"/>
                <a:gd name="T42" fmla="*/ 294 w 305"/>
                <a:gd name="T43" fmla="*/ 5 h 143"/>
                <a:gd name="T44" fmla="*/ 298 w 305"/>
                <a:gd name="T45" fmla="*/ 9 h 143"/>
                <a:gd name="T46" fmla="*/ 301 w 305"/>
                <a:gd name="T47" fmla="*/ 12 h 143"/>
                <a:gd name="T48" fmla="*/ 302 w 305"/>
                <a:gd name="T49" fmla="*/ 17 h 143"/>
                <a:gd name="T50" fmla="*/ 302 w 305"/>
                <a:gd name="T51" fmla="*/ 17 h 143"/>
                <a:gd name="T52" fmla="*/ 305 w 305"/>
                <a:gd name="T53" fmla="*/ 22 h 143"/>
                <a:gd name="T54" fmla="*/ 305 w 305"/>
                <a:gd name="T55" fmla="*/ 26 h 143"/>
                <a:gd name="T56" fmla="*/ 304 w 305"/>
                <a:gd name="T57" fmla="*/ 31 h 143"/>
                <a:gd name="T58" fmla="*/ 302 w 305"/>
                <a:gd name="T59" fmla="*/ 36 h 143"/>
                <a:gd name="T60" fmla="*/ 300 w 305"/>
                <a:gd name="T61" fmla="*/ 41 h 143"/>
                <a:gd name="T62" fmla="*/ 296 w 305"/>
                <a:gd name="T63" fmla="*/ 44 h 143"/>
                <a:gd name="T64" fmla="*/ 293 w 305"/>
                <a:gd name="T65" fmla="*/ 47 h 143"/>
                <a:gd name="T66" fmla="*/ 288 w 305"/>
                <a:gd name="T67" fmla="*/ 49 h 143"/>
                <a:gd name="T68" fmla="*/ 33 w 305"/>
                <a:gd name="T69" fmla="*/ 142 h 143"/>
                <a:gd name="T70" fmla="*/ 33 w 305"/>
                <a:gd name="T71" fmla="*/ 142 h 143"/>
                <a:gd name="T72" fmla="*/ 29 w 305"/>
                <a:gd name="T73" fmla="*/ 143 h 143"/>
                <a:gd name="T74" fmla="*/ 25 w 305"/>
                <a:gd name="T75" fmla="*/ 143 h 143"/>
                <a:gd name="T76" fmla="*/ 25 w 305"/>
                <a:gd name="T7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143">
                  <a:moveTo>
                    <a:pt x="25" y="143"/>
                  </a:moveTo>
                  <a:lnTo>
                    <a:pt x="25" y="143"/>
                  </a:lnTo>
                  <a:lnTo>
                    <a:pt x="17" y="142"/>
                  </a:lnTo>
                  <a:lnTo>
                    <a:pt x="10" y="139"/>
                  </a:lnTo>
                  <a:lnTo>
                    <a:pt x="6" y="133"/>
                  </a:lnTo>
                  <a:lnTo>
                    <a:pt x="1" y="127"/>
                  </a:lnTo>
                  <a:lnTo>
                    <a:pt x="1" y="127"/>
                  </a:lnTo>
                  <a:lnTo>
                    <a:pt x="0" y="121"/>
                  </a:lnTo>
                  <a:lnTo>
                    <a:pt x="0" y="117"/>
                  </a:lnTo>
                  <a:lnTo>
                    <a:pt x="1" y="112"/>
                  </a:lnTo>
                  <a:lnTo>
                    <a:pt x="2" y="108"/>
                  </a:lnTo>
                  <a:lnTo>
                    <a:pt x="4" y="104"/>
                  </a:lnTo>
                  <a:lnTo>
                    <a:pt x="8" y="100"/>
                  </a:lnTo>
                  <a:lnTo>
                    <a:pt x="11" y="98"/>
                  </a:lnTo>
                  <a:lnTo>
                    <a:pt x="16" y="95"/>
                  </a:lnTo>
                  <a:lnTo>
                    <a:pt x="271" y="3"/>
                  </a:lnTo>
                  <a:lnTo>
                    <a:pt x="271" y="3"/>
                  </a:lnTo>
                  <a:lnTo>
                    <a:pt x="276" y="1"/>
                  </a:lnTo>
                  <a:lnTo>
                    <a:pt x="281" y="0"/>
                  </a:lnTo>
                  <a:lnTo>
                    <a:pt x="286" y="1"/>
                  </a:lnTo>
                  <a:lnTo>
                    <a:pt x="290" y="3"/>
                  </a:lnTo>
                  <a:lnTo>
                    <a:pt x="294" y="5"/>
                  </a:lnTo>
                  <a:lnTo>
                    <a:pt x="298" y="9"/>
                  </a:lnTo>
                  <a:lnTo>
                    <a:pt x="301" y="12"/>
                  </a:lnTo>
                  <a:lnTo>
                    <a:pt x="302" y="17"/>
                  </a:lnTo>
                  <a:lnTo>
                    <a:pt x="302" y="17"/>
                  </a:lnTo>
                  <a:lnTo>
                    <a:pt x="305" y="22"/>
                  </a:lnTo>
                  <a:lnTo>
                    <a:pt x="305" y="26"/>
                  </a:lnTo>
                  <a:lnTo>
                    <a:pt x="304" y="31"/>
                  </a:lnTo>
                  <a:lnTo>
                    <a:pt x="302" y="36"/>
                  </a:lnTo>
                  <a:lnTo>
                    <a:pt x="300" y="41"/>
                  </a:lnTo>
                  <a:lnTo>
                    <a:pt x="296" y="44"/>
                  </a:lnTo>
                  <a:lnTo>
                    <a:pt x="293" y="47"/>
                  </a:lnTo>
                  <a:lnTo>
                    <a:pt x="288" y="49"/>
                  </a:lnTo>
                  <a:lnTo>
                    <a:pt x="33" y="142"/>
                  </a:lnTo>
                  <a:lnTo>
                    <a:pt x="33" y="142"/>
                  </a:lnTo>
                  <a:lnTo>
                    <a:pt x="29" y="143"/>
                  </a:lnTo>
                  <a:lnTo>
                    <a:pt x="25" y="143"/>
                  </a:lnTo>
                  <a:lnTo>
                    <a:pt x="25" y="143"/>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2" name="Freeform 45"/>
            <p:cNvSpPr/>
            <p:nvPr/>
          </p:nvSpPr>
          <p:spPr bwMode="auto">
            <a:xfrm>
              <a:off x="3327006" y="4899006"/>
              <a:ext cx="161925" cy="76200"/>
            </a:xfrm>
            <a:custGeom>
              <a:avLst/>
              <a:gdLst>
                <a:gd name="T0" fmla="*/ 25 w 306"/>
                <a:gd name="T1" fmla="*/ 144 h 144"/>
                <a:gd name="T2" fmla="*/ 25 w 306"/>
                <a:gd name="T3" fmla="*/ 144 h 144"/>
                <a:gd name="T4" fmla="*/ 17 w 306"/>
                <a:gd name="T5" fmla="*/ 143 h 144"/>
                <a:gd name="T6" fmla="*/ 11 w 306"/>
                <a:gd name="T7" fmla="*/ 139 h 144"/>
                <a:gd name="T8" fmla="*/ 5 w 306"/>
                <a:gd name="T9" fmla="*/ 134 h 144"/>
                <a:gd name="T10" fmla="*/ 1 w 306"/>
                <a:gd name="T11" fmla="*/ 127 h 144"/>
                <a:gd name="T12" fmla="*/ 1 w 306"/>
                <a:gd name="T13" fmla="*/ 127 h 144"/>
                <a:gd name="T14" fmla="*/ 0 w 306"/>
                <a:gd name="T15" fmla="*/ 122 h 144"/>
                <a:gd name="T16" fmla="*/ 0 w 306"/>
                <a:gd name="T17" fmla="*/ 118 h 144"/>
                <a:gd name="T18" fmla="*/ 0 w 306"/>
                <a:gd name="T19" fmla="*/ 113 h 144"/>
                <a:gd name="T20" fmla="*/ 2 w 306"/>
                <a:gd name="T21" fmla="*/ 108 h 144"/>
                <a:gd name="T22" fmla="*/ 5 w 306"/>
                <a:gd name="T23" fmla="*/ 103 h 144"/>
                <a:gd name="T24" fmla="*/ 7 w 306"/>
                <a:gd name="T25" fmla="*/ 100 h 144"/>
                <a:gd name="T26" fmla="*/ 12 w 306"/>
                <a:gd name="T27" fmla="*/ 98 h 144"/>
                <a:gd name="T28" fmla="*/ 15 w 306"/>
                <a:gd name="T29" fmla="*/ 95 h 144"/>
                <a:gd name="T30" fmla="*/ 273 w 306"/>
                <a:gd name="T31" fmla="*/ 1 h 144"/>
                <a:gd name="T32" fmla="*/ 273 w 306"/>
                <a:gd name="T33" fmla="*/ 1 h 144"/>
                <a:gd name="T34" fmla="*/ 278 w 306"/>
                <a:gd name="T35" fmla="*/ 0 h 144"/>
                <a:gd name="T36" fmla="*/ 283 w 306"/>
                <a:gd name="T37" fmla="*/ 0 h 144"/>
                <a:gd name="T38" fmla="*/ 287 w 306"/>
                <a:gd name="T39" fmla="*/ 1 h 144"/>
                <a:gd name="T40" fmla="*/ 292 w 306"/>
                <a:gd name="T41" fmla="*/ 3 h 144"/>
                <a:gd name="T42" fmla="*/ 296 w 306"/>
                <a:gd name="T43" fmla="*/ 5 h 144"/>
                <a:gd name="T44" fmla="*/ 299 w 306"/>
                <a:gd name="T45" fmla="*/ 8 h 144"/>
                <a:gd name="T46" fmla="*/ 303 w 306"/>
                <a:gd name="T47" fmla="*/ 12 h 144"/>
                <a:gd name="T48" fmla="*/ 305 w 306"/>
                <a:gd name="T49" fmla="*/ 17 h 144"/>
                <a:gd name="T50" fmla="*/ 305 w 306"/>
                <a:gd name="T51" fmla="*/ 17 h 144"/>
                <a:gd name="T52" fmla="*/ 306 w 306"/>
                <a:gd name="T53" fmla="*/ 22 h 144"/>
                <a:gd name="T54" fmla="*/ 306 w 306"/>
                <a:gd name="T55" fmla="*/ 26 h 144"/>
                <a:gd name="T56" fmla="*/ 305 w 306"/>
                <a:gd name="T57" fmla="*/ 31 h 144"/>
                <a:gd name="T58" fmla="*/ 304 w 306"/>
                <a:gd name="T59" fmla="*/ 36 h 144"/>
                <a:gd name="T60" fmla="*/ 302 w 306"/>
                <a:gd name="T61" fmla="*/ 39 h 144"/>
                <a:gd name="T62" fmla="*/ 298 w 306"/>
                <a:gd name="T63" fmla="*/ 44 h 144"/>
                <a:gd name="T64" fmla="*/ 294 w 306"/>
                <a:gd name="T65" fmla="*/ 46 h 144"/>
                <a:gd name="T66" fmla="*/ 290 w 306"/>
                <a:gd name="T67" fmla="*/ 49 h 144"/>
                <a:gd name="T68" fmla="*/ 33 w 306"/>
                <a:gd name="T69" fmla="*/ 143 h 144"/>
                <a:gd name="T70" fmla="*/ 33 w 306"/>
                <a:gd name="T71" fmla="*/ 143 h 144"/>
                <a:gd name="T72" fmla="*/ 28 w 306"/>
                <a:gd name="T73" fmla="*/ 144 h 144"/>
                <a:gd name="T74" fmla="*/ 25 w 306"/>
                <a:gd name="T75" fmla="*/ 144 h 144"/>
                <a:gd name="T76" fmla="*/ 25 w 306"/>
                <a:gd name="T7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144">
                  <a:moveTo>
                    <a:pt x="25" y="144"/>
                  </a:moveTo>
                  <a:lnTo>
                    <a:pt x="25" y="144"/>
                  </a:lnTo>
                  <a:lnTo>
                    <a:pt x="17" y="143"/>
                  </a:lnTo>
                  <a:lnTo>
                    <a:pt x="11" y="139"/>
                  </a:lnTo>
                  <a:lnTo>
                    <a:pt x="5" y="134"/>
                  </a:lnTo>
                  <a:lnTo>
                    <a:pt x="1" y="127"/>
                  </a:lnTo>
                  <a:lnTo>
                    <a:pt x="1" y="127"/>
                  </a:lnTo>
                  <a:lnTo>
                    <a:pt x="0" y="122"/>
                  </a:lnTo>
                  <a:lnTo>
                    <a:pt x="0" y="118"/>
                  </a:lnTo>
                  <a:lnTo>
                    <a:pt x="0" y="113"/>
                  </a:lnTo>
                  <a:lnTo>
                    <a:pt x="2" y="108"/>
                  </a:lnTo>
                  <a:lnTo>
                    <a:pt x="5" y="103"/>
                  </a:lnTo>
                  <a:lnTo>
                    <a:pt x="7" y="100"/>
                  </a:lnTo>
                  <a:lnTo>
                    <a:pt x="12" y="98"/>
                  </a:lnTo>
                  <a:lnTo>
                    <a:pt x="15" y="95"/>
                  </a:lnTo>
                  <a:lnTo>
                    <a:pt x="273" y="1"/>
                  </a:lnTo>
                  <a:lnTo>
                    <a:pt x="273" y="1"/>
                  </a:lnTo>
                  <a:lnTo>
                    <a:pt x="278" y="0"/>
                  </a:lnTo>
                  <a:lnTo>
                    <a:pt x="283" y="0"/>
                  </a:lnTo>
                  <a:lnTo>
                    <a:pt x="287" y="1"/>
                  </a:lnTo>
                  <a:lnTo>
                    <a:pt x="292" y="3"/>
                  </a:lnTo>
                  <a:lnTo>
                    <a:pt x="296" y="5"/>
                  </a:lnTo>
                  <a:lnTo>
                    <a:pt x="299" y="8"/>
                  </a:lnTo>
                  <a:lnTo>
                    <a:pt x="303" y="12"/>
                  </a:lnTo>
                  <a:lnTo>
                    <a:pt x="305" y="17"/>
                  </a:lnTo>
                  <a:lnTo>
                    <a:pt x="305" y="17"/>
                  </a:lnTo>
                  <a:lnTo>
                    <a:pt x="306" y="22"/>
                  </a:lnTo>
                  <a:lnTo>
                    <a:pt x="306" y="26"/>
                  </a:lnTo>
                  <a:lnTo>
                    <a:pt x="305" y="31"/>
                  </a:lnTo>
                  <a:lnTo>
                    <a:pt x="304" y="36"/>
                  </a:lnTo>
                  <a:lnTo>
                    <a:pt x="302" y="39"/>
                  </a:lnTo>
                  <a:lnTo>
                    <a:pt x="298" y="44"/>
                  </a:lnTo>
                  <a:lnTo>
                    <a:pt x="294" y="46"/>
                  </a:lnTo>
                  <a:lnTo>
                    <a:pt x="290" y="49"/>
                  </a:lnTo>
                  <a:lnTo>
                    <a:pt x="33" y="143"/>
                  </a:lnTo>
                  <a:lnTo>
                    <a:pt x="33" y="143"/>
                  </a:lnTo>
                  <a:lnTo>
                    <a:pt x="28" y="144"/>
                  </a:lnTo>
                  <a:lnTo>
                    <a:pt x="25" y="144"/>
                  </a:lnTo>
                  <a:lnTo>
                    <a:pt x="25" y="14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3" name="Freeform 46"/>
            <p:cNvSpPr/>
            <p:nvPr/>
          </p:nvSpPr>
          <p:spPr bwMode="auto">
            <a:xfrm>
              <a:off x="3358756" y="4835506"/>
              <a:ext cx="142875" cy="68263"/>
            </a:xfrm>
            <a:custGeom>
              <a:avLst/>
              <a:gdLst>
                <a:gd name="T0" fmla="*/ 24 w 268"/>
                <a:gd name="T1" fmla="*/ 129 h 129"/>
                <a:gd name="T2" fmla="*/ 24 w 268"/>
                <a:gd name="T3" fmla="*/ 129 h 129"/>
                <a:gd name="T4" fmla="*/ 17 w 268"/>
                <a:gd name="T5" fmla="*/ 128 h 129"/>
                <a:gd name="T6" fmla="*/ 10 w 268"/>
                <a:gd name="T7" fmla="*/ 125 h 129"/>
                <a:gd name="T8" fmla="*/ 5 w 268"/>
                <a:gd name="T9" fmla="*/ 120 h 129"/>
                <a:gd name="T10" fmla="*/ 1 w 268"/>
                <a:gd name="T11" fmla="*/ 113 h 129"/>
                <a:gd name="T12" fmla="*/ 1 w 268"/>
                <a:gd name="T13" fmla="*/ 113 h 129"/>
                <a:gd name="T14" fmla="*/ 0 w 268"/>
                <a:gd name="T15" fmla="*/ 108 h 129"/>
                <a:gd name="T16" fmla="*/ 0 w 268"/>
                <a:gd name="T17" fmla="*/ 103 h 129"/>
                <a:gd name="T18" fmla="*/ 1 w 268"/>
                <a:gd name="T19" fmla="*/ 99 h 129"/>
                <a:gd name="T20" fmla="*/ 2 w 268"/>
                <a:gd name="T21" fmla="*/ 94 h 129"/>
                <a:gd name="T22" fmla="*/ 4 w 268"/>
                <a:gd name="T23" fmla="*/ 89 h 129"/>
                <a:gd name="T24" fmla="*/ 8 w 268"/>
                <a:gd name="T25" fmla="*/ 86 h 129"/>
                <a:gd name="T26" fmla="*/ 11 w 268"/>
                <a:gd name="T27" fmla="*/ 83 h 129"/>
                <a:gd name="T28" fmla="*/ 16 w 268"/>
                <a:gd name="T29" fmla="*/ 81 h 129"/>
                <a:gd name="T30" fmla="*/ 235 w 268"/>
                <a:gd name="T31" fmla="*/ 1 h 129"/>
                <a:gd name="T32" fmla="*/ 235 w 268"/>
                <a:gd name="T33" fmla="*/ 1 h 129"/>
                <a:gd name="T34" fmla="*/ 239 w 268"/>
                <a:gd name="T35" fmla="*/ 0 h 129"/>
                <a:gd name="T36" fmla="*/ 244 w 268"/>
                <a:gd name="T37" fmla="*/ 0 h 129"/>
                <a:gd name="T38" fmla="*/ 249 w 268"/>
                <a:gd name="T39" fmla="*/ 1 h 129"/>
                <a:gd name="T40" fmla="*/ 254 w 268"/>
                <a:gd name="T41" fmla="*/ 2 h 129"/>
                <a:gd name="T42" fmla="*/ 257 w 268"/>
                <a:gd name="T43" fmla="*/ 5 h 129"/>
                <a:gd name="T44" fmla="*/ 261 w 268"/>
                <a:gd name="T45" fmla="*/ 8 h 129"/>
                <a:gd name="T46" fmla="*/ 264 w 268"/>
                <a:gd name="T47" fmla="*/ 12 h 129"/>
                <a:gd name="T48" fmla="*/ 267 w 268"/>
                <a:gd name="T49" fmla="*/ 17 h 129"/>
                <a:gd name="T50" fmla="*/ 267 w 268"/>
                <a:gd name="T51" fmla="*/ 17 h 129"/>
                <a:gd name="T52" fmla="*/ 268 w 268"/>
                <a:gd name="T53" fmla="*/ 21 h 129"/>
                <a:gd name="T54" fmla="*/ 268 w 268"/>
                <a:gd name="T55" fmla="*/ 26 h 129"/>
                <a:gd name="T56" fmla="*/ 267 w 268"/>
                <a:gd name="T57" fmla="*/ 31 h 129"/>
                <a:gd name="T58" fmla="*/ 265 w 268"/>
                <a:gd name="T59" fmla="*/ 36 h 129"/>
                <a:gd name="T60" fmla="*/ 263 w 268"/>
                <a:gd name="T61" fmla="*/ 39 h 129"/>
                <a:gd name="T62" fmla="*/ 260 w 268"/>
                <a:gd name="T63" fmla="*/ 43 h 129"/>
                <a:gd name="T64" fmla="*/ 256 w 268"/>
                <a:gd name="T65" fmla="*/ 46 h 129"/>
                <a:gd name="T66" fmla="*/ 251 w 268"/>
                <a:gd name="T67" fmla="*/ 49 h 129"/>
                <a:gd name="T68" fmla="*/ 33 w 268"/>
                <a:gd name="T69" fmla="*/ 128 h 129"/>
                <a:gd name="T70" fmla="*/ 33 w 268"/>
                <a:gd name="T71" fmla="*/ 128 h 129"/>
                <a:gd name="T72" fmla="*/ 29 w 268"/>
                <a:gd name="T73" fmla="*/ 128 h 129"/>
                <a:gd name="T74" fmla="*/ 24 w 268"/>
                <a:gd name="T75" fmla="*/ 129 h 129"/>
                <a:gd name="T76" fmla="*/ 24 w 268"/>
                <a:gd name="T7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129">
                  <a:moveTo>
                    <a:pt x="24" y="129"/>
                  </a:moveTo>
                  <a:lnTo>
                    <a:pt x="24" y="129"/>
                  </a:lnTo>
                  <a:lnTo>
                    <a:pt x="17" y="128"/>
                  </a:lnTo>
                  <a:lnTo>
                    <a:pt x="10" y="125"/>
                  </a:lnTo>
                  <a:lnTo>
                    <a:pt x="5" y="120"/>
                  </a:lnTo>
                  <a:lnTo>
                    <a:pt x="1" y="113"/>
                  </a:lnTo>
                  <a:lnTo>
                    <a:pt x="1" y="113"/>
                  </a:lnTo>
                  <a:lnTo>
                    <a:pt x="0" y="108"/>
                  </a:lnTo>
                  <a:lnTo>
                    <a:pt x="0" y="103"/>
                  </a:lnTo>
                  <a:lnTo>
                    <a:pt x="1" y="99"/>
                  </a:lnTo>
                  <a:lnTo>
                    <a:pt x="2" y="94"/>
                  </a:lnTo>
                  <a:lnTo>
                    <a:pt x="4" y="89"/>
                  </a:lnTo>
                  <a:lnTo>
                    <a:pt x="8" y="86"/>
                  </a:lnTo>
                  <a:lnTo>
                    <a:pt x="11" y="83"/>
                  </a:lnTo>
                  <a:lnTo>
                    <a:pt x="16" y="81"/>
                  </a:lnTo>
                  <a:lnTo>
                    <a:pt x="235" y="1"/>
                  </a:lnTo>
                  <a:lnTo>
                    <a:pt x="235" y="1"/>
                  </a:lnTo>
                  <a:lnTo>
                    <a:pt x="239" y="0"/>
                  </a:lnTo>
                  <a:lnTo>
                    <a:pt x="244" y="0"/>
                  </a:lnTo>
                  <a:lnTo>
                    <a:pt x="249" y="1"/>
                  </a:lnTo>
                  <a:lnTo>
                    <a:pt x="254" y="2"/>
                  </a:lnTo>
                  <a:lnTo>
                    <a:pt x="257" y="5"/>
                  </a:lnTo>
                  <a:lnTo>
                    <a:pt x="261" y="8"/>
                  </a:lnTo>
                  <a:lnTo>
                    <a:pt x="264" y="12"/>
                  </a:lnTo>
                  <a:lnTo>
                    <a:pt x="267" y="17"/>
                  </a:lnTo>
                  <a:lnTo>
                    <a:pt x="267" y="17"/>
                  </a:lnTo>
                  <a:lnTo>
                    <a:pt x="268" y="21"/>
                  </a:lnTo>
                  <a:lnTo>
                    <a:pt x="268" y="26"/>
                  </a:lnTo>
                  <a:lnTo>
                    <a:pt x="267" y="31"/>
                  </a:lnTo>
                  <a:lnTo>
                    <a:pt x="265" y="36"/>
                  </a:lnTo>
                  <a:lnTo>
                    <a:pt x="263" y="39"/>
                  </a:lnTo>
                  <a:lnTo>
                    <a:pt x="260" y="43"/>
                  </a:lnTo>
                  <a:lnTo>
                    <a:pt x="256" y="46"/>
                  </a:lnTo>
                  <a:lnTo>
                    <a:pt x="251" y="49"/>
                  </a:lnTo>
                  <a:lnTo>
                    <a:pt x="33" y="128"/>
                  </a:lnTo>
                  <a:lnTo>
                    <a:pt x="33" y="128"/>
                  </a:lnTo>
                  <a:lnTo>
                    <a:pt x="29" y="128"/>
                  </a:lnTo>
                  <a:lnTo>
                    <a:pt x="24" y="129"/>
                  </a:lnTo>
                  <a:lnTo>
                    <a:pt x="24" y="12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4" name="Freeform 50"/>
            <p:cNvSpPr/>
            <p:nvPr/>
          </p:nvSpPr>
          <p:spPr bwMode="auto">
            <a:xfrm>
              <a:off x="3846119" y="4943456"/>
              <a:ext cx="115888" cy="115888"/>
            </a:xfrm>
            <a:custGeom>
              <a:avLst/>
              <a:gdLst>
                <a:gd name="T0" fmla="*/ 218 w 218"/>
                <a:gd name="T1" fmla="*/ 110 h 219"/>
                <a:gd name="T2" fmla="*/ 216 w 218"/>
                <a:gd name="T3" fmla="*/ 132 h 219"/>
                <a:gd name="T4" fmla="*/ 210 w 218"/>
                <a:gd name="T5" fmla="*/ 152 h 219"/>
                <a:gd name="T6" fmla="*/ 200 w 218"/>
                <a:gd name="T7" fmla="*/ 171 h 219"/>
                <a:gd name="T8" fmla="*/ 186 w 218"/>
                <a:gd name="T9" fmla="*/ 187 h 219"/>
                <a:gd name="T10" fmla="*/ 171 w 218"/>
                <a:gd name="T11" fmla="*/ 201 h 219"/>
                <a:gd name="T12" fmla="*/ 152 w 218"/>
                <a:gd name="T13" fmla="*/ 210 h 219"/>
                <a:gd name="T14" fmla="*/ 131 w 218"/>
                <a:gd name="T15" fmla="*/ 218 h 219"/>
                <a:gd name="T16" fmla="*/ 109 w 218"/>
                <a:gd name="T17" fmla="*/ 219 h 219"/>
                <a:gd name="T18" fmla="*/ 98 w 218"/>
                <a:gd name="T19" fmla="*/ 219 h 219"/>
                <a:gd name="T20" fmla="*/ 77 w 218"/>
                <a:gd name="T21" fmla="*/ 214 h 219"/>
                <a:gd name="T22" fmla="*/ 57 w 218"/>
                <a:gd name="T23" fmla="*/ 206 h 219"/>
                <a:gd name="T24" fmla="*/ 40 w 218"/>
                <a:gd name="T25" fmla="*/ 194 h 219"/>
                <a:gd name="T26" fmla="*/ 25 w 218"/>
                <a:gd name="T27" fmla="*/ 180 h 219"/>
                <a:gd name="T28" fmla="*/ 13 w 218"/>
                <a:gd name="T29" fmla="*/ 162 h 219"/>
                <a:gd name="T30" fmla="*/ 4 w 218"/>
                <a:gd name="T31" fmla="*/ 143 h 219"/>
                <a:gd name="T32" fmla="*/ 1 w 218"/>
                <a:gd name="T33" fmla="*/ 121 h 219"/>
                <a:gd name="T34" fmla="*/ 0 w 218"/>
                <a:gd name="T35" fmla="*/ 110 h 219"/>
                <a:gd name="T36" fmla="*/ 2 w 218"/>
                <a:gd name="T37" fmla="*/ 88 h 219"/>
                <a:gd name="T38" fmla="*/ 8 w 218"/>
                <a:gd name="T39" fmla="*/ 68 h 219"/>
                <a:gd name="T40" fmla="*/ 19 w 218"/>
                <a:gd name="T41" fmla="*/ 49 h 219"/>
                <a:gd name="T42" fmla="*/ 32 w 218"/>
                <a:gd name="T43" fmla="*/ 32 h 219"/>
                <a:gd name="T44" fmla="*/ 48 w 218"/>
                <a:gd name="T45" fmla="*/ 19 h 219"/>
                <a:gd name="T46" fmla="*/ 66 w 218"/>
                <a:gd name="T47" fmla="*/ 10 h 219"/>
                <a:gd name="T48" fmla="*/ 88 w 218"/>
                <a:gd name="T49" fmla="*/ 3 h 219"/>
                <a:gd name="T50" fmla="*/ 109 w 218"/>
                <a:gd name="T51" fmla="*/ 0 h 219"/>
                <a:gd name="T52" fmla="*/ 121 w 218"/>
                <a:gd name="T53" fmla="*/ 1 h 219"/>
                <a:gd name="T54" fmla="*/ 142 w 218"/>
                <a:gd name="T55" fmla="*/ 5 h 219"/>
                <a:gd name="T56" fmla="*/ 161 w 218"/>
                <a:gd name="T57" fmla="*/ 13 h 219"/>
                <a:gd name="T58" fmla="*/ 179 w 218"/>
                <a:gd name="T59" fmla="*/ 25 h 219"/>
                <a:gd name="T60" fmla="*/ 193 w 218"/>
                <a:gd name="T61" fmla="*/ 41 h 219"/>
                <a:gd name="T62" fmla="*/ 205 w 218"/>
                <a:gd name="T63" fmla="*/ 57 h 219"/>
                <a:gd name="T64" fmla="*/ 213 w 218"/>
                <a:gd name="T65" fmla="*/ 77 h 219"/>
                <a:gd name="T66" fmla="*/ 218 w 218"/>
                <a:gd name="T67" fmla="*/ 99 h 219"/>
                <a:gd name="T68" fmla="*/ 218 w 218"/>
                <a:gd name="T6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19">
                  <a:moveTo>
                    <a:pt x="218" y="110"/>
                  </a:moveTo>
                  <a:lnTo>
                    <a:pt x="218" y="110"/>
                  </a:lnTo>
                  <a:lnTo>
                    <a:pt x="218" y="121"/>
                  </a:lnTo>
                  <a:lnTo>
                    <a:pt x="216" y="132"/>
                  </a:lnTo>
                  <a:lnTo>
                    <a:pt x="213" y="143"/>
                  </a:lnTo>
                  <a:lnTo>
                    <a:pt x="210" y="152"/>
                  </a:lnTo>
                  <a:lnTo>
                    <a:pt x="205" y="162"/>
                  </a:lnTo>
                  <a:lnTo>
                    <a:pt x="200" y="171"/>
                  </a:lnTo>
                  <a:lnTo>
                    <a:pt x="193" y="180"/>
                  </a:lnTo>
                  <a:lnTo>
                    <a:pt x="186" y="187"/>
                  </a:lnTo>
                  <a:lnTo>
                    <a:pt x="179" y="194"/>
                  </a:lnTo>
                  <a:lnTo>
                    <a:pt x="171" y="201"/>
                  </a:lnTo>
                  <a:lnTo>
                    <a:pt x="161" y="206"/>
                  </a:lnTo>
                  <a:lnTo>
                    <a:pt x="152" y="210"/>
                  </a:lnTo>
                  <a:lnTo>
                    <a:pt x="142" y="214"/>
                  </a:lnTo>
                  <a:lnTo>
                    <a:pt x="131" y="218"/>
                  </a:lnTo>
                  <a:lnTo>
                    <a:pt x="121" y="219"/>
                  </a:lnTo>
                  <a:lnTo>
                    <a:pt x="109" y="219"/>
                  </a:lnTo>
                  <a:lnTo>
                    <a:pt x="109" y="219"/>
                  </a:lnTo>
                  <a:lnTo>
                    <a:pt x="98" y="219"/>
                  </a:lnTo>
                  <a:lnTo>
                    <a:pt x="88" y="218"/>
                  </a:lnTo>
                  <a:lnTo>
                    <a:pt x="77" y="214"/>
                  </a:lnTo>
                  <a:lnTo>
                    <a:pt x="66" y="210"/>
                  </a:lnTo>
                  <a:lnTo>
                    <a:pt x="57" y="206"/>
                  </a:lnTo>
                  <a:lnTo>
                    <a:pt x="48" y="201"/>
                  </a:lnTo>
                  <a:lnTo>
                    <a:pt x="40" y="194"/>
                  </a:lnTo>
                  <a:lnTo>
                    <a:pt x="32" y="187"/>
                  </a:lnTo>
                  <a:lnTo>
                    <a:pt x="25" y="180"/>
                  </a:lnTo>
                  <a:lnTo>
                    <a:pt x="19" y="171"/>
                  </a:lnTo>
                  <a:lnTo>
                    <a:pt x="13" y="162"/>
                  </a:lnTo>
                  <a:lnTo>
                    <a:pt x="8" y="152"/>
                  </a:lnTo>
                  <a:lnTo>
                    <a:pt x="4" y="143"/>
                  </a:lnTo>
                  <a:lnTo>
                    <a:pt x="2" y="132"/>
                  </a:lnTo>
                  <a:lnTo>
                    <a:pt x="1" y="121"/>
                  </a:lnTo>
                  <a:lnTo>
                    <a:pt x="0" y="110"/>
                  </a:lnTo>
                  <a:lnTo>
                    <a:pt x="0" y="110"/>
                  </a:lnTo>
                  <a:lnTo>
                    <a:pt x="1" y="99"/>
                  </a:lnTo>
                  <a:lnTo>
                    <a:pt x="2" y="88"/>
                  </a:lnTo>
                  <a:lnTo>
                    <a:pt x="4" y="77"/>
                  </a:lnTo>
                  <a:lnTo>
                    <a:pt x="8" y="68"/>
                  </a:lnTo>
                  <a:lnTo>
                    <a:pt x="13" y="57"/>
                  </a:lnTo>
                  <a:lnTo>
                    <a:pt x="19" y="49"/>
                  </a:lnTo>
                  <a:lnTo>
                    <a:pt x="25" y="41"/>
                  </a:lnTo>
                  <a:lnTo>
                    <a:pt x="32" y="32"/>
                  </a:lnTo>
                  <a:lnTo>
                    <a:pt x="40" y="25"/>
                  </a:lnTo>
                  <a:lnTo>
                    <a:pt x="48" y="19"/>
                  </a:lnTo>
                  <a:lnTo>
                    <a:pt x="57" y="13"/>
                  </a:lnTo>
                  <a:lnTo>
                    <a:pt x="66" y="10"/>
                  </a:lnTo>
                  <a:lnTo>
                    <a:pt x="77" y="5"/>
                  </a:lnTo>
                  <a:lnTo>
                    <a:pt x="88" y="3"/>
                  </a:lnTo>
                  <a:lnTo>
                    <a:pt x="98" y="1"/>
                  </a:lnTo>
                  <a:lnTo>
                    <a:pt x="109" y="0"/>
                  </a:lnTo>
                  <a:lnTo>
                    <a:pt x="109" y="0"/>
                  </a:lnTo>
                  <a:lnTo>
                    <a:pt x="121" y="1"/>
                  </a:lnTo>
                  <a:lnTo>
                    <a:pt x="131" y="3"/>
                  </a:lnTo>
                  <a:lnTo>
                    <a:pt x="142" y="5"/>
                  </a:lnTo>
                  <a:lnTo>
                    <a:pt x="152" y="10"/>
                  </a:lnTo>
                  <a:lnTo>
                    <a:pt x="161" y="13"/>
                  </a:lnTo>
                  <a:lnTo>
                    <a:pt x="171" y="19"/>
                  </a:lnTo>
                  <a:lnTo>
                    <a:pt x="179" y="25"/>
                  </a:lnTo>
                  <a:lnTo>
                    <a:pt x="186" y="32"/>
                  </a:lnTo>
                  <a:lnTo>
                    <a:pt x="193" y="41"/>
                  </a:lnTo>
                  <a:lnTo>
                    <a:pt x="200" y="49"/>
                  </a:lnTo>
                  <a:lnTo>
                    <a:pt x="205" y="57"/>
                  </a:lnTo>
                  <a:lnTo>
                    <a:pt x="210" y="68"/>
                  </a:lnTo>
                  <a:lnTo>
                    <a:pt x="213" y="77"/>
                  </a:lnTo>
                  <a:lnTo>
                    <a:pt x="216" y="88"/>
                  </a:lnTo>
                  <a:lnTo>
                    <a:pt x="218" y="99"/>
                  </a:lnTo>
                  <a:lnTo>
                    <a:pt x="218" y="110"/>
                  </a:lnTo>
                  <a:lnTo>
                    <a:pt x="218" y="11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5" name="Freeform 51"/>
            <p:cNvSpPr>
              <a:spLocks noEditPoints="1"/>
            </p:cNvSpPr>
            <p:nvPr/>
          </p:nvSpPr>
          <p:spPr bwMode="auto">
            <a:xfrm>
              <a:off x="3833419" y="4930756"/>
              <a:ext cx="141288" cy="141288"/>
            </a:xfrm>
            <a:custGeom>
              <a:avLst/>
              <a:gdLst>
                <a:gd name="T0" fmla="*/ 121 w 268"/>
                <a:gd name="T1" fmla="*/ 269 h 269"/>
                <a:gd name="T2" fmla="*/ 82 w 268"/>
                <a:gd name="T3" fmla="*/ 259 h 269"/>
                <a:gd name="T4" fmla="*/ 48 w 268"/>
                <a:gd name="T5" fmla="*/ 239 h 269"/>
                <a:gd name="T6" fmla="*/ 22 w 268"/>
                <a:gd name="T7" fmla="*/ 211 h 269"/>
                <a:gd name="T8" fmla="*/ 6 w 268"/>
                <a:gd name="T9" fmla="*/ 175 h 269"/>
                <a:gd name="T10" fmla="*/ 0 w 268"/>
                <a:gd name="T11" fmla="*/ 135 h 269"/>
                <a:gd name="T12" fmla="*/ 2 w 268"/>
                <a:gd name="T13" fmla="*/ 108 h 269"/>
                <a:gd name="T14" fmla="*/ 16 w 268"/>
                <a:gd name="T15" fmla="*/ 70 h 269"/>
                <a:gd name="T16" fmla="*/ 39 w 268"/>
                <a:gd name="T17" fmla="*/ 40 h 269"/>
                <a:gd name="T18" fmla="*/ 70 w 268"/>
                <a:gd name="T19" fmla="*/ 17 h 269"/>
                <a:gd name="T20" fmla="*/ 107 w 268"/>
                <a:gd name="T21" fmla="*/ 4 h 269"/>
                <a:gd name="T22" fmla="*/ 134 w 268"/>
                <a:gd name="T23" fmla="*/ 0 h 269"/>
                <a:gd name="T24" fmla="*/ 174 w 268"/>
                <a:gd name="T25" fmla="*/ 6 h 269"/>
                <a:gd name="T26" fmla="*/ 209 w 268"/>
                <a:gd name="T27" fmla="*/ 24 h 269"/>
                <a:gd name="T28" fmla="*/ 237 w 268"/>
                <a:gd name="T29" fmla="*/ 49 h 269"/>
                <a:gd name="T30" fmla="*/ 257 w 268"/>
                <a:gd name="T31" fmla="*/ 82 h 269"/>
                <a:gd name="T32" fmla="*/ 268 w 268"/>
                <a:gd name="T33" fmla="*/ 121 h 269"/>
                <a:gd name="T34" fmla="*/ 268 w 268"/>
                <a:gd name="T35" fmla="*/ 149 h 269"/>
                <a:gd name="T36" fmla="*/ 257 w 268"/>
                <a:gd name="T37" fmla="*/ 187 h 269"/>
                <a:gd name="T38" fmla="*/ 237 w 268"/>
                <a:gd name="T39" fmla="*/ 220 h 269"/>
                <a:gd name="T40" fmla="*/ 209 w 268"/>
                <a:gd name="T41" fmla="*/ 246 h 269"/>
                <a:gd name="T42" fmla="*/ 174 w 268"/>
                <a:gd name="T43" fmla="*/ 263 h 269"/>
                <a:gd name="T44" fmla="*/ 134 w 268"/>
                <a:gd name="T45" fmla="*/ 269 h 269"/>
                <a:gd name="T46" fmla="*/ 134 w 268"/>
                <a:gd name="T47" fmla="*/ 50 h 269"/>
                <a:gd name="T48" fmla="*/ 109 w 268"/>
                <a:gd name="T49" fmla="*/ 54 h 269"/>
                <a:gd name="T50" fmla="*/ 88 w 268"/>
                <a:gd name="T51" fmla="*/ 64 h 269"/>
                <a:gd name="T52" fmla="*/ 69 w 268"/>
                <a:gd name="T53" fmla="*/ 81 h 269"/>
                <a:gd name="T54" fmla="*/ 57 w 268"/>
                <a:gd name="T55" fmla="*/ 102 h 269"/>
                <a:gd name="T56" fmla="*/ 51 w 268"/>
                <a:gd name="T57" fmla="*/ 126 h 269"/>
                <a:gd name="T58" fmla="*/ 51 w 268"/>
                <a:gd name="T59" fmla="*/ 144 h 269"/>
                <a:gd name="T60" fmla="*/ 57 w 268"/>
                <a:gd name="T61" fmla="*/ 168 h 269"/>
                <a:gd name="T62" fmla="*/ 69 w 268"/>
                <a:gd name="T63" fmla="*/ 189 h 269"/>
                <a:gd name="T64" fmla="*/ 88 w 268"/>
                <a:gd name="T65" fmla="*/ 205 h 269"/>
                <a:gd name="T66" fmla="*/ 109 w 268"/>
                <a:gd name="T67" fmla="*/ 215 h 269"/>
                <a:gd name="T68" fmla="*/ 134 w 268"/>
                <a:gd name="T69" fmla="*/ 219 h 269"/>
                <a:gd name="T70" fmla="*/ 152 w 268"/>
                <a:gd name="T71" fmla="*/ 218 h 269"/>
                <a:gd name="T72" fmla="*/ 174 w 268"/>
                <a:gd name="T73" fmla="*/ 209 h 269"/>
                <a:gd name="T74" fmla="*/ 193 w 268"/>
                <a:gd name="T75" fmla="*/ 195 h 269"/>
                <a:gd name="T76" fmla="*/ 209 w 268"/>
                <a:gd name="T77" fmla="*/ 175 h 269"/>
                <a:gd name="T78" fmla="*/ 217 w 268"/>
                <a:gd name="T79" fmla="*/ 152 h 269"/>
                <a:gd name="T80" fmla="*/ 218 w 268"/>
                <a:gd name="T81" fmla="*/ 135 h 269"/>
                <a:gd name="T82" fmla="*/ 215 w 268"/>
                <a:gd name="T83" fmla="*/ 110 h 269"/>
                <a:gd name="T84" fmla="*/ 204 w 268"/>
                <a:gd name="T85" fmla="*/ 88 h 269"/>
                <a:gd name="T86" fmla="*/ 187 w 268"/>
                <a:gd name="T87" fmla="*/ 70 h 269"/>
                <a:gd name="T88" fmla="*/ 167 w 268"/>
                <a:gd name="T89" fmla="*/ 57 h 269"/>
                <a:gd name="T90" fmla="*/ 142 w 268"/>
                <a:gd name="T91" fmla="*/ 5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9">
                  <a:moveTo>
                    <a:pt x="134" y="269"/>
                  </a:moveTo>
                  <a:lnTo>
                    <a:pt x="134" y="269"/>
                  </a:lnTo>
                  <a:lnTo>
                    <a:pt x="121" y="269"/>
                  </a:lnTo>
                  <a:lnTo>
                    <a:pt x="107" y="266"/>
                  </a:lnTo>
                  <a:lnTo>
                    <a:pt x="95" y="263"/>
                  </a:lnTo>
                  <a:lnTo>
                    <a:pt x="82" y="259"/>
                  </a:lnTo>
                  <a:lnTo>
                    <a:pt x="70" y="253"/>
                  </a:lnTo>
                  <a:lnTo>
                    <a:pt x="59" y="246"/>
                  </a:lnTo>
                  <a:lnTo>
                    <a:pt x="48" y="239"/>
                  </a:lnTo>
                  <a:lnTo>
                    <a:pt x="39" y="230"/>
                  </a:lnTo>
                  <a:lnTo>
                    <a:pt x="31" y="220"/>
                  </a:lnTo>
                  <a:lnTo>
                    <a:pt x="22" y="211"/>
                  </a:lnTo>
                  <a:lnTo>
                    <a:pt x="16" y="199"/>
                  </a:lnTo>
                  <a:lnTo>
                    <a:pt x="10" y="187"/>
                  </a:lnTo>
                  <a:lnTo>
                    <a:pt x="6" y="175"/>
                  </a:lnTo>
                  <a:lnTo>
                    <a:pt x="2" y="162"/>
                  </a:lnTo>
                  <a:lnTo>
                    <a:pt x="1" y="149"/>
                  </a:lnTo>
                  <a:lnTo>
                    <a:pt x="0" y="135"/>
                  </a:lnTo>
                  <a:lnTo>
                    <a:pt x="0" y="135"/>
                  </a:lnTo>
                  <a:lnTo>
                    <a:pt x="1" y="121"/>
                  </a:lnTo>
                  <a:lnTo>
                    <a:pt x="2" y="108"/>
                  </a:lnTo>
                  <a:lnTo>
                    <a:pt x="6" y="95"/>
                  </a:lnTo>
                  <a:lnTo>
                    <a:pt x="10" y="82"/>
                  </a:lnTo>
                  <a:lnTo>
                    <a:pt x="16" y="70"/>
                  </a:lnTo>
                  <a:lnTo>
                    <a:pt x="22" y="60"/>
                  </a:lnTo>
                  <a:lnTo>
                    <a:pt x="31" y="49"/>
                  </a:lnTo>
                  <a:lnTo>
                    <a:pt x="39" y="40"/>
                  </a:lnTo>
                  <a:lnTo>
                    <a:pt x="48" y="31"/>
                  </a:lnTo>
                  <a:lnTo>
                    <a:pt x="59" y="24"/>
                  </a:lnTo>
                  <a:lnTo>
                    <a:pt x="70" y="17"/>
                  </a:lnTo>
                  <a:lnTo>
                    <a:pt x="82" y="11"/>
                  </a:lnTo>
                  <a:lnTo>
                    <a:pt x="95" y="6"/>
                  </a:lnTo>
                  <a:lnTo>
                    <a:pt x="107" y="4"/>
                  </a:lnTo>
                  <a:lnTo>
                    <a:pt x="121" y="2"/>
                  </a:lnTo>
                  <a:lnTo>
                    <a:pt x="134" y="0"/>
                  </a:lnTo>
                  <a:lnTo>
                    <a:pt x="134" y="0"/>
                  </a:lnTo>
                  <a:lnTo>
                    <a:pt x="148" y="2"/>
                  </a:lnTo>
                  <a:lnTo>
                    <a:pt x="161" y="4"/>
                  </a:lnTo>
                  <a:lnTo>
                    <a:pt x="174" y="6"/>
                  </a:lnTo>
                  <a:lnTo>
                    <a:pt x="186" y="11"/>
                  </a:lnTo>
                  <a:lnTo>
                    <a:pt x="198" y="17"/>
                  </a:lnTo>
                  <a:lnTo>
                    <a:pt x="209" y="24"/>
                  </a:lnTo>
                  <a:lnTo>
                    <a:pt x="219" y="31"/>
                  </a:lnTo>
                  <a:lnTo>
                    <a:pt x="229" y="40"/>
                  </a:lnTo>
                  <a:lnTo>
                    <a:pt x="237" y="49"/>
                  </a:lnTo>
                  <a:lnTo>
                    <a:pt x="246" y="60"/>
                  </a:lnTo>
                  <a:lnTo>
                    <a:pt x="253" y="70"/>
                  </a:lnTo>
                  <a:lnTo>
                    <a:pt x="257" y="82"/>
                  </a:lnTo>
                  <a:lnTo>
                    <a:pt x="262" y="95"/>
                  </a:lnTo>
                  <a:lnTo>
                    <a:pt x="266" y="108"/>
                  </a:lnTo>
                  <a:lnTo>
                    <a:pt x="268" y="121"/>
                  </a:lnTo>
                  <a:lnTo>
                    <a:pt x="268" y="135"/>
                  </a:lnTo>
                  <a:lnTo>
                    <a:pt x="268" y="135"/>
                  </a:lnTo>
                  <a:lnTo>
                    <a:pt x="268" y="149"/>
                  </a:lnTo>
                  <a:lnTo>
                    <a:pt x="266" y="162"/>
                  </a:lnTo>
                  <a:lnTo>
                    <a:pt x="262" y="175"/>
                  </a:lnTo>
                  <a:lnTo>
                    <a:pt x="257" y="187"/>
                  </a:lnTo>
                  <a:lnTo>
                    <a:pt x="253" y="199"/>
                  </a:lnTo>
                  <a:lnTo>
                    <a:pt x="246" y="211"/>
                  </a:lnTo>
                  <a:lnTo>
                    <a:pt x="237" y="220"/>
                  </a:lnTo>
                  <a:lnTo>
                    <a:pt x="229" y="230"/>
                  </a:lnTo>
                  <a:lnTo>
                    <a:pt x="219" y="239"/>
                  </a:lnTo>
                  <a:lnTo>
                    <a:pt x="209" y="246"/>
                  </a:lnTo>
                  <a:lnTo>
                    <a:pt x="198" y="253"/>
                  </a:lnTo>
                  <a:lnTo>
                    <a:pt x="186" y="259"/>
                  </a:lnTo>
                  <a:lnTo>
                    <a:pt x="174" y="263"/>
                  </a:lnTo>
                  <a:lnTo>
                    <a:pt x="161" y="266"/>
                  </a:lnTo>
                  <a:lnTo>
                    <a:pt x="148" y="269"/>
                  </a:lnTo>
                  <a:lnTo>
                    <a:pt x="134" y="269"/>
                  </a:lnTo>
                  <a:lnTo>
                    <a:pt x="134" y="269"/>
                  </a:lnTo>
                  <a:close/>
                  <a:moveTo>
                    <a:pt x="134" y="50"/>
                  </a:moveTo>
                  <a:lnTo>
                    <a:pt x="134" y="50"/>
                  </a:lnTo>
                  <a:lnTo>
                    <a:pt x="126" y="51"/>
                  </a:lnTo>
                  <a:lnTo>
                    <a:pt x="117" y="53"/>
                  </a:lnTo>
                  <a:lnTo>
                    <a:pt x="109" y="54"/>
                  </a:lnTo>
                  <a:lnTo>
                    <a:pt x="102" y="57"/>
                  </a:lnTo>
                  <a:lnTo>
                    <a:pt x="94" y="61"/>
                  </a:lnTo>
                  <a:lnTo>
                    <a:pt x="88" y="64"/>
                  </a:lnTo>
                  <a:lnTo>
                    <a:pt x="81" y="70"/>
                  </a:lnTo>
                  <a:lnTo>
                    <a:pt x="75" y="75"/>
                  </a:lnTo>
                  <a:lnTo>
                    <a:pt x="69" y="81"/>
                  </a:lnTo>
                  <a:lnTo>
                    <a:pt x="64" y="88"/>
                  </a:lnTo>
                  <a:lnTo>
                    <a:pt x="60" y="95"/>
                  </a:lnTo>
                  <a:lnTo>
                    <a:pt x="57" y="102"/>
                  </a:lnTo>
                  <a:lnTo>
                    <a:pt x="53" y="110"/>
                  </a:lnTo>
                  <a:lnTo>
                    <a:pt x="52" y="118"/>
                  </a:lnTo>
                  <a:lnTo>
                    <a:pt x="51" y="126"/>
                  </a:lnTo>
                  <a:lnTo>
                    <a:pt x="50" y="135"/>
                  </a:lnTo>
                  <a:lnTo>
                    <a:pt x="50" y="135"/>
                  </a:lnTo>
                  <a:lnTo>
                    <a:pt x="51" y="144"/>
                  </a:lnTo>
                  <a:lnTo>
                    <a:pt x="52" y="152"/>
                  </a:lnTo>
                  <a:lnTo>
                    <a:pt x="53" y="159"/>
                  </a:lnTo>
                  <a:lnTo>
                    <a:pt x="57" y="168"/>
                  </a:lnTo>
                  <a:lnTo>
                    <a:pt x="60" y="175"/>
                  </a:lnTo>
                  <a:lnTo>
                    <a:pt x="64" y="182"/>
                  </a:lnTo>
                  <a:lnTo>
                    <a:pt x="69" y="189"/>
                  </a:lnTo>
                  <a:lnTo>
                    <a:pt x="75" y="195"/>
                  </a:lnTo>
                  <a:lnTo>
                    <a:pt x="81" y="200"/>
                  </a:lnTo>
                  <a:lnTo>
                    <a:pt x="88" y="205"/>
                  </a:lnTo>
                  <a:lnTo>
                    <a:pt x="94" y="209"/>
                  </a:lnTo>
                  <a:lnTo>
                    <a:pt x="102" y="213"/>
                  </a:lnTo>
                  <a:lnTo>
                    <a:pt x="109" y="215"/>
                  </a:lnTo>
                  <a:lnTo>
                    <a:pt x="117" y="218"/>
                  </a:lnTo>
                  <a:lnTo>
                    <a:pt x="126" y="219"/>
                  </a:lnTo>
                  <a:lnTo>
                    <a:pt x="134" y="219"/>
                  </a:lnTo>
                  <a:lnTo>
                    <a:pt x="134" y="219"/>
                  </a:lnTo>
                  <a:lnTo>
                    <a:pt x="142" y="219"/>
                  </a:lnTo>
                  <a:lnTo>
                    <a:pt x="152" y="218"/>
                  </a:lnTo>
                  <a:lnTo>
                    <a:pt x="159" y="215"/>
                  </a:lnTo>
                  <a:lnTo>
                    <a:pt x="167" y="213"/>
                  </a:lnTo>
                  <a:lnTo>
                    <a:pt x="174" y="209"/>
                  </a:lnTo>
                  <a:lnTo>
                    <a:pt x="181" y="205"/>
                  </a:lnTo>
                  <a:lnTo>
                    <a:pt x="187" y="200"/>
                  </a:lnTo>
                  <a:lnTo>
                    <a:pt x="193" y="195"/>
                  </a:lnTo>
                  <a:lnTo>
                    <a:pt x="199" y="189"/>
                  </a:lnTo>
                  <a:lnTo>
                    <a:pt x="204" y="182"/>
                  </a:lnTo>
                  <a:lnTo>
                    <a:pt x="209" y="175"/>
                  </a:lnTo>
                  <a:lnTo>
                    <a:pt x="212" y="168"/>
                  </a:lnTo>
                  <a:lnTo>
                    <a:pt x="215" y="159"/>
                  </a:lnTo>
                  <a:lnTo>
                    <a:pt x="217" y="152"/>
                  </a:lnTo>
                  <a:lnTo>
                    <a:pt x="218" y="144"/>
                  </a:lnTo>
                  <a:lnTo>
                    <a:pt x="218" y="135"/>
                  </a:lnTo>
                  <a:lnTo>
                    <a:pt x="218" y="135"/>
                  </a:lnTo>
                  <a:lnTo>
                    <a:pt x="218" y="126"/>
                  </a:lnTo>
                  <a:lnTo>
                    <a:pt x="217" y="118"/>
                  </a:lnTo>
                  <a:lnTo>
                    <a:pt x="215" y="110"/>
                  </a:lnTo>
                  <a:lnTo>
                    <a:pt x="212" y="102"/>
                  </a:lnTo>
                  <a:lnTo>
                    <a:pt x="209" y="95"/>
                  </a:lnTo>
                  <a:lnTo>
                    <a:pt x="204" y="88"/>
                  </a:lnTo>
                  <a:lnTo>
                    <a:pt x="199" y="81"/>
                  </a:lnTo>
                  <a:lnTo>
                    <a:pt x="193" y="75"/>
                  </a:lnTo>
                  <a:lnTo>
                    <a:pt x="187" y="70"/>
                  </a:lnTo>
                  <a:lnTo>
                    <a:pt x="181" y="64"/>
                  </a:lnTo>
                  <a:lnTo>
                    <a:pt x="174" y="61"/>
                  </a:lnTo>
                  <a:lnTo>
                    <a:pt x="167" y="57"/>
                  </a:lnTo>
                  <a:lnTo>
                    <a:pt x="159" y="54"/>
                  </a:lnTo>
                  <a:lnTo>
                    <a:pt x="152" y="53"/>
                  </a:lnTo>
                  <a:lnTo>
                    <a:pt x="142" y="51"/>
                  </a:lnTo>
                  <a:lnTo>
                    <a:pt x="134" y="50"/>
                  </a:lnTo>
                  <a:lnTo>
                    <a:pt x="134" y="50"/>
                  </a:lnTo>
                  <a:close/>
                </a:path>
              </a:pathLst>
            </a:custGeom>
            <a:noFill/>
            <a:ln>
              <a:solidFill>
                <a:schemeClr val="bg1"/>
              </a:solidFill>
            </a:ln>
          </p:spPr>
          <p:txBody>
            <a:bodyPr wrap="square">
              <a:noAutofit/>
            </a:bodyPr>
            <a:lstStyle/>
            <a:p>
              <a:endParaRPr lang="ko-KR" altLang="en-US" sz="2400">
                <a:solidFill>
                  <a:prstClr val="black"/>
                </a:solidFill>
              </a:endParaRPr>
            </a:p>
          </p:txBody>
        </p:sp>
      </p:grpSp>
      <p:grpSp>
        <p:nvGrpSpPr>
          <p:cNvPr id="186" name="그룹 353"/>
          <p:cNvGrpSpPr/>
          <p:nvPr/>
        </p:nvGrpSpPr>
        <p:grpSpPr>
          <a:xfrm>
            <a:off x="3527524" y="1886302"/>
            <a:ext cx="689645" cy="769531"/>
            <a:chOff x="3319066" y="5524481"/>
            <a:chExt cx="671515" cy="749300"/>
          </a:xfrm>
        </p:grpSpPr>
        <p:sp>
          <p:nvSpPr>
            <p:cNvPr id="187" name="Freeform 22"/>
            <p:cNvSpPr>
              <a:spLocks noEditPoints="1"/>
            </p:cNvSpPr>
            <p:nvPr/>
          </p:nvSpPr>
          <p:spPr bwMode="auto">
            <a:xfrm>
              <a:off x="3631806" y="5681644"/>
              <a:ext cx="347663" cy="581025"/>
            </a:xfrm>
            <a:custGeom>
              <a:avLst/>
              <a:gdLst>
                <a:gd name="T0" fmla="*/ 657 w 657"/>
                <a:gd name="T1" fmla="*/ 549 h 1098"/>
                <a:gd name="T2" fmla="*/ 655 w 657"/>
                <a:gd name="T3" fmla="*/ 503 h 1098"/>
                <a:gd name="T4" fmla="*/ 649 w 657"/>
                <a:gd name="T5" fmla="*/ 459 h 1098"/>
                <a:gd name="T6" fmla="*/ 637 w 657"/>
                <a:gd name="T7" fmla="*/ 415 h 1098"/>
                <a:gd name="T8" fmla="*/ 622 w 657"/>
                <a:gd name="T9" fmla="*/ 373 h 1098"/>
                <a:gd name="T10" fmla="*/ 603 w 657"/>
                <a:gd name="T11" fmla="*/ 334 h 1098"/>
                <a:gd name="T12" fmla="*/ 580 w 657"/>
                <a:gd name="T13" fmla="*/ 296 h 1098"/>
                <a:gd name="T14" fmla="*/ 554 w 657"/>
                <a:gd name="T15" fmla="*/ 262 h 1098"/>
                <a:gd name="T16" fmla="*/ 525 w 657"/>
                <a:gd name="T17" fmla="*/ 229 h 1098"/>
                <a:gd name="T18" fmla="*/ 492 w 657"/>
                <a:gd name="T19" fmla="*/ 200 h 1098"/>
                <a:gd name="T20" fmla="*/ 458 w 657"/>
                <a:gd name="T21" fmla="*/ 174 h 1098"/>
                <a:gd name="T22" fmla="*/ 421 w 657"/>
                <a:gd name="T23" fmla="*/ 151 h 1098"/>
                <a:gd name="T24" fmla="*/ 381 w 657"/>
                <a:gd name="T25" fmla="*/ 132 h 1098"/>
                <a:gd name="T26" fmla="*/ 339 w 657"/>
                <a:gd name="T27" fmla="*/ 117 h 1098"/>
                <a:gd name="T28" fmla="*/ 296 w 657"/>
                <a:gd name="T29" fmla="*/ 106 h 1098"/>
                <a:gd name="T30" fmla="*/ 251 w 657"/>
                <a:gd name="T31" fmla="*/ 99 h 1098"/>
                <a:gd name="T32" fmla="*/ 205 w 657"/>
                <a:gd name="T33" fmla="*/ 96 h 1098"/>
                <a:gd name="T34" fmla="*/ 201 w 657"/>
                <a:gd name="T35" fmla="*/ 96 h 1098"/>
                <a:gd name="T36" fmla="*/ 0 w 657"/>
                <a:gd name="T37" fmla="*/ 0 h 1098"/>
                <a:gd name="T38" fmla="*/ 201 w 657"/>
                <a:gd name="T39" fmla="*/ 1098 h 1098"/>
                <a:gd name="T40" fmla="*/ 201 w 657"/>
                <a:gd name="T41" fmla="*/ 1001 h 1098"/>
                <a:gd name="T42" fmla="*/ 205 w 657"/>
                <a:gd name="T43" fmla="*/ 1001 h 1098"/>
                <a:gd name="T44" fmla="*/ 251 w 657"/>
                <a:gd name="T45" fmla="*/ 999 h 1098"/>
                <a:gd name="T46" fmla="*/ 296 w 657"/>
                <a:gd name="T47" fmla="*/ 993 h 1098"/>
                <a:gd name="T48" fmla="*/ 339 w 657"/>
                <a:gd name="T49" fmla="*/ 981 h 1098"/>
                <a:gd name="T50" fmla="*/ 381 w 657"/>
                <a:gd name="T51" fmla="*/ 966 h 1098"/>
                <a:gd name="T52" fmla="*/ 421 w 657"/>
                <a:gd name="T53" fmla="*/ 947 h 1098"/>
                <a:gd name="T54" fmla="*/ 458 w 657"/>
                <a:gd name="T55" fmla="*/ 924 h 1098"/>
                <a:gd name="T56" fmla="*/ 492 w 657"/>
                <a:gd name="T57" fmla="*/ 898 h 1098"/>
                <a:gd name="T58" fmla="*/ 525 w 657"/>
                <a:gd name="T59" fmla="*/ 870 h 1098"/>
                <a:gd name="T60" fmla="*/ 554 w 657"/>
                <a:gd name="T61" fmla="*/ 837 h 1098"/>
                <a:gd name="T62" fmla="*/ 580 w 657"/>
                <a:gd name="T63" fmla="*/ 802 h 1098"/>
                <a:gd name="T64" fmla="*/ 603 w 657"/>
                <a:gd name="T65" fmla="*/ 765 h 1098"/>
                <a:gd name="T66" fmla="*/ 622 w 657"/>
                <a:gd name="T67" fmla="*/ 725 h 1098"/>
                <a:gd name="T68" fmla="*/ 637 w 657"/>
                <a:gd name="T69" fmla="*/ 683 h 1098"/>
                <a:gd name="T70" fmla="*/ 649 w 657"/>
                <a:gd name="T71" fmla="*/ 640 h 1098"/>
                <a:gd name="T72" fmla="*/ 655 w 657"/>
                <a:gd name="T73" fmla="*/ 595 h 1098"/>
                <a:gd name="T74" fmla="*/ 657 w 657"/>
                <a:gd name="T75" fmla="*/ 549 h 1098"/>
                <a:gd name="T76" fmla="*/ 201 w 657"/>
                <a:gd name="T77" fmla="*/ 298 h 1098"/>
                <a:gd name="T78" fmla="*/ 205 w 657"/>
                <a:gd name="T79" fmla="*/ 298 h 1098"/>
                <a:gd name="T80" fmla="*/ 231 w 657"/>
                <a:gd name="T81" fmla="*/ 300 h 1098"/>
                <a:gd name="T82" fmla="*/ 280 w 657"/>
                <a:gd name="T83" fmla="*/ 309 h 1098"/>
                <a:gd name="T84" fmla="*/ 325 w 657"/>
                <a:gd name="T85" fmla="*/ 328 h 1098"/>
                <a:gd name="T86" fmla="*/ 365 w 657"/>
                <a:gd name="T87" fmla="*/ 355 h 1098"/>
                <a:gd name="T88" fmla="*/ 398 w 657"/>
                <a:gd name="T89" fmla="*/ 390 h 1098"/>
                <a:gd name="T90" fmla="*/ 426 w 657"/>
                <a:gd name="T91" fmla="*/ 429 h 1098"/>
                <a:gd name="T92" fmla="*/ 445 w 657"/>
                <a:gd name="T93" fmla="*/ 474 h 1098"/>
                <a:gd name="T94" fmla="*/ 455 w 657"/>
                <a:gd name="T95" fmla="*/ 524 h 1098"/>
                <a:gd name="T96" fmla="*/ 457 w 657"/>
                <a:gd name="T97" fmla="*/ 549 h 1098"/>
                <a:gd name="T98" fmla="*/ 452 w 657"/>
                <a:gd name="T99" fmla="*/ 600 h 1098"/>
                <a:gd name="T100" fmla="*/ 436 w 657"/>
                <a:gd name="T101" fmla="*/ 647 h 1098"/>
                <a:gd name="T102" fmla="*/ 414 w 657"/>
                <a:gd name="T103" fmla="*/ 690 h 1098"/>
                <a:gd name="T104" fmla="*/ 383 w 657"/>
                <a:gd name="T105" fmla="*/ 727 h 1098"/>
                <a:gd name="T106" fmla="*/ 345 w 657"/>
                <a:gd name="T107" fmla="*/ 758 h 1098"/>
                <a:gd name="T108" fmla="*/ 302 w 657"/>
                <a:gd name="T109" fmla="*/ 780 h 1098"/>
                <a:gd name="T110" fmla="*/ 256 w 657"/>
                <a:gd name="T111" fmla="*/ 796 h 1098"/>
                <a:gd name="T112" fmla="*/ 205 w 657"/>
                <a:gd name="T113" fmla="*/ 801 h 1098"/>
                <a:gd name="T114" fmla="*/ 201 w 657"/>
                <a:gd name="T115" fmla="*/ 80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7" h="1098">
                  <a:moveTo>
                    <a:pt x="657" y="549"/>
                  </a:moveTo>
                  <a:lnTo>
                    <a:pt x="657" y="549"/>
                  </a:lnTo>
                  <a:lnTo>
                    <a:pt x="657" y="526"/>
                  </a:lnTo>
                  <a:lnTo>
                    <a:pt x="655" y="503"/>
                  </a:lnTo>
                  <a:lnTo>
                    <a:pt x="652" y="480"/>
                  </a:lnTo>
                  <a:lnTo>
                    <a:pt x="649" y="459"/>
                  </a:lnTo>
                  <a:lnTo>
                    <a:pt x="643" y="436"/>
                  </a:lnTo>
                  <a:lnTo>
                    <a:pt x="637" y="415"/>
                  </a:lnTo>
                  <a:lnTo>
                    <a:pt x="630" y="393"/>
                  </a:lnTo>
                  <a:lnTo>
                    <a:pt x="622" y="373"/>
                  </a:lnTo>
                  <a:lnTo>
                    <a:pt x="613" y="353"/>
                  </a:lnTo>
                  <a:lnTo>
                    <a:pt x="603" y="334"/>
                  </a:lnTo>
                  <a:lnTo>
                    <a:pt x="592" y="315"/>
                  </a:lnTo>
                  <a:lnTo>
                    <a:pt x="580" y="296"/>
                  </a:lnTo>
                  <a:lnTo>
                    <a:pt x="567" y="278"/>
                  </a:lnTo>
                  <a:lnTo>
                    <a:pt x="554" y="262"/>
                  </a:lnTo>
                  <a:lnTo>
                    <a:pt x="540" y="245"/>
                  </a:lnTo>
                  <a:lnTo>
                    <a:pt x="525" y="229"/>
                  </a:lnTo>
                  <a:lnTo>
                    <a:pt x="509" y="214"/>
                  </a:lnTo>
                  <a:lnTo>
                    <a:pt x="492" y="200"/>
                  </a:lnTo>
                  <a:lnTo>
                    <a:pt x="476" y="187"/>
                  </a:lnTo>
                  <a:lnTo>
                    <a:pt x="458" y="174"/>
                  </a:lnTo>
                  <a:lnTo>
                    <a:pt x="440" y="162"/>
                  </a:lnTo>
                  <a:lnTo>
                    <a:pt x="421" y="151"/>
                  </a:lnTo>
                  <a:lnTo>
                    <a:pt x="401" y="142"/>
                  </a:lnTo>
                  <a:lnTo>
                    <a:pt x="381" y="132"/>
                  </a:lnTo>
                  <a:lnTo>
                    <a:pt x="360" y="124"/>
                  </a:lnTo>
                  <a:lnTo>
                    <a:pt x="339" y="117"/>
                  </a:lnTo>
                  <a:lnTo>
                    <a:pt x="318" y="111"/>
                  </a:lnTo>
                  <a:lnTo>
                    <a:pt x="296" y="106"/>
                  </a:lnTo>
                  <a:lnTo>
                    <a:pt x="274" y="102"/>
                  </a:lnTo>
                  <a:lnTo>
                    <a:pt x="251" y="99"/>
                  </a:lnTo>
                  <a:lnTo>
                    <a:pt x="229" y="98"/>
                  </a:lnTo>
                  <a:lnTo>
                    <a:pt x="205" y="96"/>
                  </a:lnTo>
                  <a:lnTo>
                    <a:pt x="205" y="96"/>
                  </a:lnTo>
                  <a:lnTo>
                    <a:pt x="201" y="96"/>
                  </a:lnTo>
                  <a:lnTo>
                    <a:pt x="201" y="0"/>
                  </a:lnTo>
                  <a:lnTo>
                    <a:pt x="0" y="0"/>
                  </a:lnTo>
                  <a:lnTo>
                    <a:pt x="0" y="1098"/>
                  </a:lnTo>
                  <a:lnTo>
                    <a:pt x="201" y="1098"/>
                  </a:lnTo>
                  <a:lnTo>
                    <a:pt x="201" y="1001"/>
                  </a:lnTo>
                  <a:lnTo>
                    <a:pt x="201" y="1001"/>
                  </a:lnTo>
                  <a:lnTo>
                    <a:pt x="205" y="1001"/>
                  </a:lnTo>
                  <a:lnTo>
                    <a:pt x="205" y="1001"/>
                  </a:lnTo>
                  <a:lnTo>
                    <a:pt x="229" y="1001"/>
                  </a:lnTo>
                  <a:lnTo>
                    <a:pt x="251" y="999"/>
                  </a:lnTo>
                  <a:lnTo>
                    <a:pt x="274" y="997"/>
                  </a:lnTo>
                  <a:lnTo>
                    <a:pt x="296" y="993"/>
                  </a:lnTo>
                  <a:lnTo>
                    <a:pt x="318" y="987"/>
                  </a:lnTo>
                  <a:lnTo>
                    <a:pt x="339" y="981"/>
                  </a:lnTo>
                  <a:lnTo>
                    <a:pt x="360" y="974"/>
                  </a:lnTo>
                  <a:lnTo>
                    <a:pt x="381" y="966"/>
                  </a:lnTo>
                  <a:lnTo>
                    <a:pt x="401" y="957"/>
                  </a:lnTo>
                  <a:lnTo>
                    <a:pt x="421" y="947"/>
                  </a:lnTo>
                  <a:lnTo>
                    <a:pt x="440" y="936"/>
                  </a:lnTo>
                  <a:lnTo>
                    <a:pt x="458" y="924"/>
                  </a:lnTo>
                  <a:lnTo>
                    <a:pt x="476" y="912"/>
                  </a:lnTo>
                  <a:lnTo>
                    <a:pt x="492" y="898"/>
                  </a:lnTo>
                  <a:lnTo>
                    <a:pt x="509" y="884"/>
                  </a:lnTo>
                  <a:lnTo>
                    <a:pt x="525" y="870"/>
                  </a:lnTo>
                  <a:lnTo>
                    <a:pt x="540" y="853"/>
                  </a:lnTo>
                  <a:lnTo>
                    <a:pt x="554" y="837"/>
                  </a:lnTo>
                  <a:lnTo>
                    <a:pt x="567" y="820"/>
                  </a:lnTo>
                  <a:lnTo>
                    <a:pt x="580" y="802"/>
                  </a:lnTo>
                  <a:lnTo>
                    <a:pt x="592" y="784"/>
                  </a:lnTo>
                  <a:lnTo>
                    <a:pt x="603" y="765"/>
                  </a:lnTo>
                  <a:lnTo>
                    <a:pt x="613" y="745"/>
                  </a:lnTo>
                  <a:lnTo>
                    <a:pt x="622" y="725"/>
                  </a:lnTo>
                  <a:lnTo>
                    <a:pt x="630" y="704"/>
                  </a:lnTo>
                  <a:lnTo>
                    <a:pt x="637" y="683"/>
                  </a:lnTo>
                  <a:lnTo>
                    <a:pt x="643" y="662"/>
                  </a:lnTo>
                  <a:lnTo>
                    <a:pt x="649" y="640"/>
                  </a:lnTo>
                  <a:lnTo>
                    <a:pt x="652" y="618"/>
                  </a:lnTo>
                  <a:lnTo>
                    <a:pt x="655" y="595"/>
                  </a:lnTo>
                  <a:lnTo>
                    <a:pt x="657" y="573"/>
                  </a:lnTo>
                  <a:lnTo>
                    <a:pt x="657" y="549"/>
                  </a:lnTo>
                  <a:lnTo>
                    <a:pt x="657" y="549"/>
                  </a:lnTo>
                  <a:close/>
                  <a:moveTo>
                    <a:pt x="201" y="298"/>
                  </a:moveTo>
                  <a:lnTo>
                    <a:pt x="201" y="298"/>
                  </a:lnTo>
                  <a:lnTo>
                    <a:pt x="205" y="298"/>
                  </a:lnTo>
                  <a:lnTo>
                    <a:pt x="205" y="298"/>
                  </a:lnTo>
                  <a:lnTo>
                    <a:pt x="231" y="300"/>
                  </a:lnTo>
                  <a:lnTo>
                    <a:pt x="256" y="303"/>
                  </a:lnTo>
                  <a:lnTo>
                    <a:pt x="280" y="309"/>
                  </a:lnTo>
                  <a:lnTo>
                    <a:pt x="302" y="317"/>
                  </a:lnTo>
                  <a:lnTo>
                    <a:pt x="325" y="328"/>
                  </a:lnTo>
                  <a:lnTo>
                    <a:pt x="345" y="341"/>
                  </a:lnTo>
                  <a:lnTo>
                    <a:pt x="365" y="355"/>
                  </a:lnTo>
                  <a:lnTo>
                    <a:pt x="383" y="372"/>
                  </a:lnTo>
                  <a:lnTo>
                    <a:pt x="398" y="390"/>
                  </a:lnTo>
                  <a:lnTo>
                    <a:pt x="414" y="409"/>
                  </a:lnTo>
                  <a:lnTo>
                    <a:pt x="426" y="429"/>
                  </a:lnTo>
                  <a:lnTo>
                    <a:pt x="436" y="452"/>
                  </a:lnTo>
                  <a:lnTo>
                    <a:pt x="445" y="474"/>
                  </a:lnTo>
                  <a:lnTo>
                    <a:pt x="452" y="499"/>
                  </a:lnTo>
                  <a:lnTo>
                    <a:pt x="455" y="524"/>
                  </a:lnTo>
                  <a:lnTo>
                    <a:pt x="457" y="549"/>
                  </a:lnTo>
                  <a:lnTo>
                    <a:pt x="457" y="549"/>
                  </a:lnTo>
                  <a:lnTo>
                    <a:pt x="455" y="575"/>
                  </a:lnTo>
                  <a:lnTo>
                    <a:pt x="452" y="600"/>
                  </a:lnTo>
                  <a:lnTo>
                    <a:pt x="445" y="624"/>
                  </a:lnTo>
                  <a:lnTo>
                    <a:pt x="436" y="647"/>
                  </a:lnTo>
                  <a:lnTo>
                    <a:pt x="426" y="669"/>
                  </a:lnTo>
                  <a:lnTo>
                    <a:pt x="414" y="690"/>
                  </a:lnTo>
                  <a:lnTo>
                    <a:pt x="398" y="709"/>
                  </a:lnTo>
                  <a:lnTo>
                    <a:pt x="383" y="727"/>
                  </a:lnTo>
                  <a:lnTo>
                    <a:pt x="365" y="744"/>
                  </a:lnTo>
                  <a:lnTo>
                    <a:pt x="345" y="758"/>
                  </a:lnTo>
                  <a:lnTo>
                    <a:pt x="325" y="770"/>
                  </a:lnTo>
                  <a:lnTo>
                    <a:pt x="302" y="780"/>
                  </a:lnTo>
                  <a:lnTo>
                    <a:pt x="280" y="789"/>
                  </a:lnTo>
                  <a:lnTo>
                    <a:pt x="256" y="796"/>
                  </a:lnTo>
                  <a:lnTo>
                    <a:pt x="231" y="799"/>
                  </a:lnTo>
                  <a:lnTo>
                    <a:pt x="205" y="801"/>
                  </a:lnTo>
                  <a:lnTo>
                    <a:pt x="205" y="801"/>
                  </a:lnTo>
                  <a:lnTo>
                    <a:pt x="201" y="801"/>
                  </a:lnTo>
                  <a:lnTo>
                    <a:pt x="201" y="29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8" name="Freeform 23"/>
            <p:cNvSpPr>
              <a:spLocks noEditPoints="1"/>
            </p:cNvSpPr>
            <p:nvPr/>
          </p:nvSpPr>
          <p:spPr bwMode="auto">
            <a:xfrm>
              <a:off x="3619106" y="5670531"/>
              <a:ext cx="371475" cy="603250"/>
            </a:xfrm>
            <a:custGeom>
              <a:avLst/>
              <a:gdLst>
                <a:gd name="T0" fmla="*/ 2 w 703"/>
                <a:gd name="T1" fmla="*/ 13 h 1141"/>
                <a:gd name="T2" fmla="*/ 19 w 703"/>
                <a:gd name="T3" fmla="*/ 0 h 1141"/>
                <a:gd name="T4" fmla="*/ 233 w 703"/>
                <a:gd name="T5" fmla="*/ 1 h 1141"/>
                <a:gd name="T6" fmla="*/ 246 w 703"/>
                <a:gd name="T7" fmla="*/ 18 h 1141"/>
                <a:gd name="T8" fmla="*/ 293 w 703"/>
                <a:gd name="T9" fmla="*/ 100 h 1141"/>
                <a:gd name="T10" fmla="*/ 404 w 703"/>
                <a:gd name="T11" fmla="*/ 129 h 1141"/>
                <a:gd name="T12" fmla="*/ 502 w 703"/>
                <a:gd name="T13" fmla="*/ 183 h 1141"/>
                <a:gd name="T14" fmla="*/ 585 w 703"/>
                <a:gd name="T15" fmla="*/ 258 h 1141"/>
                <a:gd name="T16" fmla="*/ 648 w 703"/>
                <a:gd name="T17" fmla="*/ 349 h 1141"/>
                <a:gd name="T18" fmla="*/ 689 w 703"/>
                <a:gd name="T19" fmla="*/ 455 h 1141"/>
                <a:gd name="T20" fmla="*/ 703 w 703"/>
                <a:gd name="T21" fmla="*/ 570 h 1141"/>
                <a:gd name="T22" fmla="*/ 693 w 703"/>
                <a:gd name="T23" fmla="*/ 664 h 1141"/>
                <a:gd name="T24" fmla="*/ 658 w 703"/>
                <a:gd name="T25" fmla="*/ 772 h 1141"/>
                <a:gd name="T26" fmla="*/ 599 w 703"/>
                <a:gd name="T27" fmla="*/ 867 h 1141"/>
                <a:gd name="T28" fmla="*/ 520 w 703"/>
                <a:gd name="T29" fmla="*/ 944 h 1141"/>
                <a:gd name="T30" fmla="*/ 425 w 703"/>
                <a:gd name="T31" fmla="*/ 1002 h 1141"/>
                <a:gd name="T32" fmla="*/ 316 w 703"/>
                <a:gd name="T33" fmla="*/ 1037 h 1141"/>
                <a:gd name="T34" fmla="*/ 247 w 703"/>
                <a:gd name="T35" fmla="*/ 1119 h 1141"/>
                <a:gd name="T36" fmla="*/ 236 w 703"/>
                <a:gd name="T37" fmla="*/ 1138 h 1141"/>
                <a:gd name="T38" fmla="*/ 23 w 703"/>
                <a:gd name="T39" fmla="*/ 1141 h 1141"/>
                <a:gd name="T40" fmla="*/ 5 w 703"/>
                <a:gd name="T41" fmla="*/ 1132 h 1141"/>
                <a:gd name="T42" fmla="*/ 45 w 703"/>
                <a:gd name="T43" fmla="*/ 44 h 1141"/>
                <a:gd name="T44" fmla="*/ 202 w 703"/>
                <a:gd name="T45" fmla="*/ 1019 h 1141"/>
                <a:gd name="T46" fmla="*/ 215 w 703"/>
                <a:gd name="T47" fmla="*/ 1002 h 1141"/>
                <a:gd name="T48" fmla="*/ 250 w 703"/>
                <a:gd name="T49" fmla="*/ 1000 h 1141"/>
                <a:gd name="T50" fmla="*/ 356 w 703"/>
                <a:gd name="T51" fmla="*/ 981 h 1141"/>
                <a:gd name="T52" fmla="*/ 451 w 703"/>
                <a:gd name="T53" fmla="*/ 938 h 1141"/>
                <a:gd name="T54" fmla="*/ 532 w 703"/>
                <a:gd name="T55" fmla="*/ 874 h 1141"/>
                <a:gd name="T56" fmla="*/ 596 w 703"/>
                <a:gd name="T57" fmla="*/ 793 h 1141"/>
                <a:gd name="T58" fmla="*/ 639 w 703"/>
                <a:gd name="T59" fmla="*/ 698 h 1141"/>
                <a:gd name="T60" fmla="*/ 658 w 703"/>
                <a:gd name="T61" fmla="*/ 592 h 1141"/>
                <a:gd name="T62" fmla="*/ 653 w 703"/>
                <a:gd name="T63" fmla="*/ 505 h 1141"/>
                <a:gd name="T64" fmla="*/ 624 w 703"/>
                <a:gd name="T65" fmla="*/ 402 h 1141"/>
                <a:gd name="T66" fmla="*/ 572 w 703"/>
                <a:gd name="T67" fmla="*/ 313 h 1141"/>
                <a:gd name="T68" fmla="*/ 501 w 703"/>
                <a:gd name="T69" fmla="*/ 239 h 1141"/>
                <a:gd name="T70" fmla="*/ 414 w 703"/>
                <a:gd name="T71" fmla="*/ 183 h 1141"/>
                <a:gd name="T72" fmla="*/ 315 w 703"/>
                <a:gd name="T73" fmla="*/ 148 h 1141"/>
                <a:gd name="T74" fmla="*/ 228 w 703"/>
                <a:gd name="T75" fmla="*/ 140 h 1141"/>
                <a:gd name="T76" fmla="*/ 212 w 703"/>
                <a:gd name="T77" fmla="*/ 136 h 1141"/>
                <a:gd name="T78" fmla="*/ 202 w 703"/>
                <a:gd name="T79" fmla="*/ 122 h 1141"/>
                <a:gd name="T80" fmla="*/ 202 w 703"/>
                <a:gd name="T81" fmla="*/ 319 h 1141"/>
                <a:gd name="T82" fmla="*/ 208 w 703"/>
                <a:gd name="T83" fmla="*/ 304 h 1141"/>
                <a:gd name="T84" fmla="*/ 224 w 703"/>
                <a:gd name="T85" fmla="*/ 297 h 1141"/>
                <a:gd name="T86" fmla="*/ 256 w 703"/>
                <a:gd name="T87" fmla="*/ 298 h 1141"/>
                <a:gd name="T88" fmla="*/ 381 w 703"/>
                <a:gd name="T89" fmla="*/ 343 h 1141"/>
                <a:gd name="T90" fmla="*/ 469 w 703"/>
                <a:gd name="T91" fmla="*/ 439 h 1141"/>
                <a:gd name="T92" fmla="*/ 501 w 703"/>
                <a:gd name="T93" fmla="*/ 556 h 1141"/>
                <a:gd name="T94" fmla="*/ 496 w 703"/>
                <a:gd name="T95" fmla="*/ 626 h 1141"/>
                <a:gd name="T96" fmla="*/ 439 w 703"/>
                <a:gd name="T97" fmla="*/ 744 h 1141"/>
                <a:gd name="T98" fmla="*/ 335 w 703"/>
                <a:gd name="T99" fmla="*/ 823 h 1141"/>
                <a:gd name="T100" fmla="*/ 228 w 703"/>
                <a:gd name="T101" fmla="*/ 844 h 1141"/>
                <a:gd name="T102" fmla="*/ 218 w 703"/>
                <a:gd name="T103" fmla="*/ 843 h 1141"/>
                <a:gd name="T104" fmla="*/ 203 w 703"/>
                <a:gd name="T105" fmla="*/ 830 h 1141"/>
                <a:gd name="T106" fmla="*/ 247 w 703"/>
                <a:gd name="T107" fmla="*/ 799 h 1141"/>
                <a:gd name="T108" fmla="*/ 329 w 703"/>
                <a:gd name="T109" fmla="*/ 775 h 1141"/>
                <a:gd name="T110" fmla="*/ 410 w 703"/>
                <a:gd name="T111" fmla="*/ 710 h 1141"/>
                <a:gd name="T112" fmla="*/ 452 w 703"/>
                <a:gd name="T113" fmla="*/ 614 h 1141"/>
                <a:gd name="T114" fmla="*/ 452 w 703"/>
                <a:gd name="T115" fmla="*/ 526 h 1141"/>
                <a:gd name="T116" fmla="*/ 410 w 703"/>
                <a:gd name="T117" fmla="*/ 431 h 1141"/>
                <a:gd name="T118" fmla="*/ 329 w 703"/>
                <a:gd name="T119" fmla="*/ 364 h 1141"/>
                <a:gd name="T120" fmla="*/ 247 w 703"/>
                <a:gd name="T121" fmla="*/ 34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3" h="1141">
                  <a:moveTo>
                    <a:pt x="0" y="1119"/>
                  </a:moveTo>
                  <a:lnTo>
                    <a:pt x="0" y="21"/>
                  </a:lnTo>
                  <a:lnTo>
                    <a:pt x="0" y="21"/>
                  </a:lnTo>
                  <a:lnTo>
                    <a:pt x="1" y="18"/>
                  </a:lnTo>
                  <a:lnTo>
                    <a:pt x="2" y="13"/>
                  </a:lnTo>
                  <a:lnTo>
                    <a:pt x="5" y="9"/>
                  </a:lnTo>
                  <a:lnTo>
                    <a:pt x="7" y="6"/>
                  </a:lnTo>
                  <a:lnTo>
                    <a:pt x="11" y="4"/>
                  </a:lnTo>
                  <a:lnTo>
                    <a:pt x="14" y="1"/>
                  </a:lnTo>
                  <a:lnTo>
                    <a:pt x="19" y="0"/>
                  </a:lnTo>
                  <a:lnTo>
                    <a:pt x="23" y="0"/>
                  </a:lnTo>
                  <a:lnTo>
                    <a:pt x="224" y="0"/>
                  </a:lnTo>
                  <a:lnTo>
                    <a:pt x="224" y="0"/>
                  </a:lnTo>
                  <a:lnTo>
                    <a:pt x="229" y="0"/>
                  </a:lnTo>
                  <a:lnTo>
                    <a:pt x="233" y="1"/>
                  </a:lnTo>
                  <a:lnTo>
                    <a:pt x="236" y="4"/>
                  </a:lnTo>
                  <a:lnTo>
                    <a:pt x="240" y="6"/>
                  </a:lnTo>
                  <a:lnTo>
                    <a:pt x="242" y="9"/>
                  </a:lnTo>
                  <a:lnTo>
                    <a:pt x="245" y="13"/>
                  </a:lnTo>
                  <a:lnTo>
                    <a:pt x="246" y="18"/>
                  </a:lnTo>
                  <a:lnTo>
                    <a:pt x="247" y="21"/>
                  </a:lnTo>
                  <a:lnTo>
                    <a:pt x="247" y="96"/>
                  </a:lnTo>
                  <a:lnTo>
                    <a:pt x="247" y="96"/>
                  </a:lnTo>
                  <a:lnTo>
                    <a:pt x="269" y="97"/>
                  </a:lnTo>
                  <a:lnTo>
                    <a:pt x="293" y="100"/>
                  </a:lnTo>
                  <a:lnTo>
                    <a:pt x="316" y="103"/>
                  </a:lnTo>
                  <a:lnTo>
                    <a:pt x="338" y="108"/>
                  </a:lnTo>
                  <a:lnTo>
                    <a:pt x="361" y="114"/>
                  </a:lnTo>
                  <a:lnTo>
                    <a:pt x="382" y="121"/>
                  </a:lnTo>
                  <a:lnTo>
                    <a:pt x="404" y="129"/>
                  </a:lnTo>
                  <a:lnTo>
                    <a:pt x="425" y="138"/>
                  </a:lnTo>
                  <a:lnTo>
                    <a:pt x="445" y="147"/>
                  </a:lnTo>
                  <a:lnTo>
                    <a:pt x="464" y="159"/>
                  </a:lnTo>
                  <a:lnTo>
                    <a:pt x="483" y="170"/>
                  </a:lnTo>
                  <a:lnTo>
                    <a:pt x="502" y="183"/>
                  </a:lnTo>
                  <a:lnTo>
                    <a:pt x="520" y="196"/>
                  </a:lnTo>
                  <a:lnTo>
                    <a:pt x="538" y="210"/>
                  </a:lnTo>
                  <a:lnTo>
                    <a:pt x="554" y="226"/>
                  </a:lnTo>
                  <a:lnTo>
                    <a:pt x="570" y="241"/>
                  </a:lnTo>
                  <a:lnTo>
                    <a:pt x="585" y="258"/>
                  </a:lnTo>
                  <a:lnTo>
                    <a:pt x="599" y="274"/>
                  </a:lnTo>
                  <a:lnTo>
                    <a:pt x="613" y="292"/>
                  </a:lnTo>
                  <a:lnTo>
                    <a:pt x="626" y="310"/>
                  </a:lnTo>
                  <a:lnTo>
                    <a:pt x="637" y="329"/>
                  </a:lnTo>
                  <a:lnTo>
                    <a:pt x="648" y="349"/>
                  </a:lnTo>
                  <a:lnTo>
                    <a:pt x="658" y="369"/>
                  </a:lnTo>
                  <a:lnTo>
                    <a:pt x="667" y="389"/>
                  </a:lnTo>
                  <a:lnTo>
                    <a:pt x="675" y="411"/>
                  </a:lnTo>
                  <a:lnTo>
                    <a:pt x="683" y="432"/>
                  </a:lnTo>
                  <a:lnTo>
                    <a:pt x="689" y="455"/>
                  </a:lnTo>
                  <a:lnTo>
                    <a:pt x="693" y="477"/>
                  </a:lnTo>
                  <a:lnTo>
                    <a:pt x="698" y="500"/>
                  </a:lnTo>
                  <a:lnTo>
                    <a:pt x="700" y="522"/>
                  </a:lnTo>
                  <a:lnTo>
                    <a:pt x="703" y="546"/>
                  </a:lnTo>
                  <a:lnTo>
                    <a:pt x="703" y="570"/>
                  </a:lnTo>
                  <a:lnTo>
                    <a:pt x="703" y="570"/>
                  </a:lnTo>
                  <a:lnTo>
                    <a:pt x="703" y="594"/>
                  </a:lnTo>
                  <a:lnTo>
                    <a:pt x="700" y="617"/>
                  </a:lnTo>
                  <a:lnTo>
                    <a:pt x="698" y="641"/>
                  </a:lnTo>
                  <a:lnTo>
                    <a:pt x="693" y="664"/>
                  </a:lnTo>
                  <a:lnTo>
                    <a:pt x="689" y="686"/>
                  </a:lnTo>
                  <a:lnTo>
                    <a:pt x="683" y="708"/>
                  </a:lnTo>
                  <a:lnTo>
                    <a:pt x="675" y="730"/>
                  </a:lnTo>
                  <a:lnTo>
                    <a:pt x="667" y="750"/>
                  </a:lnTo>
                  <a:lnTo>
                    <a:pt x="658" y="772"/>
                  </a:lnTo>
                  <a:lnTo>
                    <a:pt x="648" y="792"/>
                  </a:lnTo>
                  <a:lnTo>
                    <a:pt x="637" y="811"/>
                  </a:lnTo>
                  <a:lnTo>
                    <a:pt x="626" y="830"/>
                  </a:lnTo>
                  <a:lnTo>
                    <a:pt x="613" y="849"/>
                  </a:lnTo>
                  <a:lnTo>
                    <a:pt x="599" y="867"/>
                  </a:lnTo>
                  <a:lnTo>
                    <a:pt x="585" y="883"/>
                  </a:lnTo>
                  <a:lnTo>
                    <a:pt x="570" y="900"/>
                  </a:lnTo>
                  <a:lnTo>
                    <a:pt x="554" y="915"/>
                  </a:lnTo>
                  <a:lnTo>
                    <a:pt x="538" y="931"/>
                  </a:lnTo>
                  <a:lnTo>
                    <a:pt x="520" y="944"/>
                  </a:lnTo>
                  <a:lnTo>
                    <a:pt x="502" y="958"/>
                  </a:lnTo>
                  <a:lnTo>
                    <a:pt x="483" y="970"/>
                  </a:lnTo>
                  <a:lnTo>
                    <a:pt x="464" y="982"/>
                  </a:lnTo>
                  <a:lnTo>
                    <a:pt x="445" y="993"/>
                  </a:lnTo>
                  <a:lnTo>
                    <a:pt x="425" y="1002"/>
                  </a:lnTo>
                  <a:lnTo>
                    <a:pt x="404" y="1012"/>
                  </a:lnTo>
                  <a:lnTo>
                    <a:pt x="382" y="1020"/>
                  </a:lnTo>
                  <a:lnTo>
                    <a:pt x="361" y="1026"/>
                  </a:lnTo>
                  <a:lnTo>
                    <a:pt x="338" y="1032"/>
                  </a:lnTo>
                  <a:lnTo>
                    <a:pt x="316" y="1037"/>
                  </a:lnTo>
                  <a:lnTo>
                    <a:pt x="293" y="1040"/>
                  </a:lnTo>
                  <a:lnTo>
                    <a:pt x="269" y="1044"/>
                  </a:lnTo>
                  <a:lnTo>
                    <a:pt x="247" y="1045"/>
                  </a:lnTo>
                  <a:lnTo>
                    <a:pt x="247" y="1119"/>
                  </a:lnTo>
                  <a:lnTo>
                    <a:pt x="247" y="1119"/>
                  </a:lnTo>
                  <a:lnTo>
                    <a:pt x="246" y="1123"/>
                  </a:lnTo>
                  <a:lnTo>
                    <a:pt x="245" y="1127"/>
                  </a:lnTo>
                  <a:lnTo>
                    <a:pt x="242" y="1132"/>
                  </a:lnTo>
                  <a:lnTo>
                    <a:pt x="240" y="1134"/>
                  </a:lnTo>
                  <a:lnTo>
                    <a:pt x="236" y="1138"/>
                  </a:lnTo>
                  <a:lnTo>
                    <a:pt x="233" y="1139"/>
                  </a:lnTo>
                  <a:lnTo>
                    <a:pt x="229" y="1141"/>
                  </a:lnTo>
                  <a:lnTo>
                    <a:pt x="224" y="1141"/>
                  </a:lnTo>
                  <a:lnTo>
                    <a:pt x="23" y="1141"/>
                  </a:lnTo>
                  <a:lnTo>
                    <a:pt x="23" y="1141"/>
                  </a:lnTo>
                  <a:lnTo>
                    <a:pt x="19" y="1141"/>
                  </a:lnTo>
                  <a:lnTo>
                    <a:pt x="14" y="1139"/>
                  </a:lnTo>
                  <a:lnTo>
                    <a:pt x="11" y="1138"/>
                  </a:lnTo>
                  <a:lnTo>
                    <a:pt x="7" y="1134"/>
                  </a:lnTo>
                  <a:lnTo>
                    <a:pt x="5" y="1132"/>
                  </a:lnTo>
                  <a:lnTo>
                    <a:pt x="2" y="1127"/>
                  </a:lnTo>
                  <a:lnTo>
                    <a:pt x="1" y="1123"/>
                  </a:lnTo>
                  <a:lnTo>
                    <a:pt x="0" y="1119"/>
                  </a:lnTo>
                  <a:lnTo>
                    <a:pt x="0" y="1119"/>
                  </a:lnTo>
                  <a:close/>
                  <a:moveTo>
                    <a:pt x="45" y="44"/>
                  </a:moveTo>
                  <a:lnTo>
                    <a:pt x="45" y="1096"/>
                  </a:lnTo>
                  <a:lnTo>
                    <a:pt x="202" y="1096"/>
                  </a:lnTo>
                  <a:lnTo>
                    <a:pt x="202" y="1022"/>
                  </a:lnTo>
                  <a:lnTo>
                    <a:pt x="202" y="1022"/>
                  </a:lnTo>
                  <a:lnTo>
                    <a:pt x="202" y="1019"/>
                  </a:lnTo>
                  <a:lnTo>
                    <a:pt x="203" y="1014"/>
                  </a:lnTo>
                  <a:lnTo>
                    <a:pt x="205" y="1010"/>
                  </a:lnTo>
                  <a:lnTo>
                    <a:pt x="208" y="1007"/>
                  </a:lnTo>
                  <a:lnTo>
                    <a:pt x="211" y="1005"/>
                  </a:lnTo>
                  <a:lnTo>
                    <a:pt x="215" y="1002"/>
                  </a:lnTo>
                  <a:lnTo>
                    <a:pt x="220" y="1001"/>
                  </a:lnTo>
                  <a:lnTo>
                    <a:pt x="224" y="1001"/>
                  </a:lnTo>
                  <a:lnTo>
                    <a:pt x="228" y="1001"/>
                  </a:lnTo>
                  <a:lnTo>
                    <a:pt x="228" y="1001"/>
                  </a:lnTo>
                  <a:lnTo>
                    <a:pt x="250" y="1000"/>
                  </a:lnTo>
                  <a:lnTo>
                    <a:pt x="272" y="999"/>
                  </a:lnTo>
                  <a:lnTo>
                    <a:pt x="293" y="995"/>
                  </a:lnTo>
                  <a:lnTo>
                    <a:pt x="315" y="991"/>
                  </a:lnTo>
                  <a:lnTo>
                    <a:pt x="336" y="987"/>
                  </a:lnTo>
                  <a:lnTo>
                    <a:pt x="356" y="981"/>
                  </a:lnTo>
                  <a:lnTo>
                    <a:pt x="376" y="975"/>
                  </a:lnTo>
                  <a:lnTo>
                    <a:pt x="395" y="967"/>
                  </a:lnTo>
                  <a:lnTo>
                    <a:pt x="414" y="958"/>
                  </a:lnTo>
                  <a:lnTo>
                    <a:pt x="433" y="949"/>
                  </a:lnTo>
                  <a:lnTo>
                    <a:pt x="451" y="938"/>
                  </a:lnTo>
                  <a:lnTo>
                    <a:pt x="469" y="927"/>
                  </a:lnTo>
                  <a:lnTo>
                    <a:pt x="486" y="914"/>
                  </a:lnTo>
                  <a:lnTo>
                    <a:pt x="501" y="902"/>
                  </a:lnTo>
                  <a:lnTo>
                    <a:pt x="518" y="888"/>
                  </a:lnTo>
                  <a:lnTo>
                    <a:pt x="532" y="874"/>
                  </a:lnTo>
                  <a:lnTo>
                    <a:pt x="546" y="860"/>
                  </a:lnTo>
                  <a:lnTo>
                    <a:pt x="560" y="844"/>
                  </a:lnTo>
                  <a:lnTo>
                    <a:pt x="572" y="828"/>
                  </a:lnTo>
                  <a:lnTo>
                    <a:pt x="584" y="811"/>
                  </a:lnTo>
                  <a:lnTo>
                    <a:pt x="596" y="793"/>
                  </a:lnTo>
                  <a:lnTo>
                    <a:pt x="607" y="775"/>
                  </a:lnTo>
                  <a:lnTo>
                    <a:pt x="616" y="756"/>
                  </a:lnTo>
                  <a:lnTo>
                    <a:pt x="624" y="737"/>
                  </a:lnTo>
                  <a:lnTo>
                    <a:pt x="632" y="718"/>
                  </a:lnTo>
                  <a:lnTo>
                    <a:pt x="639" y="698"/>
                  </a:lnTo>
                  <a:lnTo>
                    <a:pt x="645" y="678"/>
                  </a:lnTo>
                  <a:lnTo>
                    <a:pt x="649" y="657"/>
                  </a:lnTo>
                  <a:lnTo>
                    <a:pt x="653" y="635"/>
                  </a:lnTo>
                  <a:lnTo>
                    <a:pt x="656" y="614"/>
                  </a:lnTo>
                  <a:lnTo>
                    <a:pt x="658" y="592"/>
                  </a:lnTo>
                  <a:lnTo>
                    <a:pt x="658" y="570"/>
                  </a:lnTo>
                  <a:lnTo>
                    <a:pt x="658" y="570"/>
                  </a:lnTo>
                  <a:lnTo>
                    <a:pt x="658" y="549"/>
                  </a:lnTo>
                  <a:lnTo>
                    <a:pt x="656" y="526"/>
                  </a:lnTo>
                  <a:lnTo>
                    <a:pt x="653" y="505"/>
                  </a:lnTo>
                  <a:lnTo>
                    <a:pt x="649" y="483"/>
                  </a:lnTo>
                  <a:lnTo>
                    <a:pt x="645" y="463"/>
                  </a:lnTo>
                  <a:lnTo>
                    <a:pt x="639" y="443"/>
                  </a:lnTo>
                  <a:lnTo>
                    <a:pt x="632" y="423"/>
                  </a:lnTo>
                  <a:lnTo>
                    <a:pt x="624" y="402"/>
                  </a:lnTo>
                  <a:lnTo>
                    <a:pt x="616" y="383"/>
                  </a:lnTo>
                  <a:lnTo>
                    <a:pt x="607" y="366"/>
                  </a:lnTo>
                  <a:lnTo>
                    <a:pt x="596" y="348"/>
                  </a:lnTo>
                  <a:lnTo>
                    <a:pt x="584" y="330"/>
                  </a:lnTo>
                  <a:lnTo>
                    <a:pt x="572" y="313"/>
                  </a:lnTo>
                  <a:lnTo>
                    <a:pt x="560" y="297"/>
                  </a:lnTo>
                  <a:lnTo>
                    <a:pt x="546" y="281"/>
                  </a:lnTo>
                  <a:lnTo>
                    <a:pt x="532" y="266"/>
                  </a:lnTo>
                  <a:lnTo>
                    <a:pt x="518" y="252"/>
                  </a:lnTo>
                  <a:lnTo>
                    <a:pt x="501" y="239"/>
                  </a:lnTo>
                  <a:lnTo>
                    <a:pt x="486" y="226"/>
                  </a:lnTo>
                  <a:lnTo>
                    <a:pt x="469" y="214"/>
                  </a:lnTo>
                  <a:lnTo>
                    <a:pt x="451" y="203"/>
                  </a:lnTo>
                  <a:lnTo>
                    <a:pt x="433" y="192"/>
                  </a:lnTo>
                  <a:lnTo>
                    <a:pt x="414" y="183"/>
                  </a:lnTo>
                  <a:lnTo>
                    <a:pt x="395" y="174"/>
                  </a:lnTo>
                  <a:lnTo>
                    <a:pt x="376" y="166"/>
                  </a:lnTo>
                  <a:lnTo>
                    <a:pt x="356" y="159"/>
                  </a:lnTo>
                  <a:lnTo>
                    <a:pt x="336" y="153"/>
                  </a:lnTo>
                  <a:lnTo>
                    <a:pt x="315" y="148"/>
                  </a:lnTo>
                  <a:lnTo>
                    <a:pt x="293" y="145"/>
                  </a:lnTo>
                  <a:lnTo>
                    <a:pt x="272" y="142"/>
                  </a:lnTo>
                  <a:lnTo>
                    <a:pt x="250" y="140"/>
                  </a:lnTo>
                  <a:lnTo>
                    <a:pt x="228" y="140"/>
                  </a:lnTo>
                  <a:lnTo>
                    <a:pt x="228" y="140"/>
                  </a:lnTo>
                  <a:lnTo>
                    <a:pt x="224" y="140"/>
                  </a:lnTo>
                  <a:lnTo>
                    <a:pt x="224" y="140"/>
                  </a:lnTo>
                  <a:lnTo>
                    <a:pt x="221" y="140"/>
                  </a:lnTo>
                  <a:lnTo>
                    <a:pt x="216" y="139"/>
                  </a:lnTo>
                  <a:lnTo>
                    <a:pt x="212" y="136"/>
                  </a:lnTo>
                  <a:lnTo>
                    <a:pt x="209" y="134"/>
                  </a:lnTo>
                  <a:lnTo>
                    <a:pt x="209" y="134"/>
                  </a:lnTo>
                  <a:lnTo>
                    <a:pt x="205" y="131"/>
                  </a:lnTo>
                  <a:lnTo>
                    <a:pt x="203" y="127"/>
                  </a:lnTo>
                  <a:lnTo>
                    <a:pt x="202" y="122"/>
                  </a:lnTo>
                  <a:lnTo>
                    <a:pt x="202" y="117"/>
                  </a:lnTo>
                  <a:lnTo>
                    <a:pt x="202" y="44"/>
                  </a:lnTo>
                  <a:lnTo>
                    <a:pt x="45" y="44"/>
                  </a:lnTo>
                  <a:close/>
                  <a:moveTo>
                    <a:pt x="202" y="822"/>
                  </a:moveTo>
                  <a:lnTo>
                    <a:pt x="202" y="319"/>
                  </a:lnTo>
                  <a:lnTo>
                    <a:pt x="202" y="319"/>
                  </a:lnTo>
                  <a:lnTo>
                    <a:pt x="202" y="315"/>
                  </a:lnTo>
                  <a:lnTo>
                    <a:pt x="203" y="311"/>
                  </a:lnTo>
                  <a:lnTo>
                    <a:pt x="205" y="306"/>
                  </a:lnTo>
                  <a:lnTo>
                    <a:pt x="208" y="304"/>
                  </a:lnTo>
                  <a:lnTo>
                    <a:pt x="211" y="300"/>
                  </a:lnTo>
                  <a:lnTo>
                    <a:pt x="215" y="299"/>
                  </a:lnTo>
                  <a:lnTo>
                    <a:pt x="218" y="297"/>
                  </a:lnTo>
                  <a:lnTo>
                    <a:pt x="223" y="297"/>
                  </a:lnTo>
                  <a:lnTo>
                    <a:pt x="224" y="297"/>
                  </a:lnTo>
                  <a:lnTo>
                    <a:pt x="224" y="297"/>
                  </a:lnTo>
                  <a:lnTo>
                    <a:pt x="228" y="297"/>
                  </a:lnTo>
                  <a:lnTo>
                    <a:pt x="228" y="297"/>
                  </a:lnTo>
                  <a:lnTo>
                    <a:pt x="242" y="297"/>
                  </a:lnTo>
                  <a:lnTo>
                    <a:pt x="256" y="298"/>
                  </a:lnTo>
                  <a:lnTo>
                    <a:pt x="284" y="302"/>
                  </a:lnTo>
                  <a:lnTo>
                    <a:pt x="310" y="309"/>
                  </a:lnTo>
                  <a:lnTo>
                    <a:pt x="335" y="318"/>
                  </a:lnTo>
                  <a:lnTo>
                    <a:pt x="358" y="330"/>
                  </a:lnTo>
                  <a:lnTo>
                    <a:pt x="381" y="343"/>
                  </a:lnTo>
                  <a:lnTo>
                    <a:pt x="402" y="359"/>
                  </a:lnTo>
                  <a:lnTo>
                    <a:pt x="421" y="376"/>
                  </a:lnTo>
                  <a:lnTo>
                    <a:pt x="439" y="397"/>
                  </a:lnTo>
                  <a:lnTo>
                    <a:pt x="455" y="417"/>
                  </a:lnTo>
                  <a:lnTo>
                    <a:pt x="469" y="439"/>
                  </a:lnTo>
                  <a:lnTo>
                    <a:pt x="481" y="464"/>
                  </a:lnTo>
                  <a:lnTo>
                    <a:pt x="489" y="489"/>
                  </a:lnTo>
                  <a:lnTo>
                    <a:pt x="496" y="515"/>
                  </a:lnTo>
                  <a:lnTo>
                    <a:pt x="501" y="543"/>
                  </a:lnTo>
                  <a:lnTo>
                    <a:pt x="501" y="556"/>
                  </a:lnTo>
                  <a:lnTo>
                    <a:pt x="502" y="570"/>
                  </a:lnTo>
                  <a:lnTo>
                    <a:pt x="502" y="570"/>
                  </a:lnTo>
                  <a:lnTo>
                    <a:pt x="501" y="584"/>
                  </a:lnTo>
                  <a:lnTo>
                    <a:pt x="501" y="598"/>
                  </a:lnTo>
                  <a:lnTo>
                    <a:pt x="496" y="626"/>
                  </a:lnTo>
                  <a:lnTo>
                    <a:pt x="489" y="652"/>
                  </a:lnTo>
                  <a:lnTo>
                    <a:pt x="481" y="677"/>
                  </a:lnTo>
                  <a:lnTo>
                    <a:pt x="469" y="701"/>
                  </a:lnTo>
                  <a:lnTo>
                    <a:pt x="455" y="723"/>
                  </a:lnTo>
                  <a:lnTo>
                    <a:pt x="439" y="744"/>
                  </a:lnTo>
                  <a:lnTo>
                    <a:pt x="421" y="763"/>
                  </a:lnTo>
                  <a:lnTo>
                    <a:pt x="402" y="781"/>
                  </a:lnTo>
                  <a:lnTo>
                    <a:pt x="381" y="797"/>
                  </a:lnTo>
                  <a:lnTo>
                    <a:pt x="358" y="811"/>
                  </a:lnTo>
                  <a:lnTo>
                    <a:pt x="335" y="823"/>
                  </a:lnTo>
                  <a:lnTo>
                    <a:pt x="310" y="831"/>
                  </a:lnTo>
                  <a:lnTo>
                    <a:pt x="284" y="838"/>
                  </a:lnTo>
                  <a:lnTo>
                    <a:pt x="256" y="843"/>
                  </a:lnTo>
                  <a:lnTo>
                    <a:pt x="242" y="844"/>
                  </a:lnTo>
                  <a:lnTo>
                    <a:pt x="228" y="844"/>
                  </a:lnTo>
                  <a:lnTo>
                    <a:pt x="228" y="844"/>
                  </a:lnTo>
                  <a:lnTo>
                    <a:pt x="223" y="844"/>
                  </a:lnTo>
                  <a:lnTo>
                    <a:pt x="222" y="844"/>
                  </a:lnTo>
                  <a:lnTo>
                    <a:pt x="222" y="844"/>
                  </a:lnTo>
                  <a:lnTo>
                    <a:pt x="218" y="843"/>
                  </a:lnTo>
                  <a:lnTo>
                    <a:pt x="214" y="842"/>
                  </a:lnTo>
                  <a:lnTo>
                    <a:pt x="211" y="839"/>
                  </a:lnTo>
                  <a:lnTo>
                    <a:pt x="208" y="837"/>
                  </a:lnTo>
                  <a:lnTo>
                    <a:pt x="205" y="834"/>
                  </a:lnTo>
                  <a:lnTo>
                    <a:pt x="203" y="830"/>
                  </a:lnTo>
                  <a:lnTo>
                    <a:pt x="202" y="825"/>
                  </a:lnTo>
                  <a:lnTo>
                    <a:pt x="202" y="822"/>
                  </a:lnTo>
                  <a:lnTo>
                    <a:pt x="202" y="822"/>
                  </a:lnTo>
                  <a:close/>
                  <a:moveTo>
                    <a:pt x="247" y="342"/>
                  </a:moveTo>
                  <a:lnTo>
                    <a:pt x="247" y="799"/>
                  </a:lnTo>
                  <a:lnTo>
                    <a:pt x="247" y="799"/>
                  </a:lnTo>
                  <a:lnTo>
                    <a:pt x="268" y="796"/>
                  </a:lnTo>
                  <a:lnTo>
                    <a:pt x="290" y="791"/>
                  </a:lnTo>
                  <a:lnTo>
                    <a:pt x="310" y="785"/>
                  </a:lnTo>
                  <a:lnTo>
                    <a:pt x="329" y="775"/>
                  </a:lnTo>
                  <a:lnTo>
                    <a:pt x="348" y="766"/>
                  </a:lnTo>
                  <a:lnTo>
                    <a:pt x="364" y="754"/>
                  </a:lnTo>
                  <a:lnTo>
                    <a:pt x="381" y="741"/>
                  </a:lnTo>
                  <a:lnTo>
                    <a:pt x="395" y="725"/>
                  </a:lnTo>
                  <a:lnTo>
                    <a:pt x="410" y="710"/>
                  </a:lnTo>
                  <a:lnTo>
                    <a:pt x="421" y="692"/>
                  </a:lnTo>
                  <a:lnTo>
                    <a:pt x="432" y="674"/>
                  </a:lnTo>
                  <a:lnTo>
                    <a:pt x="440" y="655"/>
                  </a:lnTo>
                  <a:lnTo>
                    <a:pt x="448" y="635"/>
                  </a:lnTo>
                  <a:lnTo>
                    <a:pt x="452" y="614"/>
                  </a:lnTo>
                  <a:lnTo>
                    <a:pt x="456" y="592"/>
                  </a:lnTo>
                  <a:lnTo>
                    <a:pt x="457" y="570"/>
                  </a:lnTo>
                  <a:lnTo>
                    <a:pt x="457" y="570"/>
                  </a:lnTo>
                  <a:lnTo>
                    <a:pt x="456" y="549"/>
                  </a:lnTo>
                  <a:lnTo>
                    <a:pt x="452" y="526"/>
                  </a:lnTo>
                  <a:lnTo>
                    <a:pt x="448" y="506"/>
                  </a:lnTo>
                  <a:lnTo>
                    <a:pt x="440" y="486"/>
                  </a:lnTo>
                  <a:lnTo>
                    <a:pt x="432" y="465"/>
                  </a:lnTo>
                  <a:lnTo>
                    <a:pt x="421" y="448"/>
                  </a:lnTo>
                  <a:lnTo>
                    <a:pt x="410" y="431"/>
                  </a:lnTo>
                  <a:lnTo>
                    <a:pt x="395" y="414"/>
                  </a:lnTo>
                  <a:lnTo>
                    <a:pt x="381" y="400"/>
                  </a:lnTo>
                  <a:lnTo>
                    <a:pt x="364" y="387"/>
                  </a:lnTo>
                  <a:lnTo>
                    <a:pt x="348" y="375"/>
                  </a:lnTo>
                  <a:lnTo>
                    <a:pt x="329" y="364"/>
                  </a:lnTo>
                  <a:lnTo>
                    <a:pt x="310" y="356"/>
                  </a:lnTo>
                  <a:lnTo>
                    <a:pt x="290" y="349"/>
                  </a:lnTo>
                  <a:lnTo>
                    <a:pt x="268" y="344"/>
                  </a:lnTo>
                  <a:lnTo>
                    <a:pt x="247" y="342"/>
                  </a:lnTo>
                  <a:lnTo>
                    <a:pt x="247" y="342"/>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89" name="Freeform 24"/>
            <p:cNvSpPr/>
            <p:nvPr/>
          </p:nvSpPr>
          <p:spPr bwMode="auto">
            <a:xfrm>
              <a:off x="3623869" y="5719744"/>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1 h 46"/>
                <a:gd name="T10" fmla="*/ 7 w 107"/>
                <a:gd name="T11" fmla="*/ 39 h 46"/>
                <a:gd name="T12" fmla="*/ 4 w 107"/>
                <a:gd name="T13" fmla="*/ 36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8 h 46"/>
                <a:gd name="T26" fmla="*/ 1 w 107"/>
                <a:gd name="T27" fmla="*/ 14 h 46"/>
                <a:gd name="T28" fmla="*/ 4 w 107"/>
                <a:gd name="T29" fmla="*/ 9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9 h 46"/>
                <a:gd name="T54" fmla="*/ 105 w 107"/>
                <a:gd name="T55" fmla="*/ 14 h 46"/>
                <a:gd name="T56" fmla="*/ 106 w 107"/>
                <a:gd name="T57" fmla="*/ 18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6 h 46"/>
                <a:gd name="T70" fmla="*/ 100 w 107"/>
                <a:gd name="T71" fmla="*/ 39 h 46"/>
                <a:gd name="T72" fmla="*/ 96 w 107"/>
                <a:gd name="T73" fmla="*/ 41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1"/>
                  </a:lnTo>
                  <a:lnTo>
                    <a:pt x="7" y="39"/>
                  </a:lnTo>
                  <a:lnTo>
                    <a:pt x="4" y="36"/>
                  </a:lnTo>
                  <a:lnTo>
                    <a:pt x="1" y="32"/>
                  </a:lnTo>
                  <a:lnTo>
                    <a:pt x="0" y="27"/>
                  </a:lnTo>
                  <a:lnTo>
                    <a:pt x="0" y="22"/>
                  </a:lnTo>
                  <a:lnTo>
                    <a:pt x="0" y="22"/>
                  </a:lnTo>
                  <a:lnTo>
                    <a:pt x="0" y="22"/>
                  </a:lnTo>
                  <a:lnTo>
                    <a:pt x="0" y="18"/>
                  </a:lnTo>
                  <a:lnTo>
                    <a:pt x="1" y="14"/>
                  </a:lnTo>
                  <a:lnTo>
                    <a:pt x="4" y="9"/>
                  </a:lnTo>
                  <a:lnTo>
                    <a:pt x="7" y="6"/>
                  </a:lnTo>
                  <a:lnTo>
                    <a:pt x="10" y="4"/>
                  </a:lnTo>
                  <a:lnTo>
                    <a:pt x="15" y="1"/>
                  </a:lnTo>
                  <a:lnTo>
                    <a:pt x="18" y="0"/>
                  </a:lnTo>
                  <a:lnTo>
                    <a:pt x="23" y="0"/>
                  </a:lnTo>
                  <a:lnTo>
                    <a:pt x="83" y="0"/>
                  </a:lnTo>
                  <a:lnTo>
                    <a:pt x="83" y="0"/>
                  </a:lnTo>
                  <a:lnTo>
                    <a:pt x="88" y="0"/>
                  </a:lnTo>
                  <a:lnTo>
                    <a:pt x="93" y="1"/>
                  </a:lnTo>
                  <a:lnTo>
                    <a:pt x="96" y="4"/>
                  </a:lnTo>
                  <a:lnTo>
                    <a:pt x="100" y="6"/>
                  </a:lnTo>
                  <a:lnTo>
                    <a:pt x="104" y="9"/>
                  </a:lnTo>
                  <a:lnTo>
                    <a:pt x="105" y="14"/>
                  </a:lnTo>
                  <a:lnTo>
                    <a:pt x="106" y="18"/>
                  </a:lnTo>
                  <a:lnTo>
                    <a:pt x="107" y="22"/>
                  </a:lnTo>
                  <a:lnTo>
                    <a:pt x="107" y="22"/>
                  </a:lnTo>
                  <a:lnTo>
                    <a:pt x="107" y="22"/>
                  </a:lnTo>
                  <a:lnTo>
                    <a:pt x="106" y="27"/>
                  </a:lnTo>
                  <a:lnTo>
                    <a:pt x="105" y="32"/>
                  </a:lnTo>
                  <a:lnTo>
                    <a:pt x="104" y="36"/>
                  </a:lnTo>
                  <a:lnTo>
                    <a:pt x="100" y="39"/>
                  </a:lnTo>
                  <a:lnTo>
                    <a:pt x="96" y="41"/>
                  </a:lnTo>
                  <a:lnTo>
                    <a:pt x="93" y="44"/>
                  </a:lnTo>
                  <a:lnTo>
                    <a:pt x="88" y="45"/>
                  </a:lnTo>
                  <a:lnTo>
                    <a:pt x="83" y="46"/>
                  </a:lnTo>
                  <a:lnTo>
                    <a:pt x="23"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0" name="Freeform 25"/>
            <p:cNvSpPr/>
            <p:nvPr/>
          </p:nvSpPr>
          <p:spPr bwMode="auto">
            <a:xfrm>
              <a:off x="3623869" y="5773719"/>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1 h 45"/>
                <a:gd name="T10" fmla="*/ 7 w 107"/>
                <a:gd name="T11" fmla="*/ 39 h 45"/>
                <a:gd name="T12" fmla="*/ 4 w 107"/>
                <a:gd name="T13" fmla="*/ 35 h 45"/>
                <a:gd name="T14" fmla="*/ 1 w 107"/>
                <a:gd name="T15" fmla="*/ 31 h 45"/>
                <a:gd name="T16" fmla="*/ 0 w 107"/>
                <a:gd name="T17" fmla="*/ 27 h 45"/>
                <a:gd name="T18" fmla="*/ 0 w 107"/>
                <a:gd name="T19" fmla="*/ 22 h 45"/>
                <a:gd name="T20" fmla="*/ 0 w 107"/>
                <a:gd name="T21" fmla="*/ 22 h 45"/>
                <a:gd name="T22" fmla="*/ 0 w 107"/>
                <a:gd name="T23" fmla="*/ 22 h 45"/>
                <a:gd name="T24" fmla="*/ 0 w 107"/>
                <a:gd name="T25" fmla="*/ 18 h 45"/>
                <a:gd name="T26" fmla="*/ 1 w 107"/>
                <a:gd name="T27" fmla="*/ 13 h 45"/>
                <a:gd name="T28" fmla="*/ 4 w 107"/>
                <a:gd name="T29" fmla="*/ 9 h 45"/>
                <a:gd name="T30" fmla="*/ 7 w 107"/>
                <a:gd name="T31" fmla="*/ 6 h 45"/>
                <a:gd name="T32" fmla="*/ 10 w 107"/>
                <a:gd name="T33" fmla="*/ 3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3 h 45"/>
                <a:gd name="T50" fmla="*/ 100 w 107"/>
                <a:gd name="T51" fmla="*/ 6 h 45"/>
                <a:gd name="T52" fmla="*/ 104 w 107"/>
                <a:gd name="T53" fmla="*/ 9 h 45"/>
                <a:gd name="T54" fmla="*/ 105 w 107"/>
                <a:gd name="T55" fmla="*/ 13 h 45"/>
                <a:gd name="T56" fmla="*/ 106 w 107"/>
                <a:gd name="T57" fmla="*/ 18 h 45"/>
                <a:gd name="T58" fmla="*/ 107 w 107"/>
                <a:gd name="T59" fmla="*/ 22 h 45"/>
                <a:gd name="T60" fmla="*/ 107 w 107"/>
                <a:gd name="T61" fmla="*/ 22 h 45"/>
                <a:gd name="T62" fmla="*/ 107 w 107"/>
                <a:gd name="T63" fmla="*/ 22 h 45"/>
                <a:gd name="T64" fmla="*/ 106 w 107"/>
                <a:gd name="T65" fmla="*/ 27 h 45"/>
                <a:gd name="T66" fmla="*/ 105 w 107"/>
                <a:gd name="T67" fmla="*/ 31 h 45"/>
                <a:gd name="T68" fmla="*/ 104 w 107"/>
                <a:gd name="T69" fmla="*/ 35 h 45"/>
                <a:gd name="T70" fmla="*/ 100 w 107"/>
                <a:gd name="T71" fmla="*/ 39 h 45"/>
                <a:gd name="T72" fmla="*/ 96 w 107"/>
                <a:gd name="T73" fmla="*/ 41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1"/>
                  </a:lnTo>
                  <a:lnTo>
                    <a:pt x="7" y="39"/>
                  </a:lnTo>
                  <a:lnTo>
                    <a:pt x="4" y="35"/>
                  </a:lnTo>
                  <a:lnTo>
                    <a:pt x="1" y="31"/>
                  </a:lnTo>
                  <a:lnTo>
                    <a:pt x="0" y="27"/>
                  </a:lnTo>
                  <a:lnTo>
                    <a:pt x="0" y="22"/>
                  </a:lnTo>
                  <a:lnTo>
                    <a:pt x="0" y="22"/>
                  </a:lnTo>
                  <a:lnTo>
                    <a:pt x="0" y="22"/>
                  </a:lnTo>
                  <a:lnTo>
                    <a:pt x="0" y="18"/>
                  </a:lnTo>
                  <a:lnTo>
                    <a:pt x="1" y="13"/>
                  </a:lnTo>
                  <a:lnTo>
                    <a:pt x="4" y="9"/>
                  </a:lnTo>
                  <a:lnTo>
                    <a:pt x="7" y="6"/>
                  </a:lnTo>
                  <a:lnTo>
                    <a:pt x="10" y="3"/>
                  </a:lnTo>
                  <a:lnTo>
                    <a:pt x="15" y="1"/>
                  </a:lnTo>
                  <a:lnTo>
                    <a:pt x="18" y="0"/>
                  </a:lnTo>
                  <a:lnTo>
                    <a:pt x="23" y="0"/>
                  </a:lnTo>
                  <a:lnTo>
                    <a:pt x="83" y="0"/>
                  </a:lnTo>
                  <a:lnTo>
                    <a:pt x="83" y="0"/>
                  </a:lnTo>
                  <a:lnTo>
                    <a:pt x="88" y="0"/>
                  </a:lnTo>
                  <a:lnTo>
                    <a:pt x="93" y="1"/>
                  </a:lnTo>
                  <a:lnTo>
                    <a:pt x="96" y="3"/>
                  </a:lnTo>
                  <a:lnTo>
                    <a:pt x="100" y="6"/>
                  </a:lnTo>
                  <a:lnTo>
                    <a:pt x="104" y="9"/>
                  </a:lnTo>
                  <a:lnTo>
                    <a:pt x="105" y="13"/>
                  </a:lnTo>
                  <a:lnTo>
                    <a:pt x="106" y="18"/>
                  </a:lnTo>
                  <a:lnTo>
                    <a:pt x="107" y="22"/>
                  </a:lnTo>
                  <a:lnTo>
                    <a:pt x="107" y="22"/>
                  </a:lnTo>
                  <a:lnTo>
                    <a:pt x="107" y="22"/>
                  </a:lnTo>
                  <a:lnTo>
                    <a:pt x="106" y="27"/>
                  </a:lnTo>
                  <a:lnTo>
                    <a:pt x="105" y="31"/>
                  </a:lnTo>
                  <a:lnTo>
                    <a:pt x="104" y="35"/>
                  </a:lnTo>
                  <a:lnTo>
                    <a:pt x="100" y="39"/>
                  </a:lnTo>
                  <a:lnTo>
                    <a:pt x="96" y="41"/>
                  </a:lnTo>
                  <a:lnTo>
                    <a:pt x="93" y="44"/>
                  </a:lnTo>
                  <a:lnTo>
                    <a:pt x="88" y="45"/>
                  </a:lnTo>
                  <a:lnTo>
                    <a:pt x="83" y="45"/>
                  </a:lnTo>
                  <a:lnTo>
                    <a:pt x="23" y="45"/>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1" name="Freeform 26"/>
            <p:cNvSpPr/>
            <p:nvPr/>
          </p:nvSpPr>
          <p:spPr bwMode="auto">
            <a:xfrm>
              <a:off x="3623869" y="5826106"/>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39 h 46"/>
                <a:gd name="T12" fmla="*/ 4 w 107"/>
                <a:gd name="T13" fmla="*/ 35 h 46"/>
                <a:gd name="T14" fmla="*/ 1 w 107"/>
                <a:gd name="T15" fmla="*/ 32 h 46"/>
                <a:gd name="T16" fmla="*/ 0 w 107"/>
                <a:gd name="T17" fmla="*/ 28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0 h 46"/>
                <a:gd name="T30" fmla="*/ 7 w 107"/>
                <a:gd name="T31" fmla="*/ 7 h 46"/>
                <a:gd name="T32" fmla="*/ 10 w 107"/>
                <a:gd name="T33" fmla="*/ 4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4 h 46"/>
                <a:gd name="T50" fmla="*/ 100 w 107"/>
                <a:gd name="T51" fmla="*/ 7 h 46"/>
                <a:gd name="T52" fmla="*/ 104 w 107"/>
                <a:gd name="T53" fmla="*/ 10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8 h 46"/>
                <a:gd name="T66" fmla="*/ 105 w 107"/>
                <a:gd name="T67" fmla="*/ 32 h 46"/>
                <a:gd name="T68" fmla="*/ 104 w 107"/>
                <a:gd name="T69" fmla="*/ 35 h 46"/>
                <a:gd name="T70" fmla="*/ 100 w 107"/>
                <a:gd name="T71" fmla="*/ 39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39"/>
                  </a:lnTo>
                  <a:lnTo>
                    <a:pt x="4" y="35"/>
                  </a:lnTo>
                  <a:lnTo>
                    <a:pt x="1" y="32"/>
                  </a:lnTo>
                  <a:lnTo>
                    <a:pt x="0" y="28"/>
                  </a:lnTo>
                  <a:lnTo>
                    <a:pt x="0" y="23"/>
                  </a:lnTo>
                  <a:lnTo>
                    <a:pt x="0" y="23"/>
                  </a:lnTo>
                  <a:lnTo>
                    <a:pt x="0" y="23"/>
                  </a:lnTo>
                  <a:lnTo>
                    <a:pt x="0" y="19"/>
                  </a:lnTo>
                  <a:lnTo>
                    <a:pt x="1" y="14"/>
                  </a:lnTo>
                  <a:lnTo>
                    <a:pt x="4" y="10"/>
                  </a:lnTo>
                  <a:lnTo>
                    <a:pt x="7" y="7"/>
                  </a:lnTo>
                  <a:lnTo>
                    <a:pt x="10" y="4"/>
                  </a:lnTo>
                  <a:lnTo>
                    <a:pt x="15" y="2"/>
                  </a:lnTo>
                  <a:lnTo>
                    <a:pt x="18" y="1"/>
                  </a:lnTo>
                  <a:lnTo>
                    <a:pt x="23" y="0"/>
                  </a:lnTo>
                  <a:lnTo>
                    <a:pt x="83" y="0"/>
                  </a:lnTo>
                  <a:lnTo>
                    <a:pt x="83" y="0"/>
                  </a:lnTo>
                  <a:lnTo>
                    <a:pt x="88" y="1"/>
                  </a:lnTo>
                  <a:lnTo>
                    <a:pt x="93" y="2"/>
                  </a:lnTo>
                  <a:lnTo>
                    <a:pt x="96" y="4"/>
                  </a:lnTo>
                  <a:lnTo>
                    <a:pt x="100" y="7"/>
                  </a:lnTo>
                  <a:lnTo>
                    <a:pt x="104" y="10"/>
                  </a:lnTo>
                  <a:lnTo>
                    <a:pt x="105" y="14"/>
                  </a:lnTo>
                  <a:lnTo>
                    <a:pt x="106" y="19"/>
                  </a:lnTo>
                  <a:lnTo>
                    <a:pt x="107" y="23"/>
                  </a:lnTo>
                  <a:lnTo>
                    <a:pt x="107" y="23"/>
                  </a:lnTo>
                  <a:lnTo>
                    <a:pt x="107" y="23"/>
                  </a:lnTo>
                  <a:lnTo>
                    <a:pt x="106" y="28"/>
                  </a:lnTo>
                  <a:lnTo>
                    <a:pt x="105" y="32"/>
                  </a:lnTo>
                  <a:lnTo>
                    <a:pt x="104" y="35"/>
                  </a:lnTo>
                  <a:lnTo>
                    <a:pt x="100" y="39"/>
                  </a:lnTo>
                  <a:lnTo>
                    <a:pt x="96" y="42"/>
                  </a:lnTo>
                  <a:lnTo>
                    <a:pt x="93" y="44"/>
                  </a:lnTo>
                  <a:lnTo>
                    <a:pt x="88" y="46"/>
                  </a:lnTo>
                  <a:lnTo>
                    <a:pt x="83" y="46"/>
                  </a:lnTo>
                  <a:lnTo>
                    <a:pt x="23"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2" name="Freeform 27"/>
            <p:cNvSpPr/>
            <p:nvPr/>
          </p:nvSpPr>
          <p:spPr bwMode="auto">
            <a:xfrm>
              <a:off x="3623869" y="5880081"/>
              <a:ext cx="55563" cy="23813"/>
            </a:xfrm>
            <a:custGeom>
              <a:avLst/>
              <a:gdLst>
                <a:gd name="T0" fmla="*/ 23 w 107"/>
                <a:gd name="T1" fmla="*/ 46 h 46"/>
                <a:gd name="T2" fmla="*/ 23 w 107"/>
                <a:gd name="T3" fmla="*/ 46 h 46"/>
                <a:gd name="T4" fmla="*/ 18 w 107"/>
                <a:gd name="T5" fmla="*/ 45 h 46"/>
                <a:gd name="T6" fmla="*/ 15 w 107"/>
                <a:gd name="T7" fmla="*/ 43 h 46"/>
                <a:gd name="T8" fmla="*/ 10 w 107"/>
                <a:gd name="T9" fmla="*/ 41 h 46"/>
                <a:gd name="T10" fmla="*/ 7 w 107"/>
                <a:gd name="T11" fmla="*/ 39 h 46"/>
                <a:gd name="T12" fmla="*/ 4 w 107"/>
                <a:gd name="T13" fmla="*/ 35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7 h 46"/>
                <a:gd name="T26" fmla="*/ 1 w 107"/>
                <a:gd name="T27" fmla="*/ 14 h 46"/>
                <a:gd name="T28" fmla="*/ 4 w 107"/>
                <a:gd name="T29" fmla="*/ 9 h 46"/>
                <a:gd name="T30" fmla="*/ 7 w 107"/>
                <a:gd name="T31" fmla="*/ 7 h 46"/>
                <a:gd name="T32" fmla="*/ 10 w 107"/>
                <a:gd name="T33" fmla="*/ 3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3 h 46"/>
                <a:gd name="T50" fmla="*/ 100 w 107"/>
                <a:gd name="T51" fmla="*/ 7 h 46"/>
                <a:gd name="T52" fmla="*/ 104 w 107"/>
                <a:gd name="T53" fmla="*/ 9 h 46"/>
                <a:gd name="T54" fmla="*/ 105 w 107"/>
                <a:gd name="T55" fmla="*/ 14 h 46"/>
                <a:gd name="T56" fmla="*/ 106 w 107"/>
                <a:gd name="T57" fmla="*/ 17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5 h 46"/>
                <a:gd name="T70" fmla="*/ 100 w 107"/>
                <a:gd name="T71" fmla="*/ 39 h 46"/>
                <a:gd name="T72" fmla="*/ 96 w 107"/>
                <a:gd name="T73" fmla="*/ 41 h 46"/>
                <a:gd name="T74" fmla="*/ 93 w 107"/>
                <a:gd name="T75" fmla="*/ 43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3"/>
                  </a:lnTo>
                  <a:lnTo>
                    <a:pt x="10" y="41"/>
                  </a:lnTo>
                  <a:lnTo>
                    <a:pt x="7" y="39"/>
                  </a:lnTo>
                  <a:lnTo>
                    <a:pt x="4" y="35"/>
                  </a:lnTo>
                  <a:lnTo>
                    <a:pt x="1" y="32"/>
                  </a:lnTo>
                  <a:lnTo>
                    <a:pt x="0" y="27"/>
                  </a:lnTo>
                  <a:lnTo>
                    <a:pt x="0" y="22"/>
                  </a:lnTo>
                  <a:lnTo>
                    <a:pt x="0" y="22"/>
                  </a:lnTo>
                  <a:lnTo>
                    <a:pt x="0" y="22"/>
                  </a:lnTo>
                  <a:lnTo>
                    <a:pt x="0" y="17"/>
                  </a:lnTo>
                  <a:lnTo>
                    <a:pt x="1" y="14"/>
                  </a:lnTo>
                  <a:lnTo>
                    <a:pt x="4" y="9"/>
                  </a:lnTo>
                  <a:lnTo>
                    <a:pt x="7" y="7"/>
                  </a:lnTo>
                  <a:lnTo>
                    <a:pt x="10" y="3"/>
                  </a:lnTo>
                  <a:lnTo>
                    <a:pt x="15" y="1"/>
                  </a:lnTo>
                  <a:lnTo>
                    <a:pt x="18" y="0"/>
                  </a:lnTo>
                  <a:lnTo>
                    <a:pt x="23" y="0"/>
                  </a:lnTo>
                  <a:lnTo>
                    <a:pt x="83" y="0"/>
                  </a:lnTo>
                  <a:lnTo>
                    <a:pt x="83" y="0"/>
                  </a:lnTo>
                  <a:lnTo>
                    <a:pt x="88" y="0"/>
                  </a:lnTo>
                  <a:lnTo>
                    <a:pt x="93" y="1"/>
                  </a:lnTo>
                  <a:lnTo>
                    <a:pt x="96" y="3"/>
                  </a:lnTo>
                  <a:lnTo>
                    <a:pt x="100" y="7"/>
                  </a:lnTo>
                  <a:lnTo>
                    <a:pt x="104" y="9"/>
                  </a:lnTo>
                  <a:lnTo>
                    <a:pt x="105" y="14"/>
                  </a:lnTo>
                  <a:lnTo>
                    <a:pt x="106" y="17"/>
                  </a:lnTo>
                  <a:lnTo>
                    <a:pt x="107" y="22"/>
                  </a:lnTo>
                  <a:lnTo>
                    <a:pt x="107" y="22"/>
                  </a:lnTo>
                  <a:lnTo>
                    <a:pt x="107" y="22"/>
                  </a:lnTo>
                  <a:lnTo>
                    <a:pt x="106" y="27"/>
                  </a:lnTo>
                  <a:lnTo>
                    <a:pt x="105" y="32"/>
                  </a:lnTo>
                  <a:lnTo>
                    <a:pt x="104" y="35"/>
                  </a:lnTo>
                  <a:lnTo>
                    <a:pt x="100" y="39"/>
                  </a:lnTo>
                  <a:lnTo>
                    <a:pt x="96" y="41"/>
                  </a:lnTo>
                  <a:lnTo>
                    <a:pt x="93" y="43"/>
                  </a:lnTo>
                  <a:lnTo>
                    <a:pt x="88" y="45"/>
                  </a:lnTo>
                  <a:lnTo>
                    <a:pt x="83" y="46"/>
                  </a:lnTo>
                  <a:lnTo>
                    <a:pt x="23"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3" name="Freeform 28"/>
            <p:cNvSpPr/>
            <p:nvPr/>
          </p:nvSpPr>
          <p:spPr bwMode="auto">
            <a:xfrm>
              <a:off x="3623869" y="5932469"/>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40 h 46"/>
                <a:gd name="T12" fmla="*/ 4 w 107"/>
                <a:gd name="T13" fmla="*/ 36 h 46"/>
                <a:gd name="T14" fmla="*/ 1 w 107"/>
                <a:gd name="T15" fmla="*/ 33 h 46"/>
                <a:gd name="T16" fmla="*/ 0 w 107"/>
                <a:gd name="T17" fmla="*/ 28 h 46"/>
                <a:gd name="T18" fmla="*/ 0 w 107"/>
                <a:gd name="T19" fmla="*/ 23 h 46"/>
                <a:gd name="T20" fmla="*/ 0 w 107"/>
                <a:gd name="T21" fmla="*/ 23 h 46"/>
                <a:gd name="T22" fmla="*/ 0 w 107"/>
                <a:gd name="T23" fmla="*/ 23 h 46"/>
                <a:gd name="T24" fmla="*/ 0 w 107"/>
                <a:gd name="T25" fmla="*/ 18 h 46"/>
                <a:gd name="T26" fmla="*/ 1 w 107"/>
                <a:gd name="T27" fmla="*/ 15 h 46"/>
                <a:gd name="T28" fmla="*/ 4 w 107"/>
                <a:gd name="T29" fmla="*/ 10 h 46"/>
                <a:gd name="T30" fmla="*/ 7 w 107"/>
                <a:gd name="T31" fmla="*/ 6 h 46"/>
                <a:gd name="T32" fmla="*/ 10 w 107"/>
                <a:gd name="T33" fmla="*/ 4 h 46"/>
                <a:gd name="T34" fmla="*/ 15 w 107"/>
                <a:gd name="T35" fmla="*/ 2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2 h 46"/>
                <a:gd name="T48" fmla="*/ 96 w 107"/>
                <a:gd name="T49" fmla="*/ 4 h 46"/>
                <a:gd name="T50" fmla="*/ 100 w 107"/>
                <a:gd name="T51" fmla="*/ 6 h 46"/>
                <a:gd name="T52" fmla="*/ 104 w 107"/>
                <a:gd name="T53" fmla="*/ 10 h 46"/>
                <a:gd name="T54" fmla="*/ 105 w 107"/>
                <a:gd name="T55" fmla="*/ 15 h 46"/>
                <a:gd name="T56" fmla="*/ 106 w 107"/>
                <a:gd name="T57" fmla="*/ 18 h 46"/>
                <a:gd name="T58" fmla="*/ 107 w 107"/>
                <a:gd name="T59" fmla="*/ 23 h 46"/>
                <a:gd name="T60" fmla="*/ 107 w 107"/>
                <a:gd name="T61" fmla="*/ 23 h 46"/>
                <a:gd name="T62" fmla="*/ 107 w 107"/>
                <a:gd name="T63" fmla="*/ 23 h 46"/>
                <a:gd name="T64" fmla="*/ 106 w 107"/>
                <a:gd name="T65" fmla="*/ 28 h 46"/>
                <a:gd name="T66" fmla="*/ 105 w 107"/>
                <a:gd name="T67" fmla="*/ 33 h 46"/>
                <a:gd name="T68" fmla="*/ 104 w 107"/>
                <a:gd name="T69" fmla="*/ 36 h 46"/>
                <a:gd name="T70" fmla="*/ 100 w 107"/>
                <a:gd name="T71" fmla="*/ 40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40"/>
                  </a:lnTo>
                  <a:lnTo>
                    <a:pt x="4" y="36"/>
                  </a:lnTo>
                  <a:lnTo>
                    <a:pt x="1" y="33"/>
                  </a:lnTo>
                  <a:lnTo>
                    <a:pt x="0" y="28"/>
                  </a:lnTo>
                  <a:lnTo>
                    <a:pt x="0" y="23"/>
                  </a:lnTo>
                  <a:lnTo>
                    <a:pt x="0" y="23"/>
                  </a:lnTo>
                  <a:lnTo>
                    <a:pt x="0" y="23"/>
                  </a:lnTo>
                  <a:lnTo>
                    <a:pt x="0" y="18"/>
                  </a:lnTo>
                  <a:lnTo>
                    <a:pt x="1" y="15"/>
                  </a:lnTo>
                  <a:lnTo>
                    <a:pt x="4" y="10"/>
                  </a:lnTo>
                  <a:lnTo>
                    <a:pt x="7" y="6"/>
                  </a:lnTo>
                  <a:lnTo>
                    <a:pt x="10" y="4"/>
                  </a:lnTo>
                  <a:lnTo>
                    <a:pt x="15" y="2"/>
                  </a:lnTo>
                  <a:lnTo>
                    <a:pt x="18" y="0"/>
                  </a:lnTo>
                  <a:lnTo>
                    <a:pt x="23" y="0"/>
                  </a:lnTo>
                  <a:lnTo>
                    <a:pt x="83" y="0"/>
                  </a:lnTo>
                  <a:lnTo>
                    <a:pt x="83" y="0"/>
                  </a:lnTo>
                  <a:lnTo>
                    <a:pt x="88" y="0"/>
                  </a:lnTo>
                  <a:lnTo>
                    <a:pt x="93" y="2"/>
                  </a:lnTo>
                  <a:lnTo>
                    <a:pt x="96" y="4"/>
                  </a:lnTo>
                  <a:lnTo>
                    <a:pt x="100" y="6"/>
                  </a:lnTo>
                  <a:lnTo>
                    <a:pt x="104" y="10"/>
                  </a:lnTo>
                  <a:lnTo>
                    <a:pt x="105" y="15"/>
                  </a:lnTo>
                  <a:lnTo>
                    <a:pt x="106" y="18"/>
                  </a:lnTo>
                  <a:lnTo>
                    <a:pt x="107" y="23"/>
                  </a:lnTo>
                  <a:lnTo>
                    <a:pt x="107" y="23"/>
                  </a:lnTo>
                  <a:lnTo>
                    <a:pt x="107" y="23"/>
                  </a:lnTo>
                  <a:lnTo>
                    <a:pt x="106" y="28"/>
                  </a:lnTo>
                  <a:lnTo>
                    <a:pt x="105" y="33"/>
                  </a:lnTo>
                  <a:lnTo>
                    <a:pt x="104" y="36"/>
                  </a:lnTo>
                  <a:lnTo>
                    <a:pt x="100" y="40"/>
                  </a:lnTo>
                  <a:lnTo>
                    <a:pt x="96" y="42"/>
                  </a:lnTo>
                  <a:lnTo>
                    <a:pt x="93" y="44"/>
                  </a:lnTo>
                  <a:lnTo>
                    <a:pt x="88" y="46"/>
                  </a:lnTo>
                  <a:lnTo>
                    <a:pt x="83" y="46"/>
                  </a:lnTo>
                  <a:lnTo>
                    <a:pt x="23"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4" name="Freeform 29"/>
            <p:cNvSpPr/>
            <p:nvPr/>
          </p:nvSpPr>
          <p:spPr bwMode="auto">
            <a:xfrm>
              <a:off x="3623869" y="5986444"/>
              <a:ext cx="55563" cy="23813"/>
            </a:xfrm>
            <a:custGeom>
              <a:avLst/>
              <a:gdLst>
                <a:gd name="T0" fmla="*/ 23 w 107"/>
                <a:gd name="T1" fmla="*/ 47 h 47"/>
                <a:gd name="T2" fmla="*/ 23 w 107"/>
                <a:gd name="T3" fmla="*/ 47 h 47"/>
                <a:gd name="T4" fmla="*/ 18 w 107"/>
                <a:gd name="T5" fmla="*/ 47 h 47"/>
                <a:gd name="T6" fmla="*/ 15 w 107"/>
                <a:gd name="T7" fmla="*/ 45 h 47"/>
                <a:gd name="T8" fmla="*/ 10 w 107"/>
                <a:gd name="T9" fmla="*/ 43 h 47"/>
                <a:gd name="T10" fmla="*/ 7 w 107"/>
                <a:gd name="T11" fmla="*/ 39 h 47"/>
                <a:gd name="T12" fmla="*/ 4 w 107"/>
                <a:gd name="T13" fmla="*/ 37 h 47"/>
                <a:gd name="T14" fmla="*/ 1 w 107"/>
                <a:gd name="T15" fmla="*/ 32 h 47"/>
                <a:gd name="T16" fmla="*/ 0 w 107"/>
                <a:gd name="T17" fmla="*/ 29 h 47"/>
                <a:gd name="T18" fmla="*/ 0 w 107"/>
                <a:gd name="T19" fmla="*/ 24 h 47"/>
                <a:gd name="T20" fmla="*/ 0 w 107"/>
                <a:gd name="T21" fmla="*/ 24 h 47"/>
                <a:gd name="T22" fmla="*/ 0 w 107"/>
                <a:gd name="T23" fmla="*/ 24 h 47"/>
                <a:gd name="T24" fmla="*/ 0 w 107"/>
                <a:gd name="T25" fmla="*/ 19 h 47"/>
                <a:gd name="T26" fmla="*/ 1 w 107"/>
                <a:gd name="T27" fmla="*/ 14 h 47"/>
                <a:gd name="T28" fmla="*/ 4 w 107"/>
                <a:gd name="T29" fmla="*/ 11 h 47"/>
                <a:gd name="T30" fmla="*/ 7 w 107"/>
                <a:gd name="T31" fmla="*/ 7 h 47"/>
                <a:gd name="T32" fmla="*/ 10 w 107"/>
                <a:gd name="T33" fmla="*/ 5 h 47"/>
                <a:gd name="T34" fmla="*/ 15 w 107"/>
                <a:gd name="T35" fmla="*/ 3 h 47"/>
                <a:gd name="T36" fmla="*/ 18 w 107"/>
                <a:gd name="T37" fmla="*/ 1 h 47"/>
                <a:gd name="T38" fmla="*/ 23 w 107"/>
                <a:gd name="T39" fmla="*/ 0 h 47"/>
                <a:gd name="T40" fmla="*/ 83 w 107"/>
                <a:gd name="T41" fmla="*/ 0 h 47"/>
                <a:gd name="T42" fmla="*/ 83 w 107"/>
                <a:gd name="T43" fmla="*/ 0 h 47"/>
                <a:gd name="T44" fmla="*/ 88 w 107"/>
                <a:gd name="T45" fmla="*/ 1 h 47"/>
                <a:gd name="T46" fmla="*/ 93 w 107"/>
                <a:gd name="T47" fmla="*/ 3 h 47"/>
                <a:gd name="T48" fmla="*/ 96 w 107"/>
                <a:gd name="T49" fmla="*/ 5 h 47"/>
                <a:gd name="T50" fmla="*/ 100 w 107"/>
                <a:gd name="T51" fmla="*/ 7 h 47"/>
                <a:gd name="T52" fmla="*/ 104 w 107"/>
                <a:gd name="T53" fmla="*/ 11 h 47"/>
                <a:gd name="T54" fmla="*/ 105 w 107"/>
                <a:gd name="T55" fmla="*/ 14 h 47"/>
                <a:gd name="T56" fmla="*/ 106 w 107"/>
                <a:gd name="T57" fmla="*/ 19 h 47"/>
                <a:gd name="T58" fmla="*/ 107 w 107"/>
                <a:gd name="T59" fmla="*/ 24 h 47"/>
                <a:gd name="T60" fmla="*/ 107 w 107"/>
                <a:gd name="T61" fmla="*/ 24 h 47"/>
                <a:gd name="T62" fmla="*/ 107 w 107"/>
                <a:gd name="T63" fmla="*/ 24 h 47"/>
                <a:gd name="T64" fmla="*/ 106 w 107"/>
                <a:gd name="T65" fmla="*/ 29 h 47"/>
                <a:gd name="T66" fmla="*/ 105 w 107"/>
                <a:gd name="T67" fmla="*/ 32 h 47"/>
                <a:gd name="T68" fmla="*/ 104 w 107"/>
                <a:gd name="T69" fmla="*/ 37 h 47"/>
                <a:gd name="T70" fmla="*/ 100 w 107"/>
                <a:gd name="T71" fmla="*/ 39 h 47"/>
                <a:gd name="T72" fmla="*/ 96 w 107"/>
                <a:gd name="T73" fmla="*/ 43 h 47"/>
                <a:gd name="T74" fmla="*/ 93 w 107"/>
                <a:gd name="T75" fmla="*/ 45 h 47"/>
                <a:gd name="T76" fmla="*/ 88 w 107"/>
                <a:gd name="T77" fmla="*/ 47 h 47"/>
                <a:gd name="T78" fmla="*/ 83 w 107"/>
                <a:gd name="T79" fmla="*/ 47 h 47"/>
                <a:gd name="T80" fmla="*/ 23 w 107"/>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7">
                  <a:moveTo>
                    <a:pt x="23" y="47"/>
                  </a:moveTo>
                  <a:lnTo>
                    <a:pt x="23" y="47"/>
                  </a:lnTo>
                  <a:lnTo>
                    <a:pt x="18" y="47"/>
                  </a:lnTo>
                  <a:lnTo>
                    <a:pt x="15" y="45"/>
                  </a:lnTo>
                  <a:lnTo>
                    <a:pt x="10" y="43"/>
                  </a:lnTo>
                  <a:lnTo>
                    <a:pt x="7" y="39"/>
                  </a:lnTo>
                  <a:lnTo>
                    <a:pt x="4" y="37"/>
                  </a:lnTo>
                  <a:lnTo>
                    <a:pt x="1" y="32"/>
                  </a:lnTo>
                  <a:lnTo>
                    <a:pt x="0" y="29"/>
                  </a:lnTo>
                  <a:lnTo>
                    <a:pt x="0" y="24"/>
                  </a:lnTo>
                  <a:lnTo>
                    <a:pt x="0" y="24"/>
                  </a:lnTo>
                  <a:lnTo>
                    <a:pt x="0" y="24"/>
                  </a:lnTo>
                  <a:lnTo>
                    <a:pt x="0" y="19"/>
                  </a:lnTo>
                  <a:lnTo>
                    <a:pt x="1" y="14"/>
                  </a:lnTo>
                  <a:lnTo>
                    <a:pt x="4" y="11"/>
                  </a:lnTo>
                  <a:lnTo>
                    <a:pt x="7" y="7"/>
                  </a:lnTo>
                  <a:lnTo>
                    <a:pt x="10" y="5"/>
                  </a:lnTo>
                  <a:lnTo>
                    <a:pt x="15" y="3"/>
                  </a:lnTo>
                  <a:lnTo>
                    <a:pt x="18" y="1"/>
                  </a:lnTo>
                  <a:lnTo>
                    <a:pt x="23" y="0"/>
                  </a:lnTo>
                  <a:lnTo>
                    <a:pt x="83" y="0"/>
                  </a:lnTo>
                  <a:lnTo>
                    <a:pt x="83" y="0"/>
                  </a:lnTo>
                  <a:lnTo>
                    <a:pt x="88" y="1"/>
                  </a:lnTo>
                  <a:lnTo>
                    <a:pt x="93" y="3"/>
                  </a:lnTo>
                  <a:lnTo>
                    <a:pt x="96" y="5"/>
                  </a:lnTo>
                  <a:lnTo>
                    <a:pt x="100" y="7"/>
                  </a:lnTo>
                  <a:lnTo>
                    <a:pt x="104" y="11"/>
                  </a:lnTo>
                  <a:lnTo>
                    <a:pt x="105" y="14"/>
                  </a:lnTo>
                  <a:lnTo>
                    <a:pt x="106" y="19"/>
                  </a:lnTo>
                  <a:lnTo>
                    <a:pt x="107" y="24"/>
                  </a:lnTo>
                  <a:lnTo>
                    <a:pt x="107" y="24"/>
                  </a:lnTo>
                  <a:lnTo>
                    <a:pt x="107" y="24"/>
                  </a:lnTo>
                  <a:lnTo>
                    <a:pt x="106" y="29"/>
                  </a:lnTo>
                  <a:lnTo>
                    <a:pt x="105" y="32"/>
                  </a:lnTo>
                  <a:lnTo>
                    <a:pt x="104" y="37"/>
                  </a:lnTo>
                  <a:lnTo>
                    <a:pt x="100" y="39"/>
                  </a:lnTo>
                  <a:lnTo>
                    <a:pt x="96" y="43"/>
                  </a:lnTo>
                  <a:lnTo>
                    <a:pt x="93" y="45"/>
                  </a:lnTo>
                  <a:lnTo>
                    <a:pt x="88" y="47"/>
                  </a:lnTo>
                  <a:lnTo>
                    <a:pt x="83" y="47"/>
                  </a:lnTo>
                  <a:lnTo>
                    <a:pt x="23" y="47"/>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5" name="Freeform 30"/>
            <p:cNvSpPr/>
            <p:nvPr/>
          </p:nvSpPr>
          <p:spPr bwMode="auto">
            <a:xfrm>
              <a:off x="3623869" y="6038832"/>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3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1 h 46"/>
                <a:gd name="T30" fmla="*/ 7 w 107"/>
                <a:gd name="T31" fmla="*/ 7 h 46"/>
                <a:gd name="T32" fmla="*/ 10 w 107"/>
                <a:gd name="T33" fmla="*/ 4 h 46"/>
                <a:gd name="T34" fmla="*/ 15 w 107"/>
                <a:gd name="T35" fmla="*/ 3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3 h 46"/>
                <a:gd name="T48" fmla="*/ 96 w 107"/>
                <a:gd name="T49" fmla="*/ 4 h 46"/>
                <a:gd name="T50" fmla="*/ 100 w 107"/>
                <a:gd name="T51" fmla="*/ 7 h 46"/>
                <a:gd name="T52" fmla="*/ 104 w 107"/>
                <a:gd name="T53" fmla="*/ 11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3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3"/>
                  </a:lnTo>
                  <a:lnTo>
                    <a:pt x="7" y="39"/>
                  </a:lnTo>
                  <a:lnTo>
                    <a:pt x="4" y="36"/>
                  </a:lnTo>
                  <a:lnTo>
                    <a:pt x="1" y="32"/>
                  </a:lnTo>
                  <a:lnTo>
                    <a:pt x="0" y="27"/>
                  </a:lnTo>
                  <a:lnTo>
                    <a:pt x="0" y="23"/>
                  </a:lnTo>
                  <a:lnTo>
                    <a:pt x="0" y="23"/>
                  </a:lnTo>
                  <a:lnTo>
                    <a:pt x="0" y="23"/>
                  </a:lnTo>
                  <a:lnTo>
                    <a:pt x="0" y="19"/>
                  </a:lnTo>
                  <a:lnTo>
                    <a:pt x="1" y="14"/>
                  </a:lnTo>
                  <a:lnTo>
                    <a:pt x="4" y="11"/>
                  </a:lnTo>
                  <a:lnTo>
                    <a:pt x="7" y="7"/>
                  </a:lnTo>
                  <a:lnTo>
                    <a:pt x="10" y="4"/>
                  </a:lnTo>
                  <a:lnTo>
                    <a:pt x="15" y="3"/>
                  </a:lnTo>
                  <a:lnTo>
                    <a:pt x="18" y="0"/>
                  </a:lnTo>
                  <a:lnTo>
                    <a:pt x="23" y="0"/>
                  </a:lnTo>
                  <a:lnTo>
                    <a:pt x="83" y="0"/>
                  </a:lnTo>
                  <a:lnTo>
                    <a:pt x="83" y="0"/>
                  </a:lnTo>
                  <a:lnTo>
                    <a:pt x="88" y="0"/>
                  </a:lnTo>
                  <a:lnTo>
                    <a:pt x="93" y="3"/>
                  </a:lnTo>
                  <a:lnTo>
                    <a:pt x="96" y="4"/>
                  </a:lnTo>
                  <a:lnTo>
                    <a:pt x="100" y="7"/>
                  </a:lnTo>
                  <a:lnTo>
                    <a:pt x="104" y="11"/>
                  </a:lnTo>
                  <a:lnTo>
                    <a:pt x="105" y="14"/>
                  </a:lnTo>
                  <a:lnTo>
                    <a:pt x="106" y="19"/>
                  </a:lnTo>
                  <a:lnTo>
                    <a:pt x="107" y="23"/>
                  </a:lnTo>
                  <a:lnTo>
                    <a:pt x="107" y="23"/>
                  </a:lnTo>
                  <a:lnTo>
                    <a:pt x="107" y="23"/>
                  </a:lnTo>
                  <a:lnTo>
                    <a:pt x="106" y="27"/>
                  </a:lnTo>
                  <a:lnTo>
                    <a:pt x="105" y="32"/>
                  </a:lnTo>
                  <a:lnTo>
                    <a:pt x="104" y="36"/>
                  </a:lnTo>
                  <a:lnTo>
                    <a:pt x="100" y="39"/>
                  </a:lnTo>
                  <a:lnTo>
                    <a:pt x="96" y="43"/>
                  </a:lnTo>
                  <a:lnTo>
                    <a:pt x="93" y="44"/>
                  </a:lnTo>
                  <a:lnTo>
                    <a:pt x="88" y="45"/>
                  </a:lnTo>
                  <a:lnTo>
                    <a:pt x="83" y="46"/>
                  </a:lnTo>
                  <a:lnTo>
                    <a:pt x="23"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6" name="Freeform 31"/>
            <p:cNvSpPr/>
            <p:nvPr/>
          </p:nvSpPr>
          <p:spPr bwMode="auto">
            <a:xfrm>
              <a:off x="3623869" y="6092807"/>
              <a:ext cx="55563" cy="23813"/>
            </a:xfrm>
            <a:custGeom>
              <a:avLst/>
              <a:gdLst>
                <a:gd name="T0" fmla="*/ 23 w 107"/>
                <a:gd name="T1" fmla="*/ 46 h 46"/>
                <a:gd name="T2" fmla="*/ 23 w 107"/>
                <a:gd name="T3" fmla="*/ 46 h 46"/>
                <a:gd name="T4" fmla="*/ 18 w 107"/>
                <a:gd name="T5" fmla="*/ 45 h 46"/>
                <a:gd name="T6" fmla="*/ 15 w 107"/>
                <a:gd name="T7" fmla="*/ 44 h 46"/>
                <a:gd name="T8" fmla="*/ 10 w 107"/>
                <a:gd name="T9" fmla="*/ 42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8 h 46"/>
                <a:gd name="T26" fmla="*/ 1 w 107"/>
                <a:gd name="T27" fmla="*/ 14 h 46"/>
                <a:gd name="T28" fmla="*/ 4 w 107"/>
                <a:gd name="T29" fmla="*/ 10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10 h 46"/>
                <a:gd name="T54" fmla="*/ 105 w 107"/>
                <a:gd name="T55" fmla="*/ 14 h 46"/>
                <a:gd name="T56" fmla="*/ 106 w 107"/>
                <a:gd name="T57" fmla="*/ 18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2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2"/>
                  </a:lnTo>
                  <a:lnTo>
                    <a:pt x="7" y="39"/>
                  </a:lnTo>
                  <a:lnTo>
                    <a:pt x="4" y="36"/>
                  </a:lnTo>
                  <a:lnTo>
                    <a:pt x="1" y="32"/>
                  </a:lnTo>
                  <a:lnTo>
                    <a:pt x="0" y="27"/>
                  </a:lnTo>
                  <a:lnTo>
                    <a:pt x="0" y="23"/>
                  </a:lnTo>
                  <a:lnTo>
                    <a:pt x="0" y="23"/>
                  </a:lnTo>
                  <a:lnTo>
                    <a:pt x="0" y="23"/>
                  </a:lnTo>
                  <a:lnTo>
                    <a:pt x="0" y="18"/>
                  </a:lnTo>
                  <a:lnTo>
                    <a:pt x="1" y="14"/>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4"/>
                  </a:lnTo>
                  <a:lnTo>
                    <a:pt x="106" y="18"/>
                  </a:lnTo>
                  <a:lnTo>
                    <a:pt x="107" y="23"/>
                  </a:lnTo>
                  <a:lnTo>
                    <a:pt x="107" y="23"/>
                  </a:lnTo>
                  <a:lnTo>
                    <a:pt x="107" y="23"/>
                  </a:lnTo>
                  <a:lnTo>
                    <a:pt x="106" y="27"/>
                  </a:lnTo>
                  <a:lnTo>
                    <a:pt x="105" y="32"/>
                  </a:lnTo>
                  <a:lnTo>
                    <a:pt x="104" y="36"/>
                  </a:lnTo>
                  <a:lnTo>
                    <a:pt x="100" y="39"/>
                  </a:lnTo>
                  <a:lnTo>
                    <a:pt x="96" y="42"/>
                  </a:lnTo>
                  <a:lnTo>
                    <a:pt x="93" y="44"/>
                  </a:lnTo>
                  <a:lnTo>
                    <a:pt x="88" y="45"/>
                  </a:lnTo>
                  <a:lnTo>
                    <a:pt x="83" y="46"/>
                  </a:lnTo>
                  <a:lnTo>
                    <a:pt x="23"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7" name="Freeform 32"/>
            <p:cNvSpPr/>
            <p:nvPr/>
          </p:nvSpPr>
          <p:spPr bwMode="auto">
            <a:xfrm>
              <a:off x="3623869" y="6146782"/>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2 h 45"/>
                <a:gd name="T10" fmla="*/ 7 w 107"/>
                <a:gd name="T11" fmla="*/ 39 h 45"/>
                <a:gd name="T12" fmla="*/ 4 w 107"/>
                <a:gd name="T13" fmla="*/ 36 h 45"/>
                <a:gd name="T14" fmla="*/ 1 w 107"/>
                <a:gd name="T15" fmla="*/ 31 h 45"/>
                <a:gd name="T16" fmla="*/ 0 w 107"/>
                <a:gd name="T17" fmla="*/ 27 h 45"/>
                <a:gd name="T18" fmla="*/ 0 w 107"/>
                <a:gd name="T19" fmla="*/ 23 h 45"/>
                <a:gd name="T20" fmla="*/ 0 w 107"/>
                <a:gd name="T21" fmla="*/ 23 h 45"/>
                <a:gd name="T22" fmla="*/ 0 w 107"/>
                <a:gd name="T23" fmla="*/ 23 h 45"/>
                <a:gd name="T24" fmla="*/ 0 w 107"/>
                <a:gd name="T25" fmla="*/ 18 h 45"/>
                <a:gd name="T26" fmla="*/ 1 w 107"/>
                <a:gd name="T27" fmla="*/ 13 h 45"/>
                <a:gd name="T28" fmla="*/ 4 w 107"/>
                <a:gd name="T29" fmla="*/ 10 h 45"/>
                <a:gd name="T30" fmla="*/ 7 w 107"/>
                <a:gd name="T31" fmla="*/ 6 h 45"/>
                <a:gd name="T32" fmla="*/ 10 w 107"/>
                <a:gd name="T33" fmla="*/ 4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4 h 45"/>
                <a:gd name="T50" fmla="*/ 100 w 107"/>
                <a:gd name="T51" fmla="*/ 6 h 45"/>
                <a:gd name="T52" fmla="*/ 104 w 107"/>
                <a:gd name="T53" fmla="*/ 10 h 45"/>
                <a:gd name="T54" fmla="*/ 105 w 107"/>
                <a:gd name="T55" fmla="*/ 13 h 45"/>
                <a:gd name="T56" fmla="*/ 106 w 107"/>
                <a:gd name="T57" fmla="*/ 18 h 45"/>
                <a:gd name="T58" fmla="*/ 107 w 107"/>
                <a:gd name="T59" fmla="*/ 23 h 45"/>
                <a:gd name="T60" fmla="*/ 107 w 107"/>
                <a:gd name="T61" fmla="*/ 23 h 45"/>
                <a:gd name="T62" fmla="*/ 107 w 107"/>
                <a:gd name="T63" fmla="*/ 23 h 45"/>
                <a:gd name="T64" fmla="*/ 106 w 107"/>
                <a:gd name="T65" fmla="*/ 27 h 45"/>
                <a:gd name="T66" fmla="*/ 105 w 107"/>
                <a:gd name="T67" fmla="*/ 31 h 45"/>
                <a:gd name="T68" fmla="*/ 104 w 107"/>
                <a:gd name="T69" fmla="*/ 36 h 45"/>
                <a:gd name="T70" fmla="*/ 100 w 107"/>
                <a:gd name="T71" fmla="*/ 39 h 45"/>
                <a:gd name="T72" fmla="*/ 96 w 107"/>
                <a:gd name="T73" fmla="*/ 42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2"/>
                  </a:lnTo>
                  <a:lnTo>
                    <a:pt x="7" y="39"/>
                  </a:lnTo>
                  <a:lnTo>
                    <a:pt x="4" y="36"/>
                  </a:lnTo>
                  <a:lnTo>
                    <a:pt x="1" y="31"/>
                  </a:lnTo>
                  <a:lnTo>
                    <a:pt x="0" y="27"/>
                  </a:lnTo>
                  <a:lnTo>
                    <a:pt x="0" y="23"/>
                  </a:lnTo>
                  <a:lnTo>
                    <a:pt x="0" y="23"/>
                  </a:lnTo>
                  <a:lnTo>
                    <a:pt x="0" y="23"/>
                  </a:lnTo>
                  <a:lnTo>
                    <a:pt x="0" y="18"/>
                  </a:lnTo>
                  <a:lnTo>
                    <a:pt x="1" y="13"/>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3"/>
                  </a:lnTo>
                  <a:lnTo>
                    <a:pt x="106" y="18"/>
                  </a:lnTo>
                  <a:lnTo>
                    <a:pt x="107" y="23"/>
                  </a:lnTo>
                  <a:lnTo>
                    <a:pt x="107" y="23"/>
                  </a:lnTo>
                  <a:lnTo>
                    <a:pt x="107" y="23"/>
                  </a:lnTo>
                  <a:lnTo>
                    <a:pt x="106" y="27"/>
                  </a:lnTo>
                  <a:lnTo>
                    <a:pt x="105" y="31"/>
                  </a:lnTo>
                  <a:lnTo>
                    <a:pt x="104" y="36"/>
                  </a:lnTo>
                  <a:lnTo>
                    <a:pt x="100" y="39"/>
                  </a:lnTo>
                  <a:lnTo>
                    <a:pt x="96" y="42"/>
                  </a:lnTo>
                  <a:lnTo>
                    <a:pt x="93" y="44"/>
                  </a:lnTo>
                  <a:lnTo>
                    <a:pt x="88" y="45"/>
                  </a:lnTo>
                  <a:lnTo>
                    <a:pt x="83" y="45"/>
                  </a:lnTo>
                  <a:lnTo>
                    <a:pt x="23" y="45"/>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8" name="Freeform 33"/>
            <p:cNvSpPr/>
            <p:nvPr/>
          </p:nvSpPr>
          <p:spPr bwMode="auto">
            <a:xfrm>
              <a:off x="3623869" y="6199169"/>
              <a:ext cx="55563" cy="23813"/>
            </a:xfrm>
            <a:custGeom>
              <a:avLst/>
              <a:gdLst>
                <a:gd name="T0" fmla="*/ 23 w 107"/>
                <a:gd name="T1" fmla="*/ 46 h 46"/>
                <a:gd name="T2" fmla="*/ 23 w 107"/>
                <a:gd name="T3" fmla="*/ 46 h 46"/>
                <a:gd name="T4" fmla="*/ 18 w 107"/>
                <a:gd name="T5" fmla="*/ 46 h 46"/>
                <a:gd name="T6" fmla="*/ 15 w 107"/>
                <a:gd name="T7" fmla="*/ 44 h 46"/>
                <a:gd name="T8" fmla="*/ 10 w 107"/>
                <a:gd name="T9" fmla="*/ 43 h 46"/>
                <a:gd name="T10" fmla="*/ 7 w 107"/>
                <a:gd name="T11" fmla="*/ 39 h 46"/>
                <a:gd name="T12" fmla="*/ 4 w 107"/>
                <a:gd name="T13" fmla="*/ 35 h 46"/>
                <a:gd name="T14" fmla="*/ 1 w 107"/>
                <a:gd name="T15" fmla="*/ 32 h 46"/>
                <a:gd name="T16" fmla="*/ 0 w 107"/>
                <a:gd name="T17" fmla="*/ 28 h 46"/>
                <a:gd name="T18" fmla="*/ 0 w 107"/>
                <a:gd name="T19" fmla="*/ 24 h 46"/>
                <a:gd name="T20" fmla="*/ 0 w 107"/>
                <a:gd name="T21" fmla="*/ 24 h 46"/>
                <a:gd name="T22" fmla="*/ 0 w 107"/>
                <a:gd name="T23" fmla="*/ 24 h 46"/>
                <a:gd name="T24" fmla="*/ 0 w 107"/>
                <a:gd name="T25" fmla="*/ 19 h 46"/>
                <a:gd name="T26" fmla="*/ 1 w 107"/>
                <a:gd name="T27" fmla="*/ 14 h 46"/>
                <a:gd name="T28" fmla="*/ 4 w 107"/>
                <a:gd name="T29" fmla="*/ 10 h 46"/>
                <a:gd name="T30" fmla="*/ 7 w 107"/>
                <a:gd name="T31" fmla="*/ 7 h 46"/>
                <a:gd name="T32" fmla="*/ 10 w 107"/>
                <a:gd name="T33" fmla="*/ 5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5 h 46"/>
                <a:gd name="T50" fmla="*/ 100 w 107"/>
                <a:gd name="T51" fmla="*/ 7 h 46"/>
                <a:gd name="T52" fmla="*/ 104 w 107"/>
                <a:gd name="T53" fmla="*/ 10 h 46"/>
                <a:gd name="T54" fmla="*/ 105 w 107"/>
                <a:gd name="T55" fmla="*/ 14 h 46"/>
                <a:gd name="T56" fmla="*/ 106 w 107"/>
                <a:gd name="T57" fmla="*/ 19 h 46"/>
                <a:gd name="T58" fmla="*/ 107 w 107"/>
                <a:gd name="T59" fmla="*/ 24 h 46"/>
                <a:gd name="T60" fmla="*/ 107 w 107"/>
                <a:gd name="T61" fmla="*/ 24 h 46"/>
                <a:gd name="T62" fmla="*/ 107 w 107"/>
                <a:gd name="T63" fmla="*/ 24 h 46"/>
                <a:gd name="T64" fmla="*/ 106 w 107"/>
                <a:gd name="T65" fmla="*/ 28 h 46"/>
                <a:gd name="T66" fmla="*/ 105 w 107"/>
                <a:gd name="T67" fmla="*/ 32 h 46"/>
                <a:gd name="T68" fmla="*/ 104 w 107"/>
                <a:gd name="T69" fmla="*/ 35 h 46"/>
                <a:gd name="T70" fmla="*/ 100 w 107"/>
                <a:gd name="T71" fmla="*/ 39 h 46"/>
                <a:gd name="T72" fmla="*/ 96 w 107"/>
                <a:gd name="T73" fmla="*/ 43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3"/>
                  </a:lnTo>
                  <a:lnTo>
                    <a:pt x="7" y="39"/>
                  </a:lnTo>
                  <a:lnTo>
                    <a:pt x="4" y="35"/>
                  </a:lnTo>
                  <a:lnTo>
                    <a:pt x="1" y="32"/>
                  </a:lnTo>
                  <a:lnTo>
                    <a:pt x="0" y="28"/>
                  </a:lnTo>
                  <a:lnTo>
                    <a:pt x="0" y="24"/>
                  </a:lnTo>
                  <a:lnTo>
                    <a:pt x="0" y="24"/>
                  </a:lnTo>
                  <a:lnTo>
                    <a:pt x="0" y="24"/>
                  </a:lnTo>
                  <a:lnTo>
                    <a:pt x="0" y="19"/>
                  </a:lnTo>
                  <a:lnTo>
                    <a:pt x="1" y="14"/>
                  </a:lnTo>
                  <a:lnTo>
                    <a:pt x="4" y="10"/>
                  </a:lnTo>
                  <a:lnTo>
                    <a:pt x="7" y="7"/>
                  </a:lnTo>
                  <a:lnTo>
                    <a:pt x="10" y="5"/>
                  </a:lnTo>
                  <a:lnTo>
                    <a:pt x="15" y="2"/>
                  </a:lnTo>
                  <a:lnTo>
                    <a:pt x="18" y="1"/>
                  </a:lnTo>
                  <a:lnTo>
                    <a:pt x="23" y="0"/>
                  </a:lnTo>
                  <a:lnTo>
                    <a:pt x="83" y="0"/>
                  </a:lnTo>
                  <a:lnTo>
                    <a:pt x="83" y="0"/>
                  </a:lnTo>
                  <a:lnTo>
                    <a:pt x="88" y="1"/>
                  </a:lnTo>
                  <a:lnTo>
                    <a:pt x="93" y="2"/>
                  </a:lnTo>
                  <a:lnTo>
                    <a:pt x="96" y="5"/>
                  </a:lnTo>
                  <a:lnTo>
                    <a:pt x="100" y="7"/>
                  </a:lnTo>
                  <a:lnTo>
                    <a:pt x="104" y="10"/>
                  </a:lnTo>
                  <a:lnTo>
                    <a:pt x="105" y="14"/>
                  </a:lnTo>
                  <a:lnTo>
                    <a:pt x="106" y="19"/>
                  </a:lnTo>
                  <a:lnTo>
                    <a:pt x="107" y="24"/>
                  </a:lnTo>
                  <a:lnTo>
                    <a:pt x="107" y="24"/>
                  </a:lnTo>
                  <a:lnTo>
                    <a:pt x="107" y="24"/>
                  </a:lnTo>
                  <a:lnTo>
                    <a:pt x="106" y="28"/>
                  </a:lnTo>
                  <a:lnTo>
                    <a:pt x="105" y="32"/>
                  </a:lnTo>
                  <a:lnTo>
                    <a:pt x="104" y="35"/>
                  </a:lnTo>
                  <a:lnTo>
                    <a:pt x="100" y="39"/>
                  </a:lnTo>
                  <a:lnTo>
                    <a:pt x="96" y="43"/>
                  </a:lnTo>
                  <a:lnTo>
                    <a:pt x="93" y="44"/>
                  </a:lnTo>
                  <a:lnTo>
                    <a:pt x="88" y="46"/>
                  </a:lnTo>
                  <a:lnTo>
                    <a:pt x="83" y="46"/>
                  </a:lnTo>
                  <a:lnTo>
                    <a:pt x="23" y="4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199" name="Rectangle 52"/>
            <p:cNvSpPr>
              <a:spLocks noChangeArrowheads="1"/>
            </p:cNvSpPr>
            <p:nvPr/>
          </p:nvSpPr>
          <p:spPr bwMode="auto">
            <a:xfrm>
              <a:off x="3434956" y="5537181"/>
              <a:ext cx="41275" cy="111125"/>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200" name="Freeform 53"/>
            <p:cNvSpPr>
              <a:spLocks noEditPoints="1"/>
            </p:cNvSpPr>
            <p:nvPr/>
          </p:nvSpPr>
          <p:spPr bwMode="auto">
            <a:xfrm>
              <a:off x="3420669" y="5524481"/>
              <a:ext cx="68263" cy="136525"/>
            </a:xfrm>
            <a:custGeom>
              <a:avLst/>
              <a:gdLst>
                <a:gd name="T0" fmla="*/ 105 w 129"/>
                <a:gd name="T1" fmla="*/ 259 h 259"/>
                <a:gd name="T2" fmla="*/ 25 w 129"/>
                <a:gd name="T3" fmla="*/ 259 h 259"/>
                <a:gd name="T4" fmla="*/ 25 w 129"/>
                <a:gd name="T5" fmla="*/ 259 h 259"/>
                <a:gd name="T6" fmla="*/ 19 w 129"/>
                <a:gd name="T7" fmla="*/ 259 h 259"/>
                <a:gd name="T8" fmla="*/ 14 w 129"/>
                <a:gd name="T9" fmla="*/ 258 h 259"/>
                <a:gd name="T10" fmla="*/ 11 w 129"/>
                <a:gd name="T11" fmla="*/ 256 h 259"/>
                <a:gd name="T12" fmla="*/ 7 w 129"/>
                <a:gd name="T13" fmla="*/ 252 h 259"/>
                <a:gd name="T14" fmla="*/ 4 w 129"/>
                <a:gd name="T15" fmla="*/ 249 h 259"/>
                <a:gd name="T16" fmla="*/ 1 w 129"/>
                <a:gd name="T17" fmla="*/ 244 h 259"/>
                <a:gd name="T18" fmla="*/ 0 w 129"/>
                <a:gd name="T19" fmla="*/ 240 h 259"/>
                <a:gd name="T20" fmla="*/ 0 w 129"/>
                <a:gd name="T21" fmla="*/ 234 h 259"/>
                <a:gd name="T22" fmla="*/ 0 w 129"/>
                <a:gd name="T23" fmla="*/ 25 h 259"/>
                <a:gd name="T24" fmla="*/ 0 w 129"/>
                <a:gd name="T25" fmla="*/ 25 h 259"/>
                <a:gd name="T26" fmla="*/ 0 w 129"/>
                <a:gd name="T27" fmla="*/ 21 h 259"/>
                <a:gd name="T28" fmla="*/ 1 w 129"/>
                <a:gd name="T29" fmla="*/ 16 h 259"/>
                <a:gd name="T30" fmla="*/ 4 w 129"/>
                <a:gd name="T31" fmla="*/ 11 h 259"/>
                <a:gd name="T32" fmla="*/ 7 w 129"/>
                <a:gd name="T33" fmla="*/ 8 h 259"/>
                <a:gd name="T34" fmla="*/ 11 w 129"/>
                <a:gd name="T35" fmla="*/ 5 h 259"/>
                <a:gd name="T36" fmla="*/ 14 w 129"/>
                <a:gd name="T37" fmla="*/ 3 h 259"/>
                <a:gd name="T38" fmla="*/ 19 w 129"/>
                <a:gd name="T39" fmla="*/ 0 h 259"/>
                <a:gd name="T40" fmla="*/ 25 w 129"/>
                <a:gd name="T41" fmla="*/ 0 h 259"/>
                <a:gd name="T42" fmla="*/ 105 w 129"/>
                <a:gd name="T43" fmla="*/ 0 h 259"/>
                <a:gd name="T44" fmla="*/ 105 w 129"/>
                <a:gd name="T45" fmla="*/ 0 h 259"/>
                <a:gd name="T46" fmla="*/ 109 w 129"/>
                <a:gd name="T47" fmla="*/ 0 h 259"/>
                <a:gd name="T48" fmla="*/ 114 w 129"/>
                <a:gd name="T49" fmla="*/ 3 h 259"/>
                <a:gd name="T50" fmla="*/ 119 w 129"/>
                <a:gd name="T51" fmla="*/ 5 h 259"/>
                <a:gd name="T52" fmla="*/ 122 w 129"/>
                <a:gd name="T53" fmla="*/ 8 h 259"/>
                <a:gd name="T54" fmla="*/ 126 w 129"/>
                <a:gd name="T55" fmla="*/ 11 h 259"/>
                <a:gd name="T56" fmla="*/ 128 w 129"/>
                <a:gd name="T57" fmla="*/ 16 h 259"/>
                <a:gd name="T58" fmla="*/ 129 w 129"/>
                <a:gd name="T59" fmla="*/ 21 h 259"/>
                <a:gd name="T60" fmla="*/ 129 w 129"/>
                <a:gd name="T61" fmla="*/ 25 h 259"/>
                <a:gd name="T62" fmla="*/ 129 w 129"/>
                <a:gd name="T63" fmla="*/ 234 h 259"/>
                <a:gd name="T64" fmla="*/ 129 w 129"/>
                <a:gd name="T65" fmla="*/ 234 h 259"/>
                <a:gd name="T66" fmla="*/ 129 w 129"/>
                <a:gd name="T67" fmla="*/ 240 h 259"/>
                <a:gd name="T68" fmla="*/ 128 w 129"/>
                <a:gd name="T69" fmla="*/ 244 h 259"/>
                <a:gd name="T70" fmla="*/ 126 w 129"/>
                <a:gd name="T71" fmla="*/ 249 h 259"/>
                <a:gd name="T72" fmla="*/ 122 w 129"/>
                <a:gd name="T73" fmla="*/ 252 h 259"/>
                <a:gd name="T74" fmla="*/ 119 w 129"/>
                <a:gd name="T75" fmla="*/ 256 h 259"/>
                <a:gd name="T76" fmla="*/ 114 w 129"/>
                <a:gd name="T77" fmla="*/ 258 h 259"/>
                <a:gd name="T78" fmla="*/ 109 w 129"/>
                <a:gd name="T79" fmla="*/ 259 h 259"/>
                <a:gd name="T80" fmla="*/ 105 w 129"/>
                <a:gd name="T81" fmla="*/ 259 h 259"/>
                <a:gd name="T82" fmla="*/ 105 w 129"/>
                <a:gd name="T83" fmla="*/ 259 h 259"/>
                <a:gd name="T84" fmla="*/ 50 w 129"/>
                <a:gd name="T85" fmla="*/ 209 h 259"/>
                <a:gd name="T86" fmla="*/ 80 w 129"/>
                <a:gd name="T87" fmla="*/ 209 h 259"/>
                <a:gd name="T88" fmla="*/ 80 w 129"/>
                <a:gd name="T89" fmla="*/ 50 h 259"/>
                <a:gd name="T90" fmla="*/ 50 w 129"/>
                <a:gd name="T91" fmla="*/ 50 h 259"/>
                <a:gd name="T92" fmla="*/ 50 w 129"/>
                <a:gd name="T93" fmla="*/ 2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 h="259">
                  <a:moveTo>
                    <a:pt x="105" y="259"/>
                  </a:moveTo>
                  <a:lnTo>
                    <a:pt x="25" y="259"/>
                  </a:lnTo>
                  <a:lnTo>
                    <a:pt x="25" y="259"/>
                  </a:lnTo>
                  <a:lnTo>
                    <a:pt x="19" y="259"/>
                  </a:lnTo>
                  <a:lnTo>
                    <a:pt x="14" y="258"/>
                  </a:lnTo>
                  <a:lnTo>
                    <a:pt x="11" y="256"/>
                  </a:lnTo>
                  <a:lnTo>
                    <a:pt x="7" y="252"/>
                  </a:lnTo>
                  <a:lnTo>
                    <a:pt x="4" y="249"/>
                  </a:lnTo>
                  <a:lnTo>
                    <a:pt x="1" y="244"/>
                  </a:lnTo>
                  <a:lnTo>
                    <a:pt x="0" y="240"/>
                  </a:lnTo>
                  <a:lnTo>
                    <a:pt x="0" y="234"/>
                  </a:lnTo>
                  <a:lnTo>
                    <a:pt x="0" y="25"/>
                  </a:lnTo>
                  <a:lnTo>
                    <a:pt x="0" y="25"/>
                  </a:lnTo>
                  <a:lnTo>
                    <a:pt x="0" y="21"/>
                  </a:lnTo>
                  <a:lnTo>
                    <a:pt x="1" y="16"/>
                  </a:lnTo>
                  <a:lnTo>
                    <a:pt x="4" y="11"/>
                  </a:lnTo>
                  <a:lnTo>
                    <a:pt x="7" y="8"/>
                  </a:lnTo>
                  <a:lnTo>
                    <a:pt x="11" y="5"/>
                  </a:lnTo>
                  <a:lnTo>
                    <a:pt x="14" y="3"/>
                  </a:lnTo>
                  <a:lnTo>
                    <a:pt x="19" y="0"/>
                  </a:lnTo>
                  <a:lnTo>
                    <a:pt x="25" y="0"/>
                  </a:lnTo>
                  <a:lnTo>
                    <a:pt x="105" y="0"/>
                  </a:lnTo>
                  <a:lnTo>
                    <a:pt x="105" y="0"/>
                  </a:lnTo>
                  <a:lnTo>
                    <a:pt x="109" y="0"/>
                  </a:lnTo>
                  <a:lnTo>
                    <a:pt x="114" y="3"/>
                  </a:lnTo>
                  <a:lnTo>
                    <a:pt x="119" y="5"/>
                  </a:lnTo>
                  <a:lnTo>
                    <a:pt x="122" y="8"/>
                  </a:lnTo>
                  <a:lnTo>
                    <a:pt x="126" y="11"/>
                  </a:lnTo>
                  <a:lnTo>
                    <a:pt x="128" y="16"/>
                  </a:lnTo>
                  <a:lnTo>
                    <a:pt x="129" y="21"/>
                  </a:lnTo>
                  <a:lnTo>
                    <a:pt x="129" y="25"/>
                  </a:lnTo>
                  <a:lnTo>
                    <a:pt x="129" y="234"/>
                  </a:lnTo>
                  <a:lnTo>
                    <a:pt x="129" y="234"/>
                  </a:lnTo>
                  <a:lnTo>
                    <a:pt x="129" y="240"/>
                  </a:lnTo>
                  <a:lnTo>
                    <a:pt x="128" y="244"/>
                  </a:lnTo>
                  <a:lnTo>
                    <a:pt x="126" y="249"/>
                  </a:lnTo>
                  <a:lnTo>
                    <a:pt x="122" y="252"/>
                  </a:lnTo>
                  <a:lnTo>
                    <a:pt x="119" y="256"/>
                  </a:lnTo>
                  <a:lnTo>
                    <a:pt x="114" y="258"/>
                  </a:lnTo>
                  <a:lnTo>
                    <a:pt x="109" y="259"/>
                  </a:lnTo>
                  <a:lnTo>
                    <a:pt x="105" y="259"/>
                  </a:lnTo>
                  <a:lnTo>
                    <a:pt x="105" y="259"/>
                  </a:lnTo>
                  <a:close/>
                  <a:moveTo>
                    <a:pt x="50" y="209"/>
                  </a:moveTo>
                  <a:lnTo>
                    <a:pt x="80" y="209"/>
                  </a:lnTo>
                  <a:lnTo>
                    <a:pt x="80" y="50"/>
                  </a:lnTo>
                  <a:lnTo>
                    <a:pt x="50" y="50"/>
                  </a:lnTo>
                  <a:lnTo>
                    <a:pt x="50" y="20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1" name="Freeform 54"/>
            <p:cNvSpPr/>
            <p:nvPr/>
          </p:nvSpPr>
          <p:spPr bwMode="auto">
            <a:xfrm>
              <a:off x="3331769" y="5673706"/>
              <a:ext cx="122238" cy="314325"/>
            </a:xfrm>
            <a:custGeom>
              <a:avLst/>
              <a:gdLst>
                <a:gd name="T0" fmla="*/ 79 w 232"/>
                <a:gd name="T1" fmla="*/ 593 h 593"/>
                <a:gd name="T2" fmla="*/ 0 w 232"/>
                <a:gd name="T3" fmla="*/ 571 h 593"/>
                <a:gd name="T4" fmla="*/ 154 w 232"/>
                <a:gd name="T5" fmla="*/ 0 h 593"/>
                <a:gd name="T6" fmla="*/ 232 w 232"/>
                <a:gd name="T7" fmla="*/ 21 h 593"/>
                <a:gd name="T8" fmla="*/ 79 w 232"/>
                <a:gd name="T9" fmla="*/ 593 h 593"/>
              </a:gdLst>
              <a:ahLst/>
              <a:cxnLst>
                <a:cxn ang="0">
                  <a:pos x="T0" y="T1"/>
                </a:cxn>
                <a:cxn ang="0">
                  <a:pos x="T2" y="T3"/>
                </a:cxn>
                <a:cxn ang="0">
                  <a:pos x="T4" y="T5"/>
                </a:cxn>
                <a:cxn ang="0">
                  <a:pos x="T6" y="T7"/>
                </a:cxn>
                <a:cxn ang="0">
                  <a:pos x="T8" y="T9"/>
                </a:cxn>
              </a:cxnLst>
              <a:rect l="0" t="0" r="r" b="b"/>
              <a:pathLst>
                <a:path w="232" h="593">
                  <a:moveTo>
                    <a:pt x="79" y="593"/>
                  </a:moveTo>
                  <a:lnTo>
                    <a:pt x="0" y="571"/>
                  </a:lnTo>
                  <a:lnTo>
                    <a:pt x="154" y="0"/>
                  </a:lnTo>
                  <a:lnTo>
                    <a:pt x="232" y="21"/>
                  </a:lnTo>
                  <a:lnTo>
                    <a:pt x="79" y="593"/>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2" name="Freeform 55"/>
            <p:cNvSpPr>
              <a:spLocks noEditPoints="1"/>
            </p:cNvSpPr>
            <p:nvPr/>
          </p:nvSpPr>
          <p:spPr bwMode="auto">
            <a:xfrm>
              <a:off x="3319066" y="5661008"/>
              <a:ext cx="149225" cy="339725"/>
            </a:xfrm>
            <a:custGeom>
              <a:avLst/>
              <a:gdLst>
                <a:gd name="T0" fmla="*/ 103 w 281"/>
                <a:gd name="T1" fmla="*/ 643 h 643"/>
                <a:gd name="T2" fmla="*/ 103 w 281"/>
                <a:gd name="T3" fmla="*/ 643 h 643"/>
                <a:gd name="T4" fmla="*/ 97 w 281"/>
                <a:gd name="T5" fmla="*/ 641 h 643"/>
                <a:gd name="T6" fmla="*/ 19 w 281"/>
                <a:gd name="T7" fmla="*/ 620 h 643"/>
                <a:gd name="T8" fmla="*/ 19 w 281"/>
                <a:gd name="T9" fmla="*/ 620 h 643"/>
                <a:gd name="T10" fmla="*/ 14 w 281"/>
                <a:gd name="T11" fmla="*/ 619 h 643"/>
                <a:gd name="T12" fmla="*/ 9 w 281"/>
                <a:gd name="T13" fmla="*/ 616 h 643"/>
                <a:gd name="T14" fmla="*/ 5 w 281"/>
                <a:gd name="T15" fmla="*/ 613 h 643"/>
                <a:gd name="T16" fmla="*/ 3 w 281"/>
                <a:gd name="T17" fmla="*/ 608 h 643"/>
                <a:gd name="T18" fmla="*/ 1 w 281"/>
                <a:gd name="T19" fmla="*/ 605 h 643"/>
                <a:gd name="T20" fmla="*/ 0 w 281"/>
                <a:gd name="T21" fmla="*/ 600 h 643"/>
                <a:gd name="T22" fmla="*/ 0 w 281"/>
                <a:gd name="T23" fmla="*/ 595 h 643"/>
                <a:gd name="T24" fmla="*/ 1 w 281"/>
                <a:gd name="T25" fmla="*/ 590 h 643"/>
                <a:gd name="T26" fmla="*/ 154 w 281"/>
                <a:gd name="T27" fmla="*/ 19 h 643"/>
                <a:gd name="T28" fmla="*/ 154 w 281"/>
                <a:gd name="T29" fmla="*/ 19 h 643"/>
                <a:gd name="T30" fmla="*/ 155 w 281"/>
                <a:gd name="T31" fmla="*/ 14 h 643"/>
                <a:gd name="T32" fmla="*/ 157 w 281"/>
                <a:gd name="T33" fmla="*/ 11 h 643"/>
                <a:gd name="T34" fmla="*/ 161 w 281"/>
                <a:gd name="T35" fmla="*/ 7 h 643"/>
                <a:gd name="T36" fmla="*/ 165 w 281"/>
                <a:gd name="T37" fmla="*/ 4 h 643"/>
                <a:gd name="T38" fmla="*/ 165 w 281"/>
                <a:gd name="T39" fmla="*/ 4 h 643"/>
                <a:gd name="T40" fmla="*/ 169 w 281"/>
                <a:gd name="T41" fmla="*/ 1 h 643"/>
                <a:gd name="T42" fmla="*/ 174 w 281"/>
                <a:gd name="T43" fmla="*/ 1 h 643"/>
                <a:gd name="T44" fmla="*/ 179 w 281"/>
                <a:gd name="T45" fmla="*/ 0 h 643"/>
                <a:gd name="T46" fmla="*/ 184 w 281"/>
                <a:gd name="T47" fmla="*/ 1 h 643"/>
                <a:gd name="T48" fmla="*/ 262 w 281"/>
                <a:gd name="T49" fmla="*/ 23 h 643"/>
                <a:gd name="T50" fmla="*/ 262 w 281"/>
                <a:gd name="T51" fmla="*/ 23 h 643"/>
                <a:gd name="T52" fmla="*/ 267 w 281"/>
                <a:gd name="T53" fmla="*/ 24 h 643"/>
                <a:gd name="T54" fmla="*/ 271 w 281"/>
                <a:gd name="T55" fmla="*/ 26 h 643"/>
                <a:gd name="T56" fmla="*/ 275 w 281"/>
                <a:gd name="T57" fmla="*/ 30 h 643"/>
                <a:gd name="T58" fmla="*/ 277 w 281"/>
                <a:gd name="T59" fmla="*/ 35 h 643"/>
                <a:gd name="T60" fmla="*/ 280 w 281"/>
                <a:gd name="T61" fmla="*/ 38 h 643"/>
                <a:gd name="T62" fmla="*/ 281 w 281"/>
                <a:gd name="T63" fmla="*/ 43 h 643"/>
                <a:gd name="T64" fmla="*/ 281 w 281"/>
                <a:gd name="T65" fmla="*/ 48 h 643"/>
                <a:gd name="T66" fmla="*/ 280 w 281"/>
                <a:gd name="T67" fmla="*/ 52 h 643"/>
                <a:gd name="T68" fmla="*/ 127 w 281"/>
                <a:gd name="T69" fmla="*/ 624 h 643"/>
                <a:gd name="T70" fmla="*/ 127 w 281"/>
                <a:gd name="T71" fmla="*/ 624 h 643"/>
                <a:gd name="T72" fmla="*/ 125 w 281"/>
                <a:gd name="T73" fmla="*/ 628 h 643"/>
                <a:gd name="T74" fmla="*/ 123 w 281"/>
                <a:gd name="T75" fmla="*/ 632 h 643"/>
                <a:gd name="T76" fmla="*/ 119 w 281"/>
                <a:gd name="T77" fmla="*/ 635 h 643"/>
                <a:gd name="T78" fmla="*/ 116 w 281"/>
                <a:gd name="T79" fmla="*/ 639 h 643"/>
                <a:gd name="T80" fmla="*/ 116 w 281"/>
                <a:gd name="T81" fmla="*/ 639 h 643"/>
                <a:gd name="T82" fmla="*/ 110 w 281"/>
                <a:gd name="T83" fmla="*/ 641 h 643"/>
                <a:gd name="T84" fmla="*/ 103 w 281"/>
                <a:gd name="T85" fmla="*/ 643 h 643"/>
                <a:gd name="T86" fmla="*/ 103 w 281"/>
                <a:gd name="T87" fmla="*/ 643 h 643"/>
                <a:gd name="T88" fmla="*/ 55 w 281"/>
                <a:gd name="T89" fmla="*/ 578 h 643"/>
                <a:gd name="T90" fmla="*/ 85 w 281"/>
                <a:gd name="T91" fmla="*/ 587 h 643"/>
                <a:gd name="T92" fmla="*/ 225 w 281"/>
                <a:gd name="T93" fmla="*/ 64 h 643"/>
                <a:gd name="T94" fmla="*/ 195 w 281"/>
                <a:gd name="T95" fmla="*/ 56 h 643"/>
                <a:gd name="T96" fmla="*/ 55 w 281"/>
                <a:gd name="T97" fmla="*/ 57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03" y="643"/>
                  </a:moveTo>
                  <a:lnTo>
                    <a:pt x="103" y="643"/>
                  </a:lnTo>
                  <a:lnTo>
                    <a:pt x="97" y="641"/>
                  </a:lnTo>
                  <a:lnTo>
                    <a:pt x="19" y="620"/>
                  </a:lnTo>
                  <a:lnTo>
                    <a:pt x="19" y="620"/>
                  </a:lnTo>
                  <a:lnTo>
                    <a:pt x="14" y="619"/>
                  </a:lnTo>
                  <a:lnTo>
                    <a:pt x="9" y="616"/>
                  </a:lnTo>
                  <a:lnTo>
                    <a:pt x="5" y="613"/>
                  </a:lnTo>
                  <a:lnTo>
                    <a:pt x="3" y="608"/>
                  </a:lnTo>
                  <a:lnTo>
                    <a:pt x="1" y="605"/>
                  </a:lnTo>
                  <a:lnTo>
                    <a:pt x="0" y="600"/>
                  </a:lnTo>
                  <a:lnTo>
                    <a:pt x="0" y="595"/>
                  </a:lnTo>
                  <a:lnTo>
                    <a:pt x="1" y="590"/>
                  </a:lnTo>
                  <a:lnTo>
                    <a:pt x="154" y="19"/>
                  </a:lnTo>
                  <a:lnTo>
                    <a:pt x="154" y="19"/>
                  </a:lnTo>
                  <a:lnTo>
                    <a:pt x="155" y="14"/>
                  </a:lnTo>
                  <a:lnTo>
                    <a:pt x="157" y="11"/>
                  </a:lnTo>
                  <a:lnTo>
                    <a:pt x="161" y="7"/>
                  </a:lnTo>
                  <a:lnTo>
                    <a:pt x="165" y="4"/>
                  </a:lnTo>
                  <a:lnTo>
                    <a:pt x="165" y="4"/>
                  </a:lnTo>
                  <a:lnTo>
                    <a:pt x="169" y="1"/>
                  </a:lnTo>
                  <a:lnTo>
                    <a:pt x="174" y="1"/>
                  </a:lnTo>
                  <a:lnTo>
                    <a:pt x="179" y="0"/>
                  </a:lnTo>
                  <a:lnTo>
                    <a:pt x="184" y="1"/>
                  </a:lnTo>
                  <a:lnTo>
                    <a:pt x="262" y="23"/>
                  </a:lnTo>
                  <a:lnTo>
                    <a:pt x="262" y="23"/>
                  </a:lnTo>
                  <a:lnTo>
                    <a:pt x="267" y="24"/>
                  </a:lnTo>
                  <a:lnTo>
                    <a:pt x="271" y="26"/>
                  </a:lnTo>
                  <a:lnTo>
                    <a:pt x="275" y="30"/>
                  </a:lnTo>
                  <a:lnTo>
                    <a:pt x="277" y="35"/>
                  </a:lnTo>
                  <a:lnTo>
                    <a:pt x="280" y="38"/>
                  </a:lnTo>
                  <a:lnTo>
                    <a:pt x="281" y="43"/>
                  </a:lnTo>
                  <a:lnTo>
                    <a:pt x="281" y="48"/>
                  </a:lnTo>
                  <a:lnTo>
                    <a:pt x="280" y="52"/>
                  </a:lnTo>
                  <a:lnTo>
                    <a:pt x="127" y="624"/>
                  </a:lnTo>
                  <a:lnTo>
                    <a:pt x="127" y="624"/>
                  </a:lnTo>
                  <a:lnTo>
                    <a:pt x="125" y="628"/>
                  </a:lnTo>
                  <a:lnTo>
                    <a:pt x="123" y="632"/>
                  </a:lnTo>
                  <a:lnTo>
                    <a:pt x="119" y="635"/>
                  </a:lnTo>
                  <a:lnTo>
                    <a:pt x="116" y="639"/>
                  </a:lnTo>
                  <a:lnTo>
                    <a:pt x="116" y="639"/>
                  </a:lnTo>
                  <a:lnTo>
                    <a:pt x="110" y="641"/>
                  </a:lnTo>
                  <a:lnTo>
                    <a:pt x="103" y="643"/>
                  </a:lnTo>
                  <a:lnTo>
                    <a:pt x="103" y="643"/>
                  </a:lnTo>
                  <a:close/>
                  <a:moveTo>
                    <a:pt x="55" y="578"/>
                  </a:moveTo>
                  <a:lnTo>
                    <a:pt x="85" y="587"/>
                  </a:lnTo>
                  <a:lnTo>
                    <a:pt x="225" y="64"/>
                  </a:lnTo>
                  <a:lnTo>
                    <a:pt x="195" y="56"/>
                  </a:lnTo>
                  <a:lnTo>
                    <a:pt x="55" y="57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3" name="Freeform 56"/>
            <p:cNvSpPr/>
            <p:nvPr/>
          </p:nvSpPr>
          <p:spPr bwMode="auto">
            <a:xfrm>
              <a:off x="3339706" y="5981682"/>
              <a:ext cx="12700" cy="47625"/>
            </a:xfrm>
            <a:custGeom>
              <a:avLst/>
              <a:gdLst>
                <a:gd name="T0" fmla="*/ 24 w 24"/>
                <a:gd name="T1" fmla="*/ 0 h 91"/>
                <a:gd name="T2" fmla="*/ 0 w 24"/>
                <a:gd name="T3" fmla="*/ 91 h 91"/>
                <a:gd name="T4" fmla="*/ 24 w 24"/>
                <a:gd name="T5" fmla="*/ 0 h 91"/>
              </a:gdLst>
              <a:ahLst/>
              <a:cxnLst>
                <a:cxn ang="0">
                  <a:pos x="T0" y="T1"/>
                </a:cxn>
                <a:cxn ang="0">
                  <a:pos x="T2" y="T3"/>
                </a:cxn>
                <a:cxn ang="0">
                  <a:pos x="T4" y="T5"/>
                </a:cxn>
              </a:cxnLst>
              <a:rect l="0" t="0" r="r" b="b"/>
              <a:pathLst>
                <a:path w="24" h="91">
                  <a:moveTo>
                    <a:pt x="24" y="0"/>
                  </a:moveTo>
                  <a:lnTo>
                    <a:pt x="0" y="91"/>
                  </a:lnTo>
                  <a:lnTo>
                    <a:pt x="24" y="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4" name="Line 57"/>
            <p:cNvSpPr>
              <a:spLocks noChangeShapeType="1"/>
            </p:cNvSpPr>
            <p:nvPr/>
          </p:nvSpPr>
          <p:spPr bwMode="auto">
            <a:xfrm flipH="1">
              <a:off x="3339706" y="5981682"/>
              <a:ext cx="12700" cy="47625"/>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205" name="Freeform 58"/>
            <p:cNvSpPr/>
            <p:nvPr/>
          </p:nvSpPr>
          <p:spPr bwMode="auto">
            <a:xfrm>
              <a:off x="3327006" y="5968982"/>
              <a:ext cx="39688" cy="74613"/>
            </a:xfrm>
            <a:custGeom>
              <a:avLst/>
              <a:gdLst>
                <a:gd name="T0" fmla="*/ 25 w 74"/>
                <a:gd name="T1" fmla="*/ 141 h 141"/>
                <a:gd name="T2" fmla="*/ 25 w 74"/>
                <a:gd name="T3" fmla="*/ 141 h 141"/>
                <a:gd name="T4" fmla="*/ 18 w 74"/>
                <a:gd name="T5" fmla="*/ 140 h 141"/>
                <a:gd name="T6" fmla="*/ 18 w 74"/>
                <a:gd name="T7" fmla="*/ 140 h 141"/>
                <a:gd name="T8" fmla="*/ 13 w 74"/>
                <a:gd name="T9" fmla="*/ 138 h 141"/>
                <a:gd name="T10" fmla="*/ 9 w 74"/>
                <a:gd name="T11" fmla="*/ 135 h 141"/>
                <a:gd name="T12" fmla="*/ 6 w 74"/>
                <a:gd name="T13" fmla="*/ 132 h 141"/>
                <a:gd name="T14" fmla="*/ 2 w 74"/>
                <a:gd name="T15" fmla="*/ 128 h 141"/>
                <a:gd name="T16" fmla="*/ 1 w 74"/>
                <a:gd name="T17" fmla="*/ 123 h 141"/>
                <a:gd name="T18" fmla="*/ 0 w 74"/>
                <a:gd name="T19" fmla="*/ 119 h 141"/>
                <a:gd name="T20" fmla="*/ 0 w 74"/>
                <a:gd name="T21" fmla="*/ 114 h 141"/>
                <a:gd name="T22" fmla="*/ 0 w 74"/>
                <a:gd name="T23" fmla="*/ 109 h 141"/>
                <a:gd name="T24" fmla="*/ 25 w 74"/>
                <a:gd name="T25" fmla="*/ 18 h 141"/>
                <a:gd name="T26" fmla="*/ 25 w 74"/>
                <a:gd name="T27" fmla="*/ 18 h 141"/>
                <a:gd name="T28" fmla="*/ 26 w 74"/>
                <a:gd name="T29" fmla="*/ 13 h 141"/>
                <a:gd name="T30" fmla="*/ 30 w 74"/>
                <a:gd name="T31" fmla="*/ 9 h 141"/>
                <a:gd name="T32" fmla="*/ 32 w 74"/>
                <a:gd name="T33" fmla="*/ 6 h 141"/>
                <a:gd name="T34" fmla="*/ 37 w 74"/>
                <a:gd name="T35" fmla="*/ 4 h 141"/>
                <a:gd name="T36" fmla="*/ 40 w 74"/>
                <a:gd name="T37" fmla="*/ 1 h 141"/>
                <a:gd name="T38" fmla="*/ 45 w 74"/>
                <a:gd name="T39" fmla="*/ 0 h 141"/>
                <a:gd name="T40" fmla="*/ 50 w 74"/>
                <a:gd name="T41" fmla="*/ 0 h 141"/>
                <a:gd name="T42" fmla="*/ 56 w 74"/>
                <a:gd name="T43" fmla="*/ 1 h 141"/>
                <a:gd name="T44" fmla="*/ 56 w 74"/>
                <a:gd name="T45" fmla="*/ 1 h 141"/>
                <a:gd name="T46" fmla="*/ 61 w 74"/>
                <a:gd name="T47" fmla="*/ 2 h 141"/>
                <a:gd name="T48" fmla="*/ 64 w 74"/>
                <a:gd name="T49" fmla="*/ 5 h 141"/>
                <a:gd name="T50" fmla="*/ 68 w 74"/>
                <a:gd name="T51" fmla="*/ 8 h 141"/>
                <a:gd name="T52" fmla="*/ 70 w 74"/>
                <a:gd name="T53" fmla="*/ 12 h 141"/>
                <a:gd name="T54" fmla="*/ 72 w 74"/>
                <a:gd name="T55" fmla="*/ 17 h 141"/>
                <a:gd name="T56" fmla="*/ 74 w 74"/>
                <a:gd name="T57" fmla="*/ 21 h 141"/>
                <a:gd name="T58" fmla="*/ 74 w 74"/>
                <a:gd name="T59" fmla="*/ 26 h 141"/>
                <a:gd name="T60" fmla="*/ 72 w 74"/>
                <a:gd name="T61" fmla="*/ 31 h 141"/>
                <a:gd name="T62" fmla="*/ 49 w 74"/>
                <a:gd name="T63" fmla="*/ 122 h 141"/>
                <a:gd name="T64" fmla="*/ 49 w 74"/>
                <a:gd name="T65" fmla="*/ 122 h 141"/>
                <a:gd name="T66" fmla="*/ 47 w 74"/>
                <a:gd name="T67" fmla="*/ 126 h 141"/>
                <a:gd name="T68" fmla="*/ 45 w 74"/>
                <a:gd name="T69" fmla="*/ 129 h 141"/>
                <a:gd name="T70" fmla="*/ 39 w 74"/>
                <a:gd name="T71" fmla="*/ 135 h 141"/>
                <a:gd name="T72" fmla="*/ 32 w 74"/>
                <a:gd name="T73" fmla="*/ 139 h 141"/>
                <a:gd name="T74" fmla="*/ 25 w 74"/>
                <a:gd name="T75" fmla="*/ 141 h 141"/>
                <a:gd name="T76" fmla="*/ 25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25" y="141"/>
                  </a:moveTo>
                  <a:lnTo>
                    <a:pt x="25" y="141"/>
                  </a:lnTo>
                  <a:lnTo>
                    <a:pt x="18" y="140"/>
                  </a:lnTo>
                  <a:lnTo>
                    <a:pt x="18" y="140"/>
                  </a:lnTo>
                  <a:lnTo>
                    <a:pt x="13" y="138"/>
                  </a:lnTo>
                  <a:lnTo>
                    <a:pt x="9" y="135"/>
                  </a:lnTo>
                  <a:lnTo>
                    <a:pt x="6" y="132"/>
                  </a:lnTo>
                  <a:lnTo>
                    <a:pt x="2" y="128"/>
                  </a:lnTo>
                  <a:lnTo>
                    <a:pt x="1" y="123"/>
                  </a:lnTo>
                  <a:lnTo>
                    <a:pt x="0" y="119"/>
                  </a:lnTo>
                  <a:lnTo>
                    <a:pt x="0" y="114"/>
                  </a:lnTo>
                  <a:lnTo>
                    <a:pt x="0" y="109"/>
                  </a:lnTo>
                  <a:lnTo>
                    <a:pt x="25" y="18"/>
                  </a:lnTo>
                  <a:lnTo>
                    <a:pt x="25" y="18"/>
                  </a:lnTo>
                  <a:lnTo>
                    <a:pt x="26" y="13"/>
                  </a:lnTo>
                  <a:lnTo>
                    <a:pt x="30" y="9"/>
                  </a:lnTo>
                  <a:lnTo>
                    <a:pt x="32" y="6"/>
                  </a:lnTo>
                  <a:lnTo>
                    <a:pt x="37" y="4"/>
                  </a:lnTo>
                  <a:lnTo>
                    <a:pt x="40" y="1"/>
                  </a:lnTo>
                  <a:lnTo>
                    <a:pt x="45" y="0"/>
                  </a:lnTo>
                  <a:lnTo>
                    <a:pt x="50" y="0"/>
                  </a:lnTo>
                  <a:lnTo>
                    <a:pt x="56" y="1"/>
                  </a:lnTo>
                  <a:lnTo>
                    <a:pt x="56" y="1"/>
                  </a:lnTo>
                  <a:lnTo>
                    <a:pt x="61" y="2"/>
                  </a:lnTo>
                  <a:lnTo>
                    <a:pt x="64" y="5"/>
                  </a:lnTo>
                  <a:lnTo>
                    <a:pt x="68" y="8"/>
                  </a:lnTo>
                  <a:lnTo>
                    <a:pt x="70" y="12"/>
                  </a:lnTo>
                  <a:lnTo>
                    <a:pt x="72" y="17"/>
                  </a:lnTo>
                  <a:lnTo>
                    <a:pt x="74" y="21"/>
                  </a:lnTo>
                  <a:lnTo>
                    <a:pt x="74" y="26"/>
                  </a:lnTo>
                  <a:lnTo>
                    <a:pt x="72" y="31"/>
                  </a:lnTo>
                  <a:lnTo>
                    <a:pt x="49" y="122"/>
                  </a:lnTo>
                  <a:lnTo>
                    <a:pt x="49" y="122"/>
                  </a:lnTo>
                  <a:lnTo>
                    <a:pt x="47" y="126"/>
                  </a:lnTo>
                  <a:lnTo>
                    <a:pt x="45" y="129"/>
                  </a:lnTo>
                  <a:lnTo>
                    <a:pt x="39" y="135"/>
                  </a:lnTo>
                  <a:lnTo>
                    <a:pt x="32" y="139"/>
                  </a:lnTo>
                  <a:lnTo>
                    <a:pt x="25" y="141"/>
                  </a:lnTo>
                  <a:lnTo>
                    <a:pt x="25" y="14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6" name="Freeform 59"/>
            <p:cNvSpPr/>
            <p:nvPr/>
          </p:nvSpPr>
          <p:spPr bwMode="auto">
            <a:xfrm>
              <a:off x="3454006" y="5673706"/>
              <a:ext cx="122238" cy="314325"/>
            </a:xfrm>
            <a:custGeom>
              <a:avLst/>
              <a:gdLst>
                <a:gd name="T0" fmla="*/ 153 w 231"/>
                <a:gd name="T1" fmla="*/ 593 h 593"/>
                <a:gd name="T2" fmla="*/ 231 w 231"/>
                <a:gd name="T3" fmla="*/ 571 h 593"/>
                <a:gd name="T4" fmla="*/ 78 w 231"/>
                <a:gd name="T5" fmla="*/ 0 h 593"/>
                <a:gd name="T6" fmla="*/ 0 w 231"/>
                <a:gd name="T7" fmla="*/ 21 h 593"/>
                <a:gd name="T8" fmla="*/ 153 w 231"/>
                <a:gd name="T9" fmla="*/ 593 h 593"/>
              </a:gdLst>
              <a:ahLst/>
              <a:cxnLst>
                <a:cxn ang="0">
                  <a:pos x="T0" y="T1"/>
                </a:cxn>
                <a:cxn ang="0">
                  <a:pos x="T2" y="T3"/>
                </a:cxn>
                <a:cxn ang="0">
                  <a:pos x="T4" y="T5"/>
                </a:cxn>
                <a:cxn ang="0">
                  <a:pos x="T6" y="T7"/>
                </a:cxn>
                <a:cxn ang="0">
                  <a:pos x="T8" y="T9"/>
                </a:cxn>
              </a:cxnLst>
              <a:rect l="0" t="0" r="r" b="b"/>
              <a:pathLst>
                <a:path w="231" h="593">
                  <a:moveTo>
                    <a:pt x="153" y="593"/>
                  </a:moveTo>
                  <a:lnTo>
                    <a:pt x="231" y="571"/>
                  </a:lnTo>
                  <a:lnTo>
                    <a:pt x="78" y="0"/>
                  </a:lnTo>
                  <a:lnTo>
                    <a:pt x="0" y="21"/>
                  </a:lnTo>
                  <a:lnTo>
                    <a:pt x="153" y="593"/>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7" name="Freeform 60"/>
            <p:cNvSpPr>
              <a:spLocks noEditPoints="1"/>
            </p:cNvSpPr>
            <p:nvPr/>
          </p:nvSpPr>
          <p:spPr bwMode="auto">
            <a:xfrm>
              <a:off x="3441306" y="5661006"/>
              <a:ext cx="149225" cy="339725"/>
            </a:xfrm>
            <a:custGeom>
              <a:avLst/>
              <a:gdLst>
                <a:gd name="T0" fmla="*/ 178 w 281"/>
                <a:gd name="T1" fmla="*/ 643 h 643"/>
                <a:gd name="T2" fmla="*/ 178 w 281"/>
                <a:gd name="T3" fmla="*/ 643 h 643"/>
                <a:gd name="T4" fmla="*/ 171 w 281"/>
                <a:gd name="T5" fmla="*/ 641 h 643"/>
                <a:gd name="T6" fmla="*/ 165 w 281"/>
                <a:gd name="T7" fmla="*/ 639 h 643"/>
                <a:gd name="T8" fmla="*/ 165 w 281"/>
                <a:gd name="T9" fmla="*/ 639 h 643"/>
                <a:gd name="T10" fmla="*/ 161 w 281"/>
                <a:gd name="T11" fmla="*/ 635 h 643"/>
                <a:gd name="T12" fmla="*/ 158 w 281"/>
                <a:gd name="T13" fmla="*/ 632 h 643"/>
                <a:gd name="T14" fmla="*/ 156 w 281"/>
                <a:gd name="T15" fmla="*/ 628 h 643"/>
                <a:gd name="T16" fmla="*/ 153 w 281"/>
                <a:gd name="T17" fmla="*/ 624 h 643"/>
                <a:gd name="T18" fmla="*/ 1 w 281"/>
                <a:gd name="T19" fmla="*/ 52 h 643"/>
                <a:gd name="T20" fmla="*/ 1 w 281"/>
                <a:gd name="T21" fmla="*/ 52 h 643"/>
                <a:gd name="T22" fmla="*/ 0 w 281"/>
                <a:gd name="T23" fmla="*/ 48 h 643"/>
                <a:gd name="T24" fmla="*/ 0 w 281"/>
                <a:gd name="T25" fmla="*/ 43 h 643"/>
                <a:gd name="T26" fmla="*/ 1 w 281"/>
                <a:gd name="T27" fmla="*/ 38 h 643"/>
                <a:gd name="T28" fmla="*/ 4 w 281"/>
                <a:gd name="T29" fmla="*/ 35 h 643"/>
                <a:gd name="T30" fmla="*/ 6 w 281"/>
                <a:gd name="T31" fmla="*/ 30 h 643"/>
                <a:gd name="T32" fmla="*/ 10 w 281"/>
                <a:gd name="T33" fmla="*/ 26 h 643"/>
                <a:gd name="T34" fmla="*/ 14 w 281"/>
                <a:gd name="T35" fmla="*/ 24 h 643"/>
                <a:gd name="T36" fmla="*/ 18 w 281"/>
                <a:gd name="T37" fmla="*/ 23 h 643"/>
                <a:gd name="T38" fmla="*/ 96 w 281"/>
                <a:gd name="T39" fmla="*/ 1 h 643"/>
                <a:gd name="T40" fmla="*/ 96 w 281"/>
                <a:gd name="T41" fmla="*/ 1 h 643"/>
                <a:gd name="T42" fmla="*/ 102 w 281"/>
                <a:gd name="T43" fmla="*/ 0 h 643"/>
                <a:gd name="T44" fmla="*/ 107 w 281"/>
                <a:gd name="T45" fmla="*/ 1 h 643"/>
                <a:gd name="T46" fmla="*/ 112 w 281"/>
                <a:gd name="T47" fmla="*/ 1 h 643"/>
                <a:gd name="T48" fmla="*/ 115 w 281"/>
                <a:gd name="T49" fmla="*/ 4 h 643"/>
                <a:gd name="T50" fmla="*/ 115 w 281"/>
                <a:gd name="T51" fmla="*/ 4 h 643"/>
                <a:gd name="T52" fmla="*/ 120 w 281"/>
                <a:gd name="T53" fmla="*/ 7 h 643"/>
                <a:gd name="T54" fmla="*/ 124 w 281"/>
                <a:gd name="T55" fmla="*/ 11 h 643"/>
                <a:gd name="T56" fmla="*/ 126 w 281"/>
                <a:gd name="T57" fmla="*/ 14 h 643"/>
                <a:gd name="T58" fmla="*/ 127 w 281"/>
                <a:gd name="T59" fmla="*/ 19 h 643"/>
                <a:gd name="T60" fmla="*/ 280 w 281"/>
                <a:gd name="T61" fmla="*/ 590 h 643"/>
                <a:gd name="T62" fmla="*/ 280 w 281"/>
                <a:gd name="T63" fmla="*/ 590 h 643"/>
                <a:gd name="T64" fmla="*/ 281 w 281"/>
                <a:gd name="T65" fmla="*/ 595 h 643"/>
                <a:gd name="T66" fmla="*/ 281 w 281"/>
                <a:gd name="T67" fmla="*/ 600 h 643"/>
                <a:gd name="T68" fmla="*/ 280 w 281"/>
                <a:gd name="T69" fmla="*/ 605 h 643"/>
                <a:gd name="T70" fmla="*/ 278 w 281"/>
                <a:gd name="T71" fmla="*/ 608 h 643"/>
                <a:gd name="T72" fmla="*/ 275 w 281"/>
                <a:gd name="T73" fmla="*/ 613 h 643"/>
                <a:gd name="T74" fmla="*/ 272 w 281"/>
                <a:gd name="T75" fmla="*/ 616 h 643"/>
                <a:gd name="T76" fmla="*/ 267 w 281"/>
                <a:gd name="T77" fmla="*/ 619 h 643"/>
                <a:gd name="T78" fmla="*/ 262 w 281"/>
                <a:gd name="T79" fmla="*/ 620 h 643"/>
                <a:gd name="T80" fmla="*/ 184 w 281"/>
                <a:gd name="T81" fmla="*/ 641 h 643"/>
                <a:gd name="T82" fmla="*/ 184 w 281"/>
                <a:gd name="T83" fmla="*/ 641 h 643"/>
                <a:gd name="T84" fmla="*/ 178 w 281"/>
                <a:gd name="T85" fmla="*/ 643 h 643"/>
                <a:gd name="T86" fmla="*/ 178 w 281"/>
                <a:gd name="T87" fmla="*/ 643 h 643"/>
                <a:gd name="T88" fmla="*/ 56 w 281"/>
                <a:gd name="T89" fmla="*/ 64 h 643"/>
                <a:gd name="T90" fmla="*/ 196 w 281"/>
                <a:gd name="T91" fmla="*/ 587 h 643"/>
                <a:gd name="T92" fmla="*/ 226 w 281"/>
                <a:gd name="T93" fmla="*/ 578 h 643"/>
                <a:gd name="T94" fmla="*/ 86 w 281"/>
                <a:gd name="T95" fmla="*/ 56 h 643"/>
                <a:gd name="T96" fmla="*/ 56 w 281"/>
                <a:gd name="T97" fmla="*/ 6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78" y="643"/>
                  </a:moveTo>
                  <a:lnTo>
                    <a:pt x="178" y="643"/>
                  </a:lnTo>
                  <a:lnTo>
                    <a:pt x="171" y="641"/>
                  </a:lnTo>
                  <a:lnTo>
                    <a:pt x="165" y="639"/>
                  </a:lnTo>
                  <a:lnTo>
                    <a:pt x="165" y="639"/>
                  </a:lnTo>
                  <a:lnTo>
                    <a:pt x="161" y="635"/>
                  </a:lnTo>
                  <a:lnTo>
                    <a:pt x="158" y="632"/>
                  </a:lnTo>
                  <a:lnTo>
                    <a:pt x="156" y="628"/>
                  </a:lnTo>
                  <a:lnTo>
                    <a:pt x="153" y="624"/>
                  </a:lnTo>
                  <a:lnTo>
                    <a:pt x="1" y="52"/>
                  </a:lnTo>
                  <a:lnTo>
                    <a:pt x="1" y="52"/>
                  </a:lnTo>
                  <a:lnTo>
                    <a:pt x="0" y="48"/>
                  </a:lnTo>
                  <a:lnTo>
                    <a:pt x="0" y="43"/>
                  </a:lnTo>
                  <a:lnTo>
                    <a:pt x="1" y="38"/>
                  </a:lnTo>
                  <a:lnTo>
                    <a:pt x="4" y="35"/>
                  </a:lnTo>
                  <a:lnTo>
                    <a:pt x="6" y="30"/>
                  </a:lnTo>
                  <a:lnTo>
                    <a:pt x="10" y="26"/>
                  </a:lnTo>
                  <a:lnTo>
                    <a:pt x="14" y="24"/>
                  </a:lnTo>
                  <a:lnTo>
                    <a:pt x="18" y="23"/>
                  </a:lnTo>
                  <a:lnTo>
                    <a:pt x="96" y="1"/>
                  </a:lnTo>
                  <a:lnTo>
                    <a:pt x="96" y="1"/>
                  </a:lnTo>
                  <a:lnTo>
                    <a:pt x="102" y="0"/>
                  </a:lnTo>
                  <a:lnTo>
                    <a:pt x="107" y="1"/>
                  </a:lnTo>
                  <a:lnTo>
                    <a:pt x="112" y="1"/>
                  </a:lnTo>
                  <a:lnTo>
                    <a:pt x="115" y="4"/>
                  </a:lnTo>
                  <a:lnTo>
                    <a:pt x="115" y="4"/>
                  </a:lnTo>
                  <a:lnTo>
                    <a:pt x="120" y="7"/>
                  </a:lnTo>
                  <a:lnTo>
                    <a:pt x="124" y="11"/>
                  </a:lnTo>
                  <a:lnTo>
                    <a:pt x="126" y="14"/>
                  </a:lnTo>
                  <a:lnTo>
                    <a:pt x="127" y="19"/>
                  </a:lnTo>
                  <a:lnTo>
                    <a:pt x="280" y="590"/>
                  </a:lnTo>
                  <a:lnTo>
                    <a:pt x="280" y="590"/>
                  </a:lnTo>
                  <a:lnTo>
                    <a:pt x="281" y="595"/>
                  </a:lnTo>
                  <a:lnTo>
                    <a:pt x="281" y="600"/>
                  </a:lnTo>
                  <a:lnTo>
                    <a:pt x="280" y="605"/>
                  </a:lnTo>
                  <a:lnTo>
                    <a:pt x="278" y="608"/>
                  </a:lnTo>
                  <a:lnTo>
                    <a:pt x="275" y="613"/>
                  </a:lnTo>
                  <a:lnTo>
                    <a:pt x="272" y="616"/>
                  </a:lnTo>
                  <a:lnTo>
                    <a:pt x="267" y="619"/>
                  </a:lnTo>
                  <a:lnTo>
                    <a:pt x="262" y="620"/>
                  </a:lnTo>
                  <a:lnTo>
                    <a:pt x="184" y="641"/>
                  </a:lnTo>
                  <a:lnTo>
                    <a:pt x="184" y="641"/>
                  </a:lnTo>
                  <a:lnTo>
                    <a:pt x="178" y="643"/>
                  </a:lnTo>
                  <a:lnTo>
                    <a:pt x="178" y="643"/>
                  </a:lnTo>
                  <a:close/>
                  <a:moveTo>
                    <a:pt x="56" y="64"/>
                  </a:moveTo>
                  <a:lnTo>
                    <a:pt x="196" y="587"/>
                  </a:lnTo>
                  <a:lnTo>
                    <a:pt x="226" y="578"/>
                  </a:lnTo>
                  <a:lnTo>
                    <a:pt x="86" y="56"/>
                  </a:lnTo>
                  <a:lnTo>
                    <a:pt x="56" y="64"/>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8" name="Freeform 61"/>
            <p:cNvSpPr/>
            <p:nvPr/>
          </p:nvSpPr>
          <p:spPr bwMode="auto">
            <a:xfrm>
              <a:off x="3555606" y="5981682"/>
              <a:ext cx="12700" cy="47625"/>
            </a:xfrm>
            <a:custGeom>
              <a:avLst/>
              <a:gdLst>
                <a:gd name="T0" fmla="*/ 0 w 24"/>
                <a:gd name="T1" fmla="*/ 0 h 91"/>
                <a:gd name="T2" fmla="*/ 24 w 24"/>
                <a:gd name="T3" fmla="*/ 91 h 91"/>
                <a:gd name="T4" fmla="*/ 0 w 24"/>
                <a:gd name="T5" fmla="*/ 0 h 91"/>
              </a:gdLst>
              <a:ahLst/>
              <a:cxnLst>
                <a:cxn ang="0">
                  <a:pos x="T0" y="T1"/>
                </a:cxn>
                <a:cxn ang="0">
                  <a:pos x="T2" y="T3"/>
                </a:cxn>
                <a:cxn ang="0">
                  <a:pos x="T4" y="T5"/>
                </a:cxn>
              </a:cxnLst>
              <a:rect l="0" t="0" r="r" b="b"/>
              <a:pathLst>
                <a:path w="24" h="91">
                  <a:moveTo>
                    <a:pt x="0" y="0"/>
                  </a:moveTo>
                  <a:lnTo>
                    <a:pt x="24" y="91"/>
                  </a:lnTo>
                  <a:lnTo>
                    <a:pt x="0" y="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09" name="Line 62"/>
            <p:cNvSpPr>
              <a:spLocks noChangeShapeType="1"/>
            </p:cNvSpPr>
            <p:nvPr/>
          </p:nvSpPr>
          <p:spPr bwMode="auto">
            <a:xfrm>
              <a:off x="3555606" y="5981682"/>
              <a:ext cx="12700" cy="47625"/>
            </a:xfrm>
            <a:prstGeom prst="line">
              <a:avLst/>
            </a:prstGeom>
            <a:noFill/>
            <a:ln>
              <a:solidFill>
                <a:schemeClr val="bg1"/>
              </a:solidFill>
            </a:ln>
            <a:extLst>
              <a:ext uri="{909E8E84-426E-40DD-AFC4-6F175D3DCCD1}">
                <a14:hiddenFill xmlns:a14="http://schemas.microsoft.com/office/drawing/2010/main">
                  <a:noFill/>
                </a14:hiddenFill>
              </a:ext>
            </a:extLst>
          </p:spPr>
          <p:txBody>
            <a:bodyPr wrap="square">
              <a:noAutofit/>
            </a:bodyPr>
            <a:lstStyle/>
            <a:p>
              <a:endParaRPr lang="ko-KR" altLang="en-US" sz="2400">
                <a:solidFill>
                  <a:prstClr val="black"/>
                </a:solidFill>
              </a:endParaRPr>
            </a:p>
          </p:txBody>
        </p:sp>
        <p:sp>
          <p:nvSpPr>
            <p:cNvPr id="210" name="Freeform 63"/>
            <p:cNvSpPr/>
            <p:nvPr/>
          </p:nvSpPr>
          <p:spPr bwMode="auto">
            <a:xfrm>
              <a:off x="3542906" y="5968982"/>
              <a:ext cx="39688" cy="74613"/>
            </a:xfrm>
            <a:custGeom>
              <a:avLst/>
              <a:gdLst>
                <a:gd name="T0" fmla="*/ 49 w 74"/>
                <a:gd name="T1" fmla="*/ 141 h 141"/>
                <a:gd name="T2" fmla="*/ 49 w 74"/>
                <a:gd name="T3" fmla="*/ 141 h 141"/>
                <a:gd name="T4" fmla="*/ 42 w 74"/>
                <a:gd name="T5" fmla="*/ 139 h 141"/>
                <a:gd name="T6" fmla="*/ 35 w 74"/>
                <a:gd name="T7" fmla="*/ 135 h 141"/>
                <a:gd name="T8" fmla="*/ 29 w 74"/>
                <a:gd name="T9" fmla="*/ 129 h 141"/>
                <a:gd name="T10" fmla="*/ 26 w 74"/>
                <a:gd name="T11" fmla="*/ 126 h 141"/>
                <a:gd name="T12" fmla="*/ 25 w 74"/>
                <a:gd name="T13" fmla="*/ 122 h 141"/>
                <a:gd name="T14" fmla="*/ 0 w 74"/>
                <a:gd name="T15" fmla="*/ 31 h 141"/>
                <a:gd name="T16" fmla="*/ 0 w 74"/>
                <a:gd name="T17" fmla="*/ 31 h 141"/>
                <a:gd name="T18" fmla="*/ 0 w 74"/>
                <a:gd name="T19" fmla="*/ 26 h 141"/>
                <a:gd name="T20" fmla="*/ 0 w 74"/>
                <a:gd name="T21" fmla="*/ 21 h 141"/>
                <a:gd name="T22" fmla="*/ 2 w 74"/>
                <a:gd name="T23" fmla="*/ 17 h 141"/>
                <a:gd name="T24" fmla="*/ 4 w 74"/>
                <a:gd name="T25" fmla="*/ 12 h 141"/>
                <a:gd name="T26" fmla="*/ 6 w 74"/>
                <a:gd name="T27" fmla="*/ 8 h 141"/>
                <a:gd name="T28" fmla="*/ 10 w 74"/>
                <a:gd name="T29" fmla="*/ 5 h 141"/>
                <a:gd name="T30" fmla="*/ 13 w 74"/>
                <a:gd name="T31" fmla="*/ 2 h 141"/>
                <a:gd name="T32" fmla="*/ 18 w 74"/>
                <a:gd name="T33" fmla="*/ 1 h 141"/>
                <a:gd name="T34" fmla="*/ 18 w 74"/>
                <a:gd name="T35" fmla="*/ 1 h 141"/>
                <a:gd name="T36" fmla="*/ 23 w 74"/>
                <a:gd name="T37" fmla="*/ 0 h 141"/>
                <a:gd name="T38" fmla="*/ 29 w 74"/>
                <a:gd name="T39" fmla="*/ 0 h 141"/>
                <a:gd name="T40" fmla="*/ 34 w 74"/>
                <a:gd name="T41" fmla="*/ 1 h 141"/>
                <a:gd name="T42" fmla="*/ 37 w 74"/>
                <a:gd name="T43" fmla="*/ 4 h 141"/>
                <a:gd name="T44" fmla="*/ 41 w 74"/>
                <a:gd name="T45" fmla="*/ 6 h 141"/>
                <a:gd name="T46" fmla="*/ 44 w 74"/>
                <a:gd name="T47" fmla="*/ 9 h 141"/>
                <a:gd name="T48" fmla="*/ 47 w 74"/>
                <a:gd name="T49" fmla="*/ 13 h 141"/>
                <a:gd name="T50" fmla="*/ 49 w 74"/>
                <a:gd name="T51" fmla="*/ 18 h 141"/>
                <a:gd name="T52" fmla="*/ 74 w 74"/>
                <a:gd name="T53" fmla="*/ 109 h 141"/>
                <a:gd name="T54" fmla="*/ 74 w 74"/>
                <a:gd name="T55" fmla="*/ 109 h 141"/>
                <a:gd name="T56" fmla="*/ 74 w 74"/>
                <a:gd name="T57" fmla="*/ 114 h 141"/>
                <a:gd name="T58" fmla="*/ 74 w 74"/>
                <a:gd name="T59" fmla="*/ 119 h 141"/>
                <a:gd name="T60" fmla="*/ 73 w 74"/>
                <a:gd name="T61" fmla="*/ 123 h 141"/>
                <a:gd name="T62" fmla="*/ 70 w 74"/>
                <a:gd name="T63" fmla="*/ 128 h 141"/>
                <a:gd name="T64" fmla="*/ 68 w 74"/>
                <a:gd name="T65" fmla="*/ 132 h 141"/>
                <a:gd name="T66" fmla="*/ 64 w 74"/>
                <a:gd name="T67" fmla="*/ 135 h 141"/>
                <a:gd name="T68" fmla="*/ 61 w 74"/>
                <a:gd name="T69" fmla="*/ 138 h 141"/>
                <a:gd name="T70" fmla="*/ 56 w 74"/>
                <a:gd name="T71" fmla="*/ 140 h 141"/>
                <a:gd name="T72" fmla="*/ 56 w 74"/>
                <a:gd name="T73" fmla="*/ 140 h 141"/>
                <a:gd name="T74" fmla="*/ 49 w 74"/>
                <a:gd name="T75" fmla="*/ 141 h 141"/>
                <a:gd name="T76" fmla="*/ 49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49" y="141"/>
                  </a:moveTo>
                  <a:lnTo>
                    <a:pt x="49" y="141"/>
                  </a:lnTo>
                  <a:lnTo>
                    <a:pt x="42" y="139"/>
                  </a:lnTo>
                  <a:lnTo>
                    <a:pt x="35" y="135"/>
                  </a:lnTo>
                  <a:lnTo>
                    <a:pt x="29" y="129"/>
                  </a:lnTo>
                  <a:lnTo>
                    <a:pt x="26" y="126"/>
                  </a:lnTo>
                  <a:lnTo>
                    <a:pt x="25" y="122"/>
                  </a:lnTo>
                  <a:lnTo>
                    <a:pt x="0" y="31"/>
                  </a:lnTo>
                  <a:lnTo>
                    <a:pt x="0" y="31"/>
                  </a:lnTo>
                  <a:lnTo>
                    <a:pt x="0" y="26"/>
                  </a:lnTo>
                  <a:lnTo>
                    <a:pt x="0" y="21"/>
                  </a:lnTo>
                  <a:lnTo>
                    <a:pt x="2" y="17"/>
                  </a:lnTo>
                  <a:lnTo>
                    <a:pt x="4" y="12"/>
                  </a:lnTo>
                  <a:lnTo>
                    <a:pt x="6" y="8"/>
                  </a:lnTo>
                  <a:lnTo>
                    <a:pt x="10" y="5"/>
                  </a:lnTo>
                  <a:lnTo>
                    <a:pt x="13" y="2"/>
                  </a:lnTo>
                  <a:lnTo>
                    <a:pt x="18" y="1"/>
                  </a:lnTo>
                  <a:lnTo>
                    <a:pt x="18" y="1"/>
                  </a:lnTo>
                  <a:lnTo>
                    <a:pt x="23" y="0"/>
                  </a:lnTo>
                  <a:lnTo>
                    <a:pt x="29" y="0"/>
                  </a:lnTo>
                  <a:lnTo>
                    <a:pt x="34" y="1"/>
                  </a:lnTo>
                  <a:lnTo>
                    <a:pt x="37" y="4"/>
                  </a:lnTo>
                  <a:lnTo>
                    <a:pt x="41" y="6"/>
                  </a:lnTo>
                  <a:lnTo>
                    <a:pt x="44" y="9"/>
                  </a:lnTo>
                  <a:lnTo>
                    <a:pt x="47" y="13"/>
                  </a:lnTo>
                  <a:lnTo>
                    <a:pt x="49" y="18"/>
                  </a:lnTo>
                  <a:lnTo>
                    <a:pt x="74" y="109"/>
                  </a:lnTo>
                  <a:lnTo>
                    <a:pt x="74" y="109"/>
                  </a:lnTo>
                  <a:lnTo>
                    <a:pt x="74" y="114"/>
                  </a:lnTo>
                  <a:lnTo>
                    <a:pt x="74" y="119"/>
                  </a:lnTo>
                  <a:lnTo>
                    <a:pt x="73" y="123"/>
                  </a:lnTo>
                  <a:lnTo>
                    <a:pt x="70" y="128"/>
                  </a:lnTo>
                  <a:lnTo>
                    <a:pt x="68" y="132"/>
                  </a:lnTo>
                  <a:lnTo>
                    <a:pt x="64" y="135"/>
                  </a:lnTo>
                  <a:lnTo>
                    <a:pt x="61" y="138"/>
                  </a:lnTo>
                  <a:lnTo>
                    <a:pt x="56" y="140"/>
                  </a:lnTo>
                  <a:lnTo>
                    <a:pt x="56" y="140"/>
                  </a:lnTo>
                  <a:lnTo>
                    <a:pt x="49" y="141"/>
                  </a:lnTo>
                  <a:lnTo>
                    <a:pt x="49" y="14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11" name="Freeform 64"/>
            <p:cNvSpPr/>
            <p:nvPr/>
          </p:nvSpPr>
          <p:spPr bwMode="auto">
            <a:xfrm>
              <a:off x="3404794" y="5597506"/>
              <a:ext cx="100013" cy="100013"/>
            </a:xfrm>
            <a:custGeom>
              <a:avLst/>
              <a:gdLst>
                <a:gd name="T0" fmla="*/ 190 w 190"/>
                <a:gd name="T1" fmla="*/ 95 h 190"/>
                <a:gd name="T2" fmla="*/ 188 w 190"/>
                <a:gd name="T3" fmla="*/ 114 h 190"/>
                <a:gd name="T4" fmla="*/ 183 w 190"/>
                <a:gd name="T5" fmla="*/ 132 h 190"/>
                <a:gd name="T6" fmla="*/ 173 w 190"/>
                <a:gd name="T7" fmla="*/ 149 h 190"/>
                <a:gd name="T8" fmla="*/ 161 w 190"/>
                <a:gd name="T9" fmla="*/ 163 h 190"/>
                <a:gd name="T10" fmla="*/ 148 w 190"/>
                <a:gd name="T11" fmla="*/ 175 h 190"/>
                <a:gd name="T12" fmla="*/ 132 w 190"/>
                <a:gd name="T13" fmla="*/ 183 h 190"/>
                <a:gd name="T14" fmla="*/ 114 w 190"/>
                <a:gd name="T15" fmla="*/ 189 h 190"/>
                <a:gd name="T16" fmla="*/ 95 w 190"/>
                <a:gd name="T17" fmla="*/ 190 h 190"/>
                <a:gd name="T18" fmla="*/ 85 w 190"/>
                <a:gd name="T19" fmla="*/ 190 h 190"/>
                <a:gd name="T20" fmla="*/ 66 w 190"/>
                <a:gd name="T21" fmla="*/ 187 h 190"/>
                <a:gd name="T22" fmla="*/ 50 w 190"/>
                <a:gd name="T23" fmla="*/ 180 h 190"/>
                <a:gd name="T24" fmla="*/ 34 w 190"/>
                <a:gd name="T25" fmla="*/ 169 h 190"/>
                <a:gd name="T26" fmla="*/ 21 w 190"/>
                <a:gd name="T27" fmla="*/ 156 h 190"/>
                <a:gd name="T28" fmla="*/ 12 w 190"/>
                <a:gd name="T29" fmla="*/ 141 h 190"/>
                <a:gd name="T30" fmla="*/ 5 w 190"/>
                <a:gd name="T31" fmla="*/ 124 h 190"/>
                <a:gd name="T32" fmla="*/ 0 w 190"/>
                <a:gd name="T33" fmla="*/ 105 h 190"/>
                <a:gd name="T34" fmla="*/ 0 w 190"/>
                <a:gd name="T35" fmla="*/ 95 h 190"/>
                <a:gd name="T36" fmla="*/ 2 w 190"/>
                <a:gd name="T37" fmla="*/ 76 h 190"/>
                <a:gd name="T38" fmla="*/ 7 w 190"/>
                <a:gd name="T39" fmla="*/ 59 h 190"/>
                <a:gd name="T40" fmla="*/ 17 w 190"/>
                <a:gd name="T41" fmla="*/ 43 h 190"/>
                <a:gd name="T42" fmla="*/ 27 w 190"/>
                <a:gd name="T43" fmla="*/ 29 h 190"/>
                <a:gd name="T44" fmla="*/ 42 w 190"/>
                <a:gd name="T45" fmla="*/ 17 h 190"/>
                <a:gd name="T46" fmla="*/ 58 w 190"/>
                <a:gd name="T47" fmla="*/ 9 h 190"/>
                <a:gd name="T48" fmla="*/ 76 w 190"/>
                <a:gd name="T49" fmla="*/ 3 h 190"/>
                <a:gd name="T50" fmla="*/ 95 w 190"/>
                <a:gd name="T51" fmla="*/ 0 h 190"/>
                <a:gd name="T52" fmla="*/ 104 w 190"/>
                <a:gd name="T53" fmla="*/ 2 h 190"/>
                <a:gd name="T54" fmla="*/ 123 w 190"/>
                <a:gd name="T55" fmla="*/ 5 h 190"/>
                <a:gd name="T56" fmla="*/ 140 w 190"/>
                <a:gd name="T57" fmla="*/ 12 h 190"/>
                <a:gd name="T58" fmla="*/ 156 w 190"/>
                <a:gd name="T59" fmla="*/ 23 h 190"/>
                <a:gd name="T60" fmla="*/ 169 w 190"/>
                <a:gd name="T61" fmla="*/ 35 h 190"/>
                <a:gd name="T62" fmla="*/ 178 w 190"/>
                <a:gd name="T63" fmla="*/ 50 h 190"/>
                <a:gd name="T64" fmla="*/ 185 w 190"/>
                <a:gd name="T65" fmla="*/ 67 h 190"/>
                <a:gd name="T66" fmla="*/ 190 w 190"/>
                <a:gd name="T67" fmla="*/ 86 h 190"/>
                <a:gd name="T68" fmla="*/ 190 w 190"/>
                <a:gd name="T6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90">
                  <a:moveTo>
                    <a:pt x="190" y="95"/>
                  </a:moveTo>
                  <a:lnTo>
                    <a:pt x="190" y="95"/>
                  </a:lnTo>
                  <a:lnTo>
                    <a:pt x="190" y="105"/>
                  </a:lnTo>
                  <a:lnTo>
                    <a:pt x="188" y="114"/>
                  </a:lnTo>
                  <a:lnTo>
                    <a:pt x="185" y="124"/>
                  </a:lnTo>
                  <a:lnTo>
                    <a:pt x="183" y="132"/>
                  </a:lnTo>
                  <a:lnTo>
                    <a:pt x="178" y="141"/>
                  </a:lnTo>
                  <a:lnTo>
                    <a:pt x="173" y="149"/>
                  </a:lnTo>
                  <a:lnTo>
                    <a:pt x="169" y="156"/>
                  </a:lnTo>
                  <a:lnTo>
                    <a:pt x="161" y="163"/>
                  </a:lnTo>
                  <a:lnTo>
                    <a:pt x="156" y="169"/>
                  </a:lnTo>
                  <a:lnTo>
                    <a:pt x="148" y="175"/>
                  </a:lnTo>
                  <a:lnTo>
                    <a:pt x="140" y="180"/>
                  </a:lnTo>
                  <a:lnTo>
                    <a:pt x="132" y="183"/>
                  </a:lnTo>
                  <a:lnTo>
                    <a:pt x="123" y="187"/>
                  </a:lnTo>
                  <a:lnTo>
                    <a:pt x="114" y="189"/>
                  </a:lnTo>
                  <a:lnTo>
                    <a:pt x="104" y="190"/>
                  </a:lnTo>
                  <a:lnTo>
                    <a:pt x="95" y="190"/>
                  </a:lnTo>
                  <a:lnTo>
                    <a:pt x="95" y="190"/>
                  </a:lnTo>
                  <a:lnTo>
                    <a:pt x="85" y="190"/>
                  </a:lnTo>
                  <a:lnTo>
                    <a:pt x="76" y="189"/>
                  </a:lnTo>
                  <a:lnTo>
                    <a:pt x="66" y="187"/>
                  </a:lnTo>
                  <a:lnTo>
                    <a:pt x="58" y="183"/>
                  </a:lnTo>
                  <a:lnTo>
                    <a:pt x="50" y="180"/>
                  </a:lnTo>
                  <a:lnTo>
                    <a:pt x="42" y="175"/>
                  </a:lnTo>
                  <a:lnTo>
                    <a:pt x="34" y="169"/>
                  </a:lnTo>
                  <a:lnTo>
                    <a:pt x="27" y="163"/>
                  </a:lnTo>
                  <a:lnTo>
                    <a:pt x="21" y="156"/>
                  </a:lnTo>
                  <a:lnTo>
                    <a:pt x="17" y="149"/>
                  </a:lnTo>
                  <a:lnTo>
                    <a:pt x="12" y="141"/>
                  </a:lnTo>
                  <a:lnTo>
                    <a:pt x="7" y="132"/>
                  </a:lnTo>
                  <a:lnTo>
                    <a:pt x="5" y="124"/>
                  </a:lnTo>
                  <a:lnTo>
                    <a:pt x="2" y="114"/>
                  </a:lnTo>
                  <a:lnTo>
                    <a:pt x="0" y="105"/>
                  </a:lnTo>
                  <a:lnTo>
                    <a:pt x="0" y="95"/>
                  </a:lnTo>
                  <a:lnTo>
                    <a:pt x="0" y="95"/>
                  </a:lnTo>
                  <a:lnTo>
                    <a:pt x="0" y="86"/>
                  </a:lnTo>
                  <a:lnTo>
                    <a:pt x="2" y="76"/>
                  </a:lnTo>
                  <a:lnTo>
                    <a:pt x="5" y="67"/>
                  </a:lnTo>
                  <a:lnTo>
                    <a:pt x="7" y="59"/>
                  </a:lnTo>
                  <a:lnTo>
                    <a:pt x="12" y="50"/>
                  </a:lnTo>
                  <a:lnTo>
                    <a:pt x="17" y="43"/>
                  </a:lnTo>
                  <a:lnTo>
                    <a:pt x="21" y="35"/>
                  </a:lnTo>
                  <a:lnTo>
                    <a:pt x="27" y="29"/>
                  </a:lnTo>
                  <a:lnTo>
                    <a:pt x="34" y="23"/>
                  </a:lnTo>
                  <a:lnTo>
                    <a:pt x="42" y="17"/>
                  </a:lnTo>
                  <a:lnTo>
                    <a:pt x="50" y="12"/>
                  </a:lnTo>
                  <a:lnTo>
                    <a:pt x="58" y="9"/>
                  </a:lnTo>
                  <a:lnTo>
                    <a:pt x="66" y="5"/>
                  </a:lnTo>
                  <a:lnTo>
                    <a:pt x="76" y="3"/>
                  </a:lnTo>
                  <a:lnTo>
                    <a:pt x="85" y="2"/>
                  </a:lnTo>
                  <a:lnTo>
                    <a:pt x="95" y="0"/>
                  </a:lnTo>
                  <a:lnTo>
                    <a:pt x="95" y="0"/>
                  </a:lnTo>
                  <a:lnTo>
                    <a:pt x="104" y="2"/>
                  </a:lnTo>
                  <a:lnTo>
                    <a:pt x="114" y="3"/>
                  </a:lnTo>
                  <a:lnTo>
                    <a:pt x="123" y="5"/>
                  </a:lnTo>
                  <a:lnTo>
                    <a:pt x="132" y="9"/>
                  </a:lnTo>
                  <a:lnTo>
                    <a:pt x="140" y="12"/>
                  </a:lnTo>
                  <a:lnTo>
                    <a:pt x="148" y="17"/>
                  </a:lnTo>
                  <a:lnTo>
                    <a:pt x="156" y="23"/>
                  </a:lnTo>
                  <a:lnTo>
                    <a:pt x="161" y="29"/>
                  </a:lnTo>
                  <a:lnTo>
                    <a:pt x="169" y="35"/>
                  </a:lnTo>
                  <a:lnTo>
                    <a:pt x="173" y="43"/>
                  </a:lnTo>
                  <a:lnTo>
                    <a:pt x="178" y="50"/>
                  </a:lnTo>
                  <a:lnTo>
                    <a:pt x="183" y="59"/>
                  </a:lnTo>
                  <a:lnTo>
                    <a:pt x="185" y="67"/>
                  </a:lnTo>
                  <a:lnTo>
                    <a:pt x="188" y="76"/>
                  </a:lnTo>
                  <a:lnTo>
                    <a:pt x="190" y="86"/>
                  </a:lnTo>
                  <a:lnTo>
                    <a:pt x="190" y="95"/>
                  </a:lnTo>
                  <a:lnTo>
                    <a:pt x="190" y="95"/>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12" name="Freeform 65"/>
            <p:cNvSpPr>
              <a:spLocks noEditPoints="1"/>
            </p:cNvSpPr>
            <p:nvPr/>
          </p:nvSpPr>
          <p:spPr bwMode="auto">
            <a:xfrm>
              <a:off x="3390506" y="5584806"/>
              <a:ext cx="127000" cy="127000"/>
            </a:xfrm>
            <a:custGeom>
              <a:avLst/>
              <a:gdLst>
                <a:gd name="T0" fmla="*/ 120 w 240"/>
                <a:gd name="T1" fmla="*/ 240 h 240"/>
                <a:gd name="T2" fmla="*/ 96 w 240"/>
                <a:gd name="T3" fmla="*/ 238 h 240"/>
                <a:gd name="T4" fmla="*/ 74 w 240"/>
                <a:gd name="T5" fmla="*/ 231 h 240"/>
                <a:gd name="T6" fmla="*/ 52 w 240"/>
                <a:gd name="T7" fmla="*/ 220 h 240"/>
                <a:gd name="T8" fmla="*/ 36 w 240"/>
                <a:gd name="T9" fmla="*/ 206 h 240"/>
                <a:gd name="T10" fmla="*/ 20 w 240"/>
                <a:gd name="T11" fmla="*/ 188 h 240"/>
                <a:gd name="T12" fmla="*/ 10 w 240"/>
                <a:gd name="T13" fmla="*/ 168 h 240"/>
                <a:gd name="T14" fmla="*/ 2 w 240"/>
                <a:gd name="T15" fmla="*/ 145 h 240"/>
                <a:gd name="T16" fmla="*/ 0 w 240"/>
                <a:gd name="T17" fmla="*/ 120 h 240"/>
                <a:gd name="T18" fmla="*/ 0 w 240"/>
                <a:gd name="T19" fmla="*/ 109 h 240"/>
                <a:gd name="T20" fmla="*/ 5 w 240"/>
                <a:gd name="T21" fmla="*/ 85 h 240"/>
                <a:gd name="T22" fmla="*/ 14 w 240"/>
                <a:gd name="T23" fmla="*/ 63 h 240"/>
                <a:gd name="T24" fmla="*/ 27 w 240"/>
                <a:gd name="T25" fmla="*/ 44 h 240"/>
                <a:gd name="T26" fmla="*/ 44 w 240"/>
                <a:gd name="T27" fmla="*/ 28 h 240"/>
                <a:gd name="T28" fmla="*/ 63 w 240"/>
                <a:gd name="T29" fmla="*/ 15 h 240"/>
                <a:gd name="T30" fmla="*/ 84 w 240"/>
                <a:gd name="T31" fmla="*/ 6 h 240"/>
                <a:gd name="T32" fmla="*/ 108 w 240"/>
                <a:gd name="T33" fmla="*/ 2 h 240"/>
                <a:gd name="T34" fmla="*/ 120 w 240"/>
                <a:gd name="T35" fmla="*/ 0 h 240"/>
                <a:gd name="T36" fmla="*/ 144 w 240"/>
                <a:gd name="T37" fmla="*/ 3 h 240"/>
                <a:gd name="T38" fmla="*/ 166 w 240"/>
                <a:gd name="T39" fmla="*/ 10 h 240"/>
                <a:gd name="T40" fmla="*/ 186 w 240"/>
                <a:gd name="T41" fmla="*/ 22 h 240"/>
                <a:gd name="T42" fmla="*/ 204 w 240"/>
                <a:gd name="T43" fmla="*/ 36 h 240"/>
                <a:gd name="T44" fmla="*/ 220 w 240"/>
                <a:gd name="T45" fmla="*/ 54 h 240"/>
                <a:gd name="T46" fmla="*/ 230 w 240"/>
                <a:gd name="T47" fmla="*/ 74 h 240"/>
                <a:gd name="T48" fmla="*/ 237 w 240"/>
                <a:gd name="T49" fmla="*/ 97 h 240"/>
                <a:gd name="T50" fmla="*/ 240 w 240"/>
                <a:gd name="T51" fmla="*/ 120 h 240"/>
                <a:gd name="T52" fmla="*/ 239 w 240"/>
                <a:gd name="T53" fmla="*/ 133 h 240"/>
                <a:gd name="T54" fmla="*/ 234 w 240"/>
                <a:gd name="T55" fmla="*/ 156 h 240"/>
                <a:gd name="T56" fmla="*/ 226 w 240"/>
                <a:gd name="T57" fmla="*/ 177 h 240"/>
                <a:gd name="T58" fmla="*/ 213 w 240"/>
                <a:gd name="T59" fmla="*/ 196 h 240"/>
                <a:gd name="T60" fmla="*/ 196 w 240"/>
                <a:gd name="T61" fmla="*/ 213 h 240"/>
                <a:gd name="T62" fmla="*/ 177 w 240"/>
                <a:gd name="T63" fmla="*/ 226 h 240"/>
                <a:gd name="T64" fmla="*/ 156 w 240"/>
                <a:gd name="T65" fmla="*/ 236 h 240"/>
                <a:gd name="T66" fmla="*/ 132 w 240"/>
                <a:gd name="T67" fmla="*/ 240 h 240"/>
                <a:gd name="T68" fmla="*/ 120 w 240"/>
                <a:gd name="T69" fmla="*/ 240 h 240"/>
                <a:gd name="T70" fmla="*/ 120 w 240"/>
                <a:gd name="T71" fmla="*/ 50 h 240"/>
                <a:gd name="T72" fmla="*/ 106 w 240"/>
                <a:gd name="T73" fmla="*/ 53 h 240"/>
                <a:gd name="T74" fmla="*/ 81 w 240"/>
                <a:gd name="T75" fmla="*/ 62 h 240"/>
                <a:gd name="T76" fmla="*/ 62 w 240"/>
                <a:gd name="T77" fmla="*/ 81 h 240"/>
                <a:gd name="T78" fmla="*/ 51 w 240"/>
                <a:gd name="T79" fmla="*/ 106 h 240"/>
                <a:gd name="T80" fmla="*/ 50 w 240"/>
                <a:gd name="T81" fmla="*/ 120 h 240"/>
                <a:gd name="T82" fmla="*/ 50 w 240"/>
                <a:gd name="T83" fmla="*/ 128 h 240"/>
                <a:gd name="T84" fmla="*/ 56 w 240"/>
                <a:gd name="T85" fmla="*/ 148 h 240"/>
                <a:gd name="T86" fmla="*/ 70 w 240"/>
                <a:gd name="T87" fmla="*/ 170 h 240"/>
                <a:gd name="T88" fmla="*/ 93 w 240"/>
                <a:gd name="T89" fmla="*/ 186 h 240"/>
                <a:gd name="T90" fmla="*/ 113 w 240"/>
                <a:gd name="T91" fmla="*/ 190 h 240"/>
                <a:gd name="T92" fmla="*/ 120 w 240"/>
                <a:gd name="T93" fmla="*/ 190 h 240"/>
                <a:gd name="T94" fmla="*/ 134 w 240"/>
                <a:gd name="T95" fmla="*/ 189 h 240"/>
                <a:gd name="T96" fmla="*/ 159 w 240"/>
                <a:gd name="T97" fmla="*/ 179 h 240"/>
                <a:gd name="T98" fmla="*/ 178 w 240"/>
                <a:gd name="T99" fmla="*/ 160 h 240"/>
                <a:gd name="T100" fmla="*/ 189 w 240"/>
                <a:gd name="T101" fmla="*/ 135 h 240"/>
                <a:gd name="T102" fmla="*/ 190 w 240"/>
                <a:gd name="T103" fmla="*/ 120 h 240"/>
                <a:gd name="T104" fmla="*/ 190 w 240"/>
                <a:gd name="T105" fmla="*/ 113 h 240"/>
                <a:gd name="T106" fmla="*/ 184 w 240"/>
                <a:gd name="T107" fmla="*/ 93 h 240"/>
                <a:gd name="T108" fmla="*/ 170 w 240"/>
                <a:gd name="T109" fmla="*/ 72 h 240"/>
                <a:gd name="T110" fmla="*/ 147 w 240"/>
                <a:gd name="T111" fmla="*/ 56 h 240"/>
                <a:gd name="T112" fmla="*/ 127 w 240"/>
                <a:gd name="T113" fmla="*/ 52 h 240"/>
                <a:gd name="T114" fmla="*/ 120 w 240"/>
                <a:gd name="T11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240">
                  <a:moveTo>
                    <a:pt x="120" y="240"/>
                  </a:moveTo>
                  <a:lnTo>
                    <a:pt x="120" y="240"/>
                  </a:lnTo>
                  <a:lnTo>
                    <a:pt x="108" y="240"/>
                  </a:lnTo>
                  <a:lnTo>
                    <a:pt x="96" y="238"/>
                  </a:lnTo>
                  <a:lnTo>
                    <a:pt x="84" y="236"/>
                  </a:lnTo>
                  <a:lnTo>
                    <a:pt x="74" y="231"/>
                  </a:lnTo>
                  <a:lnTo>
                    <a:pt x="63" y="226"/>
                  </a:lnTo>
                  <a:lnTo>
                    <a:pt x="52" y="220"/>
                  </a:lnTo>
                  <a:lnTo>
                    <a:pt x="44" y="213"/>
                  </a:lnTo>
                  <a:lnTo>
                    <a:pt x="36" y="206"/>
                  </a:lnTo>
                  <a:lnTo>
                    <a:pt x="27" y="196"/>
                  </a:lnTo>
                  <a:lnTo>
                    <a:pt x="20" y="188"/>
                  </a:lnTo>
                  <a:lnTo>
                    <a:pt x="14" y="177"/>
                  </a:lnTo>
                  <a:lnTo>
                    <a:pt x="10" y="168"/>
                  </a:lnTo>
                  <a:lnTo>
                    <a:pt x="5" y="156"/>
                  </a:lnTo>
                  <a:lnTo>
                    <a:pt x="2" y="145"/>
                  </a:lnTo>
                  <a:lnTo>
                    <a:pt x="0" y="133"/>
                  </a:lnTo>
                  <a:lnTo>
                    <a:pt x="0" y="120"/>
                  </a:lnTo>
                  <a:lnTo>
                    <a:pt x="0" y="120"/>
                  </a:lnTo>
                  <a:lnTo>
                    <a:pt x="0" y="109"/>
                  </a:lnTo>
                  <a:lnTo>
                    <a:pt x="2" y="97"/>
                  </a:lnTo>
                  <a:lnTo>
                    <a:pt x="5" y="85"/>
                  </a:lnTo>
                  <a:lnTo>
                    <a:pt x="10" y="74"/>
                  </a:lnTo>
                  <a:lnTo>
                    <a:pt x="14" y="63"/>
                  </a:lnTo>
                  <a:lnTo>
                    <a:pt x="20" y="54"/>
                  </a:lnTo>
                  <a:lnTo>
                    <a:pt x="27" y="44"/>
                  </a:lnTo>
                  <a:lnTo>
                    <a:pt x="36" y="36"/>
                  </a:lnTo>
                  <a:lnTo>
                    <a:pt x="44" y="28"/>
                  </a:lnTo>
                  <a:lnTo>
                    <a:pt x="52" y="22"/>
                  </a:lnTo>
                  <a:lnTo>
                    <a:pt x="63" y="15"/>
                  </a:lnTo>
                  <a:lnTo>
                    <a:pt x="74" y="10"/>
                  </a:lnTo>
                  <a:lnTo>
                    <a:pt x="84" y="6"/>
                  </a:lnTo>
                  <a:lnTo>
                    <a:pt x="96" y="3"/>
                  </a:lnTo>
                  <a:lnTo>
                    <a:pt x="108" y="2"/>
                  </a:lnTo>
                  <a:lnTo>
                    <a:pt x="120" y="0"/>
                  </a:lnTo>
                  <a:lnTo>
                    <a:pt x="120" y="0"/>
                  </a:lnTo>
                  <a:lnTo>
                    <a:pt x="132" y="2"/>
                  </a:lnTo>
                  <a:lnTo>
                    <a:pt x="144" y="3"/>
                  </a:lnTo>
                  <a:lnTo>
                    <a:pt x="156" y="6"/>
                  </a:lnTo>
                  <a:lnTo>
                    <a:pt x="166" y="10"/>
                  </a:lnTo>
                  <a:lnTo>
                    <a:pt x="177" y="15"/>
                  </a:lnTo>
                  <a:lnTo>
                    <a:pt x="186" y="22"/>
                  </a:lnTo>
                  <a:lnTo>
                    <a:pt x="196" y="28"/>
                  </a:lnTo>
                  <a:lnTo>
                    <a:pt x="204" y="36"/>
                  </a:lnTo>
                  <a:lnTo>
                    <a:pt x="213" y="44"/>
                  </a:lnTo>
                  <a:lnTo>
                    <a:pt x="220" y="54"/>
                  </a:lnTo>
                  <a:lnTo>
                    <a:pt x="226" y="63"/>
                  </a:lnTo>
                  <a:lnTo>
                    <a:pt x="230" y="74"/>
                  </a:lnTo>
                  <a:lnTo>
                    <a:pt x="234" y="85"/>
                  </a:lnTo>
                  <a:lnTo>
                    <a:pt x="237" y="97"/>
                  </a:lnTo>
                  <a:lnTo>
                    <a:pt x="239" y="109"/>
                  </a:lnTo>
                  <a:lnTo>
                    <a:pt x="240" y="120"/>
                  </a:lnTo>
                  <a:lnTo>
                    <a:pt x="240" y="120"/>
                  </a:lnTo>
                  <a:lnTo>
                    <a:pt x="239" y="133"/>
                  </a:lnTo>
                  <a:lnTo>
                    <a:pt x="237" y="145"/>
                  </a:lnTo>
                  <a:lnTo>
                    <a:pt x="234" y="156"/>
                  </a:lnTo>
                  <a:lnTo>
                    <a:pt x="230" y="168"/>
                  </a:lnTo>
                  <a:lnTo>
                    <a:pt x="226" y="177"/>
                  </a:lnTo>
                  <a:lnTo>
                    <a:pt x="220" y="188"/>
                  </a:lnTo>
                  <a:lnTo>
                    <a:pt x="213" y="196"/>
                  </a:lnTo>
                  <a:lnTo>
                    <a:pt x="204" y="206"/>
                  </a:lnTo>
                  <a:lnTo>
                    <a:pt x="196" y="213"/>
                  </a:lnTo>
                  <a:lnTo>
                    <a:pt x="186" y="220"/>
                  </a:lnTo>
                  <a:lnTo>
                    <a:pt x="177" y="226"/>
                  </a:lnTo>
                  <a:lnTo>
                    <a:pt x="166" y="231"/>
                  </a:lnTo>
                  <a:lnTo>
                    <a:pt x="156" y="236"/>
                  </a:lnTo>
                  <a:lnTo>
                    <a:pt x="144" y="238"/>
                  </a:lnTo>
                  <a:lnTo>
                    <a:pt x="132" y="240"/>
                  </a:lnTo>
                  <a:lnTo>
                    <a:pt x="120" y="240"/>
                  </a:lnTo>
                  <a:lnTo>
                    <a:pt x="120" y="240"/>
                  </a:lnTo>
                  <a:close/>
                  <a:moveTo>
                    <a:pt x="120" y="50"/>
                  </a:moveTo>
                  <a:lnTo>
                    <a:pt x="120" y="50"/>
                  </a:lnTo>
                  <a:lnTo>
                    <a:pt x="113" y="52"/>
                  </a:lnTo>
                  <a:lnTo>
                    <a:pt x="106" y="53"/>
                  </a:lnTo>
                  <a:lnTo>
                    <a:pt x="93" y="56"/>
                  </a:lnTo>
                  <a:lnTo>
                    <a:pt x="81" y="62"/>
                  </a:lnTo>
                  <a:lnTo>
                    <a:pt x="70" y="72"/>
                  </a:lnTo>
                  <a:lnTo>
                    <a:pt x="62" y="81"/>
                  </a:lnTo>
                  <a:lnTo>
                    <a:pt x="56" y="93"/>
                  </a:lnTo>
                  <a:lnTo>
                    <a:pt x="51" y="106"/>
                  </a:lnTo>
                  <a:lnTo>
                    <a:pt x="50" y="113"/>
                  </a:lnTo>
                  <a:lnTo>
                    <a:pt x="50" y="120"/>
                  </a:lnTo>
                  <a:lnTo>
                    <a:pt x="50" y="120"/>
                  </a:lnTo>
                  <a:lnTo>
                    <a:pt x="50" y="128"/>
                  </a:lnTo>
                  <a:lnTo>
                    <a:pt x="51" y="135"/>
                  </a:lnTo>
                  <a:lnTo>
                    <a:pt x="56" y="148"/>
                  </a:lnTo>
                  <a:lnTo>
                    <a:pt x="62" y="160"/>
                  </a:lnTo>
                  <a:lnTo>
                    <a:pt x="70" y="170"/>
                  </a:lnTo>
                  <a:lnTo>
                    <a:pt x="81" y="179"/>
                  </a:lnTo>
                  <a:lnTo>
                    <a:pt x="93" y="186"/>
                  </a:lnTo>
                  <a:lnTo>
                    <a:pt x="106" y="189"/>
                  </a:lnTo>
                  <a:lnTo>
                    <a:pt x="113" y="190"/>
                  </a:lnTo>
                  <a:lnTo>
                    <a:pt x="120" y="190"/>
                  </a:lnTo>
                  <a:lnTo>
                    <a:pt x="120" y="190"/>
                  </a:lnTo>
                  <a:lnTo>
                    <a:pt x="127" y="190"/>
                  </a:lnTo>
                  <a:lnTo>
                    <a:pt x="134" y="189"/>
                  </a:lnTo>
                  <a:lnTo>
                    <a:pt x="147" y="186"/>
                  </a:lnTo>
                  <a:lnTo>
                    <a:pt x="159" y="179"/>
                  </a:lnTo>
                  <a:lnTo>
                    <a:pt x="170" y="170"/>
                  </a:lnTo>
                  <a:lnTo>
                    <a:pt x="178" y="160"/>
                  </a:lnTo>
                  <a:lnTo>
                    <a:pt x="184" y="148"/>
                  </a:lnTo>
                  <a:lnTo>
                    <a:pt x="189" y="135"/>
                  </a:lnTo>
                  <a:lnTo>
                    <a:pt x="190" y="128"/>
                  </a:lnTo>
                  <a:lnTo>
                    <a:pt x="190" y="120"/>
                  </a:lnTo>
                  <a:lnTo>
                    <a:pt x="190" y="120"/>
                  </a:lnTo>
                  <a:lnTo>
                    <a:pt x="190" y="113"/>
                  </a:lnTo>
                  <a:lnTo>
                    <a:pt x="189" y="106"/>
                  </a:lnTo>
                  <a:lnTo>
                    <a:pt x="184" y="93"/>
                  </a:lnTo>
                  <a:lnTo>
                    <a:pt x="178" y="81"/>
                  </a:lnTo>
                  <a:lnTo>
                    <a:pt x="170" y="72"/>
                  </a:lnTo>
                  <a:lnTo>
                    <a:pt x="159" y="62"/>
                  </a:lnTo>
                  <a:lnTo>
                    <a:pt x="147" y="56"/>
                  </a:lnTo>
                  <a:lnTo>
                    <a:pt x="134" y="53"/>
                  </a:lnTo>
                  <a:lnTo>
                    <a:pt x="127" y="52"/>
                  </a:lnTo>
                  <a:lnTo>
                    <a:pt x="120" y="50"/>
                  </a:lnTo>
                  <a:lnTo>
                    <a:pt x="120" y="50"/>
                  </a:lnTo>
                  <a:close/>
                </a:path>
              </a:pathLst>
            </a:custGeom>
            <a:noFill/>
            <a:ln>
              <a:solidFill>
                <a:schemeClr val="bg1"/>
              </a:solidFill>
            </a:ln>
          </p:spPr>
          <p:txBody>
            <a:bodyPr wrap="square">
              <a:noAutofit/>
            </a:bodyPr>
            <a:lstStyle/>
            <a:p>
              <a:endParaRPr lang="ko-KR" altLang="en-US" sz="2400">
                <a:solidFill>
                  <a:prstClr val="black"/>
                </a:solidFill>
              </a:endParaRPr>
            </a:p>
          </p:txBody>
        </p:sp>
      </p:grpSp>
      <p:grpSp>
        <p:nvGrpSpPr>
          <p:cNvPr id="213" name="그룹 489"/>
          <p:cNvGrpSpPr/>
          <p:nvPr/>
        </p:nvGrpSpPr>
        <p:grpSpPr>
          <a:xfrm>
            <a:off x="7995434" y="1895312"/>
            <a:ext cx="555901" cy="710635"/>
            <a:chOff x="4247344" y="1672477"/>
            <a:chExt cx="495627" cy="633585"/>
          </a:xfrm>
        </p:grpSpPr>
        <p:sp>
          <p:nvSpPr>
            <p:cNvPr id="214" name="모서리가 둥근 직사각형 486"/>
            <p:cNvSpPr/>
            <p:nvPr/>
          </p:nvSpPr>
          <p:spPr>
            <a:xfrm>
              <a:off x="4335564" y="1857524"/>
              <a:ext cx="221136" cy="279319"/>
            </a:xfrm>
            <a:custGeom>
              <a:avLst/>
              <a:gdLst/>
              <a:ahLst/>
              <a:cxnLst/>
              <a:rect l="l" t="t" r="r" b="b"/>
              <a:pathLst>
                <a:path w="221136" h="279319">
                  <a:moveTo>
                    <a:pt x="58708" y="0"/>
                  </a:moveTo>
                  <a:lnTo>
                    <a:pt x="162430" y="0"/>
                  </a:lnTo>
                  <a:cubicBezTo>
                    <a:pt x="179010" y="0"/>
                    <a:pt x="192450" y="13440"/>
                    <a:pt x="192450" y="30020"/>
                  </a:cubicBezTo>
                  <a:lnTo>
                    <a:pt x="192449" y="30020"/>
                  </a:lnTo>
                  <a:cubicBezTo>
                    <a:pt x="192449" y="46600"/>
                    <a:pt x="179009" y="60040"/>
                    <a:pt x="162429" y="60040"/>
                  </a:cubicBezTo>
                  <a:lnTo>
                    <a:pt x="156283" y="60040"/>
                  </a:lnTo>
                  <a:lnTo>
                    <a:pt x="156283" y="167503"/>
                  </a:lnTo>
                  <a:lnTo>
                    <a:pt x="221136" y="279319"/>
                  </a:lnTo>
                  <a:lnTo>
                    <a:pt x="0" y="279319"/>
                  </a:lnTo>
                  <a:lnTo>
                    <a:pt x="64853" y="167503"/>
                  </a:lnTo>
                  <a:lnTo>
                    <a:pt x="64853" y="60039"/>
                  </a:lnTo>
                  <a:lnTo>
                    <a:pt x="58708" y="60039"/>
                  </a:lnTo>
                  <a:cubicBezTo>
                    <a:pt x="42128" y="60039"/>
                    <a:pt x="28689" y="46599"/>
                    <a:pt x="28688" y="30020"/>
                  </a:cubicBezTo>
                  <a:cubicBezTo>
                    <a:pt x="28689" y="13440"/>
                    <a:pt x="42128" y="0"/>
                    <a:pt x="58708" y="0"/>
                  </a:cubicBez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15" name="Freeform 47"/>
            <p:cNvSpPr>
              <a:spLocks noEditPoints="1"/>
            </p:cNvSpPr>
            <p:nvPr/>
          </p:nvSpPr>
          <p:spPr bwMode="auto">
            <a:xfrm>
              <a:off x="4334206" y="1844924"/>
              <a:ext cx="227375" cy="259310"/>
            </a:xfrm>
            <a:custGeom>
              <a:avLst/>
              <a:gdLst>
                <a:gd name="T0" fmla="*/ 0 w 536"/>
                <a:gd name="T1" fmla="*/ 608 h 608"/>
                <a:gd name="T2" fmla="*/ 130 w 536"/>
                <a:gd name="T3" fmla="*/ 194 h 608"/>
                <a:gd name="T4" fmla="*/ 120 w 536"/>
                <a:gd name="T5" fmla="*/ 194 h 608"/>
                <a:gd name="T6" fmla="*/ 101 w 536"/>
                <a:gd name="T7" fmla="*/ 190 h 608"/>
                <a:gd name="T8" fmla="*/ 83 w 536"/>
                <a:gd name="T9" fmla="*/ 182 h 608"/>
                <a:gd name="T10" fmla="*/ 68 w 536"/>
                <a:gd name="T11" fmla="*/ 173 h 608"/>
                <a:gd name="T12" fmla="*/ 55 w 536"/>
                <a:gd name="T13" fmla="*/ 158 h 608"/>
                <a:gd name="T14" fmla="*/ 45 w 536"/>
                <a:gd name="T15" fmla="*/ 143 h 608"/>
                <a:gd name="T16" fmla="*/ 37 w 536"/>
                <a:gd name="T17" fmla="*/ 126 h 608"/>
                <a:gd name="T18" fmla="*/ 33 w 536"/>
                <a:gd name="T19" fmla="*/ 107 h 608"/>
                <a:gd name="T20" fmla="*/ 33 w 536"/>
                <a:gd name="T21" fmla="*/ 98 h 608"/>
                <a:gd name="T22" fmla="*/ 35 w 536"/>
                <a:gd name="T23" fmla="*/ 78 h 608"/>
                <a:gd name="T24" fmla="*/ 41 w 536"/>
                <a:gd name="T25" fmla="*/ 60 h 608"/>
                <a:gd name="T26" fmla="*/ 50 w 536"/>
                <a:gd name="T27" fmla="*/ 43 h 608"/>
                <a:gd name="T28" fmla="*/ 62 w 536"/>
                <a:gd name="T29" fmla="*/ 29 h 608"/>
                <a:gd name="T30" fmla="*/ 76 w 536"/>
                <a:gd name="T31" fmla="*/ 17 h 608"/>
                <a:gd name="T32" fmla="*/ 93 w 536"/>
                <a:gd name="T33" fmla="*/ 7 h 608"/>
                <a:gd name="T34" fmla="*/ 111 w 536"/>
                <a:gd name="T35" fmla="*/ 3 h 608"/>
                <a:gd name="T36" fmla="*/ 131 w 536"/>
                <a:gd name="T37" fmla="*/ 0 h 608"/>
                <a:gd name="T38" fmla="*/ 405 w 536"/>
                <a:gd name="T39" fmla="*/ 0 h 608"/>
                <a:gd name="T40" fmla="*/ 425 w 536"/>
                <a:gd name="T41" fmla="*/ 3 h 608"/>
                <a:gd name="T42" fmla="*/ 443 w 536"/>
                <a:gd name="T43" fmla="*/ 7 h 608"/>
                <a:gd name="T44" fmla="*/ 460 w 536"/>
                <a:gd name="T45" fmla="*/ 17 h 608"/>
                <a:gd name="T46" fmla="*/ 474 w 536"/>
                <a:gd name="T47" fmla="*/ 29 h 608"/>
                <a:gd name="T48" fmla="*/ 486 w 536"/>
                <a:gd name="T49" fmla="*/ 43 h 608"/>
                <a:gd name="T50" fmla="*/ 495 w 536"/>
                <a:gd name="T51" fmla="*/ 60 h 608"/>
                <a:gd name="T52" fmla="*/ 500 w 536"/>
                <a:gd name="T53" fmla="*/ 78 h 608"/>
                <a:gd name="T54" fmla="*/ 502 w 536"/>
                <a:gd name="T55" fmla="*/ 98 h 608"/>
                <a:gd name="T56" fmla="*/ 502 w 536"/>
                <a:gd name="T57" fmla="*/ 107 h 608"/>
                <a:gd name="T58" fmla="*/ 498 w 536"/>
                <a:gd name="T59" fmla="*/ 126 h 608"/>
                <a:gd name="T60" fmla="*/ 490 w 536"/>
                <a:gd name="T61" fmla="*/ 143 h 608"/>
                <a:gd name="T62" fmla="*/ 481 w 536"/>
                <a:gd name="T63" fmla="*/ 158 h 608"/>
                <a:gd name="T64" fmla="*/ 468 w 536"/>
                <a:gd name="T65" fmla="*/ 173 h 608"/>
                <a:gd name="T66" fmla="*/ 452 w 536"/>
                <a:gd name="T67" fmla="*/ 182 h 608"/>
                <a:gd name="T68" fmla="*/ 435 w 536"/>
                <a:gd name="T69" fmla="*/ 190 h 608"/>
                <a:gd name="T70" fmla="*/ 416 w 536"/>
                <a:gd name="T71" fmla="*/ 194 h 608"/>
                <a:gd name="T72" fmla="*/ 406 w 536"/>
                <a:gd name="T73" fmla="*/ 385 h 608"/>
                <a:gd name="T74" fmla="*/ 87 w 536"/>
                <a:gd name="T75" fmla="*/ 558 h 608"/>
                <a:gd name="T76" fmla="*/ 356 w 536"/>
                <a:gd name="T77" fmla="*/ 398 h 608"/>
                <a:gd name="T78" fmla="*/ 405 w 536"/>
                <a:gd name="T79" fmla="*/ 144 h 608"/>
                <a:gd name="T80" fmla="*/ 414 w 536"/>
                <a:gd name="T81" fmla="*/ 144 h 608"/>
                <a:gd name="T82" fmla="*/ 432 w 536"/>
                <a:gd name="T83" fmla="*/ 137 h 608"/>
                <a:gd name="T84" fmla="*/ 444 w 536"/>
                <a:gd name="T85" fmla="*/ 124 h 608"/>
                <a:gd name="T86" fmla="*/ 451 w 536"/>
                <a:gd name="T87" fmla="*/ 107 h 608"/>
                <a:gd name="T88" fmla="*/ 452 w 536"/>
                <a:gd name="T89" fmla="*/ 98 h 608"/>
                <a:gd name="T90" fmla="*/ 449 w 536"/>
                <a:gd name="T91" fmla="*/ 79 h 608"/>
                <a:gd name="T92" fmla="*/ 438 w 536"/>
                <a:gd name="T93" fmla="*/ 64 h 608"/>
                <a:gd name="T94" fmla="*/ 424 w 536"/>
                <a:gd name="T95" fmla="*/ 54 h 608"/>
                <a:gd name="T96" fmla="*/ 405 w 536"/>
                <a:gd name="T97" fmla="*/ 50 h 608"/>
                <a:gd name="T98" fmla="*/ 131 w 536"/>
                <a:gd name="T99" fmla="*/ 50 h 608"/>
                <a:gd name="T100" fmla="*/ 112 w 536"/>
                <a:gd name="T101" fmla="*/ 54 h 608"/>
                <a:gd name="T102" fmla="*/ 96 w 536"/>
                <a:gd name="T103" fmla="*/ 64 h 608"/>
                <a:gd name="T104" fmla="*/ 87 w 536"/>
                <a:gd name="T105" fmla="*/ 79 h 608"/>
                <a:gd name="T106" fmla="*/ 83 w 536"/>
                <a:gd name="T107" fmla="*/ 98 h 608"/>
                <a:gd name="T108" fmla="*/ 84 w 536"/>
                <a:gd name="T109" fmla="*/ 107 h 608"/>
                <a:gd name="T110" fmla="*/ 92 w 536"/>
                <a:gd name="T111" fmla="*/ 124 h 608"/>
                <a:gd name="T112" fmla="*/ 103 w 536"/>
                <a:gd name="T113" fmla="*/ 137 h 608"/>
                <a:gd name="T114" fmla="*/ 121 w 536"/>
                <a:gd name="T115" fmla="*/ 144 h 608"/>
                <a:gd name="T116" fmla="*/ 179 w 536"/>
                <a:gd name="T117" fmla="*/ 144 h 608"/>
                <a:gd name="T118" fmla="*/ 87 w 536"/>
                <a:gd name="T119" fmla="*/ 55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608">
                  <a:moveTo>
                    <a:pt x="536" y="608"/>
                  </a:moveTo>
                  <a:lnTo>
                    <a:pt x="0" y="608"/>
                  </a:lnTo>
                  <a:lnTo>
                    <a:pt x="130" y="385"/>
                  </a:lnTo>
                  <a:lnTo>
                    <a:pt x="130" y="194"/>
                  </a:lnTo>
                  <a:lnTo>
                    <a:pt x="130" y="194"/>
                  </a:lnTo>
                  <a:lnTo>
                    <a:pt x="120" y="194"/>
                  </a:lnTo>
                  <a:lnTo>
                    <a:pt x="111" y="193"/>
                  </a:lnTo>
                  <a:lnTo>
                    <a:pt x="101" y="190"/>
                  </a:lnTo>
                  <a:lnTo>
                    <a:pt x="92" y="187"/>
                  </a:lnTo>
                  <a:lnTo>
                    <a:pt x="83" y="182"/>
                  </a:lnTo>
                  <a:lnTo>
                    <a:pt x="76" y="177"/>
                  </a:lnTo>
                  <a:lnTo>
                    <a:pt x="68" y="173"/>
                  </a:lnTo>
                  <a:lnTo>
                    <a:pt x="62" y="165"/>
                  </a:lnTo>
                  <a:lnTo>
                    <a:pt x="55" y="158"/>
                  </a:lnTo>
                  <a:lnTo>
                    <a:pt x="50" y="151"/>
                  </a:lnTo>
                  <a:lnTo>
                    <a:pt x="45" y="143"/>
                  </a:lnTo>
                  <a:lnTo>
                    <a:pt x="41" y="135"/>
                  </a:lnTo>
                  <a:lnTo>
                    <a:pt x="37" y="126"/>
                  </a:lnTo>
                  <a:lnTo>
                    <a:pt x="35" y="117"/>
                  </a:lnTo>
                  <a:lnTo>
                    <a:pt x="33" y="107"/>
                  </a:lnTo>
                  <a:lnTo>
                    <a:pt x="33" y="98"/>
                  </a:lnTo>
                  <a:lnTo>
                    <a:pt x="33" y="98"/>
                  </a:lnTo>
                  <a:lnTo>
                    <a:pt x="33" y="87"/>
                  </a:lnTo>
                  <a:lnTo>
                    <a:pt x="35" y="78"/>
                  </a:lnTo>
                  <a:lnTo>
                    <a:pt x="37" y="68"/>
                  </a:lnTo>
                  <a:lnTo>
                    <a:pt x="41" y="60"/>
                  </a:lnTo>
                  <a:lnTo>
                    <a:pt x="45" y="51"/>
                  </a:lnTo>
                  <a:lnTo>
                    <a:pt x="50" y="43"/>
                  </a:lnTo>
                  <a:lnTo>
                    <a:pt x="55" y="36"/>
                  </a:lnTo>
                  <a:lnTo>
                    <a:pt x="62" y="29"/>
                  </a:lnTo>
                  <a:lnTo>
                    <a:pt x="69" y="23"/>
                  </a:lnTo>
                  <a:lnTo>
                    <a:pt x="76" y="17"/>
                  </a:lnTo>
                  <a:lnTo>
                    <a:pt x="84" y="12"/>
                  </a:lnTo>
                  <a:lnTo>
                    <a:pt x="93" y="7"/>
                  </a:lnTo>
                  <a:lnTo>
                    <a:pt x="101" y="5"/>
                  </a:lnTo>
                  <a:lnTo>
                    <a:pt x="111" y="3"/>
                  </a:lnTo>
                  <a:lnTo>
                    <a:pt x="120" y="0"/>
                  </a:lnTo>
                  <a:lnTo>
                    <a:pt x="131" y="0"/>
                  </a:lnTo>
                  <a:lnTo>
                    <a:pt x="405" y="0"/>
                  </a:lnTo>
                  <a:lnTo>
                    <a:pt x="405" y="0"/>
                  </a:lnTo>
                  <a:lnTo>
                    <a:pt x="416" y="0"/>
                  </a:lnTo>
                  <a:lnTo>
                    <a:pt x="425" y="3"/>
                  </a:lnTo>
                  <a:lnTo>
                    <a:pt x="435" y="5"/>
                  </a:lnTo>
                  <a:lnTo>
                    <a:pt x="443" y="7"/>
                  </a:lnTo>
                  <a:lnTo>
                    <a:pt x="451" y="12"/>
                  </a:lnTo>
                  <a:lnTo>
                    <a:pt x="460" y="17"/>
                  </a:lnTo>
                  <a:lnTo>
                    <a:pt x="467" y="23"/>
                  </a:lnTo>
                  <a:lnTo>
                    <a:pt x="474" y="29"/>
                  </a:lnTo>
                  <a:lnTo>
                    <a:pt x="480" y="36"/>
                  </a:lnTo>
                  <a:lnTo>
                    <a:pt x="486" y="43"/>
                  </a:lnTo>
                  <a:lnTo>
                    <a:pt x="490" y="51"/>
                  </a:lnTo>
                  <a:lnTo>
                    <a:pt x="495" y="60"/>
                  </a:lnTo>
                  <a:lnTo>
                    <a:pt x="498" y="68"/>
                  </a:lnTo>
                  <a:lnTo>
                    <a:pt x="500" y="78"/>
                  </a:lnTo>
                  <a:lnTo>
                    <a:pt x="502" y="87"/>
                  </a:lnTo>
                  <a:lnTo>
                    <a:pt x="502" y="98"/>
                  </a:lnTo>
                  <a:lnTo>
                    <a:pt x="502" y="98"/>
                  </a:lnTo>
                  <a:lnTo>
                    <a:pt x="502" y="107"/>
                  </a:lnTo>
                  <a:lnTo>
                    <a:pt x="500" y="117"/>
                  </a:lnTo>
                  <a:lnTo>
                    <a:pt x="498" y="126"/>
                  </a:lnTo>
                  <a:lnTo>
                    <a:pt x="495" y="135"/>
                  </a:lnTo>
                  <a:lnTo>
                    <a:pt x="490" y="143"/>
                  </a:lnTo>
                  <a:lnTo>
                    <a:pt x="486" y="151"/>
                  </a:lnTo>
                  <a:lnTo>
                    <a:pt x="481" y="158"/>
                  </a:lnTo>
                  <a:lnTo>
                    <a:pt x="474" y="165"/>
                  </a:lnTo>
                  <a:lnTo>
                    <a:pt x="468" y="173"/>
                  </a:lnTo>
                  <a:lnTo>
                    <a:pt x="460" y="177"/>
                  </a:lnTo>
                  <a:lnTo>
                    <a:pt x="452" y="182"/>
                  </a:lnTo>
                  <a:lnTo>
                    <a:pt x="444" y="187"/>
                  </a:lnTo>
                  <a:lnTo>
                    <a:pt x="435" y="190"/>
                  </a:lnTo>
                  <a:lnTo>
                    <a:pt x="425" y="193"/>
                  </a:lnTo>
                  <a:lnTo>
                    <a:pt x="416" y="194"/>
                  </a:lnTo>
                  <a:lnTo>
                    <a:pt x="406" y="194"/>
                  </a:lnTo>
                  <a:lnTo>
                    <a:pt x="406" y="385"/>
                  </a:lnTo>
                  <a:lnTo>
                    <a:pt x="536" y="608"/>
                  </a:lnTo>
                  <a:close/>
                  <a:moveTo>
                    <a:pt x="87" y="558"/>
                  </a:moveTo>
                  <a:lnTo>
                    <a:pt x="449" y="558"/>
                  </a:lnTo>
                  <a:lnTo>
                    <a:pt x="356" y="398"/>
                  </a:lnTo>
                  <a:lnTo>
                    <a:pt x="356" y="144"/>
                  </a:lnTo>
                  <a:lnTo>
                    <a:pt x="405" y="144"/>
                  </a:lnTo>
                  <a:lnTo>
                    <a:pt x="405" y="144"/>
                  </a:lnTo>
                  <a:lnTo>
                    <a:pt x="414" y="144"/>
                  </a:lnTo>
                  <a:lnTo>
                    <a:pt x="424" y="140"/>
                  </a:lnTo>
                  <a:lnTo>
                    <a:pt x="432" y="137"/>
                  </a:lnTo>
                  <a:lnTo>
                    <a:pt x="438" y="131"/>
                  </a:lnTo>
                  <a:lnTo>
                    <a:pt x="444" y="124"/>
                  </a:lnTo>
                  <a:lnTo>
                    <a:pt x="449" y="116"/>
                  </a:lnTo>
                  <a:lnTo>
                    <a:pt x="451" y="107"/>
                  </a:lnTo>
                  <a:lnTo>
                    <a:pt x="452" y="98"/>
                  </a:lnTo>
                  <a:lnTo>
                    <a:pt x="452" y="98"/>
                  </a:lnTo>
                  <a:lnTo>
                    <a:pt x="451" y="88"/>
                  </a:lnTo>
                  <a:lnTo>
                    <a:pt x="449" y="79"/>
                  </a:lnTo>
                  <a:lnTo>
                    <a:pt x="444" y="70"/>
                  </a:lnTo>
                  <a:lnTo>
                    <a:pt x="438" y="64"/>
                  </a:lnTo>
                  <a:lnTo>
                    <a:pt x="432" y="59"/>
                  </a:lnTo>
                  <a:lnTo>
                    <a:pt x="424" y="54"/>
                  </a:lnTo>
                  <a:lnTo>
                    <a:pt x="414" y="51"/>
                  </a:lnTo>
                  <a:lnTo>
                    <a:pt x="405" y="50"/>
                  </a:lnTo>
                  <a:lnTo>
                    <a:pt x="131" y="50"/>
                  </a:lnTo>
                  <a:lnTo>
                    <a:pt x="131" y="50"/>
                  </a:lnTo>
                  <a:lnTo>
                    <a:pt x="121" y="51"/>
                  </a:lnTo>
                  <a:lnTo>
                    <a:pt x="112" y="54"/>
                  </a:lnTo>
                  <a:lnTo>
                    <a:pt x="103" y="59"/>
                  </a:lnTo>
                  <a:lnTo>
                    <a:pt x="96" y="64"/>
                  </a:lnTo>
                  <a:lnTo>
                    <a:pt x="92" y="70"/>
                  </a:lnTo>
                  <a:lnTo>
                    <a:pt x="87" y="79"/>
                  </a:lnTo>
                  <a:lnTo>
                    <a:pt x="84" y="88"/>
                  </a:lnTo>
                  <a:lnTo>
                    <a:pt x="83" y="98"/>
                  </a:lnTo>
                  <a:lnTo>
                    <a:pt x="83" y="98"/>
                  </a:lnTo>
                  <a:lnTo>
                    <a:pt x="84" y="107"/>
                  </a:lnTo>
                  <a:lnTo>
                    <a:pt x="87" y="116"/>
                  </a:lnTo>
                  <a:lnTo>
                    <a:pt x="92" y="124"/>
                  </a:lnTo>
                  <a:lnTo>
                    <a:pt x="96" y="131"/>
                  </a:lnTo>
                  <a:lnTo>
                    <a:pt x="103" y="137"/>
                  </a:lnTo>
                  <a:lnTo>
                    <a:pt x="112" y="140"/>
                  </a:lnTo>
                  <a:lnTo>
                    <a:pt x="121" y="144"/>
                  </a:lnTo>
                  <a:lnTo>
                    <a:pt x="131" y="144"/>
                  </a:lnTo>
                  <a:lnTo>
                    <a:pt x="179" y="144"/>
                  </a:lnTo>
                  <a:lnTo>
                    <a:pt x="179" y="398"/>
                  </a:lnTo>
                  <a:lnTo>
                    <a:pt x="87" y="55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16" name="Freeform 48"/>
            <p:cNvSpPr/>
            <p:nvPr/>
          </p:nvSpPr>
          <p:spPr bwMode="auto">
            <a:xfrm>
              <a:off x="4257563" y="2092738"/>
              <a:ext cx="380662" cy="203105"/>
            </a:xfrm>
            <a:custGeom>
              <a:avLst/>
              <a:gdLst>
                <a:gd name="T0" fmla="*/ 671 w 894"/>
                <a:gd name="T1" fmla="*/ 0 h 475"/>
                <a:gd name="T2" fmla="*/ 223 w 894"/>
                <a:gd name="T3" fmla="*/ 0 h 475"/>
                <a:gd name="T4" fmla="*/ 15 w 894"/>
                <a:gd name="T5" fmla="*/ 359 h 475"/>
                <a:gd name="T6" fmla="*/ 15 w 894"/>
                <a:gd name="T7" fmla="*/ 359 h 475"/>
                <a:gd name="T8" fmla="*/ 9 w 894"/>
                <a:gd name="T9" fmla="*/ 371 h 475"/>
                <a:gd name="T10" fmla="*/ 5 w 894"/>
                <a:gd name="T11" fmla="*/ 382 h 475"/>
                <a:gd name="T12" fmla="*/ 2 w 894"/>
                <a:gd name="T13" fmla="*/ 393 h 475"/>
                <a:gd name="T14" fmla="*/ 0 w 894"/>
                <a:gd name="T15" fmla="*/ 404 h 475"/>
                <a:gd name="T16" fmla="*/ 0 w 894"/>
                <a:gd name="T17" fmla="*/ 415 h 475"/>
                <a:gd name="T18" fmla="*/ 1 w 894"/>
                <a:gd name="T19" fmla="*/ 424 h 475"/>
                <a:gd name="T20" fmla="*/ 3 w 894"/>
                <a:gd name="T21" fmla="*/ 433 h 475"/>
                <a:gd name="T22" fmla="*/ 8 w 894"/>
                <a:gd name="T23" fmla="*/ 441 h 475"/>
                <a:gd name="T24" fmla="*/ 13 w 894"/>
                <a:gd name="T25" fmla="*/ 449 h 475"/>
                <a:gd name="T26" fmla="*/ 19 w 894"/>
                <a:gd name="T27" fmla="*/ 455 h 475"/>
                <a:gd name="T28" fmla="*/ 27 w 894"/>
                <a:gd name="T29" fmla="*/ 461 h 475"/>
                <a:gd name="T30" fmla="*/ 37 w 894"/>
                <a:gd name="T31" fmla="*/ 466 h 475"/>
                <a:gd name="T32" fmla="*/ 46 w 894"/>
                <a:gd name="T33" fmla="*/ 471 h 475"/>
                <a:gd name="T34" fmla="*/ 58 w 894"/>
                <a:gd name="T35" fmla="*/ 473 h 475"/>
                <a:gd name="T36" fmla="*/ 70 w 894"/>
                <a:gd name="T37" fmla="*/ 475 h 475"/>
                <a:gd name="T38" fmla="*/ 83 w 894"/>
                <a:gd name="T39" fmla="*/ 475 h 475"/>
                <a:gd name="T40" fmla="*/ 811 w 894"/>
                <a:gd name="T41" fmla="*/ 475 h 475"/>
                <a:gd name="T42" fmla="*/ 811 w 894"/>
                <a:gd name="T43" fmla="*/ 475 h 475"/>
                <a:gd name="T44" fmla="*/ 824 w 894"/>
                <a:gd name="T45" fmla="*/ 475 h 475"/>
                <a:gd name="T46" fmla="*/ 836 w 894"/>
                <a:gd name="T47" fmla="*/ 473 h 475"/>
                <a:gd name="T48" fmla="*/ 848 w 894"/>
                <a:gd name="T49" fmla="*/ 471 h 475"/>
                <a:gd name="T50" fmla="*/ 857 w 894"/>
                <a:gd name="T51" fmla="*/ 466 h 475"/>
                <a:gd name="T52" fmla="*/ 867 w 894"/>
                <a:gd name="T53" fmla="*/ 461 h 475"/>
                <a:gd name="T54" fmla="*/ 874 w 894"/>
                <a:gd name="T55" fmla="*/ 455 h 475"/>
                <a:gd name="T56" fmla="*/ 881 w 894"/>
                <a:gd name="T57" fmla="*/ 449 h 475"/>
                <a:gd name="T58" fmla="*/ 886 w 894"/>
                <a:gd name="T59" fmla="*/ 441 h 475"/>
                <a:gd name="T60" fmla="*/ 890 w 894"/>
                <a:gd name="T61" fmla="*/ 433 h 475"/>
                <a:gd name="T62" fmla="*/ 893 w 894"/>
                <a:gd name="T63" fmla="*/ 424 h 475"/>
                <a:gd name="T64" fmla="*/ 894 w 894"/>
                <a:gd name="T65" fmla="*/ 415 h 475"/>
                <a:gd name="T66" fmla="*/ 894 w 894"/>
                <a:gd name="T67" fmla="*/ 404 h 475"/>
                <a:gd name="T68" fmla="*/ 891 w 894"/>
                <a:gd name="T69" fmla="*/ 393 h 475"/>
                <a:gd name="T70" fmla="*/ 889 w 894"/>
                <a:gd name="T71" fmla="*/ 382 h 475"/>
                <a:gd name="T72" fmla="*/ 884 w 894"/>
                <a:gd name="T73" fmla="*/ 371 h 475"/>
                <a:gd name="T74" fmla="*/ 878 w 894"/>
                <a:gd name="T75" fmla="*/ 359 h 475"/>
                <a:gd name="T76" fmla="*/ 671 w 894"/>
                <a:gd name="T7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4" h="475">
                  <a:moveTo>
                    <a:pt x="671" y="0"/>
                  </a:moveTo>
                  <a:lnTo>
                    <a:pt x="223" y="0"/>
                  </a:lnTo>
                  <a:lnTo>
                    <a:pt x="15" y="359"/>
                  </a:lnTo>
                  <a:lnTo>
                    <a:pt x="15" y="359"/>
                  </a:lnTo>
                  <a:lnTo>
                    <a:pt x="9" y="371"/>
                  </a:lnTo>
                  <a:lnTo>
                    <a:pt x="5" y="382"/>
                  </a:lnTo>
                  <a:lnTo>
                    <a:pt x="2" y="393"/>
                  </a:lnTo>
                  <a:lnTo>
                    <a:pt x="0" y="404"/>
                  </a:lnTo>
                  <a:lnTo>
                    <a:pt x="0" y="415"/>
                  </a:lnTo>
                  <a:lnTo>
                    <a:pt x="1" y="424"/>
                  </a:lnTo>
                  <a:lnTo>
                    <a:pt x="3" y="433"/>
                  </a:lnTo>
                  <a:lnTo>
                    <a:pt x="8" y="441"/>
                  </a:lnTo>
                  <a:lnTo>
                    <a:pt x="13" y="449"/>
                  </a:lnTo>
                  <a:lnTo>
                    <a:pt x="19" y="455"/>
                  </a:lnTo>
                  <a:lnTo>
                    <a:pt x="27" y="461"/>
                  </a:lnTo>
                  <a:lnTo>
                    <a:pt x="37" y="466"/>
                  </a:lnTo>
                  <a:lnTo>
                    <a:pt x="46" y="471"/>
                  </a:lnTo>
                  <a:lnTo>
                    <a:pt x="58" y="473"/>
                  </a:lnTo>
                  <a:lnTo>
                    <a:pt x="70" y="475"/>
                  </a:lnTo>
                  <a:lnTo>
                    <a:pt x="83" y="475"/>
                  </a:lnTo>
                  <a:lnTo>
                    <a:pt x="811" y="475"/>
                  </a:lnTo>
                  <a:lnTo>
                    <a:pt x="811" y="475"/>
                  </a:lnTo>
                  <a:lnTo>
                    <a:pt x="824" y="475"/>
                  </a:lnTo>
                  <a:lnTo>
                    <a:pt x="836" y="473"/>
                  </a:lnTo>
                  <a:lnTo>
                    <a:pt x="848" y="471"/>
                  </a:lnTo>
                  <a:lnTo>
                    <a:pt x="857" y="466"/>
                  </a:lnTo>
                  <a:lnTo>
                    <a:pt x="867" y="461"/>
                  </a:lnTo>
                  <a:lnTo>
                    <a:pt x="874" y="455"/>
                  </a:lnTo>
                  <a:lnTo>
                    <a:pt x="881" y="449"/>
                  </a:lnTo>
                  <a:lnTo>
                    <a:pt x="886" y="441"/>
                  </a:lnTo>
                  <a:lnTo>
                    <a:pt x="890" y="433"/>
                  </a:lnTo>
                  <a:lnTo>
                    <a:pt x="893" y="424"/>
                  </a:lnTo>
                  <a:lnTo>
                    <a:pt x="894" y="415"/>
                  </a:lnTo>
                  <a:lnTo>
                    <a:pt x="894" y="404"/>
                  </a:lnTo>
                  <a:lnTo>
                    <a:pt x="891" y="393"/>
                  </a:lnTo>
                  <a:lnTo>
                    <a:pt x="889" y="382"/>
                  </a:lnTo>
                  <a:lnTo>
                    <a:pt x="884" y="371"/>
                  </a:lnTo>
                  <a:lnTo>
                    <a:pt x="878" y="359"/>
                  </a:lnTo>
                  <a:lnTo>
                    <a:pt x="671" y="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17" name="Freeform 49"/>
            <p:cNvSpPr>
              <a:spLocks noEditPoints="1"/>
            </p:cNvSpPr>
            <p:nvPr/>
          </p:nvSpPr>
          <p:spPr bwMode="auto">
            <a:xfrm>
              <a:off x="4247344" y="2082519"/>
              <a:ext cx="401100" cy="223543"/>
            </a:xfrm>
            <a:custGeom>
              <a:avLst/>
              <a:gdLst>
                <a:gd name="T0" fmla="*/ 108 w 944"/>
                <a:gd name="T1" fmla="*/ 525 h 525"/>
                <a:gd name="T2" fmla="*/ 91 w 944"/>
                <a:gd name="T3" fmla="*/ 525 h 525"/>
                <a:gd name="T4" fmla="*/ 62 w 944"/>
                <a:gd name="T5" fmla="*/ 518 h 525"/>
                <a:gd name="T6" fmla="*/ 38 w 944"/>
                <a:gd name="T7" fmla="*/ 506 h 525"/>
                <a:gd name="T8" fmla="*/ 19 w 944"/>
                <a:gd name="T9" fmla="*/ 490 h 525"/>
                <a:gd name="T10" fmla="*/ 11 w 944"/>
                <a:gd name="T11" fmla="*/ 479 h 525"/>
                <a:gd name="T12" fmla="*/ 2 w 944"/>
                <a:gd name="T13" fmla="*/ 455 h 525"/>
                <a:gd name="T14" fmla="*/ 0 w 944"/>
                <a:gd name="T15" fmla="*/ 428 h 525"/>
                <a:gd name="T16" fmla="*/ 6 w 944"/>
                <a:gd name="T17" fmla="*/ 401 h 525"/>
                <a:gd name="T18" fmla="*/ 19 w 944"/>
                <a:gd name="T19" fmla="*/ 371 h 525"/>
                <a:gd name="T20" fmla="*/ 710 w 944"/>
                <a:gd name="T21" fmla="*/ 0 h 525"/>
                <a:gd name="T22" fmla="*/ 925 w 944"/>
                <a:gd name="T23" fmla="*/ 371 h 525"/>
                <a:gd name="T24" fmla="*/ 938 w 944"/>
                <a:gd name="T25" fmla="*/ 401 h 525"/>
                <a:gd name="T26" fmla="*/ 944 w 944"/>
                <a:gd name="T27" fmla="*/ 428 h 525"/>
                <a:gd name="T28" fmla="*/ 941 w 944"/>
                <a:gd name="T29" fmla="*/ 455 h 525"/>
                <a:gd name="T30" fmla="*/ 933 w 944"/>
                <a:gd name="T31" fmla="*/ 479 h 525"/>
                <a:gd name="T32" fmla="*/ 925 w 944"/>
                <a:gd name="T33" fmla="*/ 490 h 525"/>
                <a:gd name="T34" fmla="*/ 906 w 944"/>
                <a:gd name="T35" fmla="*/ 506 h 525"/>
                <a:gd name="T36" fmla="*/ 881 w 944"/>
                <a:gd name="T37" fmla="*/ 518 h 525"/>
                <a:gd name="T38" fmla="*/ 852 w 944"/>
                <a:gd name="T39" fmla="*/ 525 h 525"/>
                <a:gd name="T40" fmla="*/ 836 w 944"/>
                <a:gd name="T41" fmla="*/ 525 h 525"/>
                <a:gd name="T42" fmla="*/ 63 w 944"/>
                <a:gd name="T43" fmla="*/ 396 h 525"/>
                <a:gd name="T44" fmla="*/ 58 w 944"/>
                <a:gd name="T45" fmla="*/ 404 h 525"/>
                <a:gd name="T46" fmla="*/ 52 w 944"/>
                <a:gd name="T47" fmla="*/ 421 h 525"/>
                <a:gd name="T48" fmla="*/ 50 w 944"/>
                <a:gd name="T49" fmla="*/ 435 h 525"/>
                <a:gd name="T50" fmla="*/ 52 w 944"/>
                <a:gd name="T51" fmla="*/ 448 h 525"/>
                <a:gd name="T52" fmla="*/ 55 w 944"/>
                <a:gd name="T53" fmla="*/ 454 h 525"/>
                <a:gd name="T54" fmla="*/ 63 w 944"/>
                <a:gd name="T55" fmla="*/ 464 h 525"/>
                <a:gd name="T56" fmla="*/ 75 w 944"/>
                <a:gd name="T57" fmla="*/ 469 h 525"/>
                <a:gd name="T58" fmla="*/ 90 w 944"/>
                <a:gd name="T59" fmla="*/ 474 h 525"/>
                <a:gd name="T60" fmla="*/ 108 w 944"/>
                <a:gd name="T61" fmla="*/ 475 h 525"/>
                <a:gd name="T62" fmla="*/ 836 w 944"/>
                <a:gd name="T63" fmla="*/ 475 h 525"/>
                <a:gd name="T64" fmla="*/ 854 w 944"/>
                <a:gd name="T65" fmla="*/ 474 h 525"/>
                <a:gd name="T66" fmla="*/ 869 w 944"/>
                <a:gd name="T67" fmla="*/ 469 h 525"/>
                <a:gd name="T68" fmla="*/ 881 w 944"/>
                <a:gd name="T69" fmla="*/ 464 h 525"/>
                <a:gd name="T70" fmla="*/ 889 w 944"/>
                <a:gd name="T71" fmla="*/ 454 h 525"/>
                <a:gd name="T72" fmla="*/ 892 w 944"/>
                <a:gd name="T73" fmla="*/ 448 h 525"/>
                <a:gd name="T74" fmla="*/ 894 w 944"/>
                <a:gd name="T75" fmla="*/ 435 h 525"/>
                <a:gd name="T76" fmla="*/ 892 w 944"/>
                <a:gd name="T77" fmla="*/ 421 h 525"/>
                <a:gd name="T78" fmla="*/ 886 w 944"/>
                <a:gd name="T79" fmla="*/ 404 h 525"/>
                <a:gd name="T80" fmla="*/ 681 w 944"/>
                <a:gd name="T81" fmla="*/ 5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525">
                  <a:moveTo>
                    <a:pt x="836" y="525"/>
                  </a:moveTo>
                  <a:lnTo>
                    <a:pt x="108" y="525"/>
                  </a:lnTo>
                  <a:lnTo>
                    <a:pt x="108" y="525"/>
                  </a:lnTo>
                  <a:lnTo>
                    <a:pt x="91" y="525"/>
                  </a:lnTo>
                  <a:lnTo>
                    <a:pt x="76" y="523"/>
                  </a:lnTo>
                  <a:lnTo>
                    <a:pt x="62" y="518"/>
                  </a:lnTo>
                  <a:lnTo>
                    <a:pt x="50" y="513"/>
                  </a:lnTo>
                  <a:lnTo>
                    <a:pt x="38" y="506"/>
                  </a:lnTo>
                  <a:lnTo>
                    <a:pt x="27" y="499"/>
                  </a:lnTo>
                  <a:lnTo>
                    <a:pt x="19" y="490"/>
                  </a:lnTo>
                  <a:lnTo>
                    <a:pt x="11" y="479"/>
                  </a:lnTo>
                  <a:lnTo>
                    <a:pt x="11" y="479"/>
                  </a:lnTo>
                  <a:lnTo>
                    <a:pt x="6" y="467"/>
                  </a:lnTo>
                  <a:lnTo>
                    <a:pt x="2" y="455"/>
                  </a:lnTo>
                  <a:lnTo>
                    <a:pt x="0" y="442"/>
                  </a:lnTo>
                  <a:lnTo>
                    <a:pt x="0" y="428"/>
                  </a:lnTo>
                  <a:lnTo>
                    <a:pt x="2" y="415"/>
                  </a:lnTo>
                  <a:lnTo>
                    <a:pt x="6" y="401"/>
                  </a:lnTo>
                  <a:lnTo>
                    <a:pt x="12" y="385"/>
                  </a:lnTo>
                  <a:lnTo>
                    <a:pt x="19" y="371"/>
                  </a:lnTo>
                  <a:lnTo>
                    <a:pt x="234" y="0"/>
                  </a:lnTo>
                  <a:lnTo>
                    <a:pt x="710" y="0"/>
                  </a:lnTo>
                  <a:lnTo>
                    <a:pt x="925" y="371"/>
                  </a:lnTo>
                  <a:lnTo>
                    <a:pt x="925" y="371"/>
                  </a:lnTo>
                  <a:lnTo>
                    <a:pt x="932" y="385"/>
                  </a:lnTo>
                  <a:lnTo>
                    <a:pt x="938" y="401"/>
                  </a:lnTo>
                  <a:lnTo>
                    <a:pt x="941" y="415"/>
                  </a:lnTo>
                  <a:lnTo>
                    <a:pt x="944" y="428"/>
                  </a:lnTo>
                  <a:lnTo>
                    <a:pt x="944" y="442"/>
                  </a:lnTo>
                  <a:lnTo>
                    <a:pt x="941" y="455"/>
                  </a:lnTo>
                  <a:lnTo>
                    <a:pt x="938" y="467"/>
                  </a:lnTo>
                  <a:lnTo>
                    <a:pt x="933" y="479"/>
                  </a:lnTo>
                  <a:lnTo>
                    <a:pt x="933" y="479"/>
                  </a:lnTo>
                  <a:lnTo>
                    <a:pt x="925" y="490"/>
                  </a:lnTo>
                  <a:lnTo>
                    <a:pt x="916" y="499"/>
                  </a:lnTo>
                  <a:lnTo>
                    <a:pt x="906" y="506"/>
                  </a:lnTo>
                  <a:lnTo>
                    <a:pt x="894" y="513"/>
                  </a:lnTo>
                  <a:lnTo>
                    <a:pt x="881" y="518"/>
                  </a:lnTo>
                  <a:lnTo>
                    <a:pt x="867" y="523"/>
                  </a:lnTo>
                  <a:lnTo>
                    <a:pt x="852" y="525"/>
                  </a:lnTo>
                  <a:lnTo>
                    <a:pt x="836" y="525"/>
                  </a:lnTo>
                  <a:lnTo>
                    <a:pt x="836" y="525"/>
                  </a:lnTo>
                  <a:close/>
                  <a:moveTo>
                    <a:pt x="262" y="50"/>
                  </a:moveTo>
                  <a:lnTo>
                    <a:pt x="63" y="396"/>
                  </a:lnTo>
                  <a:lnTo>
                    <a:pt x="63" y="396"/>
                  </a:lnTo>
                  <a:lnTo>
                    <a:pt x="58" y="404"/>
                  </a:lnTo>
                  <a:lnTo>
                    <a:pt x="55" y="412"/>
                  </a:lnTo>
                  <a:lnTo>
                    <a:pt x="52" y="421"/>
                  </a:lnTo>
                  <a:lnTo>
                    <a:pt x="50" y="428"/>
                  </a:lnTo>
                  <a:lnTo>
                    <a:pt x="50" y="435"/>
                  </a:lnTo>
                  <a:lnTo>
                    <a:pt x="50" y="442"/>
                  </a:lnTo>
                  <a:lnTo>
                    <a:pt x="52" y="448"/>
                  </a:lnTo>
                  <a:lnTo>
                    <a:pt x="55" y="454"/>
                  </a:lnTo>
                  <a:lnTo>
                    <a:pt x="55" y="454"/>
                  </a:lnTo>
                  <a:lnTo>
                    <a:pt x="58" y="459"/>
                  </a:lnTo>
                  <a:lnTo>
                    <a:pt x="63" y="464"/>
                  </a:lnTo>
                  <a:lnTo>
                    <a:pt x="68" y="467"/>
                  </a:lnTo>
                  <a:lnTo>
                    <a:pt x="75" y="469"/>
                  </a:lnTo>
                  <a:lnTo>
                    <a:pt x="82" y="472"/>
                  </a:lnTo>
                  <a:lnTo>
                    <a:pt x="90" y="474"/>
                  </a:lnTo>
                  <a:lnTo>
                    <a:pt x="99" y="475"/>
                  </a:lnTo>
                  <a:lnTo>
                    <a:pt x="108" y="475"/>
                  </a:lnTo>
                  <a:lnTo>
                    <a:pt x="836" y="475"/>
                  </a:lnTo>
                  <a:lnTo>
                    <a:pt x="836" y="475"/>
                  </a:lnTo>
                  <a:lnTo>
                    <a:pt x="845" y="475"/>
                  </a:lnTo>
                  <a:lnTo>
                    <a:pt x="854" y="474"/>
                  </a:lnTo>
                  <a:lnTo>
                    <a:pt x="862" y="472"/>
                  </a:lnTo>
                  <a:lnTo>
                    <a:pt x="869" y="469"/>
                  </a:lnTo>
                  <a:lnTo>
                    <a:pt x="876" y="467"/>
                  </a:lnTo>
                  <a:lnTo>
                    <a:pt x="881" y="464"/>
                  </a:lnTo>
                  <a:lnTo>
                    <a:pt x="886" y="459"/>
                  </a:lnTo>
                  <a:lnTo>
                    <a:pt x="889" y="454"/>
                  </a:lnTo>
                  <a:lnTo>
                    <a:pt x="889" y="454"/>
                  </a:lnTo>
                  <a:lnTo>
                    <a:pt x="892" y="448"/>
                  </a:lnTo>
                  <a:lnTo>
                    <a:pt x="893" y="442"/>
                  </a:lnTo>
                  <a:lnTo>
                    <a:pt x="894" y="435"/>
                  </a:lnTo>
                  <a:lnTo>
                    <a:pt x="893" y="428"/>
                  </a:lnTo>
                  <a:lnTo>
                    <a:pt x="892" y="421"/>
                  </a:lnTo>
                  <a:lnTo>
                    <a:pt x="889" y="412"/>
                  </a:lnTo>
                  <a:lnTo>
                    <a:pt x="886" y="404"/>
                  </a:lnTo>
                  <a:lnTo>
                    <a:pt x="881" y="396"/>
                  </a:lnTo>
                  <a:lnTo>
                    <a:pt x="681" y="50"/>
                  </a:lnTo>
                  <a:lnTo>
                    <a:pt x="262"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18" name="Freeform 66"/>
            <p:cNvSpPr/>
            <p:nvPr/>
          </p:nvSpPr>
          <p:spPr bwMode="auto">
            <a:xfrm>
              <a:off x="4617787" y="1855143"/>
              <a:ext cx="80476" cy="252923"/>
            </a:xfrm>
            <a:custGeom>
              <a:avLst/>
              <a:gdLst>
                <a:gd name="T0" fmla="*/ 111 w 188"/>
                <a:gd name="T1" fmla="*/ 593 h 593"/>
                <a:gd name="T2" fmla="*/ 111 w 188"/>
                <a:gd name="T3" fmla="*/ 593 h 593"/>
                <a:gd name="T4" fmla="*/ 115 w 188"/>
                <a:gd name="T5" fmla="*/ 593 h 593"/>
                <a:gd name="T6" fmla="*/ 119 w 188"/>
                <a:gd name="T7" fmla="*/ 592 h 593"/>
                <a:gd name="T8" fmla="*/ 124 w 188"/>
                <a:gd name="T9" fmla="*/ 589 h 593"/>
                <a:gd name="T10" fmla="*/ 126 w 188"/>
                <a:gd name="T11" fmla="*/ 587 h 593"/>
                <a:gd name="T12" fmla="*/ 129 w 188"/>
                <a:gd name="T13" fmla="*/ 583 h 593"/>
                <a:gd name="T14" fmla="*/ 131 w 188"/>
                <a:gd name="T15" fmla="*/ 580 h 593"/>
                <a:gd name="T16" fmla="*/ 132 w 188"/>
                <a:gd name="T17" fmla="*/ 576 h 593"/>
                <a:gd name="T18" fmla="*/ 132 w 188"/>
                <a:gd name="T19" fmla="*/ 571 h 593"/>
                <a:gd name="T20" fmla="*/ 132 w 188"/>
                <a:gd name="T21" fmla="*/ 567 h 593"/>
                <a:gd name="T22" fmla="*/ 132 w 188"/>
                <a:gd name="T23" fmla="*/ 567 h 593"/>
                <a:gd name="T24" fmla="*/ 144 w 188"/>
                <a:gd name="T25" fmla="*/ 560 h 593"/>
                <a:gd name="T26" fmla="*/ 155 w 188"/>
                <a:gd name="T27" fmla="*/ 552 h 593"/>
                <a:gd name="T28" fmla="*/ 164 w 188"/>
                <a:gd name="T29" fmla="*/ 543 h 593"/>
                <a:gd name="T30" fmla="*/ 172 w 188"/>
                <a:gd name="T31" fmla="*/ 532 h 593"/>
                <a:gd name="T32" fmla="*/ 178 w 188"/>
                <a:gd name="T33" fmla="*/ 520 h 593"/>
                <a:gd name="T34" fmla="*/ 183 w 188"/>
                <a:gd name="T35" fmla="*/ 509 h 593"/>
                <a:gd name="T36" fmla="*/ 187 w 188"/>
                <a:gd name="T37" fmla="*/ 495 h 593"/>
                <a:gd name="T38" fmla="*/ 188 w 188"/>
                <a:gd name="T39" fmla="*/ 481 h 593"/>
                <a:gd name="T40" fmla="*/ 188 w 188"/>
                <a:gd name="T41" fmla="*/ 0 h 593"/>
                <a:gd name="T42" fmla="*/ 2 w 188"/>
                <a:gd name="T43" fmla="*/ 0 h 593"/>
                <a:gd name="T44" fmla="*/ 0 w 188"/>
                <a:gd name="T45" fmla="*/ 481 h 593"/>
                <a:gd name="T46" fmla="*/ 0 w 188"/>
                <a:gd name="T47" fmla="*/ 481 h 593"/>
                <a:gd name="T48" fmla="*/ 2 w 188"/>
                <a:gd name="T49" fmla="*/ 495 h 593"/>
                <a:gd name="T50" fmla="*/ 5 w 188"/>
                <a:gd name="T51" fmla="*/ 509 h 593"/>
                <a:gd name="T52" fmla="*/ 10 w 188"/>
                <a:gd name="T53" fmla="*/ 520 h 593"/>
                <a:gd name="T54" fmla="*/ 16 w 188"/>
                <a:gd name="T55" fmla="*/ 532 h 593"/>
                <a:gd name="T56" fmla="*/ 24 w 188"/>
                <a:gd name="T57" fmla="*/ 543 h 593"/>
                <a:gd name="T58" fmla="*/ 34 w 188"/>
                <a:gd name="T59" fmla="*/ 552 h 593"/>
                <a:gd name="T60" fmla="*/ 44 w 188"/>
                <a:gd name="T61" fmla="*/ 560 h 593"/>
                <a:gd name="T62" fmla="*/ 56 w 188"/>
                <a:gd name="T63" fmla="*/ 567 h 593"/>
                <a:gd name="T64" fmla="*/ 56 w 188"/>
                <a:gd name="T65" fmla="*/ 571 h 593"/>
                <a:gd name="T66" fmla="*/ 56 w 188"/>
                <a:gd name="T67" fmla="*/ 571 h 593"/>
                <a:gd name="T68" fmla="*/ 56 w 188"/>
                <a:gd name="T69" fmla="*/ 576 h 593"/>
                <a:gd name="T70" fmla="*/ 57 w 188"/>
                <a:gd name="T71" fmla="*/ 580 h 593"/>
                <a:gd name="T72" fmla="*/ 60 w 188"/>
                <a:gd name="T73" fmla="*/ 583 h 593"/>
                <a:gd name="T74" fmla="*/ 62 w 188"/>
                <a:gd name="T75" fmla="*/ 587 h 593"/>
                <a:gd name="T76" fmla="*/ 66 w 188"/>
                <a:gd name="T77" fmla="*/ 589 h 593"/>
                <a:gd name="T78" fmla="*/ 69 w 188"/>
                <a:gd name="T79" fmla="*/ 592 h 593"/>
                <a:gd name="T80" fmla="*/ 73 w 188"/>
                <a:gd name="T81" fmla="*/ 593 h 593"/>
                <a:gd name="T82" fmla="*/ 77 w 188"/>
                <a:gd name="T83" fmla="*/ 593 h 593"/>
                <a:gd name="T84" fmla="*/ 111 w 188"/>
                <a:gd name="T8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593">
                  <a:moveTo>
                    <a:pt x="111" y="593"/>
                  </a:moveTo>
                  <a:lnTo>
                    <a:pt x="111" y="593"/>
                  </a:lnTo>
                  <a:lnTo>
                    <a:pt x="115" y="593"/>
                  </a:lnTo>
                  <a:lnTo>
                    <a:pt x="119" y="592"/>
                  </a:lnTo>
                  <a:lnTo>
                    <a:pt x="124" y="589"/>
                  </a:lnTo>
                  <a:lnTo>
                    <a:pt x="126" y="587"/>
                  </a:lnTo>
                  <a:lnTo>
                    <a:pt x="129" y="583"/>
                  </a:lnTo>
                  <a:lnTo>
                    <a:pt x="131" y="580"/>
                  </a:lnTo>
                  <a:lnTo>
                    <a:pt x="132" y="576"/>
                  </a:lnTo>
                  <a:lnTo>
                    <a:pt x="132" y="571"/>
                  </a:lnTo>
                  <a:lnTo>
                    <a:pt x="132" y="567"/>
                  </a:lnTo>
                  <a:lnTo>
                    <a:pt x="132" y="567"/>
                  </a:lnTo>
                  <a:lnTo>
                    <a:pt x="144" y="560"/>
                  </a:lnTo>
                  <a:lnTo>
                    <a:pt x="155" y="552"/>
                  </a:lnTo>
                  <a:lnTo>
                    <a:pt x="164" y="543"/>
                  </a:lnTo>
                  <a:lnTo>
                    <a:pt x="172" y="532"/>
                  </a:lnTo>
                  <a:lnTo>
                    <a:pt x="178" y="520"/>
                  </a:lnTo>
                  <a:lnTo>
                    <a:pt x="183" y="509"/>
                  </a:lnTo>
                  <a:lnTo>
                    <a:pt x="187" y="495"/>
                  </a:lnTo>
                  <a:lnTo>
                    <a:pt x="188" y="481"/>
                  </a:lnTo>
                  <a:lnTo>
                    <a:pt x="188" y="0"/>
                  </a:lnTo>
                  <a:lnTo>
                    <a:pt x="2" y="0"/>
                  </a:lnTo>
                  <a:lnTo>
                    <a:pt x="0" y="481"/>
                  </a:lnTo>
                  <a:lnTo>
                    <a:pt x="0" y="481"/>
                  </a:lnTo>
                  <a:lnTo>
                    <a:pt x="2" y="495"/>
                  </a:lnTo>
                  <a:lnTo>
                    <a:pt x="5" y="509"/>
                  </a:lnTo>
                  <a:lnTo>
                    <a:pt x="10" y="520"/>
                  </a:lnTo>
                  <a:lnTo>
                    <a:pt x="16" y="532"/>
                  </a:lnTo>
                  <a:lnTo>
                    <a:pt x="24" y="543"/>
                  </a:lnTo>
                  <a:lnTo>
                    <a:pt x="34" y="552"/>
                  </a:lnTo>
                  <a:lnTo>
                    <a:pt x="44" y="560"/>
                  </a:lnTo>
                  <a:lnTo>
                    <a:pt x="56" y="567"/>
                  </a:lnTo>
                  <a:lnTo>
                    <a:pt x="56" y="571"/>
                  </a:lnTo>
                  <a:lnTo>
                    <a:pt x="56" y="571"/>
                  </a:lnTo>
                  <a:lnTo>
                    <a:pt x="56" y="576"/>
                  </a:lnTo>
                  <a:lnTo>
                    <a:pt x="57" y="580"/>
                  </a:lnTo>
                  <a:lnTo>
                    <a:pt x="60" y="583"/>
                  </a:lnTo>
                  <a:lnTo>
                    <a:pt x="62" y="587"/>
                  </a:lnTo>
                  <a:lnTo>
                    <a:pt x="66" y="589"/>
                  </a:lnTo>
                  <a:lnTo>
                    <a:pt x="69" y="592"/>
                  </a:lnTo>
                  <a:lnTo>
                    <a:pt x="73" y="593"/>
                  </a:lnTo>
                  <a:lnTo>
                    <a:pt x="77" y="593"/>
                  </a:lnTo>
                  <a:lnTo>
                    <a:pt x="111" y="593"/>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19" name="Freeform 67"/>
            <p:cNvSpPr>
              <a:spLocks noEditPoints="1"/>
            </p:cNvSpPr>
            <p:nvPr/>
          </p:nvSpPr>
          <p:spPr bwMode="auto">
            <a:xfrm>
              <a:off x="4607568" y="1844924"/>
              <a:ext cx="100914" cy="274639"/>
            </a:xfrm>
            <a:custGeom>
              <a:avLst/>
              <a:gdLst>
                <a:gd name="T0" fmla="*/ 0 w 239"/>
                <a:gd name="T1" fmla="*/ 0 h 645"/>
                <a:gd name="T2" fmla="*/ 239 w 239"/>
                <a:gd name="T3" fmla="*/ 507 h 645"/>
                <a:gd name="T4" fmla="*/ 238 w 239"/>
                <a:gd name="T5" fmla="*/ 523 h 645"/>
                <a:gd name="T6" fmla="*/ 230 w 239"/>
                <a:gd name="T7" fmla="*/ 551 h 645"/>
                <a:gd name="T8" fmla="*/ 215 w 239"/>
                <a:gd name="T9" fmla="*/ 577 h 645"/>
                <a:gd name="T10" fmla="*/ 194 w 239"/>
                <a:gd name="T11" fmla="*/ 600 h 645"/>
                <a:gd name="T12" fmla="*/ 182 w 239"/>
                <a:gd name="T13" fmla="*/ 608 h 645"/>
                <a:gd name="T14" fmla="*/ 176 w 239"/>
                <a:gd name="T15" fmla="*/ 622 h 645"/>
                <a:gd name="T16" fmla="*/ 165 w 239"/>
                <a:gd name="T17" fmla="*/ 634 h 645"/>
                <a:gd name="T18" fmla="*/ 152 w 239"/>
                <a:gd name="T19" fmla="*/ 641 h 645"/>
                <a:gd name="T20" fmla="*/ 136 w 239"/>
                <a:gd name="T21" fmla="*/ 645 h 645"/>
                <a:gd name="T22" fmla="*/ 102 w 239"/>
                <a:gd name="T23" fmla="*/ 645 h 645"/>
                <a:gd name="T24" fmla="*/ 87 w 239"/>
                <a:gd name="T25" fmla="*/ 641 h 645"/>
                <a:gd name="T26" fmla="*/ 73 w 239"/>
                <a:gd name="T27" fmla="*/ 634 h 645"/>
                <a:gd name="T28" fmla="*/ 62 w 239"/>
                <a:gd name="T29" fmla="*/ 622 h 645"/>
                <a:gd name="T30" fmla="*/ 56 w 239"/>
                <a:gd name="T31" fmla="*/ 608 h 645"/>
                <a:gd name="T32" fmla="*/ 44 w 239"/>
                <a:gd name="T33" fmla="*/ 600 h 645"/>
                <a:gd name="T34" fmla="*/ 24 w 239"/>
                <a:gd name="T35" fmla="*/ 577 h 645"/>
                <a:gd name="T36" fmla="*/ 9 w 239"/>
                <a:gd name="T37" fmla="*/ 551 h 645"/>
                <a:gd name="T38" fmla="*/ 2 w 239"/>
                <a:gd name="T39" fmla="*/ 523 h 645"/>
                <a:gd name="T40" fmla="*/ 0 w 239"/>
                <a:gd name="T41" fmla="*/ 507 h 645"/>
                <a:gd name="T42" fmla="*/ 51 w 239"/>
                <a:gd name="T43" fmla="*/ 507 h 645"/>
                <a:gd name="T44" fmla="*/ 53 w 239"/>
                <a:gd name="T45" fmla="*/ 517 h 645"/>
                <a:gd name="T46" fmla="*/ 57 w 239"/>
                <a:gd name="T47" fmla="*/ 536 h 645"/>
                <a:gd name="T48" fmla="*/ 68 w 239"/>
                <a:gd name="T49" fmla="*/ 551 h 645"/>
                <a:gd name="T50" fmla="*/ 82 w 239"/>
                <a:gd name="T51" fmla="*/ 564 h 645"/>
                <a:gd name="T52" fmla="*/ 107 w 239"/>
                <a:gd name="T53" fmla="*/ 576 h 645"/>
                <a:gd name="T54" fmla="*/ 132 w 239"/>
                <a:gd name="T55" fmla="*/ 593 h 645"/>
                <a:gd name="T56" fmla="*/ 148 w 239"/>
                <a:gd name="T57" fmla="*/ 569 h 645"/>
                <a:gd name="T58" fmla="*/ 156 w 239"/>
                <a:gd name="T59" fmla="*/ 564 h 645"/>
                <a:gd name="T60" fmla="*/ 170 w 239"/>
                <a:gd name="T61" fmla="*/ 551 h 645"/>
                <a:gd name="T62" fmla="*/ 181 w 239"/>
                <a:gd name="T63" fmla="*/ 536 h 645"/>
                <a:gd name="T64" fmla="*/ 187 w 239"/>
                <a:gd name="T65" fmla="*/ 517 h 645"/>
                <a:gd name="T66" fmla="*/ 187 w 239"/>
                <a:gd name="T67" fmla="*/ 5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645">
                  <a:moveTo>
                    <a:pt x="0" y="507"/>
                  </a:moveTo>
                  <a:lnTo>
                    <a:pt x="0" y="0"/>
                  </a:lnTo>
                  <a:lnTo>
                    <a:pt x="239" y="0"/>
                  </a:lnTo>
                  <a:lnTo>
                    <a:pt x="239" y="507"/>
                  </a:lnTo>
                  <a:lnTo>
                    <a:pt x="239" y="507"/>
                  </a:lnTo>
                  <a:lnTo>
                    <a:pt x="238" y="523"/>
                  </a:lnTo>
                  <a:lnTo>
                    <a:pt x="234" y="537"/>
                  </a:lnTo>
                  <a:lnTo>
                    <a:pt x="230" y="551"/>
                  </a:lnTo>
                  <a:lnTo>
                    <a:pt x="224" y="565"/>
                  </a:lnTo>
                  <a:lnTo>
                    <a:pt x="215" y="577"/>
                  </a:lnTo>
                  <a:lnTo>
                    <a:pt x="206" y="589"/>
                  </a:lnTo>
                  <a:lnTo>
                    <a:pt x="194" y="600"/>
                  </a:lnTo>
                  <a:lnTo>
                    <a:pt x="182" y="608"/>
                  </a:lnTo>
                  <a:lnTo>
                    <a:pt x="182" y="608"/>
                  </a:lnTo>
                  <a:lnTo>
                    <a:pt x="180" y="615"/>
                  </a:lnTo>
                  <a:lnTo>
                    <a:pt x="176" y="622"/>
                  </a:lnTo>
                  <a:lnTo>
                    <a:pt x="171" y="628"/>
                  </a:lnTo>
                  <a:lnTo>
                    <a:pt x="165" y="634"/>
                  </a:lnTo>
                  <a:lnTo>
                    <a:pt x="159" y="639"/>
                  </a:lnTo>
                  <a:lnTo>
                    <a:pt x="152" y="641"/>
                  </a:lnTo>
                  <a:lnTo>
                    <a:pt x="144" y="644"/>
                  </a:lnTo>
                  <a:lnTo>
                    <a:pt x="136" y="645"/>
                  </a:lnTo>
                  <a:lnTo>
                    <a:pt x="102" y="645"/>
                  </a:lnTo>
                  <a:lnTo>
                    <a:pt x="102" y="645"/>
                  </a:lnTo>
                  <a:lnTo>
                    <a:pt x="94" y="644"/>
                  </a:lnTo>
                  <a:lnTo>
                    <a:pt x="87" y="641"/>
                  </a:lnTo>
                  <a:lnTo>
                    <a:pt x="80" y="639"/>
                  </a:lnTo>
                  <a:lnTo>
                    <a:pt x="73" y="634"/>
                  </a:lnTo>
                  <a:lnTo>
                    <a:pt x="67" y="628"/>
                  </a:lnTo>
                  <a:lnTo>
                    <a:pt x="62" y="622"/>
                  </a:lnTo>
                  <a:lnTo>
                    <a:pt x="59" y="615"/>
                  </a:lnTo>
                  <a:lnTo>
                    <a:pt x="56" y="608"/>
                  </a:lnTo>
                  <a:lnTo>
                    <a:pt x="56" y="608"/>
                  </a:lnTo>
                  <a:lnTo>
                    <a:pt x="44" y="600"/>
                  </a:lnTo>
                  <a:lnTo>
                    <a:pt x="34" y="589"/>
                  </a:lnTo>
                  <a:lnTo>
                    <a:pt x="24" y="577"/>
                  </a:lnTo>
                  <a:lnTo>
                    <a:pt x="16" y="565"/>
                  </a:lnTo>
                  <a:lnTo>
                    <a:pt x="9" y="551"/>
                  </a:lnTo>
                  <a:lnTo>
                    <a:pt x="4" y="537"/>
                  </a:lnTo>
                  <a:lnTo>
                    <a:pt x="2" y="523"/>
                  </a:lnTo>
                  <a:lnTo>
                    <a:pt x="0" y="507"/>
                  </a:lnTo>
                  <a:lnTo>
                    <a:pt x="0" y="507"/>
                  </a:lnTo>
                  <a:close/>
                  <a:moveTo>
                    <a:pt x="51" y="51"/>
                  </a:moveTo>
                  <a:lnTo>
                    <a:pt x="51" y="507"/>
                  </a:lnTo>
                  <a:lnTo>
                    <a:pt x="51" y="507"/>
                  </a:lnTo>
                  <a:lnTo>
                    <a:pt x="53" y="517"/>
                  </a:lnTo>
                  <a:lnTo>
                    <a:pt x="54" y="526"/>
                  </a:lnTo>
                  <a:lnTo>
                    <a:pt x="57" y="536"/>
                  </a:lnTo>
                  <a:lnTo>
                    <a:pt x="62" y="544"/>
                  </a:lnTo>
                  <a:lnTo>
                    <a:pt x="68" y="551"/>
                  </a:lnTo>
                  <a:lnTo>
                    <a:pt x="75" y="558"/>
                  </a:lnTo>
                  <a:lnTo>
                    <a:pt x="82" y="564"/>
                  </a:lnTo>
                  <a:lnTo>
                    <a:pt x="92" y="569"/>
                  </a:lnTo>
                  <a:lnTo>
                    <a:pt x="107" y="576"/>
                  </a:lnTo>
                  <a:lnTo>
                    <a:pt x="107" y="593"/>
                  </a:lnTo>
                  <a:lnTo>
                    <a:pt x="132" y="593"/>
                  </a:lnTo>
                  <a:lnTo>
                    <a:pt x="132" y="576"/>
                  </a:lnTo>
                  <a:lnTo>
                    <a:pt x="148" y="569"/>
                  </a:lnTo>
                  <a:lnTo>
                    <a:pt x="148" y="569"/>
                  </a:lnTo>
                  <a:lnTo>
                    <a:pt x="156" y="564"/>
                  </a:lnTo>
                  <a:lnTo>
                    <a:pt x="163" y="558"/>
                  </a:lnTo>
                  <a:lnTo>
                    <a:pt x="170" y="551"/>
                  </a:lnTo>
                  <a:lnTo>
                    <a:pt x="176" y="544"/>
                  </a:lnTo>
                  <a:lnTo>
                    <a:pt x="181" y="536"/>
                  </a:lnTo>
                  <a:lnTo>
                    <a:pt x="184" y="526"/>
                  </a:lnTo>
                  <a:lnTo>
                    <a:pt x="187" y="517"/>
                  </a:lnTo>
                  <a:lnTo>
                    <a:pt x="187" y="507"/>
                  </a:lnTo>
                  <a:lnTo>
                    <a:pt x="187" y="51"/>
                  </a:lnTo>
                  <a:lnTo>
                    <a:pt x="51" y="5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20" name="Freeform 68"/>
            <p:cNvSpPr/>
            <p:nvPr/>
          </p:nvSpPr>
          <p:spPr bwMode="auto">
            <a:xfrm>
              <a:off x="4619064" y="1682696"/>
              <a:ext cx="79198" cy="126462"/>
            </a:xfrm>
            <a:custGeom>
              <a:avLst/>
              <a:gdLst>
                <a:gd name="T0" fmla="*/ 186 w 186"/>
                <a:gd name="T1" fmla="*/ 296 h 296"/>
                <a:gd name="T2" fmla="*/ 186 w 186"/>
                <a:gd name="T3" fmla="*/ 94 h 296"/>
                <a:gd name="T4" fmla="*/ 186 w 186"/>
                <a:gd name="T5" fmla="*/ 94 h 296"/>
                <a:gd name="T6" fmla="*/ 186 w 186"/>
                <a:gd name="T7" fmla="*/ 84 h 296"/>
                <a:gd name="T8" fmla="*/ 184 w 186"/>
                <a:gd name="T9" fmla="*/ 75 h 296"/>
                <a:gd name="T10" fmla="*/ 181 w 186"/>
                <a:gd name="T11" fmla="*/ 67 h 296"/>
                <a:gd name="T12" fmla="*/ 179 w 186"/>
                <a:gd name="T13" fmla="*/ 57 h 296"/>
                <a:gd name="T14" fmla="*/ 174 w 186"/>
                <a:gd name="T15" fmla="*/ 50 h 296"/>
                <a:gd name="T16" fmla="*/ 169 w 186"/>
                <a:gd name="T17" fmla="*/ 42 h 296"/>
                <a:gd name="T18" fmla="*/ 165 w 186"/>
                <a:gd name="T19" fmla="*/ 35 h 296"/>
                <a:gd name="T20" fmla="*/ 159 w 186"/>
                <a:gd name="T21" fmla="*/ 27 h 296"/>
                <a:gd name="T22" fmla="*/ 151 w 186"/>
                <a:gd name="T23" fmla="*/ 22 h 296"/>
                <a:gd name="T24" fmla="*/ 144 w 186"/>
                <a:gd name="T25" fmla="*/ 17 h 296"/>
                <a:gd name="T26" fmla="*/ 137 w 186"/>
                <a:gd name="T27" fmla="*/ 12 h 296"/>
                <a:gd name="T28" fmla="*/ 129 w 186"/>
                <a:gd name="T29" fmla="*/ 8 h 296"/>
                <a:gd name="T30" fmla="*/ 121 w 186"/>
                <a:gd name="T31" fmla="*/ 5 h 296"/>
                <a:gd name="T32" fmla="*/ 111 w 186"/>
                <a:gd name="T33" fmla="*/ 3 h 296"/>
                <a:gd name="T34" fmla="*/ 102 w 186"/>
                <a:gd name="T35" fmla="*/ 1 h 296"/>
                <a:gd name="T36" fmla="*/ 92 w 186"/>
                <a:gd name="T37" fmla="*/ 0 h 296"/>
                <a:gd name="T38" fmla="*/ 92 w 186"/>
                <a:gd name="T39" fmla="*/ 0 h 296"/>
                <a:gd name="T40" fmla="*/ 83 w 186"/>
                <a:gd name="T41" fmla="*/ 1 h 296"/>
                <a:gd name="T42" fmla="*/ 73 w 186"/>
                <a:gd name="T43" fmla="*/ 3 h 296"/>
                <a:gd name="T44" fmla="*/ 65 w 186"/>
                <a:gd name="T45" fmla="*/ 5 h 296"/>
                <a:gd name="T46" fmla="*/ 56 w 186"/>
                <a:gd name="T47" fmla="*/ 8 h 296"/>
                <a:gd name="T48" fmla="*/ 48 w 186"/>
                <a:gd name="T49" fmla="*/ 12 h 296"/>
                <a:gd name="T50" fmla="*/ 40 w 186"/>
                <a:gd name="T51" fmla="*/ 17 h 296"/>
                <a:gd name="T52" fmla="*/ 33 w 186"/>
                <a:gd name="T53" fmla="*/ 22 h 296"/>
                <a:gd name="T54" fmla="*/ 27 w 186"/>
                <a:gd name="T55" fmla="*/ 27 h 296"/>
                <a:gd name="T56" fmla="*/ 20 w 186"/>
                <a:gd name="T57" fmla="*/ 35 h 296"/>
                <a:gd name="T58" fmla="*/ 15 w 186"/>
                <a:gd name="T59" fmla="*/ 42 h 296"/>
                <a:gd name="T60" fmla="*/ 10 w 186"/>
                <a:gd name="T61" fmla="*/ 50 h 296"/>
                <a:gd name="T62" fmla="*/ 7 w 186"/>
                <a:gd name="T63" fmla="*/ 57 h 296"/>
                <a:gd name="T64" fmla="*/ 3 w 186"/>
                <a:gd name="T65" fmla="*/ 67 h 296"/>
                <a:gd name="T66" fmla="*/ 1 w 186"/>
                <a:gd name="T67" fmla="*/ 75 h 296"/>
                <a:gd name="T68" fmla="*/ 0 w 186"/>
                <a:gd name="T69" fmla="*/ 84 h 296"/>
                <a:gd name="T70" fmla="*/ 0 w 186"/>
                <a:gd name="T71" fmla="*/ 94 h 296"/>
                <a:gd name="T72" fmla="*/ 0 w 186"/>
                <a:gd name="T73" fmla="*/ 296 h 296"/>
                <a:gd name="T74" fmla="*/ 186 w 186"/>
                <a:gd name="T75"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296">
                  <a:moveTo>
                    <a:pt x="186" y="296"/>
                  </a:moveTo>
                  <a:lnTo>
                    <a:pt x="186" y="94"/>
                  </a:lnTo>
                  <a:lnTo>
                    <a:pt x="186" y="94"/>
                  </a:lnTo>
                  <a:lnTo>
                    <a:pt x="186" y="84"/>
                  </a:lnTo>
                  <a:lnTo>
                    <a:pt x="184" y="75"/>
                  </a:lnTo>
                  <a:lnTo>
                    <a:pt x="181" y="67"/>
                  </a:lnTo>
                  <a:lnTo>
                    <a:pt x="179" y="57"/>
                  </a:lnTo>
                  <a:lnTo>
                    <a:pt x="174" y="50"/>
                  </a:lnTo>
                  <a:lnTo>
                    <a:pt x="169" y="42"/>
                  </a:lnTo>
                  <a:lnTo>
                    <a:pt x="165" y="35"/>
                  </a:lnTo>
                  <a:lnTo>
                    <a:pt x="159" y="27"/>
                  </a:lnTo>
                  <a:lnTo>
                    <a:pt x="151" y="22"/>
                  </a:lnTo>
                  <a:lnTo>
                    <a:pt x="144" y="17"/>
                  </a:lnTo>
                  <a:lnTo>
                    <a:pt x="137" y="12"/>
                  </a:lnTo>
                  <a:lnTo>
                    <a:pt x="129" y="8"/>
                  </a:lnTo>
                  <a:lnTo>
                    <a:pt x="121" y="5"/>
                  </a:lnTo>
                  <a:lnTo>
                    <a:pt x="111" y="3"/>
                  </a:lnTo>
                  <a:lnTo>
                    <a:pt x="102" y="1"/>
                  </a:lnTo>
                  <a:lnTo>
                    <a:pt x="92" y="0"/>
                  </a:lnTo>
                  <a:lnTo>
                    <a:pt x="92" y="0"/>
                  </a:lnTo>
                  <a:lnTo>
                    <a:pt x="83" y="1"/>
                  </a:lnTo>
                  <a:lnTo>
                    <a:pt x="73" y="3"/>
                  </a:lnTo>
                  <a:lnTo>
                    <a:pt x="65" y="5"/>
                  </a:lnTo>
                  <a:lnTo>
                    <a:pt x="56" y="8"/>
                  </a:lnTo>
                  <a:lnTo>
                    <a:pt x="48" y="12"/>
                  </a:lnTo>
                  <a:lnTo>
                    <a:pt x="40" y="17"/>
                  </a:lnTo>
                  <a:lnTo>
                    <a:pt x="33" y="22"/>
                  </a:lnTo>
                  <a:lnTo>
                    <a:pt x="27" y="27"/>
                  </a:lnTo>
                  <a:lnTo>
                    <a:pt x="20" y="35"/>
                  </a:lnTo>
                  <a:lnTo>
                    <a:pt x="15" y="42"/>
                  </a:lnTo>
                  <a:lnTo>
                    <a:pt x="10" y="50"/>
                  </a:lnTo>
                  <a:lnTo>
                    <a:pt x="7" y="57"/>
                  </a:lnTo>
                  <a:lnTo>
                    <a:pt x="3" y="67"/>
                  </a:lnTo>
                  <a:lnTo>
                    <a:pt x="1" y="75"/>
                  </a:lnTo>
                  <a:lnTo>
                    <a:pt x="0" y="84"/>
                  </a:lnTo>
                  <a:lnTo>
                    <a:pt x="0" y="94"/>
                  </a:lnTo>
                  <a:lnTo>
                    <a:pt x="0" y="296"/>
                  </a:lnTo>
                  <a:lnTo>
                    <a:pt x="186" y="296"/>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21" name="Freeform 69"/>
            <p:cNvSpPr>
              <a:spLocks noEditPoints="1"/>
            </p:cNvSpPr>
            <p:nvPr/>
          </p:nvSpPr>
          <p:spPr bwMode="auto">
            <a:xfrm>
              <a:off x="4607568" y="1672477"/>
              <a:ext cx="100914" cy="146900"/>
            </a:xfrm>
            <a:custGeom>
              <a:avLst/>
              <a:gdLst>
                <a:gd name="T0" fmla="*/ 0 w 239"/>
                <a:gd name="T1" fmla="*/ 347 h 347"/>
                <a:gd name="T2" fmla="*/ 0 w 239"/>
                <a:gd name="T3" fmla="*/ 119 h 347"/>
                <a:gd name="T4" fmla="*/ 0 w 239"/>
                <a:gd name="T5" fmla="*/ 119 h 347"/>
                <a:gd name="T6" fmla="*/ 0 w 239"/>
                <a:gd name="T7" fmla="*/ 107 h 347"/>
                <a:gd name="T8" fmla="*/ 3 w 239"/>
                <a:gd name="T9" fmla="*/ 95 h 347"/>
                <a:gd name="T10" fmla="*/ 5 w 239"/>
                <a:gd name="T11" fmla="*/ 83 h 347"/>
                <a:gd name="T12" fmla="*/ 10 w 239"/>
                <a:gd name="T13" fmla="*/ 73 h 347"/>
                <a:gd name="T14" fmla="*/ 15 w 239"/>
                <a:gd name="T15" fmla="*/ 62 h 347"/>
                <a:gd name="T16" fmla="*/ 21 w 239"/>
                <a:gd name="T17" fmla="*/ 52 h 347"/>
                <a:gd name="T18" fmla="*/ 28 w 239"/>
                <a:gd name="T19" fmla="*/ 43 h 347"/>
                <a:gd name="T20" fmla="*/ 35 w 239"/>
                <a:gd name="T21" fmla="*/ 35 h 347"/>
                <a:gd name="T22" fmla="*/ 43 w 239"/>
                <a:gd name="T23" fmla="*/ 28 h 347"/>
                <a:gd name="T24" fmla="*/ 53 w 239"/>
                <a:gd name="T25" fmla="*/ 20 h 347"/>
                <a:gd name="T26" fmla="*/ 62 w 239"/>
                <a:gd name="T27" fmla="*/ 14 h 347"/>
                <a:gd name="T28" fmla="*/ 73 w 239"/>
                <a:gd name="T29" fmla="*/ 10 h 347"/>
                <a:gd name="T30" fmla="*/ 83 w 239"/>
                <a:gd name="T31" fmla="*/ 5 h 347"/>
                <a:gd name="T32" fmla="*/ 95 w 239"/>
                <a:gd name="T33" fmla="*/ 3 h 347"/>
                <a:gd name="T34" fmla="*/ 107 w 239"/>
                <a:gd name="T35" fmla="*/ 0 h 347"/>
                <a:gd name="T36" fmla="*/ 119 w 239"/>
                <a:gd name="T37" fmla="*/ 0 h 347"/>
                <a:gd name="T38" fmla="*/ 119 w 239"/>
                <a:gd name="T39" fmla="*/ 0 h 347"/>
                <a:gd name="T40" fmla="*/ 131 w 239"/>
                <a:gd name="T41" fmla="*/ 0 h 347"/>
                <a:gd name="T42" fmla="*/ 143 w 239"/>
                <a:gd name="T43" fmla="*/ 3 h 347"/>
                <a:gd name="T44" fmla="*/ 155 w 239"/>
                <a:gd name="T45" fmla="*/ 5 h 347"/>
                <a:gd name="T46" fmla="*/ 165 w 239"/>
                <a:gd name="T47" fmla="*/ 10 h 347"/>
                <a:gd name="T48" fmla="*/ 176 w 239"/>
                <a:gd name="T49" fmla="*/ 14 h 347"/>
                <a:gd name="T50" fmla="*/ 186 w 239"/>
                <a:gd name="T51" fmla="*/ 20 h 347"/>
                <a:gd name="T52" fmla="*/ 195 w 239"/>
                <a:gd name="T53" fmla="*/ 28 h 347"/>
                <a:gd name="T54" fmla="*/ 203 w 239"/>
                <a:gd name="T55" fmla="*/ 35 h 347"/>
                <a:gd name="T56" fmla="*/ 212 w 239"/>
                <a:gd name="T57" fmla="*/ 43 h 347"/>
                <a:gd name="T58" fmla="*/ 218 w 239"/>
                <a:gd name="T59" fmla="*/ 52 h 347"/>
                <a:gd name="T60" fmla="*/ 224 w 239"/>
                <a:gd name="T61" fmla="*/ 62 h 347"/>
                <a:gd name="T62" fmla="*/ 230 w 239"/>
                <a:gd name="T63" fmla="*/ 73 h 347"/>
                <a:gd name="T64" fmla="*/ 233 w 239"/>
                <a:gd name="T65" fmla="*/ 83 h 347"/>
                <a:gd name="T66" fmla="*/ 235 w 239"/>
                <a:gd name="T67" fmla="*/ 95 h 347"/>
                <a:gd name="T68" fmla="*/ 238 w 239"/>
                <a:gd name="T69" fmla="*/ 107 h 347"/>
                <a:gd name="T70" fmla="*/ 239 w 239"/>
                <a:gd name="T71" fmla="*/ 119 h 347"/>
                <a:gd name="T72" fmla="*/ 239 w 239"/>
                <a:gd name="T73" fmla="*/ 347 h 347"/>
                <a:gd name="T74" fmla="*/ 0 w 239"/>
                <a:gd name="T75" fmla="*/ 347 h 347"/>
                <a:gd name="T76" fmla="*/ 187 w 239"/>
                <a:gd name="T77" fmla="*/ 119 h 347"/>
                <a:gd name="T78" fmla="*/ 187 w 239"/>
                <a:gd name="T79" fmla="*/ 119 h 347"/>
                <a:gd name="T80" fmla="*/ 186 w 239"/>
                <a:gd name="T81" fmla="*/ 106 h 347"/>
                <a:gd name="T82" fmla="*/ 182 w 239"/>
                <a:gd name="T83" fmla="*/ 93 h 347"/>
                <a:gd name="T84" fmla="*/ 176 w 239"/>
                <a:gd name="T85" fmla="*/ 81 h 347"/>
                <a:gd name="T86" fmla="*/ 168 w 239"/>
                <a:gd name="T87" fmla="*/ 71 h 347"/>
                <a:gd name="T88" fmla="*/ 157 w 239"/>
                <a:gd name="T89" fmla="*/ 63 h 347"/>
                <a:gd name="T90" fmla="*/ 145 w 239"/>
                <a:gd name="T91" fmla="*/ 56 h 347"/>
                <a:gd name="T92" fmla="*/ 133 w 239"/>
                <a:gd name="T93" fmla="*/ 52 h 347"/>
                <a:gd name="T94" fmla="*/ 119 w 239"/>
                <a:gd name="T95" fmla="*/ 51 h 347"/>
                <a:gd name="T96" fmla="*/ 119 w 239"/>
                <a:gd name="T97" fmla="*/ 51 h 347"/>
                <a:gd name="T98" fmla="*/ 106 w 239"/>
                <a:gd name="T99" fmla="*/ 52 h 347"/>
                <a:gd name="T100" fmla="*/ 93 w 239"/>
                <a:gd name="T101" fmla="*/ 56 h 347"/>
                <a:gd name="T102" fmla="*/ 81 w 239"/>
                <a:gd name="T103" fmla="*/ 63 h 347"/>
                <a:gd name="T104" fmla="*/ 72 w 239"/>
                <a:gd name="T105" fmla="*/ 71 h 347"/>
                <a:gd name="T106" fmla="*/ 63 w 239"/>
                <a:gd name="T107" fmla="*/ 81 h 347"/>
                <a:gd name="T108" fmla="*/ 57 w 239"/>
                <a:gd name="T109" fmla="*/ 93 h 347"/>
                <a:gd name="T110" fmla="*/ 53 w 239"/>
                <a:gd name="T111" fmla="*/ 106 h 347"/>
                <a:gd name="T112" fmla="*/ 51 w 239"/>
                <a:gd name="T113" fmla="*/ 119 h 347"/>
                <a:gd name="T114" fmla="*/ 51 w 239"/>
                <a:gd name="T115" fmla="*/ 296 h 347"/>
                <a:gd name="T116" fmla="*/ 187 w 239"/>
                <a:gd name="T117" fmla="*/ 296 h 347"/>
                <a:gd name="T118" fmla="*/ 187 w 239"/>
                <a:gd name="T119"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347">
                  <a:moveTo>
                    <a:pt x="0" y="347"/>
                  </a:moveTo>
                  <a:lnTo>
                    <a:pt x="0" y="119"/>
                  </a:lnTo>
                  <a:lnTo>
                    <a:pt x="0" y="119"/>
                  </a:lnTo>
                  <a:lnTo>
                    <a:pt x="0" y="107"/>
                  </a:lnTo>
                  <a:lnTo>
                    <a:pt x="3" y="95"/>
                  </a:lnTo>
                  <a:lnTo>
                    <a:pt x="5" y="83"/>
                  </a:lnTo>
                  <a:lnTo>
                    <a:pt x="10" y="73"/>
                  </a:lnTo>
                  <a:lnTo>
                    <a:pt x="15" y="62"/>
                  </a:lnTo>
                  <a:lnTo>
                    <a:pt x="21" y="52"/>
                  </a:lnTo>
                  <a:lnTo>
                    <a:pt x="28" y="43"/>
                  </a:lnTo>
                  <a:lnTo>
                    <a:pt x="35" y="35"/>
                  </a:lnTo>
                  <a:lnTo>
                    <a:pt x="43" y="28"/>
                  </a:lnTo>
                  <a:lnTo>
                    <a:pt x="53" y="20"/>
                  </a:lnTo>
                  <a:lnTo>
                    <a:pt x="62" y="14"/>
                  </a:lnTo>
                  <a:lnTo>
                    <a:pt x="73" y="10"/>
                  </a:lnTo>
                  <a:lnTo>
                    <a:pt x="83" y="5"/>
                  </a:lnTo>
                  <a:lnTo>
                    <a:pt x="95" y="3"/>
                  </a:lnTo>
                  <a:lnTo>
                    <a:pt x="107" y="0"/>
                  </a:lnTo>
                  <a:lnTo>
                    <a:pt x="119" y="0"/>
                  </a:lnTo>
                  <a:lnTo>
                    <a:pt x="119" y="0"/>
                  </a:lnTo>
                  <a:lnTo>
                    <a:pt x="131" y="0"/>
                  </a:lnTo>
                  <a:lnTo>
                    <a:pt x="143" y="3"/>
                  </a:lnTo>
                  <a:lnTo>
                    <a:pt x="155" y="5"/>
                  </a:lnTo>
                  <a:lnTo>
                    <a:pt x="165" y="10"/>
                  </a:lnTo>
                  <a:lnTo>
                    <a:pt x="176" y="14"/>
                  </a:lnTo>
                  <a:lnTo>
                    <a:pt x="186" y="20"/>
                  </a:lnTo>
                  <a:lnTo>
                    <a:pt x="195" y="28"/>
                  </a:lnTo>
                  <a:lnTo>
                    <a:pt x="203" y="35"/>
                  </a:lnTo>
                  <a:lnTo>
                    <a:pt x="212" y="43"/>
                  </a:lnTo>
                  <a:lnTo>
                    <a:pt x="218" y="52"/>
                  </a:lnTo>
                  <a:lnTo>
                    <a:pt x="224" y="62"/>
                  </a:lnTo>
                  <a:lnTo>
                    <a:pt x="230" y="73"/>
                  </a:lnTo>
                  <a:lnTo>
                    <a:pt x="233" y="83"/>
                  </a:lnTo>
                  <a:lnTo>
                    <a:pt x="235" y="95"/>
                  </a:lnTo>
                  <a:lnTo>
                    <a:pt x="238" y="107"/>
                  </a:lnTo>
                  <a:lnTo>
                    <a:pt x="239" y="119"/>
                  </a:lnTo>
                  <a:lnTo>
                    <a:pt x="239" y="347"/>
                  </a:lnTo>
                  <a:lnTo>
                    <a:pt x="0" y="347"/>
                  </a:lnTo>
                  <a:close/>
                  <a:moveTo>
                    <a:pt x="187" y="119"/>
                  </a:moveTo>
                  <a:lnTo>
                    <a:pt x="187" y="119"/>
                  </a:lnTo>
                  <a:lnTo>
                    <a:pt x="186" y="106"/>
                  </a:lnTo>
                  <a:lnTo>
                    <a:pt x="182" y="93"/>
                  </a:lnTo>
                  <a:lnTo>
                    <a:pt x="176" y="81"/>
                  </a:lnTo>
                  <a:lnTo>
                    <a:pt x="168" y="71"/>
                  </a:lnTo>
                  <a:lnTo>
                    <a:pt x="157" y="63"/>
                  </a:lnTo>
                  <a:lnTo>
                    <a:pt x="145" y="56"/>
                  </a:lnTo>
                  <a:lnTo>
                    <a:pt x="133" y="52"/>
                  </a:lnTo>
                  <a:lnTo>
                    <a:pt x="119" y="51"/>
                  </a:lnTo>
                  <a:lnTo>
                    <a:pt x="119" y="51"/>
                  </a:lnTo>
                  <a:lnTo>
                    <a:pt x="106" y="52"/>
                  </a:lnTo>
                  <a:lnTo>
                    <a:pt x="93" y="56"/>
                  </a:lnTo>
                  <a:lnTo>
                    <a:pt x="81" y="63"/>
                  </a:lnTo>
                  <a:lnTo>
                    <a:pt x="72" y="71"/>
                  </a:lnTo>
                  <a:lnTo>
                    <a:pt x="63" y="81"/>
                  </a:lnTo>
                  <a:lnTo>
                    <a:pt x="57" y="93"/>
                  </a:lnTo>
                  <a:lnTo>
                    <a:pt x="53" y="106"/>
                  </a:lnTo>
                  <a:lnTo>
                    <a:pt x="51" y="119"/>
                  </a:lnTo>
                  <a:lnTo>
                    <a:pt x="51" y="296"/>
                  </a:lnTo>
                  <a:lnTo>
                    <a:pt x="187" y="296"/>
                  </a:lnTo>
                  <a:lnTo>
                    <a:pt x="187" y="119"/>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22" name="Rectangle 70"/>
            <p:cNvSpPr>
              <a:spLocks noChangeArrowheads="1"/>
            </p:cNvSpPr>
            <p:nvPr/>
          </p:nvSpPr>
          <p:spPr bwMode="auto">
            <a:xfrm>
              <a:off x="4584575" y="1809157"/>
              <a:ext cx="145622" cy="45986"/>
            </a:xfrm>
            <a:prstGeom prst="rect">
              <a:avLst/>
            </a:prstGeom>
            <a:noFill/>
            <a:ln>
              <a:solidFill>
                <a:schemeClr val="bg1"/>
              </a:solidFill>
            </a:ln>
          </p:spPr>
          <p:txBody>
            <a:bodyPr wrap="square">
              <a:noAutofit/>
            </a:bodyPr>
            <a:lstStyle/>
            <a:p>
              <a:endParaRPr lang="ko-KR" altLang="en-US" sz="2400">
                <a:solidFill>
                  <a:prstClr val="black"/>
                </a:solidFill>
              </a:endParaRPr>
            </a:p>
          </p:txBody>
        </p:sp>
        <p:sp>
          <p:nvSpPr>
            <p:cNvPr id="223" name="Freeform 71"/>
            <p:cNvSpPr>
              <a:spLocks noEditPoints="1"/>
            </p:cNvSpPr>
            <p:nvPr/>
          </p:nvSpPr>
          <p:spPr bwMode="auto">
            <a:xfrm>
              <a:off x="4573078" y="1797661"/>
              <a:ext cx="169893" cy="70257"/>
            </a:xfrm>
            <a:custGeom>
              <a:avLst/>
              <a:gdLst>
                <a:gd name="T0" fmla="*/ 369 w 398"/>
                <a:gd name="T1" fmla="*/ 165 h 165"/>
                <a:gd name="T2" fmla="*/ 27 w 398"/>
                <a:gd name="T3" fmla="*/ 165 h 165"/>
                <a:gd name="T4" fmla="*/ 27 w 398"/>
                <a:gd name="T5" fmla="*/ 165 h 165"/>
                <a:gd name="T6" fmla="*/ 21 w 398"/>
                <a:gd name="T7" fmla="*/ 165 h 165"/>
                <a:gd name="T8" fmla="*/ 16 w 398"/>
                <a:gd name="T9" fmla="*/ 163 h 165"/>
                <a:gd name="T10" fmla="*/ 12 w 398"/>
                <a:gd name="T11" fmla="*/ 160 h 165"/>
                <a:gd name="T12" fmla="*/ 7 w 398"/>
                <a:gd name="T13" fmla="*/ 157 h 165"/>
                <a:gd name="T14" fmla="*/ 5 w 398"/>
                <a:gd name="T15" fmla="*/ 153 h 165"/>
                <a:gd name="T16" fmla="*/ 1 w 398"/>
                <a:gd name="T17" fmla="*/ 148 h 165"/>
                <a:gd name="T18" fmla="*/ 0 w 398"/>
                <a:gd name="T19" fmla="*/ 143 h 165"/>
                <a:gd name="T20" fmla="*/ 0 w 398"/>
                <a:gd name="T21" fmla="*/ 137 h 165"/>
                <a:gd name="T22" fmla="*/ 0 w 398"/>
                <a:gd name="T23" fmla="*/ 27 h 165"/>
                <a:gd name="T24" fmla="*/ 0 w 398"/>
                <a:gd name="T25" fmla="*/ 27 h 165"/>
                <a:gd name="T26" fmla="*/ 0 w 398"/>
                <a:gd name="T27" fmla="*/ 21 h 165"/>
                <a:gd name="T28" fmla="*/ 1 w 398"/>
                <a:gd name="T29" fmla="*/ 16 h 165"/>
                <a:gd name="T30" fmla="*/ 5 w 398"/>
                <a:gd name="T31" fmla="*/ 11 h 165"/>
                <a:gd name="T32" fmla="*/ 7 w 398"/>
                <a:gd name="T33" fmla="*/ 8 h 165"/>
                <a:gd name="T34" fmla="*/ 12 w 398"/>
                <a:gd name="T35" fmla="*/ 4 h 165"/>
                <a:gd name="T36" fmla="*/ 16 w 398"/>
                <a:gd name="T37" fmla="*/ 2 h 165"/>
                <a:gd name="T38" fmla="*/ 21 w 398"/>
                <a:gd name="T39" fmla="*/ 0 h 165"/>
                <a:gd name="T40" fmla="*/ 27 w 398"/>
                <a:gd name="T41" fmla="*/ 0 h 165"/>
                <a:gd name="T42" fmla="*/ 369 w 398"/>
                <a:gd name="T43" fmla="*/ 0 h 165"/>
                <a:gd name="T44" fmla="*/ 369 w 398"/>
                <a:gd name="T45" fmla="*/ 0 h 165"/>
                <a:gd name="T46" fmla="*/ 375 w 398"/>
                <a:gd name="T47" fmla="*/ 0 h 165"/>
                <a:gd name="T48" fmla="*/ 380 w 398"/>
                <a:gd name="T49" fmla="*/ 2 h 165"/>
                <a:gd name="T50" fmla="*/ 384 w 398"/>
                <a:gd name="T51" fmla="*/ 4 h 165"/>
                <a:gd name="T52" fmla="*/ 389 w 398"/>
                <a:gd name="T53" fmla="*/ 8 h 165"/>
                <a:gd name="T54" fmla="*/ 393 w 398"/>
                <a:gd name="T55" fmla="*/ 11 h 165"/>
                <a:gd name="T56" fmla="*/ 395 w 398"/>
                <a:gd name="T57" fmla="*/ 16 h 165"/>
                <a:gd name="T58" fmla="*/ 396 w 398"/>
                <a:gd name="T59" fmla="*/ 21 h 165"/>
                <a:gd name="T60" fmla="*/ 398 w 398"/>
                <a:gd name="T61" fmla="*/ 27 h 165"/>
                <a:gd name="T62" fmla="*/ 398 w 398"/>
                <a:gd name="T63" fmla="*/ 137 h 165"/>
                <a:gd name="T64" fmla="*/ 398 w 398"/>
                <a:gd name="T65" fmla="*/ 137 h 165"/>
                <a:gd name="T66" fmla="*/ 396 w 398"/>
                <a:gd name="T67" fmla="*/ 143 h 165"/>
                <a:gd name="T68" fmla="*/ 395 w 398"/>
                <a:gd name="T69" fmla="*/ 148 h 165"/>
                <a:gd name="T70" fmla="*/ 393 w 398"/>
                <a:gd name="T71" fmla="*/ 153 h 165"/>
                <a:gd name="T72" fmla="*/ 389 w 398"/>
                <a:gd name="T73" fmla="*/ 157 h 165"/>
                <a:gd name="T74" fmla="*/ 384 w 398"/>
                <a:gd name="T75" fmla="*/ 160 h 165"/>
                <a:gd name="T76" fmla="*/ 380 w 398"/>
                <a:gd name="T77" fmla="*/ 163 h 165"/>
                <a:gd name="T78" fmla="*/ 375 w 398"/>
                <a:gd name="T79" fmla="*/ 165 h 165"/>
                <a:gd name="T80" fmla="*/ 369 w 398"/>
                <a:gd name="T81" fmla="*/ 165 h 165"/>
                <a:gd name="T82" fmla="*/ 369 w 398"/>
                <a:gd name="T83" fmla="*/ 165 h 165"/>
                <a:gd name="T84" fmla="*/ 56 w 398"/>
                <a:gd name="T85" fmla="*/ 109 h 165"/>
                <a:gd name="T86" fmla="*/ 342 w 398"/>
                <a:gd name="T87" fmla="*/ 109 h 165"/>
                <a:gd name="T88" fmla="*/ 342 w 398"/>
                <a:gd name="T89" fmla="*/ 55 h 165"/>
                <a:gd name="T90" fmla="*/ 56 w 398"/>
                <a:gd name="T91" fmla="*/ 55 h 165"/>
                <a:gd name="T92" fmla="*/ 56 w 398"/>
                <a:gd name="T93"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165">
                  <a:moveTo>
                    <a:pt x="369" y="165"/>
                  </a:moveTo>
                  <a:lnTo>
                    <a:pt x="27" y="165"/>
                  </a:lnTo>
                  <a:lnTo>
                    <a:pt x="27" y="165"/>
                  </a:lnTo>
                  <a:lnTo>
                    <a:pt x="21" y="165"/>
                  </a:lnTo>
                  <a:lnTo>
                    <a:pt x="16" y="163"/>
                  </a:lnTo>
                  <a:lnTo>
                    <a:pt x="12" y="160"/>
                  </a:lnTo>
                  <a:lnTo>
                    <a:pt x="7" y="157"/>
                  </a:lnTo>
                  <a:lnTo>
                    <a:pt x="5" y="153"/>
                  </a:lnTo>
                  <a:lnTo>
                    <a:pt x="1" y="148"/>
                  </a:lnTo>
                  <a:lnTo>
                    <a:pt x="0" y="143"/>
                  </a:lnTo>
                  <a:lnTo>
                    <a:pt x="0" y="137"/>
                  </a:lnTo>
                  <a:lnTo>
                    <a:pt x="0" y="27"/>
                  </a:lnTo>
                  <a:lnTo>
                    <a:pt x="0" y="27"/>
                  </a:lnTo>
                  <a:lnTo>
                    <a:pt x="0" y="21"/>
                  </a:lnTo>
                  <a:lnTo>
                    <a:pt x="1" y="16"/>
                  </a:lnTo>
                  <a:lnTo>
                    <a:pt x="5" y="11"/>
                  </a:lnTo>
                  <a:lnTo>
                    <a:pt x="7" y="8"/>
                  </a:lnTo>
                  <a:lnTo>
                    <a:pt x="12" y="4"/>
                  </a:lnTo>
                  <a:lnTo>
                    <a:pt x="16" y="2"/>
                  </a:lnTo>
                  <a:lnTo>
                    <a:pt x="21" y="0"/>
                  </a:lnTo>
                  <a:lnTo>
                    <a:pt x="27" y="0"/>
                  </a:lnTo>
                  <a:lnTo>
                    <a:pt x="369" y="0"/>
                  </a:lnTo>
                  <a:lnTo>
                    <a:pt x="369" y="0"/>
                  </a:lnTo>
                  <a:lnTo>
                    <a:pt x="375" y="0"/>
                  </a:lnTo>
                  <a:lnTo>
                    <a:pt x="380" y="2"/>
                  </a:lnTo>
                  <a:lnTo>
                    <a:pt x="384" y="4"/>
                  </a:lnTo>
                  <a:lnTo>
                    <a:pt x="389" y="8"/>
                  </a:lnTo>
                  <a:lnTo>
                    <a:pt x="393" y="11"/>
                  </a:lnTo>
                  <a:lnTo>
                    <a:pt x="395" y="16"/>
                  </a:lnTo>
                  <a:lnTo>
                    <a:pt x="396" y="21"/>
                  </a:lnTo>
                  <a:lnTo>
                    <a:pt x="398" y="27"/>
                  </a:lnTo>
                  <a:lnTo>
                    <a:pt x="398" y="137"/>
                  </a:lnTo>
                  <a:lnTo>
                    <a:pt x="398" y="137"/>
                  </a:lnTo>
                  <a:lnTo>
                    <a:pt x="396" y="143"/>
                  </a:lnTo>
                  <a:lnTo>
                    <a:pt x="395" y="148"/>
                  </a:lnTo>
                  <a:lnTo>
                    <a:pt x="393" y="153"/>
                  </a:lnTo>
                  <a:lnTo>
                    <a:pt x="389" y="157"/>
                  </a:lnTo>
                  <a:lnTo>
                    <a:pt x="384" y="160"/>
                  </a:lnTo>
                  <a:lnTo>
                    <a:pt x="380" y="163"/>
                  </a:lnTo>
                  <a:lnTo>
                    <a:pt x="375" y="165"/>
                  </a:lnTo>
                  <a:lnTo>
                    <a:pt x="369" y="165"/>
                  </a:lnTo>
                  <a:lnTo>
                    <a:pt x="369" y="165"/>
                  </a:lnTo>
                  <a:close/>
                  <a:moveTo>
                    <a:pt x="56" y="109"/>
                  </a:moveTo>
                  <a:lnTo>
                    <a:pt x="342" y="109"/>
                  </a:lnTo>
                  <a:lnTo>
                    <a:pt x="342" y="55"/>
                  </a:lnTo>
                  <a:lnTo>
                    <a:pt x="56" y="55"/>
                  </a:lnTo>
                  <a:lnTo>
                    <a:pt x="56" y="109"/>
                  </a:lnTo>
                  <a:close/>
                </a:path>
              </a:pathLst>
            </a:custGeom>
            <a:noFill/>
            <a:ln>
              <a:solidFill>
                <a:schemeClr val="bg1"/>
              </a:solidFill>
            </a:ln>
          </p:spPr>
          <p:txBody>
            <a:bodyPr wrap="square">
              <a:noAutofit/>
            </a:bodyPr>
            <a:lstStyle/>
            <a:p>
              <a:endParaRPr lang="ko-KR" altLang="en-US" sz="2400">
                <a:solidFill>
                  <a:prstClr val="black"/>
                </a:solidFill>
              </a:endParaRPr>
            </a:p>
          </p:txBody>
        </p:sp>
      </p:grpSp>
      <p:grpSp>
        <p:nvGrpSpPr>
          <p:cNvPr id="224" name="그룹 336"/>
          <p:cNvGrpSpPr/>
          <p:nvPr/>
        </p:nvGrpSpPr>
        <p:grpSpPr>
          <a:xfrm>
            <a:off x="10246937" y="5257800"/>
            <a:ext cx="555999" cy="619340"/>
            <a:chOff x="4263631" y="4667231"/>
            <a:chExt cx="627063" cy="698500"/>
          </a:xfrm>
        </p:grpSpPr>
        <p:sp>
          <p:nvSpPr>
            <p:cNvPr id="225" name="Freeform 34"/>
            <p:cNvSpPr>
              <a:spLocks noEditPoints="1"/>
            </p:cNvSpPr>
            <p:nvPr/>
          </p:nvSpPr>
          <p:spPr bwMode="auto">
            <a:xfrm>
              <a:off x="4416031" y="4667231"/>
              <a:ext cx="320675" cy="698500"/>
            </a:xfrm>
            <a:custGeom>
              <a:avLst/>
              <a:gdLst>
                <a:gd name="T0" fmla="*/ 272 w 606"/>
                <a:gd name="T1" fmla="*/ 1318 h 1321"/>
                <a:gd name="T2" fmla="*/ 213 w 606"/>
                <a:gd name="T3" fmla="*/ 1292 h 1321"/>
                <a:gd name="T4" fmla="*/ 158 w 606"/>
                <a:gd name="T5" fmla="*/ 1242 h 1321"/>
                <a:gd name="T6" fmla="*/ 110 w 606"/>
                <a:gd name="T7" fmla="*/ 1172 h 1321"/>
                <a:gd name="T8" fmla="*/ 69 w 606"/>
                <a:gd name="T9" fmla="*/ 1083 h 1321"/>
                <a:gd name="T10" fmla="*/ 37 w 606"/>
                <a:gd name="T11" fmla="*/ 978 h 1321"/>
                <a:gd name="T12" fmla="*/ 15 w 606"/>
                <a:gd name="T13" fmla="*/ 858 h 1321"/>
                <a:gd name="T14" fmla="*/ 3 w 606"/>
                <a:gd name="T15" fmla="*/ 729 h 1321"/>
                <a:gd name="T16" fmla="*/ 2 w 606"/>
                <a:gd name="T17" fmla="*/ 626 h 1321"/>
                <a:gd name="T18" fmla="*/ 10 w 606"/>
                <a:gd name="T19" fmla="*/ 494 h 1321"/>
                <a:gd name="T20" fmla="*/ 30 w 606"/>
                <a:gd name="T21" fmla="*/ 371 h 1321"/>
                <a:gd name="T22" fmla="*/ 60 w 606"/>
                <a:gd name="T23" fmla="*/ 262 h 1321"/>
                <a:gd name="T24" fmla="*/ 99 w 606"/>
                <a:gd name="T25" fmla="*/ 170 h 1321"/>
                <a:gd name="T26" fmla="*/ 145 w 606"/>
                <a:gd name="T27" fmla="*/ 94 h 1321"/>
                <a:gd name="T28" fmla="*/ 199 w 606"/>
                <a:gd name="T29" fmla="*/ 39 h 1321"/>
                <a:gd name="T30" fmla="*/ 257 w 606"/>
                <a:gd name="T31" fmla="*/ 7 h 1321"/>
                <a:gd name="T32" fmla="*/ 303 w 606"/>
                <a:gd name="T33" fmla="*/ 0 h 1321"/>
                <a:gd name="T34" fmla="*/ 365 w 606"/>
                <a:gd name="T35" fmla="*/ 13 h 1321"/>
                <a:gd name="T36" fmla="*/ 422 w 606"/>
                <a:gd name="T37" fmla="*/ 51 h 1321"/>
                <a:gd name="T38" fmla="*/ 474 w 606"/>
                <a:gd name="T39" fmla="*/ 111 h 1321"/>
                <a:gd name="T40" fmla="*/ 518 w 606"/>
                <a:gd name="T41" fmla="*/ 191 h 1321"/>
                <a:gd name="T42" fmla="*/ 555 w 606"/>
                <a:gd name="T43" fmla="*/ 288 h 1321"/>
                <a:gd name="T44" fmla="*/ 583 w 606"/>
                <a:gd name="T45" fmla="*/ 401 h 1321"/>
                <a:gd name="T46" fmla="*/ 600 w 606"/>
                <a:gd name="T47" fmla="*/ 526 h 1321"/>
                <a:gd name="T48" fmla="*/ 606 w 606"/>
                <a:gd name="T49" fmla="*/ 660 h 1321"/>
                <a:gd name="T50" fmla="*/ 602 w 606"/>
                <a:gd name="T51" fmla="*/ 762 h 1321"/>
                <a:gd name="T52" fmla="*/ 588 w 606"/>
                <a:gd name="T53" fmla="*/ 889 h 1321"/>
                <a:gd name="T54" fmla="*/ 563 w 606"/>
                <a:gd name="T55" fmla="*/ 1006 h 1321"/>
                <a:gd name="T56" fmla="*/ 529 w 606"/>
                <a:gd name="T57" fmla="*/ 1106 h 1321"/>
                <a:gd name="T58" fmla="*/ 486 w 606"/>
                <a:gd name="T59" fmla="*/ 1192 h 1321"/>
                <a:gd name="T60" fmla="*/ 436 w 606"/>
                <a:gd name="T61" fmla="*/ 1257 h 1321"/>
                <a:gd name="T62" fmla="*/ 380 w 606"/>
                <a:gd name="T63" fmla="*/ 1300 h 1321"/>
                <a:gd name="T64" fmla="*/ 320 w 606"/>
                <a:gd name="T65" fmla="*/ 1320 h 1321"/>
                <a:gd name="T66" fmla="*/ 303 w 606"/>
                <a:gd name="T67" fmla="*/ 50 h 1321"/>
                <a:gd name="T68" fmla="*/ 253 w 606"/>
                <a:gd name="T69" fmla="*/ 63 h 1321"/>
                <a:gd name="T70" fmla="*/ 206 w 606"/>
                <a:gd name="T71" fmla="*/ 98 h 1321"/>
                <a:gd name="T72" fmla="*/ 163 w 606"/>
                <a:gd name="T73" fmla="*/ 155 h 1321"/>
                <a:gd name="T74" fmla="*/ 126 w 606"/>
                <a:gd name="T75" fmla="*/ 230 h 1321"/>
                <a:gd name="T76" fmla="*/ 82 w 606"/>
                <a:gd name="T77" fmla="*/ 371 h 1321"/>
                <a:gd name="T78" fmla="*/ 51 w 606"/>
                <a:gd name="T79" fmla="*/ 599 h 1321"/>
                <a:gd name="T80" fmla="*/ 56 w 606"/>
                <a:gd name="T81" fmla="*/ 781 h 1321"/>
                <a:gd name="T82" fmla="*/ 94 w 606"/>
                <a:gd name="T83" fmla="*/ 1000 h 1321"/>
                <a:gd name="T84" fmla="*/ 135 w 606"/>
                <a:gd name="T85" fmla="*/ 1110 h 1321"/>
                <a:gd name="T86" fmla="*/ 174 w 606"/>
                <a:gd name="T87" fmla="*/ 1181 h 1321"/>
                <a:gd name="T88" fmla="*/ 218 w 606"/>
                <a:gd name="T89" fmla="*/ 1234 h 1321"/>
                <a:gd name="T90" fmla="*/ 265 w 606"/>
                <a:gd name="T91" fmla="*/ 1264 h 1321"/>
                <a:gd name="T92" fmla="*/ 303 w 606"/>
                <a:gd name="T93" fmla="*/ 1272 h 1321"/>
                <a:gd name="T94" fmla="*/ 354 w 606"/>
                <a:gd name="T95" fmla="*/ 1258 h 1321"/>
                <a:gd name="T96" fmla="*/ 400 w 606"/>
                <a:gd name="T97" fmla="*/ 1223 h 1321"/>
                <a:gd name="T98" fmla="*/ 443 w 606"/>
                <a:gd name="T99" fmla="*/ 1165 h 1321"/>
                <a:gd name="T100" fmla="*/ 481 w 606"/>
                <a:gd name="T101" fmla="*/ 1090 h 1321"/>
                <a:gd name="T102" fmla="*/ 525 w 606"/>
                <a:gd name="T103" fmla="*/ 949 h 1321"/>
                <a:gd name="T104" fmla="*/ 555 w 606"/>
                <a:gd name="T105" fmla="*/ 722 h 1321"/>
                <a:gd name="T106" fmla="*/ 551 w 606"/>
                <a:gd name="T107" fmla="*/ 539 h 1321"/>
                <a:gd name="T108" fmla="*/ 512 w 606"/>
                <a:gd name="T109" fmla="*/ 322 h 1321"/>
                <a:gd name="T110" fmla="*/ 473 w 606"/>
                <a:gd name="T111" fmla="*/ 210 h 1321"/>
                <a:gd name="T112" fmla="*/ 434 w 606"/>
                <a:gd name="T113" fmla="*/ 140 h 1321"/>
                <a:gd name="T114" fmla="*/ 390 w 606"/>
                <a:gd name="T115" fmla="*/ 88 h 1321"/>
                <a:gd name="T116" fmla="*/ 341 w 606"/>
                <a:gd name="T117" fmla="*/ 57 h 1321"/>
                <a:gd name="T118" fmla="*/ 303 w 606"/>
                <a:gd name="T119" fmla="*/ 5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6" h="1321">
                  <a:moveTo>
                    <a:pt x="303" y="1321"/>
                  </a:moveTo>
                  <a:lnTo>
                    <a:pt x="303" y="1321"/>
                  </a:lnTo>
                  <a:lnTo>
                    <a:pt x="288" y="1320"/>
                  </a:lnTo>
                  <a:lnTo>
                    <a:pt x="272" y="1318"/>
                  </a:lnTo>
                  <a:lnTo>
                    <a:pt x="257" y="1313"/>
                  </a:lnTo>
                  <a:lnTo>
                    <a:pt x="241" y="1308"/>
                  </a:lnTo>
                  <a:lnTo>
                    <a:pt x="227" y="1300"/>
                  </a:lnTo>
                  <a:lnTo>
                    <a:pt x="213" y="1292"/>
                  </a:lnTo>
                  <a:lnTo>
                    <a:pt x="199" y="1281"/>
                  </a:lnTo>
                  <a:lnTo>
                    <a:pt x="184" y="1270"/>
                  </a:lnTo>
                  <a:lnTo>
                    <a:pt x="171" y="1257"/>
                  </a:lnTo>
                  <a:lnTo>
                    <a:pt x="158" y="1242"/>
                  </a:lnTo>
                  <a:lnTo>
                    <a:pt x="145" y="1226"/>
                  </a:lnTo>
                  <a:lnTo>
                    <a:pt x="133" y="1210"/>
                  </a:lnTo>
                  <a:lnTo>
                    <a:pt x="122" y="1192"/>
                  </a:lnTo>
                  <a:lnTo>
                    <a:pt x="110" y="1172"/>
                  </a:lnTo>
                  <a:lnTo>
                    <a:pt x="99" y="1152"/>
                  </a:lnTo>
                  <a:lnTo>
                    <a:pt x="88" y="1129"/>
                  </a:lnTo>
                  <a:lnTo>
                    <a:pt x="79" y="1106"/>
                  </a:lnTo>
                  <a:lnTo>
                    <a:pt x="69" y="1083"/>
                  </a:lnTo>
                  <a:lnTo>
                    <a:pt x="60" y="1058"/>
                  </a:lnTo>
                  <a:lnTo>
                    <a:pt x="51" y="1032"/>
                  </a:lnTo>
                  <a:lnTo>
                    <a:pt x="44" y="1006"/>
                  </a:lnTo>
                  <a:lnTo>
                    <a:pt x="37" y="978"/>
                  </a:lnTo>
                  <a:lnTo>
                    <a:pt x="30" y="950"/>
                  </a:lnTo>
                  <a:lnTo>
                    <a:pt x="24" y="920"/>
                  </a:lnTo>
                  <a:lnTo>
                    <a:pt x="19" y="889"/>
                  </a:lnTo>
                  <a:lnTo>
                    <a:pt x="15" y="858"/>
                  </a:lnTo>
                  <a:lnTo>
                    <a:pt x="10" y="827"/>
                  </a:lnTo>
                  <a:lnTo>
                    <a:pt x="6" y="795"/>
                  </a:lnTo>
                  <a:lnTo>
                    <a:pt x="4" y="762"/>
                  </a:lnTo>
                  <a:lnTo>
                    <a:pt x="3" y="729"/>
                  </a:lnTo>
                  <a:lnTo>
                    <a:pt x="2" y="694"/>
                  </a:lnTo>
                  <a:lnTo>
                    <a:pt x="0" y="660"/>
                  </a:lnTo>
                  <a:lnTo>
                    <a:pt x="0" y="660"/>
                  </a:lnTo>
                  <a:lnTo>
                    <a:pt x="2" y="626"/>
                  </a:lnTo>
                  <a:lnTo>
                    <a:pt x="3" y="592"/>
                  </a:lnTo>
                  <a:lnTo>
                    <a:pt x="4" y="558"/>
                  </a:lnTo>
                  <a:lnTo>
                    <a:pt x="6" y="526"/>
                  </a:lnTo>
                  <a:lnTo>
                    <a:pt x="10" y="494"/>
                  </a:lnTo>
                  <a:lnTo>
                    <a:pt x="15" y="462"/>
                  </a:lnTo>
                  <a:lnTo>
                    <a:pt x="19" y="431"/>
                  </a:lnTo>
                  <a:lnTo>
                    <a:pt x="24" y="401"/>
                  </a:lnTo>
                  <a:lnTo>
                    <a:pt x="30" y="371"/>
                  </a:lnTo>
                  <a:lnTo>
                    <a:pt x="37" y="343"/>
                  </a:lnTo>
                  <a:lnTo>
                    <a:pt x="44" y="316"/>
                  </a:lnTo>
                  <a:lnTo>
                    <a:pt x="51" y="288"/>
                  </a:lnTo>
                  <a:lnTo>
                    <a:pt x="60" y="262"/>
                  </a:lnTo>
                  <a:lnTo>
                    <a:pt x="69" y="237"/>
                  </a:lnTo>
                  <a:lnTo>
                    <a:pt x="79" y="214"/>
                  </a:lnTo>
                  <a:lnTo>
                    <a:pt x="88" y="191"/>
                  </a:lnTo>
                  <a:lnTo>
                    <a:pt x="99" y="170"/>
                  </a:lnTo>
                  <a:lnTo>
                    <a:pt x="110" y="148"/>
                  </a:lnTo>
                  <a:lnTo>
                    <a:pt x="122" y="129"/>
                  </a:lnTo>
                  <a:lnTo>
                    <a:pt x="133" y="111"/>
                  </a:lnTo>
                  <a:lnTo>
                    <a:pt x="145" y="94"/>
                  </a:lnTo>
                  <a:lnTo>
                    <a:pt x="158" y="78"/>
                  </a:lnTo>
                  <a:lnTo>
                    <a:pt x="171" y="64"/>
                  </a:lnTo>
                  <a:lnTo>
                    <a:pt x="184" y="51"/>
                  </a:lnTo>
                  <a:lnTo>
                    <a:pt x="199" y="39"/>
                  </a:lnTo>
                  <a:lnTo>
                    <a:pt x="213" y="28"/>
                  </a:lnTo>
                  <a:lnTo>
                    <a:pt x="227" y="20"/>
                  </a:lnTo>
                  <a:lnTo>
                    <a:pt x="241" y="13"/>
                  </a:lnTo>
                  <a:lnTo>
                    <a:pt x="257" y="7"/>
                  </a:lnTo>
                  <a:lnTo>
                    <a:pt x="272" y="3"/>
                  </a:lnTo>
                  <a:lnTo>
                    <a:pt x="288" y="1"/>
                  </a:lnTo>
                  <a:lnTo>
                    <a:pt x="303" y="0"/>
                  </a:lnTo>
                  <a:lnTo>
                    <a:pt x="303" y="0"/>
                  </a:lnTo>
                  <a:lnTo>
                    <a:pt x="320" y="1"/>
                  </a:lnTo>
                  <a:lnTo>
                    <a:pt x="335" y="3"/>
                  </a:lnTo>
                  <a:lnTo>
                    <a:pt x="351" y="7"/>
                  </a:lnTo>
                  <a:lnTo>
                    <a:pt x="365" y="13"/>
                  </a:lnTo>
                  <a:lnTo>
                    <a:pt x="380" y="20"/>
                  </a:lnTo>
                  <a:lnTo>
                    <a:pt x="395" y="28"/>
                  </a:lnTo>
                  <a:lnTo>
                    <a:pt x="409" y="39"/>
                  </a:lnTo>
                  <a:lnTo>
                    <a:pt x="422" y="51"/>
                  </a:lnTo>
                  <a:lnTo>
                    <a:pt x="436" y="64"/>
                  </a:lnTo>
                  <a:lnTo>
                    <a:pt x="449" y="78"/>
                  </a:lnTo>
                  <a:lnTo>
                    <a:pt x="461" y="94"/>
                  </a:lnTo>
                  <a:lnTo>
                    <a:pt x="474" y="111"/>
                  </a:lnTo>
                  <a:lnTo>
                    <a:pt x="486" y="129"/>
                  </a:lnTo>
                  <a:lnTo>
                    <a:pt x="497" y="148"/>
                  </a:lnTo>
                  <a:lnTo>
                    <a:pt x="509" y="170"/>
                  </a:lnTo>
                  <a:lnTo>
                    <a:pt x="518" y="191"/>
                  </a:lnTo>
                  <a:lnTo>
                    <a:pt x="529" y="214"/>
                  </a:lnTo>
                  <a:lnTo>
                    <a:pt x="538" y="237"/>
                  </a:lnTo>
                  <a:lnTo>
                    <a:pt x="546" y="262"/>
                  </a:lnTo>
                  <a:lnTo>
                    <a:pt x="555" y="288"/>
                  </a:lnTo>
                  <a:lnTo>
                    <a:pt x="563" y="316"/>
                  </a:lnTo>
                  <a:lnTo>
                    <a:pt x="570" y="343"/>
                  </a:lnTo>
                  <a:lnTo>
                    <a:pt x="577" y="371"/>
                  </a:lnTo>
                  <a:lnTo>
                    <a:pt x="583" y="401"/>
                  </a:lnTo>
                  <a:lnTo>
                    <a:pt x="588" y="431"/>
                  </a:lnTo>
                  <a:lnTo>
                    <a:pt x="593" y="462"/>
                  </a:lnTo>
                  <a:lnTo>
                    <a:pt x="596" y="494"/>
                  </a:lnTo>
                  <a:lnTo>
                    <a:pt x="600" y="526"/>
                  </a:lnTo>
                  <a:lnTo>
                    <a:pt x="602" y="558"/>
                  </a:lnTo>
                  <a:lnTo>
                    <a:pt x="605" y="592"/>
                  </a:lnTo>
                  <a:lnTo>
                    <a:pt x="606" y="626"/>
                  </a:lnTo>
                  <a:lnTo>
                    <a:pt x="606" y="660"/>
                  </a:lnTo>
                  <a:lnTo>
                    <a:pt x="606" y="660"/>
                  </a:lnTo>
                  <a:lnTo>
                    <a:pt x="606" y="694"/>
                  </a:lnTo>
                  <a:lnTo>
                    <a:pt x="605" y="729"/>
                  </a:lnTo>
                  <a:lnTo>
                    <a:pt x="602" y="762"/>
                  </a:lnTo>
                  <a:lnTo>
                    <a:pt x="600" y="795"/>
                  </a:lnTo>
                  <a:lnTo>
                    <a:pt x="596" y="827"/>
                  </a:lnTo>
                  <a:lnTo>
                    <a:pt x="593" y="858"/>
                  </a:lnTo>
                  <a:lnTo>
                    <a:pt x="588" y="889"/>
                  </a:lnTo>
                  <a:lnTo>
                    <a:pt x="583" y="920"/>
                  </a:lnTo>
                  <a:lnTo>
                    <a:pt x="577" y="950"/>
                  </a:lnTo>
                  <a:lnTo>
                    <a:pt x="570" y="978"/>
                  </a:lnTo>
                  <a:lnTo>
                    <a:pt x="563" y="1006"/>
                  </a:lnTo>
                  <a:lnTo>
                    <a:pt x="555" y="1032"/>
                  </a:lnTo>
                  <a:lnTo>
                    <a:pt x="546" y="1058"/>
                  </a:lnTo>
                  <a:lnTo>
                    <a:pt x="538" y="1083"/>
                  </a:lnTo>
                  <a:lnTo>
                    <a:pt x="529" y="1106"/>
                  </a:lnTo>
                  <a:lnTo>
                    <a:pt x="518" y="1129"/>
                  </a:lnTo>
                  <a:lnTo>
                    <a:pt x="509" y="1152"/>
                  </a:lnTo>
                  <a:lnTo>
                    <a:pt x="497" y="1172"/>
                  </a:lnTo>
                  <a:lnTo>
                    <a:pt x="486" y="1192"/>
                  </a:lnTo>
                  <a:lnTo>
                    <a:pt x="474" y="1210"/>
                  </a:lnTo>
                  <a:lnTo>
                    <a:pt x="461" y="1226"/>
                  </a:lnTo>
                  <a:lnTo>
                    <a:pt x="449" y="1242"/>
                  </a:lnTo>
                  <a:lnTo>
                    <a:pt x="436" y="1257"/>
                  </a:lnTo>
                  <a:lnTo>
                    <a:pt x="422" y="1270"/>
                  </a:lnTo>
                  <a:lnTo>
                    <a:pt x="409" y="1281"/>
                  </a:lnTo>
                  <a:lnTo>
                    <a:pt x="395" y="1292"/>
                  </a:lnTo>
                  <a:lnTo>
                    <a:pt x="380" y="1300"/>
                  </a:lnTo>
                  <a:lnTo>
                    <a:pt x="365" y="1308"/>
                  </a:lnTo>
                  <a:lnTo>
                    <a:pt x="351" y="1313"/>
                  </a:lnTo>
                  <a:lnTo>
                    <a:pt x="335" y="1318"/>
                  </a:lnTo>
                  <a:lnTo>
                    <a:pt x="320" y="1320"/>
                  </a:lnTo>
                  <a:lnTo>
                    <a:pt x="303" y="1321"/>
                  </a:lnTo>
                  <a:lnTo>
                    <a:pt x="303" y="1321"/>
                  </a:lnTo>
                  <a:close/>
                  <a:moveTo>
                    <a:pt x="303" y="50"/>
                  </a:moveTo>
                  <a:lnTo>
                    <a:pt x="303" y="50"/>
                  </a:lnTo>
                  <a:lnTo>
                    <a:pt x="291" y="51"/>
                  </a:lnTo>
                  <a:lnTo>
                    <a:pt x="278" y="53"/>
                  </a:lnTo>
                  <a:lnTo>
                    <a:pt x="265" y="57"/>
                  </a:lnTo>
                  <a:lnTo>
                    <a:pt x="253" y="63"/>
                  </a:lnTo>
                  <a:lnTo>
                    <a:pt x="241" y="69"/>
                  </a:lnTo>
                  <a:lnTo>
                    <a:pt x="230" y="77"/>
                  </a:lnTo>
                  <a:lnTo>
                    <a:pt x="218" y="88"/>
                  </a:lnTo>
                  <a:lnTo>
                    <a:pt x="206" y="98"/>
                  </a:lnTo>
                  <a:lnTo>
                    <a:pt x="195" y="110"/>
                  </a:lnTo>
                  <a:lnTo>
                    <a:pt x="184" y="124"/>
                  </a:lnTo>
                  <a:lnTo>
                    <a:pt x="174" y="140"/>
                  </a:lnTo>
                  <a:lnTo>
                    <a:pt x="163" y="155"/>
                  </a:lnTo>
                  <a:lnTo>
                    <a:pt x="154" y="173"/>
                  </a:lnTo>
                  <a:lnTo>
                    <a:pt x="144" y="191"/>
                  </a:lnTo>
                  <a:lnTo>
                    <a:pt x="135" y="210"/>
                  </a:lnTo>
                  <a:lnTo>
                    <a:pt x="126" y="230"/>
                  </a:lnTo>
                  <a:lnTo>
                    <a:pt x="117" y="252"/>
                  </a:lnTo>
                  <a:lnTo>
                    <a:pt x="110" y="274"/>
                  </a:lnTo>
                  <a:lnTo>
                    <a:pt x="94" y="322"/>
                  </a:lnTo>
                  <a:lnTo>
                    <a:pt x="82" y="371"/>
                  </a:lnTo>
                  <a:lnTo>
                    <a:pt x="70" y="425"/>
                  </a:lnTo>
                  <a:lnTo>
                    <a:pt x="62" y="481"/>
                  </a:lnTo>
                  <a:lnTo>
                    <a:pt x="56" y="539"/>
                  </a:lnTo>
                  <a:lnTo>
                    <a:pt x="51" y="599"/>
                  </a:lnTo>
                  <a:lnTo>
                    <a:pt x="50" y="660"/>
                  </a:lnTo>
                  <a:lnTo>
                    <a:pt x="50" y="660"/>
                  </a:lnTo>
                  <a:lnTo>
                    <a:pt x="51" y="722"/>
                  </a:lnTo>
                  <a:lnTo>
                    <a:pt x="56" y="781"/>
                  </a:lnTo>
                  <a:lnTo>
                    <a:pt x="62" y="839"/>
                  </a:lnTo>
                  <a:lnTo>
                    <a:pt x="70" y="895"/>
                  </a:lnTo>
                  <a:lnTo>
                    <a:pt x="82" y="949"/>
                  </a:lnTo>
                  <a:lnTo>
                    <a:pt x="94" y="1000"/>
                  </a:lnTo>
                  <a:lnTo>
                    <a:pt x="110" y="1046"/>
                  </a:lnTo>
                  <a:lnTo>
                    <a:pt x="117" y="1068"/>
                  </a:lnTo>
                  <a:lnTo>
                    <a:pt x="126" y="1090"/>
                  </a:lnTo>
                  <a:lnTo>
                    <a:pt x="135" y="1110"/>
                  </a:lnTo>
                  <a:lnTo>
                    <a:pt x="144" y="1130"/>
                  </a:lnTo>
                  <a:lnTo>
                    <a:pt x="154" y="1148"/>
                  </a:lnTo>
                  <a:lnTo>
                    <a:pt x="163" y="1165"/>
                  </a:lnTo>
                  <a:lnTo>
                    <a:pt x="174" y="1181"/>
                  </a:lnTo>
                  <a:lnTo>
                    <a:pt x="184" y="1197"/>
                  </a:lnTo>
                  <a:lnTo>
                    <a:pt x="195" y="1210"/>
                  </a:lnTo>
                  <a:lnTo>
                    <a:pt x="206" y="1223"/>
                  </a:lnTo>
                  <a:lnTo>
                    <a:pt x="218" y="1234"/>
                  </a:lnTo>
                  <a:lnTo>
                    <a:pt x="230" y="1243"/>
                  </a:lnTo>
                  <a:lnTo>
                    <a:pt x="241" y="1251"/>
                  </a:lnTo>
                  <a:lnTo>
                    <a:pt x="253" y="1258"/>
                  </a:lnTo>
                  <a:lnTo>
                    <a:pt x="265" y="1264"/>
                  </a:lnTo>
                  <a:lnTo>
                    <a:pt x="278" y="1268"/>
                  </a:lnTo>
                  <a:lnTo>
                    <a:pt x="291" y="1270"/>
                  </a:lnTo>
                  <a:lnTo>
                    <a:pt x="303" y="1272"/>
                  </a:lnTo>
                  <a:lnTo>
                    <a:pt x="303" y="1272"/>
                  </a:lnTo>
                  <a:lnTo>
                    <a:pt x="316" y="1270"/>
                  </a:lnTo>
                  <a:lnTo>
                    <a:pt x="329" y="1268"/>
                  </a:lnTo>
                  <a:lnTo>
                    <a:pt x="341" y="1264"/>
                  </a:lnTo>
                  <a:lnTo>
                    <a:pt x="354" y="1258"/>
                  </a:lnTo>
                  <a:lnTo>
                    <a:pt x="366" y="1251"/>
                  </a:lnTo>
                  <a:lnTo>
                    <a:pt x="378" y="1243"/>
                  </a:lnTo>
                  <a:lnTo>
                    <a:pt x="390" y="1234"/>
                  </a:lnTo>
                  <a:lnTo>
                    <a:pt x="400" y="1223"/>
                  </a:lnTo>
                  <a:lnTo>
                    <a:pt x="412" y="1210"/>
                  </a:lnTo>
                  <a:lnTo>
                    <a:pt x="423" y="1197"/>
                  </a:lnTo>
                  <a:lnTo>
                    <a:pt x="434" y="1181"/>
                  </a:lnTo>
                  <a:lnTo>
                    <a:pt x="443" y="1165"/>
                  </a:lnTo>
                  <a:lnTo>
                    <a:pt x="454" y="1148"/>
                  </a:lnTo>
                  <a:lnTo>
                    <a:pt x="463" y="1130"/>
                  </a:lnTo>
                  <a:lnTo>
                    <a:pt x="473" y="1110"/>
                  </a:lnTo>
                  <a:lnTo>
                    <a:pt x="481" y="1090"/>
                  </a:lnTo>
                  <a:lnTo>
                    <a:pt x="490" y="1068"/>
                  </a:lnTo>
                  <a:lnTo>
                    <a:pt x="498" y="1046"/>
                  </a:lnTo>
                  <a:lnTo>
                    <a:pt x="512" y="1000"/>
                  </a:lnTo>
                  <a:lnTo>
                    <a:pt x="525" y="949"/>
                  </a:lnTo>
                  <a:lnTo>
                    <a:pt x="536" y="895"/>
                  </a:lnTo>
                  <a:lnTo>
                    <a:pt x="545" y="839"/>
                  </a:lnTo>
                  <a:lnTo>
                    <a:pt x="551" y="781"/>
                  </a:lnTo>
                  <a:lnTo>
                    <a:pt x="555" y="722"/>
                  </a:lnTo>
                  <a:lnTo>
                    <a:pt x="556" y="660"/>
                  </a:lnTo>
                  <a:lnTo>
                    <a:pt x="556" y="660"/>
                  </a:lnTo>
                  <a:lnTo>
                    <a:pt x="555" y="599"/>
                  </a:lnTo>
                  <a:lnTo>
                    <a:pt x="551" y="539"/>
                  </a:lnTo>
                  <a:lnTo>
                    <a:pt x="545" y="481"/>
                  </a:lnTo>
                  <a:lnTo>
                    <a:pt x="536" y="425"/>
                  </a:lnTo>
                  <a:lnTo>
                    <a:pt x="525" y="371"/>
                  </a:lnTo>
                  <a:lnTo>
                    <a:pt x="512" y="322"/>
                  </a:lnTo>
                  <a:lnTo>
                    <a:pt x="498" y="274"/>
                  </a:lnTo>
                  <a:lnTo>
                    <a:pt x="490" y="252"/>
                  </a:lnTo>
                  <a:lnTo>
                    <a:pt x="481" y="230"/>
                  </a:lnTo>
                  <a:lnTo>
                    <a:pt x="473" y="210"/>
                  </a:lnTo>
                  <a:lnTo>
                    <a:pt x="463" y="191"/>
                  </a:lnTo>
                  <a:lnTo>
                    <a:pt x="454" y="173"/>
                  </a:lnTo>
                  <a:lnTo>
                    <a:pt x="443" y="155"/>
                  </a:lnTo>
                  <a:lnTo>
                    <a:pt x="434" y="140"/>
                  </a:lnTo>
                  <a:lnTo>
                    <a:pt x="423" y="124"/>
                  </a:lnTo>
                  <a:lnTo>
                    <a:pt x="412" y="110"/>
                  </a:lnTo>
                  <a:lnTo>
                    <a:pt x="400" y="98"/>
                  </a:lnTo>
                  <a:lnTo>
                    <a:pt x="390" y="88"/>
                  </a:lnTo>
                  <a:lnTo>
                    <a:pt x="378" y="77"/>
                  </a:lnTo>
                  <a:lnTo>
                    <a:pt x="366" y="69"/>
                  </a:lnTo>
                  <a:lnTo>
                    <a:pt x="354" y="63"/>
                  </a:lnTo>
                  <a:lnTo>
                    <a:pt x="341" y="57"/>
                  </a:lnTo>
                  <a:lnTo>
                    <a:pt x="329" y="53"/>
                  </a:lnTo>
                  <a:lnTo>
                    <a:pt x="316" y="51"/>
                  </a:lnTo>
                  <a:lnTo>
                    <a:pt x="303" y="50"/>
                  </a:lnTo>
                  <a:lnTo>
                    <a:pt x="303" y="50"/>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26" name="Freeform 35"/>
            <p:cNvSpPr>
              <a:spLocks noEditPoints="1"/>
            </p:cNvSpPr>
            <p:nvPr/>
          </p:nvSpPr>
          <p:spPr bwMode="auto">
            <a:xfrm>
              <a:off x="4263631" y="4792644"/>
              <a:ext cx="627063" cy="447675"/>
            </a:xfrm>
            <a:custGeom>
              <a:avLst/>
              <a:gdLst>
                <a:gd name="T0" fmla="*/ 892 w 1186"/>
                <a:gd name="T1" fmla="*/ 846 h 848"/>
                <a:gd name="T2" fmla="*/ 771 w 1186"/>
                <a:gd name="T3" fmla="*/ 824 h 848"/>
                <a:gd name="T4" fmla="*/ 642 w 1186"/>
                <a:gd name="T5" fmla="*/ 783 h 848"/>
                <a:gd name="T6" fmla="*/ 508 w 1186"/>
                <a:gd name="T7" fmla="*/ 723 h 848"/>
                <a:gd name="T8" fmla="*/ 412 w 1186"/>
                <a:gd name="T9" fmla="*/ 669 h 848"/>
                <a:gd name="T10" fmla="*/ 301 w 1186"/>
                <a:gd name="T11" fmla="*/ 595 h 848"/>
                <a:gd name="T12" fmla="*/ 206 w 1186"/>
                <a:gd name="T13" fmla="*/ 517 h 848"/>
                <a:gd name="T14" fmla="*/ 127 w 1186"/>
                <a:gd name="T15" fmla="*/ 436 h 848"/>
                <a:gd name="T16" fmla="*/ 65 w 1186"/>
                <a:gd name="T17" fmla="*/ 356 h 848"/>
                <a:gd name="T18" fmla="*/ 24 w 1186"/>
                <a:gd name="T19" fmla="*/ 278 h 848"/>
                <a:gd name="T20" fmla="*/ 2 w 1186"/>
                <a:gd name="T21" fmla="*/ 204 h 848"/>
                <a:gd name="T22" fmla="*/ 3 w 1186"/>
                <a:gd name="T23" fmla="*/ 138 h 848"/>
                <a:gd name="T24" fmla="*/ 20 w 1186"/>
                <a:gd name="T25" fmla="*/ 94 h 848"/>
                <a:gd name="T26" fmla="*/ 54 w 1186"/>
                <a:gd name="T27" fmla="*/ 54 h 848"/>
                <a:gd name="T28" fmla="*/ 102 w 1186"/>
                <a:gd name="T29" fmla="*/ 24 h 848"/>
                <a:gd name="T30" fmla="*/ 164 w 1186"/>
                <a:gd name="T31" fmla="*/ 7 h 848"/>
                <a:gd name="T32" fmla="*/ 237 w 1186"/>
                <a:gd name="T33" fmla="*/ 0 h 848"/>
                <a:gd name="T34" fmla="*/ 323 w 1186"/>
                <a:gd name="T35" fmla="*/ 7 h 848"/>
                <a:gd name="T36" fmla="*/ 446 w 1186"/>
                <a:gd name="T37" fmla="*/ 33 h 848"/>
                <a:gd name="T38" fmla="*/ 577 w 1186"/>
                <a:gd name="T39" fmla="*/ 80 h 848"/>
                <a:gd name="T40" fmla="*/ 711 w 1186"/>
                <a:gd name="T41" fmla="*/ 144 h 848"/>
                <a:gd name="T42" fmla="*/ 852 w 1186"/>
                <a:gd name="T43" fmla="*/ 230 h 848"/>
                <a:gd name="T44" fmla="*/ 971 w 1186"/>
                <a:gd name="T45" fmla="*/ 324 h 848"/>
                <a:gd name="T46" fmla="*/ 1050 w 1186"/>
                <a:gd name="T47" fmla="*/ 404 h 848"/>
                <a:gd name="T48" fmla="*/ 1100 w 1186"/>
                <a:gd name="T49" fmla="*/ 464 h 848"/>
                <a:gd name="T50" fmla="*/ 1151 w 1186"/>
                <a:gd name="T51" fmla="*/ 548 h 848"/>
                <a:gd name="T52" fmla="*/ 1180 w 1186"/>
                <a:gd name="T53" fmla="*/ 625 h 848"/>
                <a:gd name="T54" fmla="*/ 1185 w 1186"/>
                <a:gd name="T55" fmla="*/ 695 h 848"/>
                <a:gd name="T56" fmla="*/ 1164 w 1186"/>
                <a:gd name="T57" fmla="*/ 754 h 848"/>
                <a:gd name="T58" fmla="*/ 1141 w 1186"/>
                <a:gd name="T59" fmla="*/ 786 h 848"/>
                <a:gd name="T60" fmla="*/ 1097 w 1186"/>
                <a:gd name="T61" fmla="*/ 818 h 848"/>
                <a:gd name="T62" fmla="*/ 1038 w 1186"/>
                <a:gd name="T63" fmla="*/ 838 h 848"/>
                <a:gd name="T64" fmla="*/ 967 w 1186"/>
                <a:gd name="T65" fmla="*/ 848 h 848"/>
                <a:gd name="T66" fmla="*/ 237 w 1186"/>
                <a:gd name="T67" fmla="*/ 51 h 848"/>
                <a:gd name="T68" fmla="*/ 139 w 1186"/>
                <a:gd name="T69" fmla="*/ 64 h 848"/>
                <a:gd name="T70" fmla="*/ 98 w 1186"/>
                <a:gd name="T71" fmla="*/ 83 h 848"/>
                <a:gd name="T72" fmla="*/ 69 w 1186"/>
                <a:gd name="T73" fmla="*/ 111 h 848"/>
                <a:gd name="T74" fmla="*/ 53 w 1186"/>
                <a:gd name="T75" fmla="*/ 143 h 848"/>
                <a:gd name="T76" fmla="*/ 51 w 1186"/>
                <a:gd name="T77" fmla="*/ 197 h 848"/>
                <a:gd name="T78" fmla="*/ 69 w 1186"/>
                <a:gd name="T79" fmla="*/ 260 h 848"/>
                <a:gd name="T80" fmla="*/ 107 w 1186"/>
                <a:gd name="T81" fmla="*/ 328 h 848"/>
                <a:gd name="T82" fmla="*/ 161 w 1186"/>
                <a:gd name="T83" fmla="*/ 399 h 848"/>
                <a:gd name="T84" fmla="*/ 317 w 1186"/>
                <a:gd name="T85" fmla="*/ 544 h 848"/>
                <a:gd name="T86" fmla="*/ 466 w 1186"/>
                <a:gd name="T87" fmla="*/ 644 h 848"/>
                <a:gd name="T88" fmla="*/ 593 w 1186"/>
                <a:gd name="T89" fmla="*/ 708 h 848"/>
                <a:gd name="T90" fmla="*/ 719 w 1186"/>
                <a:gd name="T91" fmla="*/ 756 h 848"/>
                <a:gd name="T92" fmla="*/ 840 w 1186"/>
                <a:gd name="T93" fmla="*/ 787 h 848"/>
                <a:gd name="T94" fmla="*/ 948 w 1186"/>
                <a:gd name="T95" fmla="*/ 798 h 848"/>
                <a:gd name="T96" fmla="*/ 1034 w 1186"/>
                <a:gd name="T97" fmla="*/ 789 h 848"/>
                <a:gd name="T98" fmla="*/ 1078 w 1186"/>
                <a:gd name="T99" fmla="*/ 771 h 848"/>
                <a:gd name="T100" fmla="*/ 1110 w 1186"/>
                <a:gd name="T101" fmla="*/ 746 h 848"/>
                <a:gd name="T102" fmla="*/ 1126 w 1186"/>
                <a:gd name="T103" fmla="*/ 720 h 848"/>
                <a:gd name="T104" fmla="*/ 1135 w 1186"/>
                <a:gd name="T105" fmla="*/ 670 h 848"/>
                <a:gd name="T106" fmla="*/ 1124 w 1186"/>
                <a:gd name="T107" fmla="*/ 612 h 848"/>
                <a:gd name="T108" fmla="*/ 1094 w 1186"/>
                <a:gd name="T109" fmla="*/ 546 h 848"/>
                <a:gd name="T110" fmla="*/ 1060 w 1186"/>
                <a:gd name="T111" fmla="*/ 494 h 848"/>
                <a:gd name="T112" fmla="*/ 995 w 1186"/>
                <a:gd name="T113" fmla="*/ 417 h 848"/>
                <a:gd name="T114" fmla="*/ 870 w 1186"/>
                <a:gd name="T115" fmla="*/ 306 h 848"/>
                <a:gd name="T116" fmla="*/ 719 w 1186"/>
                <a:gd name="T117" fmla="*/ 206 h 848"/>
                <a:gd name="T118" fmla="*/ 592 w 1186"/>
                <a:gd name="T119" fmla="*/ 140 h 848"/>
                <a:gd name="T120" fmla="*/ 465 w 1186"/>
                <a:gd name="T121" fmla="*/ 92 h 848"/>
                <a:gd name="T122" fmla="*/ 345 w 1186"/>
                <a:gd name="T123" fmla="*/ 61 h 848"/>
                <a:gd name="T124" fmla="*/ 237 w 1186"/>
                <a:gd name="T125" fmla="*/ 5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848">
                  <a:moveTo>
                    <a:pt x="948" y="848"/>
                  </a:moveTo>
                  <a:lnTo>
                    <a:pt x="948" y="848"/>
                  </a:lnTo>
                  <a:lnTo>
                    <a:pt x="921" y="847"/>
                  </a:lnTo>
                  <a:lnTo>
                    <a:pt x="892" y="846"/>
                  </a:lnTo>
                  <a:lnTo>
                    <a:pt x="863" y="842"/>
                  </a:lnTo>
                  <a:lnTo>
                    <a:pt x="833" y="837"/>
                  </a:lnTo>
                  <a:lnTo>
                    <a:pt x="802" y="831"/>
                  </a:lnTo>
                  <a:lnTo>
                    <a:pt x="771" y="824"/>
                  </a:lnTo>
                  <a:lnTo>
                    <a:pt x="739" y="816"/>
                  </a:lnTo>
                  <a:lnTo>
                    <a:pt x="707" y="805"/>
                  </a:lnTo>
                  <a:lnTo>
                    <a:pt x="674" y="794"/>
                  </a:lnTo>
                  <a:lnTo>
                    <a:pt x="642" y="783"/>
                  </a:lnTo>
                  <a:lnTo>
                    <a:pt x="609" y="770"/>
                  </a:lnTo>
                  <a:lnTo>
                    <a:pt x="576" y="755"/>
                  </a:lnTo>
                  <a:lnTo>
                    <a:pt x="541" y="740"/>
                  </a:lnTo>
                  <a:lnTo>
                    <a:pt x="508" y="723"/>
                  </a:lnTo>
                  <a:lnTo>
                    <a:pt x="475" y="705"/>
                  </a:lnTo>
                  <a:lnTo>
                    <a:pt x="441" y="686"/>
                  </a:lnTo>
                  <a:lnTo>
                    <a:pt x="441" y="686"/>
                  </a:lnTo>
                  <a:lnTo>
                    <a:pt x="412" y="669"/>
                  </a:lnTo>
                  <a:lnTo>
                    <a:pt x="383" y="651"/>
                  </a:lnTo>
                  <a:lnTo>
                    <a:pt x="355" y="633"/>
                  </a:lnTo>
                  <a:lnTo>
                    <a:pt x="327" y="614"/>
                  </a:lnTo>
                  <a:lnTo>
                    <a:pt x="301" y="595"/>
                  </a:lnTo>
                  <a:lnTo>
                    <a:pt x="276" y="576"/>
                  </a:lnTo>
                  <a:lnTo>
                    <a:pt x="251" y="556"/>
                  </a:lnTo>
                  <a:lnTo>
                    <a:pt x="228" y="537"/>
                  </a:lnTo>
                  <a:lnTo>
                    <a:pt x="206" y="517"/>
                  </a:lnTo>
                  <a:lnTo>
                    <a:pt x="185" y="496"/>
                  </a:lnTo>
                  <a:lnTo>
                    <a:pt x="164" y="476"/>
                  </a:lnTo>
                  <a:lnTo>
                    <a:pt x="145" y="456"/>
                  </a:lnTo>
                  <a:lnTo>
                    <a:pt x="127" y="436"/>
                  </a:lnTo>
                  <a:lnTo>
                    <a:pt x="109" y="416"/>
                  </a:lnTo>
                  <a:lnTo>
                    <a:pt x="94" y="396"/>
                  </a:lnTo>
                  <a:lnTo>
                    <a:pt x="78" y="375"/>
                  </a:lnTo>
                  <a:lnTo>
                    <a:pt x="65" y="356"/>
                  </a:lnTo>
                  <a:lnTo>
                    <a:pt x="53" y="336"/>
                  </a:lnTo>
                  <a:lnTo>
                    <a:pt x="41" y="317"/>
                  </a:lnTo>
                  <a:lnTo>
                    <a:pt x="32" y="297"/>
                  </a:lnTo>
                  <a:lnTo>
                    <a:pt x="24" y="278"/>
                  </a:lnTo>
                  <a:lnTo>
                    <a:pt x="16" y="259"/>
                  </a:lnTo>
                  <a:lnTo>
                    <a:pt x="10" y="241"/>
                  </a:lnTo>
                  <a:lnTo>
                    <a:pt x="6" y="222"/>
                  </a:lnTo>
                  <a:lnTo>
                    <a:pt x="2" y="204"/>
                  </a:lnTo>
                  <a:lnTo>
                    <a:pt x="0" y="188"/>
                  </a:lnTo>
                  <a:lnTo>
                    <a:pt x="0" y="170"/>
                  </a:lnTo>
                  <a:lnTo>
                    <a:pt x="1" y="154"/>
                  </a:lnTo>
                  <a:lnTo>
                    <a:pt x="3" y="138"/>
                  </a:lnTo>
                  <a:lnTo>
                    <a:pt x="8" y="122"/>
                  </a:lnTo>
                  <a:lnTo>
                    <a:pt x="13" y="108"/>
                  </a:lnTo>
                  <a:lnTo>
                    <a:pt x="20" y="94"/>
                  </a:lnTo>
                  <a:lnTo>
                    <a:pt x="20" y="94"/>
                  </a:lnTo>
                  <a:lnTo>
                    <a:pt x="27" y="83"/>
                  </a:lnTo>
                  <a:lnTo>
                    <a:pt x="35" y="73"/>
                  </a:lnTo>
                  <a:lnTo>
                    <a:pt x="45" y="63"/>
                  </a:lnTo>
                  <a:lnTo>
                    <a:pt x="54" y="54"/>
                  </a:lnTo>
                  <a:lnTo>
                    <a:pt x="65" y="45"/>
                  </a:lnTo>
                  <a:lnTo>
                    <a:pt x="77" y="38"/>
                  </a:lnTo>
                  <a:lnTo>
                    <a:pt x="89" y="31"/>
                  </a:lnTo>
                  <a:lnTo>
                    <a:pt x="102" y="24"/>
                  </a:lnTo>
                  <a:lnTo>
                    <a:pt x="116" y="19"/>
                  </a:lnTo>
                  <a:lnTo>
                    <a:pt x="132" y="14"/>
                  </a:lnTo>
                  <a:lnTo>
                    <a:pt x="147" y="10"/>
                  </a:lnTo>
                  <a:lnTo>
                    <a:pt x="164" y="7"/>
                  </a:lnTo>
                  <a:lnTo>
                    <a:pt x="180" y="4"/>
                  </a:lnTo>
                  <a:lnTo>
                    <a:pt x="199" y="2"/>
                  </a:lnTo>
                  <a:lnTo>
                    <a:pt x="217" y="1"/>
                  </a:lnTo>
                  <a:lnTo>
                    <a:pt x="237" y="0"/>
                  </a:lnTo>
                  <a:lnTo>
                    <a:pt x="237" y="0"/>
                  </a:lnTo>
                  <a:lnTo>
                    <a:pt x="264" y="1"/>
                  </a:lnTo>
                  <a:lnTo>
                    <a:pt x="293" y="4"/>
                  </a:lnTo>
                  <a:lnTo>
                    <a:pt x="323" y="7"/>
                  </a:lnTo>
                  <a:lnTo>
                    <a:pt x="352" y="12"/>
                  </a:lnTo>
                  <a:lnTo>
                    <a:pt x="383" y="18"/>
                  </a:lnTo>
                  <a:lnTo>
                    <a:pt x="414" y="25"/>
                  </a:lnTo>
                  <a:lnTo>
                    <a:pt x="446" y="33"/>
                  </a:lnTo>
                  <a:lnTo>
                    <a:pt x="478" y="43"/>
                  </a:lnTo>
                  <a:lnTo>
                    <a:pt x="510" y="54"/>
                  </a:lnTo>
                  <a:lnTo>
                    <a:pt x="543" y="65"/>
                  </a:lnTo>
                  <a:lnTo>
                    <a:pt x="577" y="80"/>
                  </a:lnTo>
                  <a:lnTo>
                    <a:pt x="610" y="94"/>
                  </a:lnTo>
                  <a:lnTo>
                    <a:pt x="643" y="109"/>
                  </a:lnTo>
                  <a:lnTo>
                    <a:pt x="676" y="126"/>
                  </a:lnTo>
                  <a:lnTo>
                    <a:pt x="711" y="144"/>
                  </a:lnTo>
                  <a:lnTo>
                    <a:pt x="744" y="162"/>
                  </a:lnTo>
                  <a:lnTo>
                    <a:pt x="744" y="162"/>
                  </a:lnTo>
                  <a:lnTo>
                    <a:pt x="799" y="196"/>
                  </a:lnTo>
                  <a:lnTo>
                    <a:pt x="852" y="230"/>
                  </a:lnTo>
                  <a:lnTo>
                    <a:pt x="902" y="267"/>
                  </a:lnTo>
                  <a:lnTo>
                    <a:pt x="926" y="286"/>
                  </a:lnTo>
                  <a:lnTo>
                    <a:pt x="948" y="305"/>
                  </a:lnTo>
                  <a:lnTo>
                    <a:pt x="971" y="324"/>
                  </a:lnTo>
                  <a:lnTo>
                    <a:pt x="992" y="344"/>
                  </a:lnTo>
                  <a:lnTo>
                    <a:pt x="1012" y="363"/>
                  </a:lnTo>
                  <a:lnTo>
                    <a:pt x="1031" y="384"/>
                  </a:lnTo>
                  <a:lnTo>
                    <a:pt x="1050" y="404"/>
                  </a:lnTo>
                  <a:lnTo>
                    <a:pt x="1068" y="424"/>
                  </a:lnTo>
                  <a:lnTo>
                    <a:pt x="1085" y="444"/>
                  </a:lnTo>
                  <a:lnTo>
                    <a:pt x="1100" y="464"/>
                  </a:lnTo>
                  <a:lnTo>
                    <a:pt x="1100" y="464"/>
                  </a:lnTo>
                  <a:lnTo>
                    <a:pt x="1114" y="486"/>
                  </a:lnTo>
                  <a:lnTo>
                    <a:pt x="1129" y="506"/>
                  </a:lnTo>
                  <a:lnTo>
                    <a:pt x="1141" y="527"/>
                  </a:lnTo>
                  <a:lnTo>
                    <a:pt x="1151" y="548"/>
                  </a:lnTo>
                  <a:lnTo>
                    <a:pt x="1161" y="568"/>
                  </a:lnTo>
                  <a:lnTo>
                    <a:pt x="1169" y="587"/>
                  </a:lnTo>
                  <a:lnTo>
                    <a:pt x="1175" y="606"/>
                  </a:lnTo>
                  <a:lnTo>
                    <a:pt x="1180" y="625"/>
                  </a:lnTo>
                  <a:lnTo>
                    <a:pt x="1183" y="643"/>
                  </a:lnTo>
                  <a:lnTo>
                    <a:pt x="1185" y="660"/>
                  </a:lnTo>
                  <a:lnTo>
                    <a:pt x="1186" y="678"/>
                  </a:lnTo>
                  <a:lnTo>
                    <a:pt x="1185" y="695"/>
                  </a:lnTo>
                  <a:lnTo>
                    <a:pt x="1181" y="710"/>
                  </a:lnTo>
                  <a:lnTo>
                    <a:pt x="1177" y="726"/>
                  </a:lnTo>
                  <a:lnTo>
                    <a:pt x="1171" y="741"/>
                  </a:lnTo>
                  <a:lnTo>
                    <a:pt x="1164" y="754"/>
                  </a:lnTo>
                  <a:lnTo>
                    <a:pt x="1164" y="754"/>
                  </a:lnTo>
                  <a:lnTo>
                    <a:pt x="1157" y="766"/>
                  </a:lnTo>
                  <a:lnTo>
                    <a:pt x="1150" y="777"/>
                  </a:lnTo>
                  <a:lnTo>
                    <a:pt x="1141" y="786"/>
                  </a:lnTo>
                  <a:lnTo>
                    <a:pt x="1131" y="794"/>
                  </a:lnTo>
                  <a:lnTo>
                    <a:pt x="1120" y="803"/>
                  </a:lnTo>
                  <a:lnTo>
                    <a:pt x="1109" y="811"/>
                  </a:lnTo>
                  <a:lnTo>
                    <a:pt x="1097" y="818"/>
                  </a:lnTo>
                  <a:lnTo>
                    <a:pt x="1082" y="824"/>
                  </a:lnTo>
                  <a:lnTo>
                    <a:pt x="1069" y="830"/>
                  </a:lnTo>
                  <a:lnTo>
                    <a:pt x="1054" y="835"/>
                  </a:lnTo>
                  <a:lnTo>
                    <a:pt x="1038" y="838"/>
                  </a:lnTo>
                  <a:lnTo>
                    <a:pt x="1022" y="842"/>
                  </a:lnTo>
                  <a:lnTo>
                    <a:pt x="1004" y="844"/>
                  </a:lnTo>
                  <a:lnTo>
                    <a:pt x="986" y="847"/>
                  </a:lnTo>
                  <a:lnTo>
                    <a:pt x="967" y="848"/>
                  </a:lnTo>
                  <a:lnTo>
                    <a:pt x="948" y="848"/>
                  </a:lnTo>
                  <a:lnTo>
                    <a:pt x="948" y="848"/>
                  </a:lnTo>
                  <a:close/>
                  <a:moveTo>
                    <a:pt x="237" y="51"/>
                  </a:moveTo>
                  <a:lnTo>
                    <a:pt x="237" y="51"/>
                  </a:lnTo>
                  <a:lnTo>
                    <a:pt x="206" y="51"/>
                  </a:lnTo>
                  <a:lnTo>
                    <a:pt x="177" y="55"/>
                  </a:lnTo>
                  <a:lnTo>
                    <a:pt x="151" y="61"/>
                  </a:lnTo>
                  <a:lnTo>
                    <a:pt x="139" y="64"/>
                  </a:lnTo>
                  <a:lnTo>
                    <a:pt x="128" y="68"/>
                  </a:lnTo>
                  <a:lnTo>
                    <a:pt x="117" y="73"/>
                  </a:lnTo>
                  <a:lnTo>
                    <a:pt x="107" y="78"/>
                  </a:lnTo>
                  <a:lnTo>
                    <a:pt x="98" y="83"/>
                  </a:lnTo>
                  <a:lnTo>
                    <a:pt x="89" y="89"/>
                  </a:lnTo>
                  <a:lnTo>
                    <a:pt x="82" y="96"/>
                  </a:lnTo>
                  <a:lnTo>
                    <a:pt x="75" y="103"/>
                  </a:lnTo>
                  <a:lnTo>
                    <a:pt x="69" y="111"/>
                  </a:lnTo>
                  <a:lnTo>
                    <a:pt x="64" y="119"/>
                  </a:lnTo>
                  <a:lnTo>
                    <a:pt x="64" y="119"/>
                  </a:lnTo>
                  <a:lnTo>
                    <a:pt x="58" y="131"/>
                  </a:lnTo>
                  <a:lnTo>
                    <a:pt x="53" y="143"/>
                  </a:lnTo>
                  <a:lnTo>
                    <a:pt x="51" y="156"/>
                  </a:lnTo>
                  <a:lnTo>
                    <a:pt x="50" y="169"/>
                  </a:lnTo>
                  <a:lnTo>
                    <a:pt x="50" y="183"/>
                  </a:lnTo>
                  <a:lnTo>
                    <a:pt x="51" y="197"/>
                  </a:lnTo>
                  <a:lnTo>
                    <a:pt x="53" y="213"/>
                  </a:lnTo>
                  <a:lnTo>
                    <a:pt x="57" y="228"/>
                  </a:lnTo>
                  <a:lnTo>
                    <a:pt x="63" y="244"/>
                  </a:lnTo>
                  <a:lnTo>
                    <a:pt x="69" y="260"/>
                  </a:lnTo>
                  <a:lnTo>
                    <a:pt x="77" y="277"/>
                  </a:lnTo>
                  <a:lnTo>
                    <a:pt x="85" y="293"/>
                  </a:lnTo>
                  <a:lnTo>
                    <a:pt x="95" y="310"/>
                  </a:lnTo>
                  <a:lnTo>
                    <a:pt x="107" y="328"/>
                  </a:lnTo>
                  <a:lnTo>
                    <a:pt x="118" y="346"/>
                  </a:lnTo>
                  <a:lnTo>
                    <a:pt x="132" y="363"/>
                  </a:lnTo>
                  <a:lnTo>
                    <a:pt x="146" y="381"/>
                  </a:lnTo>
                  <a:lnTo>
                    <a:pt x="161" y="399"/>
                  </a:lnTo>
                  <a:lnTo>
                    <a:pt x="194" y="436"/>
                  </a:lnTo>
                  <a:lnTo>
                    <a:pt x="232" y="473"/>
                  </a:lnTo>
                  <a:lnTo>
                    <a:pt x="273" y="508"/>
                  </a:lnTo>
                  <a:lnTo>
                    <a:pt x="317" y="544"/>
                  </a:lnTo>
                  <a:lnTo>
                    <a:pt x="364" y="578"/>
                  </a:lnTo>
                  <a:lnTo>
                    <a:pt x="414" y="612"/>
                  </a:lnTo>
                  <a:lnTo>
                    <a:pt x="466" y="644"/>
                  </a:lnTo>
                  <a:lnTo>
                    <a:pt x="466" y="644"/>
                  </a:lnTo>
                  <a:lnTo>
                    <a:pt x="497" y="662"/>
                  </a:lnTo>
                  <a:lnTo>
                    <a:pt x="529" y="678"/>
                  </a:lnTo>
                  <a:lnTo>
                    <a:pt x="561" y="694"/>
                  </a:lnTo>
                  <a:lnTo>
                    <a:pt x="593" y="708"/>
                  </a:lnTo>
                  <a:lnTo>
                    <a:pt x="625" y="722"/>
                  </a:lnTo>
                  <a:lnTo>
                    <a:pt x="657" y="735"/>
                  </a:lnTo>
                  <a:lnTo>
                    <a:pt x="688" y="747"/>
                  </a:lnTo>
                  <a:lnTo>
                    <a:pt x="719" y="756"/>
                  </a:lnTo>
                  <a:lnTo>
                    <a:pt x="750" y="766"/>
                  </a:lnTo>
                  <a:lnTo>
                    <a:pt x="781" y="774"/>
                  </a:lnTo>
                  <a:lnTo>
                    <a:pt x="811" y="781"/>
                  </a:lnTo>
                  <a:lnTo>
                    <a:pt x="840" y="787"/>
                  </a:lnTo>
                  <a:lnTo>
                    <a:pt x="869" y="792"/>
                  </a:lnTo>
                  <a:lnTo>
                    <a:pt x="896" y="796"/>
                  </a:lnTo>
                  <a:lnTo>
                    <a:pt x="922" y="797"/>
                  </a:lnTo>
                  <a:lnTo>
                    <a:pt x="948" y="798"/>
                  </a:lnTo>
                  <a:lnTo>
                    <a:pt x="948" y="798"/>
                  </a:lnTo>
                  <a:lnTo>
                    <a:pt x="979" y="797"/>
                  </a:lnTo>
                  <a:lnTo>
                    <a:pt x="1008" y="793"/>
                  </a:lnTo>
                  <a:lnTo>
                    <a:pt x="1034" y="789"/>
                  </a:lnTo>
                  <a:lnTo>
                    <a:pt x="1046" y="785"/>
                  </a:lnTo>
                  <a:lnTo>
                    <a:pt x="1057" y="780"/>
                  </a:lnTo>
                  <a:lnTo>
                    <a:pt x="1068" y="775"/>
                  </a:lnTo>
                  <a:lnTo>
                    <a:pt x="1078" y="771"/>
                  </a:lnTo>
                  <a:lnTo>
                    <a:pt x="1087" y="765"/>
                  </a:lnTo>
                  <a:lnTo>
                    <a:pt x="1095" y="759"/>
                  </a:lnTo>
                  <a:lnTo>
                    <a:pt x="1104" y="753"/>
                  </a:lnTo>
                  <a:lnTo>
                    <a:pt x="1110" y="746"/>
                  </a:lnTo>
                  <a:lnTo>
                    <a:pt x="1116" y="737"/>
                  </a:lnTo>
                  <a:lnTo>
                    <a:pt x="1122" y="729"/>
                  </a:lnTo>
                  <a:lnTo>
                    <a:pt x="1122" y="729"/>
                  </a:lnTo>
                  <a:lnTo>
                    <a:pt x="1126" y="720"/>
                  </a:lnTo>
                  <a:lnTo>
                    <a:pt x="1131" y="708"/>
                  </a:lnTo>
                  <a:lnTo>
                    <a:pt x="1133" y="696"/>
                  </a:lnTo>
                  <a:lnTo>
                    <a:pt x="1135" y="683"/>
                  </a:lnTo>
                  <a:lnTo>
                    <a:pt x="1135" y="670"/>
                  </a:lnTo>
                  <a:lnTo>
                    <a:pt x="1135" y="657"/>
                  </a:lnTo>
                  <a:lnTo>
                    <a:pt x="1132" y="643"/>
                  </a:lnTo>
                  <a:lnTo>
                    <a:pt x="1129" y="627"/>
                  </a:lnTo>
                  <a:lnTo>
                    <a:pt x="1124" y="612"/>
                  </a:lnTo>
                  <a:lnTo>
                    <a:pt x="1118" y="596"/>
                  </a:lnTo>
                  <a:lnTo>
                    <a:pt x="1112" y="580"/>
                  </a:lnTo>
                  <a:lnTo>
                    <a:pt x="1104" y="563"/>
                  </a:lnTo>
                  <a:lnTo>
                    <a:pt x="1094" y="546"/>
                  </a:lnTo>
                  <a:lnTo>
                    <a:pt x="1084" y="530"/>
                  </a:lnTo>
                  <a:lnTo>
                    <a:pt x="1073" y="512"/>
                  </a:lnTo>
                  <a:lnTo>
                    <a:pt x="1060" y="494"/>
                  </a:lnTo>
                  <a:lnTo>
                    <a:pt x="1060" y="494"/>
                  </a:lnTo>
                  <a:lnTo>
                    <a:pt x="1046" y="475"/>
                  </a:lnTo>
                  <a:lnTo>
                    <a:pt x="1029" y="455"/>
                  </a:lnTo>
                  <a:lnTo>
                    <a:pt x="1012" y="436"/>
                  </a:lnTo>
                  <a:lnTo>
                    <a:pt x="995" y="417"/>
                  </a:lnTo>
                  <a:lnTo>
                    <a:pt x="977" y="398"/>
                  </a:lnTo>
                  <a:lnTo>
                    <a:pt x="957" y="379"/>
                  </a:lnTo>
                  <a:lnTo>
                    <a:pt x="915" y="342"/>
                  </a:lnTo>
                  <a:lnTo>
                    <a:pt x="870" y="306"/>
                  </a:lnTo>
                  <a:lnTo>
                    <a:pt x="822" y="271"/>
                  </a:lnTo>
                  <a:lnTo>
                    <a:pt x="771" y="238"/>
                  </a:lnTo>
                  <a:lnTo>
                    <a:pt x="719" y="206"/>
                  </a:lnTo>
                  <a:lnTo>
                    <a:pt x="719" y="206"/>
                  </a:lnTo>
                  <a:lnTo>
                    <a:pt x="687" y="188"/>
                  </a:lnTo>
                  <a:lnTo>
                    <a:pt x="655" y="171"/>
                  </a:lnTo>
                  <a:lnTo>
                    <a:pt x="624" y="156"/>
                  </a:lnTo>
                  <a:lnTo>
                    <a:pt x="592" y="140"/>
                  </a:lnTo>
                  <a:lnTo>
                    <a:pt x="560" y="126"/>
                  </a:lnTo>
                  <a:lnTo>
                    <a:pt x="528" y="114"/>
                  </a:lnTo>
                  <a:lnTo>
                    <a:pt x="496" y="102"/>
                  </a:lnTo>
                  <a:lnTo>
                    <a:pt x="465" y="92"/>
                  </a:lnTo>
                  <a:lnTo>
                    <a:pt x="434" y="82"/>
                  </a:lnTo>
                  <a:lnTo>
                    <a:pt x="405" y="74"/>
                  </a:lnTo>
                  <a:lnTo>
                    <a:pt x="375" y="67"/>
                  </a:lnTo>
                  <a:lnTo>
                    <a:pt x="345" y="61"/>
                  </a:lnTo>
                  <a:lnTo>
                    <a:pt x="317" y="57"/>
                  </a:lnTo>
                  <a:lnTo>
                    <a:pt x="289" y="54"/>
                  </a:lnTo>
                  <a:lnTo>
                    <a:pt x="262" y="51"/>
                  </a:lnTo>
                  <a:lnTo>
                    <a:pt x="237" y="51"/>
                  </a:lnTo>
                  <a:lnTo>
                    <a:pt x="237" y="5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27" name="Freeform 36"/>
            <p:cNvSpPr>
              <a:spLocks noEditPoints="1"/>
            </p:cNvSpPr>
            <p:nvPr/>
          </p:nvSpPr>
          <p:spPr bwMode="auto">
            <a:xfrm>
              <a:off x="4263631" y="4792644"/>
              <a:ext cx="627063" cy="447675"/>
            </a:xfrm>
            <a:custGeom>
              <a:avLst/>
              <a:gdLst>
                <a:gd name="T0" fmla="*/ 237 w 1186"/>
                <a:gd name="T1" fmla="*/ 848 h 848"/>
                <a:gd name="T2" fmla="*/ 164 w 1186"/>
                <a:gd name="T3" fmla="*/ 842 h 848"/>
                <a:gd name="T4" fmla="*/ 102 w 1186"/>
                <a:gd name="T5" fmla="*/ 824 h 848"/>
                <a:gd name="T6" fmla="*/ 54 w 1186"/>
                <a:gd name="T7" fmla="*/ 794 h 848"/>
                <a:gd name="T8" fmla="*/ 20 w 1186"/>
                <a:gd name="T9" fmla="*/ 754 h 848"/>
                <a:gd name="T10" fmla="*/ 3 w 1186"/>
                <a:gd name="T11" fmla="*/ 710 h 848"/>
                <a:gd name="T12" fmla="*/ 2 w 1186"/>
                <a:gd name="T13" fmla="*/ 643 h 848"/>
                <a:gd name="T14" fmla="*/ 25 w 1186"/>
                <a:gd name="T15" fmla="*/ 568 h 848"/>
                <a:gd name="T16" fmla="*/ 70 w 1186"/>
                <a:gd name="T17" fmla="*/ 486 h 848"/>
                <a:gd name="T18" fmla="*/ 117 w 1186"/>
                <a:gd name="T19" fmla="*/ 424 h 848"/>
                <a:gd name="T20" fmla="*/ 193 w 1186"/>
                <a:gd name="T21" fmla="*/ 344 h 848"/>
                <a:gd name="T22" fmla="*/ 283 w 1186"/>
                <a:gd name="T23" fmla="*/ 267 h 848"/>
                <a:gd name="T24" fmla="*/ 441 w 1186"/>
                <a:gd name="T25" fmla="*/ 162 h 848"/>
                <a:gd name="T26" fmla="*/ 576 w 1186"/>
                <a:gd name="T27" fmla="*/ 94 h 848"/>
                <a:gd name="T28" fmla="*/ 707 w 1186"/>
                <a:gd name="T29" fmla="*/ 43 h 848"/>
                <a:gd name="T30" fmla="*/ 833 w 1186"/>
                <a:gd name="T31" fmla="*/ 12 h 848"/>
                <a:gd name="T32" fmla="*/ 948 w 1186"/>
                <a:gd name="T33" fmla="*/ 0 h 848"/>
                <a:gd name="T34" fmla="*/ 1004 w 1186"/>
                <a:gd name="T35" fmla="*/ 4 h 848"/>
                <a:gd name="T36" fmla="*/ 1069 w 1186"/>
                <a:gd name="T37" fmla="*/ 19 h 848"/>
                <a:gd name="T38" fmla="*/ 1120 w 1186"/>
                <a:gd name="T39" fmla="*/ 45 h 848"/>
                <a:gd name="T40" fmla="*/ 1157 w 1186"/>
                <a:gd name="T41" fmla="*/ 83 h 848"/>
                <a:gd name="T42" fmla="*/ 1177 w 1186"/>
                <a:gd name="T43" fmla="*/ 122 h 848"/>
                <a:gd name="T44" fmla="*/ 1185 w 1186"/>
                <a:gd name="T45" fmla="*/ 188 h 848"/>
                <a:gd name="T46" fmla="*/ 1169 w 1186"/>
                <a:gd name="T47" fmla="*/ 259 h 848"/>
                <a:gd name="T48" fmla="*/ 1132 w 1186"/>
                <a:gd name="T49" fmla="*/ 336 h 848"/>
                <a:gd name="T50" fmla="*/ 1075 w 1186"/>
                <a:gd name="T51" fmla="*/ 416 h 848"/>
                <a:gd name="T52" fmla="*/ 1001 w 1186"/>
                <a:gd name="T53" fmla="*/ 496 h 848"/>
                <a:gd name="T54" fmla="*/ 909 w 1186"/>
                <a:gd name="T55" fmla="*/ 576 h 848"/>
                <a:gd name="T56" fmla="*/ 802 w 1186"/>
                <a:gd name="T57" fmla="*/ 651 h 848"/>
                <a:gd name="T58" fmla="*/ 711 w 1186"/>
                <a:gd name="T59" fmla="*/ 705 h 848"/>
                <a:gd name="T60" fmla="*/ 577 w 1186"/>
                <a:gd name="T61" fmla="*/ 770 h 848"/>
                <a:gd name="T62" fmla="*/ 446 w 1186"/>
                <a:gd name="T63" fmla="*/ 816 h 848"/>
                <a:gd name="T64" fmla="*/ 323 w 1186"/>
                <a:gd name="T65" fmla="*/ 842 h 848"/>
                <a:gd name="T66" fmla="*/ 237 w 1186"/>
                <a:gd name="T67" fmla="*/ 848 h 848"/>
                <a:gd name="T68" fmla="*/ 896 w 1186"/>
                <a:gd name="T69" fmla="*/ 54 h 848"/>
                <a:gd name="T70" fmla="*/ 781 w 1186"/>
                <a:gd name="T71" fmla="*/ 74 h 848"/>
                <a:gd name="T72" fmla="*/ 657 w 1186"/>
                <a:gd name="T73" fmla="*/ 114 h 848"/>
                <a:gd name="T74" fmla="*/ 529 w 1186"/>
                <a:gd name="T75" fmla="*/ 171 h 848"/>
                <a:gd name="T76" fmla="*/ 413 w 1186"/>
                <a:gd name="T77" fmla="*/ 238 h 848"/>
                <a:gd name="T78" fmla="*/ 229 w 1186"/>
                <a:gd name="T79" fmla="*/ 379 h 848"/>
                <a:gd name="T80" fmla="*/ 155 w 1186"/>
                <a:gd name="T81" fmla="*/ 455 h 848"/>
                <a:gd name="T82" fmla="*/ 113 w 1186"/>
                <a:gd name="T83" fmla="*/ 512 h 848"/>
                <a:gd name="T84" fmla="*/ 73 w 1186"/>
                <a:gd name="T85" fmla="*/ 580 h 848"/>
                <a:gd name="T86" fmla="*/ 53 w 1186"/>
                <a:gd name="T87" fmla="*/ 643 h 848"/>
                <a:gd name="T88" fmla="*/ 52 w 1186"/>
                <a:gd name="T89" fmla="*/ 696 h 848"/>
                <a:gd name="T90" fmla="*/ 64 w 1186"/>
                <a:gd name="T91" fmla="*/ 729 h 848"/>
                <a:gd name="T92" fmla="*/ 89 w 1186"/>
                <a:gd name="T93" fmla="*/ 759 h 848"/>
                <a:gd name="T94" fmla="*/ 128 w 1186"/>
                <a:gd name="T95" fmla="*/ 780 h 848"/>
                <a:gd name="T96" fmla="*/ 206 w 1186"/>
                <a:gd name="T97" fmla="*/ 797 h 848"/>
                <a:gd name="T98" fmla="*/ 289 w 1186"/>
                <a:gd name="T99" fmla="*/ 796 h 848"/>
                <a:gd name="T100" fmla="*/ 405 w 1186"/>
                <a:gd name="T101" fmla="*/ 774 h 848"/>
                <a:gd name="T102" fmla="*/ 528 w 1186"/>
                <a:gd name="T103" fmla="*/ 735 h 848"/>
                <a:gd name="T104" fmla="*/ 655 w 1186"/>
                <a:gd name="T105" fmla="*/ 678 h 848"/>
                <a:gd name="T106" fmla="*/ 771 w 1186"/>
                <a:gd name="T107" fmla="*/ 612 h 848"/>
                <a:gd name="T108" fmla="*/ 953 w 1186"/>
                <a:gd name="T109" fmla="*/ 473 h 848"/>
                <a:gd name="T110" fmla="*/ 1053 w 1186"/>
                <a:gd name="T111" fmla="*/ 363 h 848"/>
                <a:gd name="T112" fmla="*/ 1100 w 1186"/>
                <a:gd name="T113" fmla="*/ 293 h 848"/>
                <a:gd name="T114" fmla="*/ 1128 w 1186"/>
                <a:gd name="T115" fmla="*/ 228 h 848"/>
                <a:gd name="T116" fmla="*/ 1136 w 1186"/>
                <a:gd name="T117" fmla="*/ 169 h 848"/>
                <a:gd name="T118" fmla="*/ 1122 w 1186"/>
                <a:gd name="T119" fmla="*/ 119 h 848"/>
                <a:gd name="T120" fmla="*/ 1104 w 1186"/>
                <a:gd name="T121" fmla="*/ 96 h 848"/>
                <a:gd name="T122" fmla="*/ 1068 w 1186"/>
                <a:gd name="T123" fmla="*/ 73 h 848"/>
                <a:gd name="T124" fmla="*/ 1008 w 1186"/>
                <a:gd name="T125" fmla="*/ 5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848">
                  <a:moveTo>
                    <a:pt x="237" y="848"/>
                  </a:moveTo>
                  <a:lnTo>
                    <a:pt x="237" y="848"/>
                  </a:lnTo>
                  <a:lnTo>
                    <a:pt x="237" y="848"/>
                  </a:lnTo>
                  <a:lnTo>
                    <a:pt x="237" y="848"/>
                  </a:lnTo>
                  <a:lnTo>
                    <a:pt x="217" y="848"/>
                  </a:lnTo>
                  <a:lnTo>
                    <a:pt x="199" y="847"/>
                  </a:lnTo>
                  <a:lnTo>
                    <a:pt x="180" y="844"/>
                  </a:lnTo>
                  <a:lnTo>
                    <a:pt x="164" y="842"/>
                  </a:lnTo>
                  <a:lnTo>
                    <a:pt x="147" y="838"/>
                  </a:lnTo>
                  <a:lnTo>
                    <a:pt x="132" y="835"/>
                  </a:lnTo>
                  <a:lnTo>
                    <a:pt x="116" y="830"/>
                  </a:lnTo>
                  <a:lnTo>
                    <a:pt x="102" y="824"/>
                  </a:lnTo>
                  <a:lnTo>
                    <a:pt x="89" y="818"/>
                  </a:lnTo>
                  <a:lnTo>
                    <a:pt x="77" y="811"/>
                  </a:lnTo>
                  <a:lnTo>
                    <a:pt x="65" y="803"/>
                  </a:lnTo>
                  <a:lnTo>
                    <a:pt x="54" y="794"/>
                  </a:lnTo>
                  <a:lnTo>
                    <a:pt x="45" y="786"/>
                  </a:lnTo>
                  <a:lnTo>
                    <a:pt x="35" y="777"/>
                  </a:lnTo>
                  <a:lnTo>
                    <a:pt x="27" y="766"/>
                  </a:lnTo>
                  <a:lnTo>
                    <a:pt x="20" y="754"/>
                  </a:lnTo>
                  <a:lnTo>
                    <a:pt x="20" y="754"/>
                  </a:lnTo>
                  <a:lnTo>
                    <a:pt x="13" y="741"/>
                  </a:lnTo>
                  <a:lnTo>
                    <a:pt x="8" y="726"/>
                  </a:lnTo>
                  <a:lnTo>
                    <a:pt x="3" y="710"/>
                  </a:lnTo>
                  <a:lnTo>
                    <a:pt x="1" y="695"/>
                  </a:lnTo>
                  <a:lnTo>
                    <a:pt x="0" y="678"/>
                  </a:lnTo>
                  <a:lnTo>
                    <a:pt x="0" y="660"/>
                  </a:lnTo>
                  <a:lnTo>
                    <a:pt x="2" y="643"/>
                  </a:lnTo>
                  <a:lnTo>
                    <a:pt x="6" y="625"/>
                  </a:lnTo>
                  <a:lnTo>
                    <a:pt x="10" y="606"/>
                  </a:lnTo>
                  <a:lnTo>
                    <a:pt x="16" y="587"/>
                  </a:lnTo>
                  <a:lnTo>
                    <a:pt x="25" y="568"/>
                  </a:lnTo>
                  <a:lnTo>
                    <a:pt x="33" y="548"/>
                  </a:lnTo>
                  <a:lnTo>
                    <a:pt x="44" y="527"/>
                  </a:lnTo>
                  <a:lnTo>
                    <a:pt x="57" y="506"/>
                  </a:lnTo>
                  <a:lnTo>
                    <a:pt x="70" y="486"/>
                  </a:lnTo>
                  <a:lnTo>
                    <a:pt x="85" y="464"/>
                  </a:lnTo>
                  <a:lnTo>
                    <a:pt x="85" y="464"/>
                  </a:lnTo>
                  <a:lnTo>
                    <a:pt x="101" y="444"/>
                  </a:lnTo>
                  <a:lnTo>
                    <a:pt x="117" y="424"/>
                  </a:lnTo>
                  <a:lnTo>
                    <a:pt x="135" y="404"/>
                  </a:lnTo>
                  <a:lnTo>
                    <a:pt x="153" y="384"/>
                  </a:lnTo>
                  <a:lnTo>
                    <a:pt x="173" y="363"/>
                  </a:lnTo>
                  <a:lnTo>
                    <a:pt x="193" y="344"/>
                  </a:lnTo>
                  <a:lnTo>
                    <a:pt x="215" y="324"/>
                  </a:lnTo>
                  <a:lnTo>
                    <a:pt x="237" y="305"/>
                  </a:lnTo>
                  <a:lnTo>
                    <a:pt x="260" y="286"/>
                  </a:lnTo>
                  <a:lnTo>
                    <a:pt x="283" y="267"/>
                  </a:lnTo>
                  <a:lnTo>
                    <a:pt x="333" y="230"/>
                  </a:lnTo>
                  <a:lnTo>
                    <a:pt x="386" y="196"/>
                  </a:lnTo>
                  <a:lnTo>
                    <a:pt x="441" y="162"/>
                  </a:lnTo>
                  <a:lnTo>
                    <a:pt x="441" y="162"/>
                  </a:lnTo>
                  <a:lnTo>
                    <a:pt x="475" y="144"/>
                  </a:lnTo>
                  <a:lnTo>
                    <a:pt x="508" y="126"/>
                  </a:lnTo>
                  <a:lnTo>
                    <a:pt x="541" y="109"/>
                  </a:lnTo>
                  <a:lnTo>
                    <a:pt x="576" y="94"/>
                  </a:lnTo>
                  <a:lnTo>
                    <a:pt x="609" y="80"/>
                  </a:lnTo>
                  <a:lnTo>
                    <a:pt x="642" y="65"/>
                  </a:lnTo>
                  <a:lnTo>
                    <a:pt x="674" y="54"/>
                  </a:lnTo>
                  <a:lnTo>
                    <a:pt x="707" y="43"/>
                  </a:lnTo>
                  <a:lnTo>
                    <a:pt x="739" y="33"/>
                  </a:lnTo>
                  <a:lnTo>
                    <a:pt x="771" y="25"/>
                  </a:lnTo>
                  <a:lnTo>
                    <a:pt x="802" y="18"/>
                  </a:lnTo>
                  <a:lnTo>
                    <a:pt x="833" y="12"/>
                  </a:lnTo>
                  <a:lnTo>
                    <a:pt x="863" y="7"/>
                  </a:lnTo>
                  <a:lnTo>
                    <a:pt x="892" y="4"/>
                  </a:lnTo>
                  <a:lnTo>
                    <a:pt x="921" y="1"/>
                  </a:lnTo>
                  <a:lnTo>
                    <a:pt x="948" y="0"/>
                  </a:lnTo>
                  <a:lnTo>
                    <a:pt x="948" y="0"/>
                  </a:lnTo>
                  <a:lnTo>
                    <a:pt x="967" y="1"/>
                  </a:lnTo>
                  <a:lnTo>
                    <a:pt x="986" y="2"/>
                  </a:lnTo>
                  <a:lnTo>
                    <a:pt x="1004" y="4"/>
                  </a:lnTo>
                  <a:lnTo>
                    <a:pt x="1022" y="7"/>
                  </a:lnTo>
                  <a:lnTo>
                    <a:pt x="1038" y="10"/>
                  </a:lnTo>
                  <a:lnTo>
                    <a:pt x="1054" y="14"/>
                  </a:lnTo>
                  <a:lnTo>
                    <a:pt x="1069" y="19"/>
                  </a:lnTo>
                  <a:lnTo>
                    <a:pt x="1082" y="24"/>
                  </a:lnTo>
                  <a:lnTo>
                    <a:pt x="1097" y="31"/>
                  </a:lnTo>
                  <a:lnTo>
                    <a:pt x="1109" y="38"/>
                  </a:lnTo>
                  <a:lnTo>
                    <a:pt x="1120" y="45"/>
                  </a:lnTo>
                  <a:lnTo>
                    <a:pt x="1131" y="54"/>
                  </a:lnTo>
                  <a:lnTo>
                    <a:pt x="1141" y="63"/>
                  </a:lnTo>
                  <a:lnTo>
                    <a:pt x="1150" y="73"/>
                  </a:lnTo>
                  <a:lnTo>
                    <a:pt x="1157" y="83"/>
                  </a:lnTo>
                  <a:lnTo>
                    <a:pt x="1164" y="94"/>
                  </a:lnTo>
                  <a:lnTo>
                    <a:pt x="1164" y="94"/>
                  </a:lnTo>
                  <a:lnTo>
                    <a:pt x="1171" y="108"/>
                  </a:lnTo>
                  <a:lnTo>
                    <a:pt x="1177" y="122"/>
                  </a:lnTo>
                  <a:lnTo>
                    <a:pt x="1181" y="138"/>
                  </a:lnTo>
                  <a:lnTo>
                    <a:pt x="1185" y="154"/>
                  </a:lnTo>
                  <a:lnTo>
                    <a:pt x="1186" y="170"/>
                  </a:lnTo>
                  <a:lnTo>
                    <a:pt x="1185" y="188"/>
                  </a:lnTo>
                  <a:lnTo>
                    <a:pt x="1183" y="204"/>
                  </a:lnTo>
                  <a:lnTo>
                    <a:pt x="1180" y="222"/>
                  </a:lnTo>
                  <a:lnTo>
                    <a:pt x="1175" y="241"/>
                  </a:lnTo>
                  <a:lnTo>
                    <a:pt x="1169" y="259"/>
                  </a:lnTo>
                  <a:lnTo>
                    <a:pt x="1162" y="278"/>
                  </a:lnTo>
                  <a:lnTo>
                    <a:pt x="1154" y="297"/>
                  </a:lnTo>
                  <a:lnTo>
                    <a:pt x="1143" y="317"/>
                  </a:lnTo>
                  <a:lnTo>
                    <a:pt x="1132" y="336"/>
                  </a:lnTo>
                  <a:lnTo>
                    <a:pt x="1120" y="356"/>
                  </a:lnTo>
                  <a:lnTo>
                    <a:pt x="1106" y="375"/>
                  </a:lnTo>
                  <a:lnTo>
                    <a:pt x="1092" y="396"/>
                  </a:lnTo>
                  <a:lnTo>
                    <a:pt x="1075" y="416"/>
                  </a:lnTo>
                  <a:lnTo>
                    <a:pt x="1059" y="436"/>
                  </a:lnTo>
                  <a:lnTo>
                    <a:pt x="1041" y="456"/>
                  </a:lnTo>
                  <a:lnTo>
                    <a:pt x="1021" y="476"/>
                  </a:lnTo>
                  <a:lnTo>
                    <a:pt x="1001" y="496"/>
                  </a:lnTo>
                  <a:lnTo>
                    <a:pt x="979" y="517"/>
                  </a:lnTo>
                  <a:lnTo>
                    <a:pt x="957" y="537"/>
                  </a:lnTo>
                  <a:lnTo>
                    <a:pt x="934" y="556"/>
                  </a:lnTo>
                  <a:lnTo>
                    <a:pt x="909" y="576"/>
                  </a:lnTo>
                  <a:lnTo>
                    <a:pt x="884" y="595"/>
                  </a:lnTo>
                  <a:lnTo>
                    <a:pt x="858" y="614"/>
                  </a:lnTo>
                  <a:lnTo>
                    <a:pt x="831" y="633"/>
                  </a:lnTo>
                  <a:lnTo>
                    <a:pt x="802" y="651"/>
                  </a:lnTo>
                  <a:lnTo>
                    <a:pt x="774" y="669"/>
                  </a:lnTo>
                  <a:lnTo>
                    <a:pt x="744" y="686"/>
                  </a:lnTo>
                  <a:lnTo>
                    <a:pt x="744" y="686"/>
                  </a:lnTo>
                  <a:lnTo>
                    <a:pt x="711" y="705"/>
                  </a:lnTo>
                  <a:lnTo>
                    <a:pt x="676" y="723"/>
                  </a:lnTo>
                  <a:lnTo>
                    <a:pt x="643" y="740"/>
                  </a:lnTo>
                  <a:lnTo>
                    <a:pt x="610" y="755"/>
                  </a:lnTo>
                  <a:lnTo>
                    <a:pt x="577" y="770"/>
                  </a:lnTo>
                  <a:lnTo>
                    <a:pt x="543" y="783"/>
                  </a:lnTo>
                  <a:lnTo>
                    <a:pt x="510" y="794"/>
                  </a:lnTo>
                  <a:lnTo>
                    <a:pt x="478" y="805"/>
                  </a:lnTo>
                  <a:lnTo>
                    <a:pt x="446" y="816"/>
                  </a:lnTo>
                  <a:lnTo>
                    <a:pt x="414" y="824"/>
                  </a:lnTo>
                  <a:lnTo>
                    <a:pt x="383" y="831"/>
                  </a:lnTo>
                  <a:lnTo>
                    <a:pt x="352" y="837"/>
                  </a:lnTo>
                  <a:lnTo>
                    <a:pt x="323" y="842"/>
                  </a:lnTo>
                  <a:lnTo>
                    <a:pt x="293" y="846"/>
                  </a:lnTo>
                  <a:lnTo>
                    <a:pt x="264" y="847"/>
                  </a:lnTo>
                  <a:lnTo>
                    <a:pt x="237" y="848"/>
                  </a:lnTo>
                  <a:lnTo>
                    <a:pt x="237" y="848"/>
                  </a:lnTo>
                  <a:close/>
                  <a:moveTo>
                    <a:pt x="948" y="51"/>
                  </a:moveTo>
                  <a:lnTo>
                    <a:pt x="948" y="51"/>
                  </a:lnTo>
                  <a:lnTo>
                    <a:pt x="922" y="51"/>
                  </a:lnTo>
                  <a:lnTo>
                    <a:pt x="896" y="54"/>
                  </a:lnTo>
                  <a:lnTo>
                    <a:pt x="869" y="57"/>
                  </a:lnTo>
                  <a:lnTo>
                    <a:pt x="840" y="61"/>
                  </a:lnTo>
                  <a:lnTo>
                    <a:pt x="811" y="67"/>
                  </a:lnTo>
                  <a:lnTo>
                    <a:pt x="781" y="74"/>
                  </a:lnTo>
                  <a:lnTo>
                    <a:pt x="750" y="82"/>
                  </a:lnTo>
                  <a:lnTo>
                    <a:pt x="719" y="92"/>
                  </a:lnTo>
                  <a:lnTo>
                    <a:pt x="688" y="102"/>
                  </a:lnTo>
                  <a:lnTo>
                    <a:pt x="657" y="114"/>
                  </a:lnTo>
                  <a:lnTo>
                    <a:pt x="625" y="126"/>
                  </a:lnTo>
                  <a:lnTo>
                    <a:pt x="593" y="140"/>
                  </a:lnTo>
                  <a:lnTo>
                    <a:pt x="561" y="156"/>
                  </a:lnTo>
                  <a:lnTo>
                    <a:pt x="529" y="171"/>
                  </a:lnTo>
                  <a:lnTo>
                    <a:pt x="497" y="188"/>
                  </a:lnTo>
                  <a:lnTo>
                    <a:pt x="466" y="206"/>
                  </a:lnTo>
                  <a:lnTo>
                    <a:pt x="466" y="206"/>
                  </a:lnTo>
                  <a:lnTo>
                    <a:pt x="413" y="238"/>
                  </a:lnTo>
                  <a:lnTo>
                    <a:pt x="363" y="271"/>
                  </a:lnTo>
                  <a:lnTo>
                    <a:pt x="314" y="306"/>
                  </a:lnTo>
                  <a:lnTo>
                    <a:pt x="270" y="342"/>
                  </a:lnTo>
                  <a:lnTo>
                    <a:pt x="229" y="379"/>
                  </a:lnTo>
                  <a:lnTo>
                    <a:pt x="209" y="398"/>
                  </a:lnTo>
                  <a:lnTo>
                    <a:pt x="190" y="417"/>
                  </a:lnTo>
                  <a:lnTo>
                    <a:pt x="172" y="436"/>
                  </a:lnTo>
                  <a:lnTo>
                    <a:pt x="155" y="455"/>
                  </a:lnTo>
                  <a:lnTo>
                    <a:pt x="140" y="475"/>
                  </a:lnTo>
                  <a:lnTo>
                    <a:pt x="126" y="494"/>
                  </a:lnTo>
                  <a:lnTo>
                    <a:pt x="126" y="494"/>
                  </a:lnTo>
                  <a:lnTo>
                    <a:pt x="113" y="512"/>
                  </a:lnTo>
                  <a:lnTo>
                    <a:pt x="101" y="530"/>
                  </a:lnTo>
                  <a:lnTo>
                    <a:pt x="91" y="546"/>
                  </a:lnTo>
                  <a:lnTo>
                    <a:pt x="82" y="563"/>
                  </a:lnTo>
                  <a:lnTo>
                    <a:pt x="73" y="580"/>
                  </a:lnTo>
                  <a:lnTo>
                    <a:pt x="66" y="596"/>
                  </a:lnTo>
                  <a:lnTo>
                    <a:pt x="60" y="612"/>
                  </a:lnTo>
                  <a:lnTo>
                    <a:pt x="57" y="627"/>
                  </a:lnTo>
                  <a:lnTo>
                    <a:pt x="53" y="643"/>
                  </a:lnTo>
                  <a:lnTo>
                    <a:pt x="51" y="657"/>
                  </a:lnTo>
                  <a:lnTo>
                    <a:pt x="50" y="670"/>
                  </a:lnTo>
                  <a:lnTo>
                    <a:pt x="50" y="683"/>
                  </a:lnTo>
                  <a:lnTo>
                    <a:pt x="52" y="696"/>
                  </a:lnTo>
                  <a:lnTo>
                    <a:pt x="54" y="708"/>
                  </a:lnTo>
                  <a:lnTo>
                    <a:pt x="58" y="720"/>
                  </a:lnTo>
                  <a:lnTo>
                    <a:pt x="64" y="729"/>
                  </a:lnTo>
                  <a:lnTo>
                    <a:pt x="64" y="729"/>
                  </a:lnTo>
                  <a:lnTo>
                    <a:pt x="69" y="737"/>
                  </a:lnTo>
                  <a:lnTo>
                    <a:pt x="75" y="746"/>
                  </a:lnTo>
                  <a:lnTo>
                    <a:pt x="82" y="753"/>
                  </a:lnTo>
                  <a:lnTo>
                    <a:pt x="89" y="759"/>
                  </a:lnTo>
                  <a:lnTo>
                    <a:pt x="98" y="765"/>
                  </a:lnTo>
                  <a:lnTo>
                    <a:pt x="107" y="771"/>
                  </a:lnTo>
                  <a:lnTo>
                    <a:pt x="117" y="775"/>
                  </a:lnTo>
                  <a:lnTo>
                    <a:pt x="128" y="780"/>
                  </a:lnTo>
                  <a:lnTo>
                    <a:pt x="139" y="785"/>
                  </a:lnTo>
                  <a:lnTo>
                    <a:pt x="151" y="789"/>
                  </a:lnTo>
                  <a:lnTo>
                    <a:pt x="177" y="793"/>
                  </a:lnTo>
                  <a:lnTo>
                    <a:pt x="206" y="797"/>
                  </a:lnTo>
                  <a:lnTo>
                    <a:pt x="237" y="798"/>
                  </a:lnTo>
                  <a:lnTo>
                    <a:pt x="237" y="798"/>
                  </a:lnTo>
                  <a:lnTo>
                    <a:pt x="262" y="797"/>
                  </a:lnTo>
                  <a:lnTo>
                    <a:pt x="289" y="796"/>
                  </a:lnTo>
                  <a:lnTo>
                    <a:pt x="317" y="792"/>
                  </a:lnTo>
                  <a:lnTo>
                    <a:pt x="345" y="787"/>
                  </a:lnTo>
                  <a:lnTo>
                    <a:pt x="375" y="781"/>
                  </a:lnTo>
                  <a:lnTo>
                    <a:pt x="405" y="774"/>
                  </a:lnTo>
                  <a:lnTo>
                    <a:pt x="434" y="766"/>
                  </a:lnTo>
                  <a:lnTo>
                    <a:pt x="465" y="756"/>
                  </a:lnTo>
                  <a:lnTo>
                    <a:pt x="496" y="747"/>
                  </a:lnTo>
                  <a:lnTo>
                    <a:pt x="528" y="735"/>
                  </a:lnTo>
                  <a:lnTo>
                    <a:pt x="560" y="722"/>
                  </a:lnTo>
                  <a:lnTo>
                    <a:pt x="592" y="708"/>
                  </a:lnTo>
                  <a:lnTo>
                    <a:pt x="624" y="694"/>
                  </a:lnTo>
                  <a:lnTo>
                    <a:pt x="655" y="678"/>
                  </a:lnTo>
                  <a:lnTo>
                    <a:pt x="687" y="662"/>
                  </a:lnTo>
                  <a:lnTo>
                    <a:pt x="719" y="644"/>
                  </a:lnTo>
                  <a:lnTo>
                    <a:pt x="719" y="644"/>
                  </a:lnTo>
                  <a:lnTo>
                    <a:pt x="771" y="612"/>
                  </a:lnTo>
                  <a:lnTo>
                    <a:pt x="821" y="578"/>
                  </a:lnTo>
                  <a:lnTo>
                    <a:pt x="869" y="544"/>
                  </a:lnTo>
                  <a:lnTo>
                    <a:pt x="913" y="508"/>
                  </a:lnTo>
                  <a:lnTo>
                    <a:pt x="953" y="473"/>
                  </a:lnTo>
                  <a:lnTo>
                    <a:pt x="990" y="436"/>
                  </a:lnTo>
                  <a:lnTo>
                    <a:pt x="1024" y="399"/>
                  </a:lnTo>
                  <a:lnTo>
                    <a:pt x="1038" y="381"/>
                  </a:lnTo>
                  <a:lnTo>
                    <a:pt x="1053" y="363"/>
                  </a:lnTo>
                  <a:lnTo>
                    <a:pt x="1067" y="346"/>
                  </a:lnTo>
                  <a:lnTo>
                    <a:pt x="1079" y="328"/>
                  </a:lnTo>
                  <a:lnTo>
                    <a:pt x="1090" y="310"/>
                  </a:lnTo>
                  <a:lnTo>
                    <a:pt x="1100" y="293"/>
                  </a:lnTo>
                  <a:lnTo>
                    <a:pt x="1109" y="277"/>
                  </a:lnTo>
                  <a:lnTo>
                    <a:pt x="1116" y="260"/>
                  </a:lnTo>
                  <a:lnTo>
                    <a:pt x="1123" y="244"/>
                  </a:lnTo>
                  <a:lnTo>
                    <a:pt x="1128" y="228"/>
                  </a:lnTo>
                  <a:lnTo>
                    <a:pt x="1131" y="213"/>
                  </a:lnTo>
                  <a:lnTo>
                    <a:pt x="1135" y="197"/>
                  </a:lnTo>
                  <a:lnTo>
                    <a:pt x="1136" y="183"/>
                  </a:lnTo>
                  <a:lnTo>
                    <a:pt x="1136" y="169"/>
                  </a:lnTo>
                  <a:lnTo>
                    <a:pt x="1135" y="156"/>
                  </a:lnTo>
                  <a:lnTo>
                    <a:pt x="1131" y="143"/>
                  </a:lnTo>
                  <a:lnTo>
                    <a:pt x="1128" y="131"/>
                  </a:lnTo>
                  <a:lnTo>
                    <a:pt x="1122" y="119"/>
                  </a:lnTo>
                  <a:lnTo>
                    <a:pt x="1122" y="119"/>
                  </a:lnTo>
                  <a:lnTo>
                    <a:pt x="1116" y="111"/>
                  </a:lnTo>
                  <a:lnTo>
                    <a:pt x="1110" y="103"/>
                  </a:lnTo>
                  <a:lnTo>
                    <a:pt x="1104" y="96"/>
                  </a:lnTo>
                  <a:lnTo>
                    <a:pt x="1095" y="89"/>
                  </a:lnTo>
                  <a:lnTo>
                    <a:pt x="1087" y="83"/>
                  </a:lnTo>
                  <a:lnTo>
                    <a:pt x="1078" y="78"/>
                  </a:lnTo>
                  <a:lnTo>
                    <a:pt x="1068" y="73"/>
                  </a:lnTo>
                  <a:lnTo>
                    <a:pt x="1057" y="68"/>
                  </a:lnTo>
                  <a:lnTo>
                    <a:pt x="1046" y="64"/>
                  </a:lnTo>
                  <a:lnTo>
                    <a:pt x="1034" y="61"/>
                  </a:lnTo>
                  <a:lnTo>
                    <a:pt x="1008" y="55"/>
                  </a:lnTo>
                  <a:lnTo>
                    <a:pt x="979" y="51"/>
                  </a:lnTo>
                  <a:lnTo>
                    <a:pt x="948" y="51"/>
                  </a:lnTo>
                  <a:lnTo>
                    <a:pt x="948" y="51"/>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28" name="Freeform 37"/>
            <p:cNvSpPr/>
            <p:nvPr/>
          </p:nvSpPr>
          <p:spPr bwMode="auto">
            <a:xfrm>
              <a:off x="4503344" y="4943456"/>
              <a:ext cx="146050" cy="146050"/>
            </a:xfrm>
            <a:custGeom>
              <a:avLst/>
              <a:gdLst>
                <a:gd name="T0" fmla="*/ 276 w 276"/>
                <a:gd name="T1" fmla="*/ 138 h 276"/>
                <a:gd name="T2" fmla="*/ 273 w 276"/>
                <a:gd name="T3" fmla="*/ 167 h 276"/>
                <a:gd name="T4" fmla="*/ 265 w 276"/>
                <a:gd name="T5" fmla="*/ 191 h 276"/>
                <a:gd name="T6" fmla="*/ 252 w 276"/>
                <a:gd name="T7" fmla="*/ 215 h 276"/>
                <a:gd name="T8" fmla="*/ 235 w 276"/>
                <a:gd name="T9" fmla="*/ 235 h 276"/>
                <a:gd name="T10" fmla="*/ 215 w 276"/>
                <a:gd name="T11" fmla="*/ 252 h 276"/>
                <a:gd name="T12" fmla="*/ 192 w 276"/>
                <a:gd name="T13" fmla="*/ 265 h 276"/>
                <a:gd name="T14" fmla="*/ 167 w 276"/>
                <a:gd name="T15" fmla="*/ 273 h 276"/>
                <a:gd name="T16" fmla="*/ 138 w 276"/>
                <a:gd name="T17" fmla="*/ 276 h 276"/>
                <a:gd name="T18" fmla="*/ 124 w 276"/>
                <a:gd name="T19" fmla="*/ 276 h 276"/>
                <a:gd name="T20" fmla="*/ 98 w 276"/>
                <a:gd name="T21" fmla="*/ 270 h 276"/>
                <a:gd name="T22" fmla="*/ 73 w 276"/>
                <a:gd name="T23" fmla="*/ 259 h 276"/>
                <a:gd name="T24" fmla="*/ 51 w 276"/>
                <a:gd name="T25" fmla="*/ 245 h 276"/>
                <a:gd name="T26" fmla="*/ 32 w 276"/>
                <a:gd name="T27" fmla="*/ 226 h 276"/>
                <a:gd name="T28" fmla="*/ 17 w 276"/>
                <a:gd name="T29" fmla="*/ 205 h 276"/>
                <a:gd name="T30" fmla="*/ 8 w 276"/>
                <a:gd name="T31" fmla="*/ 180 h 276"/>
                <a:gd name="T32" fmla="*/ 2 w 276"/>
                <a:gd name="T33" fmla="*/ 152 h 276"/>
                <a:gd name="T34" fmla="*/ 0 w 276"/>
                <a:gd name="T35" fmla="*/ 138 h 276"/>
                <a:gd name="T36" fmla="*/ 4 w 276"/>
                <a:gd name="T37" fmla="*/ 111 h 276"/>
                <a:gd name="T38" fmla="*/ 11 w 276"/>
                <a:gd name="T39" fmla="*/ 85 h 276"/>
                <a:gd name="T40" fmla="*/ 24 w 276"/>
                <a:gd name="T41" fmla="*/ 61 h 276"/>
                <a:gd name="T42" fmla="*/ 41 w 276"/>
                <a:gd name="T43" fmla="*/ 41 h 276"/>
                <a:gd name="T44" fmla="*/ 61 w 276"/>
                <a:gd name="T45" fmla="*/ 24 h 276"/>
                <a:gd name="T46" fmla="*/ 85 w 276"/>
                <a:gd name="T47" fmla="*/ 11 h 276"/>
                <a:gd name="T48" fmla="*/ 111 w 276"/>
                <a:gd name="T49" fmla="*/ 4 h 276"/>
                <a:gd name="T50" fmla="*/ 138 w 276"/>
                <a:gd name="T51" fmla="*/ 0 h 276"/>
                <a:gd name="T52" fmla="*/ 152 w 276"/>
                <a:gd name="T53" fmla="*/ 1 h 276"/>
                <a:gd name="T54" fmla="*/ 180 w 276"/>
                <a:gd name="T55" fmla="*/ 7 h 276"/>
                <a:gd name="T56" fmla="*/ 205 w 276"/>
                <a:gd name="T57" fmla="*/ 17 h 276"/>
                <a:gd name="T58" fmla="*/ 226 w 276"/>
                <a:gd name="T59" fmla="*/ 32 h 276"/>
                <a:gd name="T60" fmla="*/ 245 w 276"/>
                <a:gd name="T61" fmla="*/ 51 h 276"/>
                <a:gd name="T62" fmla="*/ 259 w 276"/>
                <a:gd name="T63" fmla="*/ 73 h 276"/>
                <a:gd name="T64" fmla="*/ 270 w 276"/>
                <a:gd name="T65" fmla="*/ 98 h 276"/>
                <a:gd name="T66" fmla="*/ 276 w 276"/>
                <a:gd name="T67" fmla="*/ 124 h 276"/>
                <a:gd name="T68" fmla="*/ 276 w 276"/>
                <a:gd name="T69" fmla="*/ 1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76">
                  <a:moveTo>
                    <a:pt x="276" y="138"/>
                  </a:moveTo>
                  <a:lnTo>
                    <a:pt x="276" y="138"/>
                  </a:lnTo>
                  <a:lnTo>
                    <a:pt x="276" y="152"/>
                  </a:lnTo>
                  <a:lnTo>
                    <a:pt x="273" y="167"/>
                  </a:lnTo>
                  <a:lnTo>
                    <a:pt x="270" y="180"/>
                  </a:lnTo>
                  <a:lnTo>
                    <a:pt x="265" y="191"/>
                  </a:lnTo>
                  <a:lnTo>
                    <a:pt x="259" y="205"/>
                  </a:lnTo>
                  <a:lnTo>
                    <a:pt x="252" y="215"/>
                  </a:lnTo>
                  <a:lnTo>
                    <a:pt x="245" y="226"/>
                  </a:lnTo>
                  <a:lnTo>
                    <a:pt x="235" y="235"/>
                  </a:lnTo>
                  <a:lnTo>
                    <a:pt x="226" y="245"/>
                  </a:lnTo>
                  <a:lnTo>
                    <a:pt x="215" y="252"/>
                  </a:lnTo>
                  <a:lnTo>
                    <a:pt x="205" y="259"/>
                  </a:lnTo>
                  <a:lnTo>
                    <a:pt x="192" y="265"/>
                  </a:lnTo>
                  <a:lnTo>
                    <a:pt x="180" y="270"/>
                  </a:lnTo>
                  <a:lnTo>
                    <a:pt x="167" y="273"/>
                  </a:lnTo>
                  <a:lnTo>
                    <a:pt x="152" y="276"/>
                  </a:lnTo>
                  <a:lnTo>
                    <a:pt x="138" y="276"/>
                  </a:lnTo>
                  <a:lnTo>
                    <a:pt x="138" y="276"/>
                  </a:lnTo>
                  <a:lnTo>
                    <a:pt x="124" y="276"/>
                  </a:lnTo>
                  <a:lnTo>
                    <a:pt x="111" y="273"/>
                  </a:lnTo>
                  <a:lnTo>
                    <a:pt x="98" y="270"/>
                  </a:lnTo>
                  <a:lnTo>
                    <a:pt x="85" y="265"/>
                  </a:lnTo>
                  <a:lnTo>
                    <a:pt x="73" y="259"/>
                  </a:lnTo>
                  <a:lnTo>
                    <a:pt x="61" y="252"/>
                  </a:lnTo>
                  <a:lnTo>
                    <a:pt x="51" y="245"/>
                  </a:lnTo>
                  <a:lnTo>
                    <a:pt x="41" y="235"/>
                  </a:lnTo>
                  <a:lnTo>
                    <a:pt x="32" y="226"/>
                  </a:lnTo>
                  <a:lnTo>
                    <a:pt x="24" y="215"/>
                  </a:lnTo>
                  <a:lnTo>
                    <a:pt x="17" y="205"/>
                  </a:lnTo>
                  <a:lnTo>
                    <a:pt x="11" y="191"/>
                  </a:lnTo>
                  <a:lnTo>
                    <a:pt x="8" y="180"/>
                  </a:lnTo>
                  <a:lnTo>
                    <a:pt x="4" y="167"/>
                  </a:lnTo>
                  <a:lnTo>
                    <a:pt x="2" y="152"/>
                  </a:lnTo>
                  <a:lnTo>
                    <a:pt x="0" y="138"/>
                  </a:lnTo>
                  <a:lnTo>
                    <a:pt x="0" y="138"/>
                  </a:lnTo>
                  <a:lnTo>
                    <a:pt x="2" y="124"/>
                  </a:lnTo>
                  <a:lnTo>
                    <a:pt x="4" y="111"/>
                  </a:lnTo>
                  <a:lnTo>
                    <a:pt x="8" y="98"/>
                  </a:lnTo>
                  <a:lnTo>
                    <a:pt x="11" y="85"/>
                  </a:lnTo>
                  <a:lnTo>
                    <a:pt x="17" y="73"/>
                  </a:lnTo>
                  <a:lnTo>
                    <a:pt x="24" y="61"/>
                  </a:lnTo>
                  <a:lnTo>
                    <a:pt x="32" y="51"/>
                  </a:lnTo>
                  <a:lnTo>
                    <a:pt x="41" y="41"/>
                  </a:lnTo>
                  <a:lnTo>
                    <a:pt x="51" y="32"/>
                  </a:lnTo>
                  <a:lnTo>
                    <a:pt x="61" y="24"/>
                  </a:lnTo>
                  <a:lnTo>
                    <a:pt x="73" y="17"/>
                  </a:lnTo>
                  <a:lnTo>
                    <a:pt x="85" y="11"/>
                  </a:lnTo>
                  <a:lnTo>
                    <a:pt x="98" y="7"/>
                  </a:lnTo>
                  <a:lnTo>
                    <a:pt x="111" y="4"/>
                  </a:lnTo>
                  <a:lnTo>
                    <a:pt x="124" y="1"/>
                  </a:lnTo>
                  <a:lnTo>
                    <a:pt x="138" y="0"/>
                  </a:lnTo>
                  <a:lnTo>
                    <a:pt x="138" y="0"/>
                  </a:lnTo>
                  <a:lnTo>
                    <a:pt x="152" y="1"/>
                  </a:lnTo>
                  <a:lnTo>
                    <a:pt x="167" y="4"/>
                  </a:lnTo>
                  <a:lnTo>
                    <a:pt x="180" y="7"/>
                  </a:lnTo>
                  <a:lnTo>
                    <a:pt x="192" y="11"/>
                  </a:lnTo>
                  <a:lnTo>
                    <a:pt x="205" y="17"/>
                  </a:lnTo>
                  <a:lnTo>
                    <a:pt x="215" y="24"/>
                  </a:lnTo>
                  <a:lnTo>
                    <a:pt x="226" y="32"/>
                  </a:lnTo>
                  <a:lnTo>
                    <a:pt x="235" y="41"/>
                  </a:lnTo>
                  <a:lnTo>
                    <a:pt x="245" y="51"/>
                  </a:lnTo>
                  <a:lnTo>
                    <a:pt x="252" y="61"/>
                  </a:lnTo>
                  <a:lnTo>
                    <a:pt x="259" y="73"/>
                  </a:lnTo>
                  <a:lnTo>
                    <a:pt x="265" y="85"/>
                  </a:lnTo>
                  <a:lnTo>
                    <a:pt x="270" y="98"/>
                  </a:lnTo>
                  <a:lnTo>
                    <a:pt x="273" y="111"/>
                  </a:lnTo>
                  <a:lnTo>
                    <a:pt x="276" y="124"/>
                  </a:lnTo>
                  <a:lnTo>
                    <a:pt x="276" y="138"/>
                  </a:lnTo>
                  <a:lnTo>
                    <a:pt x="276" y="138"/>
                  </a:lnTo>
                  <a:close/>
                </a:path>
              </a:pathLst>
            </a:custGeom>
            <a:noFill/>
            <a:ln>
              <a:solidFill>
                <a:schemeClr val="bg1"/>
              </a:solidFill>
            </a:ln>
          </p:spPr>
          <p:txBody>
            <a:bodyPr wrap="square">
              <a:noAutofit/>
            </a:bodyPr>
            <a:lstStyle/>
            <a:p>
              <a:endParaRPr lang="ko-KR" altLang="en-US" sz="2400">
                <a:solidFill>
                  <a:prstClr val="black"/>
                </a:solidFill>
              </a:endParaRPr>
            </a:p>
          </p:txBody>
        </p:sp>
        <p:sp>
          <p:nvSpPr>
            <p:cNvPr id="229" name="Freeform 38"/>
            <p:cNvSpPr>
              <a:spLocks noEditPoints="1"/>
            </p:cNvSpPr>
            <p:nvPr/>
          </p:nvSpPr>
          <p:spPr bwMode="auto">
            <a:xfrm>
              <a:off x="4490644" y="4930756"/>
              <a:ext cx="171450" cy="171450"/>
            </a:xfrm>
            <a:custGeom>
              <a:avLst/>
              <a:gdLst>
                <a:gd name="T0" fmla="*/ 146 w 325"/>
                <a:gd name="T1" fmla="*/ 326 h 326"/>
                <a:gd name="T2" fmla="*/ 99 w 325"/>
                <a:gd name="T3" fmla="*/ 313 h 326"/>
                <a:gd name="T4" fmla="*/ 59 w 325"/>
                <a:gd name="T5" fmla="*/ 289 h 326"/>
                <a:gd name="T6" fmla="*/ 28 w 325"/>
                <a:gd name="T7" fmla="*/ 254 h 326"/>
                <a:gd name="T8" fmla="*/ 8 w 325"/>
                <a:gd name="T9" fmla="*/ 212 h 326"/>
                <a:gd name="T10" fmla="*/ 0 w 325"/>
                <a:gd name="T11" fmla="*/ 163 h 326"/>
                <a:gd name="T12" fmla="*/ 3 w 325"/>
                <a:gd name="T13" fmla="*/ 131 h 326"/>
                <a:gd name="T14" fmla="*/ 20 w 325"/>
                <a:gd name="T15" fmla="*/ 86 h 326"/>
                <a:gd name="T16" fmla="*/ 48 w 325"/>
                <a:gd name="T17" fmla="*/ 48 h 326"/>
                <a:gd name="T18" fmla="*/ 85 w 325"/>
                <a:gd name="T19" fmla="*/ 21 h 326"/>
                <a:gd name="T20" fmla="*/ 130 w 325"/>
                <a:gd name="T21" fmla="*/ 4 h 326"/>
                <a:gd name="T22" fmla="*/ 162 w 325"/>
                <a:gd name="T23" fmla="*/ 0 h 326"/>
                <a:gd name="T24" fmla="*/ 211 w 325"/>
                <a:gd name="T25" fmla="*/ 7 h 326"/>
                <a:gd name="T26" fmla="*/ 254 w 325"/>
                <a:gd name="T27" fmla="*/ 29 h 326"/>
                <a:gd name="T28" fmla="*/ 288 w 325"/>
                <a:gd name="T29" fmla="*/ 60 h 326"/>
                <a:gd name="T30" fmla="*/ 312 w 325"/>
                <a:gd name="T31" fmla="*/ 100 h 326"/>
                <a:gd name="T32" fmla="*/ 325 w 325"/>
                <a:gd name="T33" fmla="*/ 146 h 326"/>
                <a:gd name="T34" fmla="*/ 325 w 325"/>
                <a:gd name="T35" fmla="*/ 180 h 326"/>
                <a:gd name="T36" fmla="*/ 312 w 325"/>
                <a:gd name="T37" fmla="*/ 227 h 326"/>
                <a:gd name="T38" fmla="*/ 288 w 325"/>
                <a:gd name="T39" fmla="*/ 266 h 326"/>
                <a:gd name="T40" fmla="*/ 254 w 325"/>
                <a:gd name="T41" fmla="*/ 298 h 326"/>
                <a:gd name="T42" fmla="*/ 211 w 325"/>
                <a:gd name="T43" fmla="*/ 319 h 326"/>
                <a:gd name="T44" fmla="*/ 162 w 325"/>
                <a:gd name="T45" fmla="*/ 326 h 326"/>
                <a:gd name="T46" fmla="*/ 162 w 325"/>
                <a:gd name="T47" fmla="*/ 50 h 326"/>
                <a:gd name="T48" fmla="*/ 129 w 325"/>
                <a:gd name="T49" fmla="*/ 56 h 326"/>
                <a:gd name="T50" fmla="*/ 99 w 325"/>
                <a:gd name="T51" fmla="*/ 70 h 326"/>
                <a:gd name="T52" fmla="*/ 75 w 325"/>
                <a:gd name="T53" fmla="*/ 92 h 326"/>
                <a:gd name="T54" fmla="*/ 59 w 325"/>
                <a:gd name="T55" fmla="*/ 119 h 326"/>
                <a:gd name="T56" fmla="*/ 51 w 325"/>
                <a:gd name="T57" fmla="*/ 152 h 326"/>
                <a:gd name="T58" fmla="*/ 51 w 325"/>
                <a:gd name="T59" fmla="*/ 175 h 326"/>
                <a:gd name="T60" fmla="*/ 59 w 325"/>
                <a:gd name="T61" fmla="*/ 207 h 326"/>
                <a:gd name="T62" fmla="*/ 75 w 325"/>
                <a:gd name="T63" fmla="*/ 235 h 326"/>
                <a:gd name="T64" fmla="*/ 99 w 325"/>
                <a:gd name="T65" fmla="*/ 257 h 326"/>
                <a:gd name="T66" fmla="*/ 129 w 325"/>
                <a:gd name="T67" fmla="*/ 271 h 326"/>
                <a:gd name="T68" fmla="*/ 162 w 325"/>
                <a:gd name="T69" fmla="*/ 276 h 326"/>
                <a:gd name="T70" fmla="*/ 185 w 325"/>
                <a:gd name="T71" fmla="*/ 273 h 326"/>
                <a:gd name="T72" fmla="*/ 217 w 325"/>
                <a:gd name="T73" fmla="*/ 263 h 326"/>
                <a:gd name="T74" fmla="*/ 242 w 325"/>
                <a:gd name="T75" fmla="*/ 243 h 326"/>
                <a:gd name="T76" fmla="*/ 262 w 325"/>
                <a:gd name="T77" fmla="*/ 216 h 326"/>
                <a:gd name="T78" fmla="*/ 273 w 325"/>
                <a:gd name="T79" fmla="*/ 186 h 326"/>
                <a:gd name="T80" fmla="*/ 275 w 325"/>
                <a:gd name="T81" fmla="*/ 163 h 326"/>
                <a:gd name="T82" fmla="*/ 270 w 325"/>
                <a:gd name="T83" fmla="*/ 130 h 326"/>
                <a:gd name="T84" fmla="*/ 256 w 325"/>
                <a:gd name="T85" fmla="*/ 100 h 326"/>
                <a:gd name="T86" fmla="*/ 235 w 325"/>
                <a:gd name="T87" fmla="*/ 76 h 326"/>
                <a:gd name="T88" fmla="*/ 206 w 325"/>
                <a:gd name="T89" fmla="*/ 60 h 326"/>
                <a:gd name="T90" fmla="*/ 174 w 325"/>
                <a:gd name="T91" fmla="*/ 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26">
                  <a:moveTo>
                    <a:pt x="162" y="326"/>
                  </a:moveTo>
                  <a:lnTo>
                    <a:pt x="162" y="326"/>
                  </a:lnTo>
                  <a:lnTo>
                    <a:pt x="146" y="326"/>
                  </a:lnTo>
                  <a:lnTo>
                    <a:pt x="130" y="322"/>
                  </a:lnTo>
                  <a:lnTo>
                    <a:pt x="115" y="319"/>
                  </a:lnTo>
                  <a:lnTo>
                    <a:pt x="99" y="313"/>
                  </a:lnTo>
                  <a:lnTo>
                    <a:pt x="85" y="307"/>
                  </a:lnTo>
                  <a:lnTo>
                    <a:pt x="72" y="298"/>
                  </a:lnTo>
                  <a:lnTo>
                    <a:pt x="59" y="289"/>
                  </a:lnTo>
                  <a:lnTo>
                    <a:pt x="48" y="278"/>
                  </a:lnTo>
                  <a:lnTo>
                    <a:pt x="37" y="266"/>
                  </a:lnTo>
                  <a:lnTo>
                    <a:pt x="28" y="254"/>
                  </a:lnTo>
                  <a:lnTo>
                    <a:pt x="20" y="240"/>
                  </a:lnTo>
                  <a:lnTo>
                    <a:pt x="13" y="227"/>
                  </a:lnTo>
                  <a:lnTo>
                    <a:pt x="8" y="212"/>
                  </a:lnTo>
                  <a:lnTo>
                    <a:pt x="3" y="196"/>
                  </a:lnTo>
                  <a:lnTo>
                    <a:pt x="1" y="180"/>
                  </a:lnTo>
                  <a:lnTo>
                    <a:pt x="0" y="163"/>
                  </a:lnTo>
                  <a:lnTo>
                    <a:pt x="0" y="163"/>
                  </a:lnTo>
                  <a:lnTo>
                    <a:pt x="1" y="146"/>
                  </a:lnTo>
                  <a:lnTo>
                    <a:pt x="3" y="131"/>
                  </a:lnTo>
                  <a:lnTo>
                    <a:pt x="8" y="116"/>
                  </a:lnTo>
                  <a:lnTo>
                    <a:pt x="13" y="100"/>
                  </a:lnTo>
                  <a:lnTo>
                    <a:pt x="20" y="86"/>
                  </a:lnTo>
                  <a:lnTo>
                    <a:pt x="28" y="73"/>
                  </a:lnTo>
                  <a:lnTo>
                    <a:pt x="37" y="60"/>
                  </a:lnTo>
                  <a:lnTo>
                    <a:pt x="48" y="48"/>
                  </a:lnTo>
                  <a:lnTo>
                    <a:pt x="59" y="38"/>
                  </a:lnTo>
                  <a:lnTo>
                    <a:pt x="72" y="29"/>
                  </a:lnTo>
                  <a:lnTo>
                    <a:pt x="85" y="21"/>
                  </a:lnTo>
                  <a:lnTo>
                    <a:pt x="99" y="13"/>
                  </a:lnTo>
                  <a:lnTo>
                    <a:pt x="115" y="7"/>
                  </a:lnTo>
                  <a:lnTo>
                    <a:pt x="130" y="4"/>
                  </a:lnTo>
                  <a:lnTo>
                    <a:pt x="146" y="2"/>
                  </a:lnTo>
                  <a:lnTo>
                    <a:pt x="162" y="0"/>
                  </a:lnTo>
                  <a:lnTo>
                    <a:pt x="162" y="0"/>
                  </a:lnTo>
                  <a:lnTo>
                    <a:pt x="179" y="2"/>
                  </a:lnTo>
                  <a:lnTo>
                    <a:pt x="195" y="4"/>
                  </a:lnTo>
                  <a:lnTo>
                    <a:pt x="211" y="7"/>
                  </a:lnTo>
                  <a:lnTo>
                    <a:pt x="226" y="13"/>
                  </a:lnTo>
                  <a:lnTo>
                    <a:pt x="240" y="21"/>
                  </a:lnTo>
                  <a:lnTo>
                    <a:pt x="254" y="29"/>
                  </a:lnTo>
                  <a:lnTo>
                    <a:pt x="265" y="38"/>
                  </a:lnTo>
                  <a:lnTo>
                    <a:pt x="277" y="48"/>
                  </a:lnTo>
                  <a:lnTo>
                    <a:pt x="288" y="60"/>
                  </a:lnTo>
                  <a:lnTo>
                    <a:pt x="297" y="73"/>
                  </a:lnTo>
                  <a:lnTo>
                    <a:pt x="306" y="86"/>
                  </a:lnTo>
                  <a:lnTo>
                    <a:pt x="312" y="100"/>
                  </a:lnTo>
                  <a:lnTo>
                    <a:pt x="318" y="116"/>
                  </a:lnTo>
                  <a:lnTo>
                    <a:pt x="321" y="131"/>
                  </a:lnTo>
                  <a:lnTo>
                    <a:pt x="325" y="146"/>
                  </a:lnTo>
                  <a:lnTo>
                    <a:pt x="325" y="163"/>
                  </a:lnTo>
                  <a:lnTo>
                    <a:pt x="325" y="163"/>
                  </a:lnTo>
                  <a:lnTo>
                    <a:pt x="325" y="180"/>
                  </a:lnTo>
                  <a:lnTo>
                    <a:pt x="321" y="196"/>
                  </a:lnTo>
                  <a:lnTo>
                    <a:pt x="318" y="212"/>
                  </a:lnTo>
                  <a:lnTo>
                    <a:pt x="312" y="227"/>
                  </a:lnTo>
                  <a:lnTo>
                    <a:pt x="306" y="240"/>
                  </a:lnTo>
                  <a:lnTo>
                    <a:pt x="297" y="254"/>
                  </a:lnTo>
                  <a:lnTo>
                    <a:pt x="288" y="266"/>
                  </a:lnTo>
                  <a:lnTo>
                    <a:pt x="277" y="278"/>
                  </a:lnTo>
                  <a:lnTo>
                    <a:pt x="265" y="289"/>
                  </a:lnTo>
                  <a:lnTo>
                    <a:pt x="254" y="298"/>
                  </a:lnTo>
                  <a:lnTo>
                    <a:pt x="240" y="307"/>
                  </a:lnTo>
                  <a:lnTo>
                    <a:pt x="226" y="313"/>
                  </a:lnTo>
                  <a:lnTo>
                    <a:pt x="211" y="319"/>
                  </a:lnTo>
                  <a:lnTo>
                    <a:pt x="195" y="322"/>
                  </a:lnTo>
                  <a:lnTo>
                    <a:pt x="179" y="326"/>
                  </a:lnTo>
                  <a:lnTo>
                    <a:pt x="162" y="326"/>
                  </a:lnTo>
                  <a:lnTo>
                    <a:pt x="162" y="326"/>
                  </a:lnTo>
                  <a:close/>
                  <a:moveTo>
                    <a:pt x="162" y="50"/>
                  </a:moveTo>
                  <a:lnTo>
                    <a:pt x="162" y="50"/>
                  </a:lnTo>
                  <a:lnTo>
                    <a:pt x="151" y="51"/>
                  </a:lnTo>
                  <a:lnTo>
                    <a:pt x="140" y="53"/>
                  </a:lnTo>
                  <a:lnTo>
                    <a:pt x="129" y="56"/>
                  </a:lnTo>
                  <a:lnTo>
                    <a:pt x="118" y="60"/>
                  </a:lnTo>
                  <a:lnTo>
                    <a:pt x="109" y="64"/>
                  </a:lnTo>
                  <a:lnTo>
                    <a:pt x="99" y="70"/>
                  </a:lnTo>
                  <a:lnTo>
                    <a:pt x="91" y="76"/>
                  </a:lnTo>
                  <a:lnTo>
                    <a:pt x="83" y="83"/>
                  </a:lnTo>
                  <a:lnTo>
                    <a:pt x="75" y="92"/>
                  </a:lnTo>
                  <a:lnTo>
                    <a:pt x="70" y="100"/>
                  </a:lnTo>
                  <a:lnTo>
                    <a:pt x="64" y="110"/>
                  </a:lnTo>
                  <a:lnTo>
                    <a:pt x="59" y="119"/>
                  </a:lnTo>
                  <a:lnTo>
                    <a:pt x="55" y="130"/>
                  </a:lnTo>
                  <a:lnTo>
                    <a:pt x="52" y="140"/>
                  </a:lnTo>
                  <a:lnTo>
                    <a:pt x="51" y="152"/>
                  </a:lnTo>
                  <a:lnTo>
                    <a:pt x="49" y="163"/>
                  </a:lnTo>
                  <a:lnTo>
                    <a:pt x="49" y="163"/>
                  </a:lnTo>
                  <a:lnTo>
                    <a:pt x="51" y="175"/>
                  </a:lnTo>
                  <a:lnTo>
                    <a:pt x="52" y="186"/>
                  </a:lnTo>
                  <a:lnTo>
                    <a:pt x="55" y="196"/>
                  </a:lnTo>
                  <a:lnTo>
                    <a:pt x="59" y="207"/>
                  </a:lnTo>
                  <a:lnTo>
                    <a:pt x="64" y="216"/>
                  </a:lnTo>
                  <a:lnTo>
                    <a:pt x="70" y="226"/>
                  </a:lnTo>
                  <a:lnTo>
                    <a:pt x="75" y="235"/>
                  </a:lnTo>
                  <a:lnTo>
                    <a:pt x="83" y="243"/>
                  </a:lnTo>
                  <a:lnTo>
                    <a:pt x="91" y="250"/>
                  </a:lnTo>
                  <a:lnTo>
                    <a:pt x="99" y="257"/>
                  </a:lnTo>
                  <a:lnTo>
                    <a:pt x="109" y="263"/>
                  </a:lnTo>
                  <a:lnTo>
                    <a:pt x="118" y="268"/>
                  </a:lnTo>
                  <a:lnTo>
                    <a:pt x="129" y="271"/>
                  </a:lnTo>
                  <a:lnTo>
                    <a:pt x="140" y="273"/>
                  </a:lnTo>
                  <a:lnTo>
                    <a:pt x="151" y="276"/>
                  </a:lnTo>
                  <a:lnTo>
                    <a:pt x="162" y="276"/>
                  </a:lnTo>
                  <a:lnTo>
                    <a:pt x="162" y="276"/>
                  </a:lnTo>
                  <a:lnTo>
                    <a:pt x="174" y="276"/>
                  </a:lnTo>
                  <a:lnTo>
                    <a:pt x="185" y="273"/>
                  </a:lnTo>
                  <a:lnTo>
                    <a:pt x="197" y="271"/>
                  </a:lnTo>
                  <a:lnTo>
                    <a:pt x="206" y="268"/>
                  </a:lnTo>
                  <a:lnTo>
                    <a:pt x="217" y="263"/>
                  </a:lnTo>
                  <a:lnTo>
                    <a:pt x="225" y="257"/>
                  </a:lnTo>
                  <a:lnTo>
                    <a:pt x="235" y="250"/>
                  </a:lnTo>
                  <a:lnTo>
                    <a:pt x="242" y="243"/>
                  </a:lnTo>
                  <a:lnTo>
                    <a:pt x="250" y="235"/>
                  </a:lnTo>
                  <a:lnTo>
                    <a:pt x="256" y="226"/>
                  </a:lnTo>
                  <a:lnTo>
                    <a:pt x="262" y="216"/>
                  </a:lnTo>
                  <a:lnTo>
                    <a:pt x="267" y="207"/>
                  </a:lnTo>
                  <a:lnTo>
                    <a:pt x="270" y="196"/>
                  </a:lnTo>
                  <a:lnTo>
                    <a:pt x="273" y="186"/>
                  </a:lnTo>
                  <a:lnTo>
                    <a:pt x="275" y="175"/>
                  </a:lnTo>
                  <a:lnTo>
                    <a:pt x="275" y="163"/>
                  </a:lnTo>
                  <a:lnTo>
                    <a:pt x="275" y="163"/>
                  </a:lnTo>
                  <a:lnTo>
                    <a:pt x="275" y="152"/>
                  </a:lnTo>
                  <a:lnTo>
                    <a:pt x="273" y="140"/>
                  </a:lnTo>
                  <a:lnTo>
                    <a:pt x="270" y="130"/>
                  </a:lnTo>
                  <a:lnTo>
                    <a:pt x="267" y="119"/>
                  </a:lnTo>
                  <a:lnTo>
                    <a:pt x="262" y="110"/>
                  </a:lnTo>
                  <a:lnTo>
                    <a:pt x="256" y="100"/>
                  </a:lnTo>
                  <a:lnTo>
                    <a:pt x="250" y="92"/>
                  </a:lnTo>
                  <a:lnTo>
                    <a:pt x="242" y="83"/>
                  </a:lnTo>
                  <a:lnTo>
                    <a:pt x="235" y="76"/>
                  </a:lnTo>
                  <a:lnTo>
                    <a:pt x="225" y="70"/>
                  </a:lnTo>
                  <a:lnTo>
                    <a:pt x="217" y="64"/>
                  </a:lnTo>
                  <a:lnTo>
                    <a:pt x="206" y="60"/>
                  </a:lnTo>
                  <a:lnTo>
                    <a:pt x="197" y="56"/>
                  </a:lnTo>
                  <a:lnTo>
                    <a:pt x="185" y="53"/>
                  </a:lnTo>
                  <a:lnTo>
                    <a:pt x="174" y="51"/>
                  </a:lnTo>
                  <a:lnTo>
                    <a:pt x="162" y="50"/>
                  </a:lnTo>
                  <a:lnTo>
                    <a:pt x="162" y="50"/>
                  </a:lnTo>
                  <a:close/>
                </a:path>
              </a:pathLst>
            </a:custGeom>
            <a:noFill/>
            <a:ln>
              <a:solidFill>
                <a:schemeClr val="bg1"/>
              </a:solidFill>
            </a:ln>
          </p:spPr>
          <p:txBody>
            <a:bodyPr wrap="square">
              <a:noAutofit/>
            </a:bodyPr>
            <a:lstStyle/>
            <a:p>
              <a:endParaRPr lang="ko-KR" altLang="en-US" sz="2400">
                <a:solidFill>
                  <a:prstClr val="black"/>
                </a:solidFill>
              </a:endParaRPr>
            </a:p>
          </p:txBody>
        </p:sp>
      </p:grpSp>
      <p:sp>
        <p:nvSpPr>
          <p:cNvPr id="102"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1136" y="2728634"/>
            <a:ext cx="1821580" cy="1556054"/>
            <a:chOff x="869411" y="3058200"/>
            <a:chExt cx="2647333" cy="2261439"/>
          </a:xfrm>
        </p:grpSpPr>
        <p:sp>
          <p:nvSpPr>
            <p:cNvPr id="3" name="Line 57"/>
            <p:cNvSpPr>
              <a:spLocks noChangeShapeType="1"/>
            </p:cNvSpPr>
            <p:nvPr/>
          </p:nvSpPr>
          <p:spPr bwMode="auto">
            <a:xfrm flipV="1">
              <a:off x="2675915" y="3744860"/>
              <a:ext cx="125793" cy="1494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58"/>
            <p:cNvSpPr>
              <a:spLocks noChangeShapeType="1"/>
            </p:cNvSpPr>
            <p:nvPr/>
          </p:nvSpPr>
          <p:spPr bwMode="auto">
            <a:xfrm flipV="1">
              <a:off x="2569984" y="3992663"/>
              <a:ext cx="22700" cy="255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59"/>
            <p:cNvSpPr>
              <a:spLocks noChangeShapeType="1"/>
            </p:cNvSpPr>
            <p:nvPr/>
          </p:nvSpPr>
          <p:spPr bwMode="auto">
            <a:xfrm flipV="1">
              <a:off x="2675915" y="3773234"/>
              <a:ext cx="146601" cy="17403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60"/>
            <p:cNvSpPr>
              <a:spLocks noChangeShapeType="1"/>
            </p:cNvSpPr>
            <p:nvPr/>
          </p:nvSpPr>
          <p:spPr bwMode="auto">
            <a:xfrm flipV="1">
              <a:off x="2569984" y="4010633"/>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61"/>
            <p:cNvSpPr>
              <a:spLocks noChangeShapeType="1"/>
            </p:cNvSpPr>
            <p:nvPr/>
          </p:nvSpPr>
          <p:spPr bwMode="auto">
            <a:xfrm flipV="1">
              <a:off x="2675915" y="3800663"/>
              <a:ext cx="166463"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62"/>
            <p:cNvSpPr>
              <a:spLocks noChangeShapeType="1"/>
            </p:cNvSpPr>
            <p:nvPr/>
          </p:nvSpPr>
          <p:spPr bwMode="auto">
            <a:xfrm flipV="1">
              <a:off x="2569984" y="4027658"/>
              <a:ext cx="83232" cy="99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63"/>
            <p:cNvSpPr>
              <a:spLocks noChangeShapeType="1"/>
            </p:cNvSpPr>
            <p:nvPr/>
          </p:nvSpPr>
          <p:spPr bwMode="auto">
            <a:xfrm flipV="1">
              <a:off x="2569984" y="3830929"/>
              <a:ext cx="295094" cy="3490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64"/>
            <p:cNvSpPr>
              <a:spLocks noChangeShapeType="1"/>
            </p:cNvSpPr>
            <p:nvPr/>
          </p:nvSpPr>
          <p:spPr bwMode="auto">
            <a:xfrm flipV="1">
              <a:off x="2569984" y="3858358"/>
              <a:ext cx="314956" cy="37737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65"/>
            <p:cNvSpPr>
              <a:spLocks noChangeShapeType="1"/>
            </p:cNvSpPr>
            <p:nvPr/>
          </p:nvSpPr>
          <p:spPr bwMode="auto">
            <a:xfrm flipV="1">
              <a:off x="2569984" y="3886732"/>
              <a:ext cx="337655" cy="40197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66"/>
            <p:cNvSpPr>
              <a:spLocks noChangeShapeType="1"/>
            </p:cNvSpPr>
            <p:nvPr/>
          </p:nvSpPr>
          <p:spPr bwMode="auto">
            <a:xfrm flipV="1">
              <a:off x="2569984" y="3914161"/>
              <a:ext cx="358463" cy="4275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67"/>
            <p:cNvSpPr>
              <a:spLocks noChangeShapeType="1"/>
            </p:cNvSpPr>
            <p:nvPr/>
          </p:nvSpPr>
          <p:spPr bwMode="auto">
            <a:xfrm flipV="1">
              <a:off x="2569984" y="3944427"/>
              <a:ext cx="378325" cy="4502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68"/>
            <p:cNvSpPr>
              <a:spLocks noChangeShapeType="1"/>
            </p:cNvSpPr>
            <p:nvPr/>
          </p:nvSpPr>
          <p:spPr bwMode="auto">
            <a:xfrm flipV="1">
              <a:off x="2569984" y="3972801"/>
              <a:ext cx="401025" cy="47763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Line 69"/>
            <p:cNvSpPr>
              <a:spLocks noChangeShapeType="1"/>
            </p:cNvSpPr>
            <p:nvPr/>
          </p:nvSpPr>
          <p:spPr bwMode="auto">
            <a:xfrm flipV="1">
              <a:off x="2569984" y="4000230"/>
              <a:ext cx="421833" cy="5031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Line 70"/>
            <p:cNvSpPr>
              <a:spLocks noChangeShapeType="1"/>
            </p:cNvSpPr>
            <p:nvPr/>
          </p:nvSpPr>
          <p:spPr bwMode="auto">
            <a:xfrm flipV="1">
              <a:off x="2569984" y="4027658"/>
              <a:ext cx="444532" cy="5287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71"/>
            <p:cNvSpPr>
              <a:spLocks noChangeShapeType="1"/>
            </p:cNvSpPr>
            <p:nvPr/>
          </p:nvSpPr>
          <p:spPr bwMode="auto">
            <a:xfrm flipV="1">
              <a:off x="2569984" y="4058870"/>
              <a:ext cx="464394" cy="5504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72"/>
            <p:cNvSpPr>
              <a:spLocks noChangeShapeType="1"/>
            </p:cNvSpPr>
            <p:nvPr/>
          </p:nvSpPr>
          <p:spPr bwMode="auto">
            <a:xfrm flipV="1">
              <a:off x="2804545" y="4086299"/>
              <a:ext cx="249695" cy="3007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73"/>
            <p:cNvSpPr>
              <a:spLocks noChangeShapeType="1"/>
            </p:cNvSpPr>
            <p:nvPr/>
          </p:nvSpPr>
          <p:spPr bwMode="auto">
            <a:xfrm flipV="1">
              <a:off x="2569984" y="4412604"/>
              <a:ext cx="211862" cy="252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74"/>
            <p:cNvSpPr>
              <a:spLocks noChangeShapeType="1"/>
            </p:cNvSpPr>
            <p:nvPr/>
          </p:nvSpPr>
          <p:spPr bwMode="auto">
            <a:xfrm flipV="1">
              <a:off x="2834812" y="4113727"/>
              <a:ext cx="242128" cy="291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75"/>
            <p:cNvSpPr>
              <a:spLocks noChangeShapeType="1"/>
            </p:cNvSpPr>
            <p:nvPr/>
          </p:nvSpPr>
          <p:spPr bwMode="auto">
            <a:xfrm flipV="1">
              <a:off x="2569984" y="4467461"/>
              <a:ext cx="211862" cy="2506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76"/>
            <p:cNvSpPr>
              <a:spLocks noChangeShapeType="1"/>
            </p:cNvSpPr>
            <p:nvPr/>
          </p:nvSpPr>
          <p:spPr bwMode="auto">
            <a:xfrm flipV="1">
              <a:off x="2865078" y="4142102"/>
              <a:ext cx="232670" cy="2799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77"/>
            <p:cNvSpPr>
              <a:spLocks noChangeShapeType="1"/>
            </p:cNvSpPr>
            <p:nvPr/>
          </p:nvSpPr>
          <p:spPr bwMode="auto">
            <a:xfrm flipV="1">
              <a:off x="2579442" y="4520427"/>
              <a:ext cx="202404" cy="2402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78"/>
            <p:cNvSpPr>
              <a:spLocks noChangeShapeType="1"/>
            </p:cNvSpPr>
            <p:nvPr/>
          </p:nvSpPr>
          <p:spPr bwMode="auto">
            <a:xfrm flipV="1">
              <a:off x="2895344" y="4172368"/>
              <a:ext cx="225104" cy="2676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79"/>
            <p:cNvSpPr>
              <a:spLocks noChangeShapeType="1"/>
            </p:cNvSpPr>
            <p:nvPr/>
          </p:nvSpPr>
          <p:spPr bwMode="auto">
            <a:xfrm flipV="1">
              <a:off x="2607816" y="4576230"/>
              <a:ext cx="171192" cy="2052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80"/>
            <p:cNvSpPr>
              <a:spLocks noChangeShapeType="1"/>
            </p:cNvSpPr>
            <p:nvPr/>
          </p:nvSpPr>
          <p:spPr bwMode="auto">
            <a:xfrm flipV="1">
              <a:off x="2922772" y="4353964"/>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81"/>
            <p:cNvSpPr>
              <a:spLocks noChangeShapeType="1"/>
            </p:cNvSpPr>
            <p:nvPr/>
          </p:nvSpPr>
          <p:spPr bwMode="auto">
            <a:xfrm flipV="1">
              <a:off x="2638082" y="4629195"/>
              <a:ext cx="140926" cy="169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82"/>
            <p:cNvSpPr>
              <a:spLocks noChangeShapeType="1"/>
            </p:cNvSpPr>
            <p:nvPr/>
          </p:nvSpPr>
          <p:spPr bwMode="auto">
            <a:xfrm flipV="1">
              <a:off x="2953038" y="4409767"/>
              <a:ext cx="55803" cy="65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83"/>
            <p:cNvSpPr>
              <a:spLocks noChangeShapeType="1"/>
            </p:cNvSpPr>
            <p:nvPr/>
          </p:nvSpPr>
          <p:spPr bwMode="auto">
            <a:xfrm flipV="1">
              <a:off x="2665511" y="4684998"/>
              <a:ext cx="113498" cy="1343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84"/>
            <p:cNvSpPr>
              <a:spLocks noChangeShapeType="1"/>
            </p:cNvSpPr>
            <p:nvPr/>
          </p:nvSpPr>
          <p:spPr bwMode="auto">
            <a:xfrm flipV="1">
              <a:off x="2984250" y="4465570"/>
              <a:ext cx="24591"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85"/>
            <p:cNvSpPr>
              <a:spLocks noChangeShapeType="1"/>
            </p:cNvSpPr>
            <p:nvPr/>
          </p:nvSpPr>
          <p:spPr bwMode="auto">
            <a:xfrm flipV="1">
              <a:off x="2695777" y="4740801"/>
              <a:ext cx="81340" cy="955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86"/>
            <p:cNvSpPr>
              <a:spLocks noChangeShapeType="1"/>
            </p:cNvSpPr>
            <p:nvPr/>
          </p:nvSpPr>
          <p:spPr bwMode="auto">
            <a:xfrm flipV="1">
              <a:off x="2726043" y="4793767"/>
              <a:ext cx="51074"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87"/>
            <p:cNvSpPr>
              <a:spLocks noChangeShapeType="1"/>
            </p:cNvSpPr>
            <p:nvPr/>
          </p:nvSpPr>
          <p:spPr bwMode="auto">
            <a:xfrm flipV="1">
              <a:off x="2754417" y="4849570"/>
              <a:ext cx="22700" cy="245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Line 88"/>
            <p:cNvSpPr>
              <a:spLocks noChangeShapeType="1"/>
            </p:cNvSpPr>
            <p:nvPr/>
          </p:nvSpPr>
          <p:spPr bwMode="auto">
            <a:xfrm>
              <a:off x="1743343" y="3967126"/>
              <a:ext cx="28374" cy="331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Line 89"/>
            <p:cNvSpPr>
              <a:spLocks noChangeShapeType="1"/>
            </p:cNvSpPr>
            <p:nvPr/>
          </p:nvSpPr>
          <p:spPr bwMode="auto">
            <a:xfrm>
              <a:off x="1710239" y="3982259"/>
              <a:ext cx="63370"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90"/>
            <p:cNvSpPr>
              <a:spLocks noChangeShapeType="1"/>
            </p:cNvSpPr>
            <p:nvPr/>
          </p:nvSpPr>
          <p:spPr bwMode="auto">
            <a:xfrm>
              <a:off x="1561746" y="3805392"/>
              <a:ext cx="75665" cy="8890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Line 91"/>
            <p:cNvSpPr>
              <a:spLocks noChangeShapeType="1"/>
            </p:cNvSpPr>
            <p:nvPr/>
          </p:nvSpPr>
          <p:spPr bwMode="auto">
            <a:xfrm>
              <a:off x="1678082" y="3995500"/>
              <a:ext cx="98365" cy="11633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Line 92"/>
            <p:cNvSpPr>
              <a:spLocks noChangeShapeType="1"/>
            </p:cNvSpPr>
            <p:nvPr/>
          </p:nvSpPr>
          <p:spPr bwMode="auto">
            <a:xfrm>
              <a:off x="1541884" y="3833766"/>
              <a:ext cx="98365" cy="1182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93"/>
            <p:cNvSpPr>
              <a:spLocks noChangeShapeType="1"/>
            </p:cNvSpPr>
            <p:nvPr/>
          </p:nvSpPr>
          <p:spPr bwMode="auto">
            <a:xfrm>
              <a:off x="1644978" y="4010633"/>
              <a:ext cx="134306" cy="15889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94"/>
            <p:cNvSpPr>
              <a:spLocks noChangeShapeType="1"/>
            </p:cNvSpPr>
            <p:nvPr/>
          </p:nvSpPr>
          <p:spPr bwMode="auto">
            <a:xfrm>
              <a:off x="1521077" y="3864032"/>
              <a:ext cx="121064" cy="143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95"/>
            <p:cNvSpPr>
              <a:spLocks noChangeShapeType="1"/>
            </p:cNvSpPr>
            <p:nvPr/>
          </p:nvSpPr>
          <p:spPr bwMode="auto">
            <a:xfrm>
              <a:off x="1501214" y="3891461"/>
              <a:ext cx="279961" cy="3338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96"/>
            <p:cNvSpPr>
              <a:spLocks noChangeShapeType="1"/>
            </p:cNvSpPr>
            <p:nvPr/>
          </p:nvSpPr>
          <p:spPr bwMode="auto">
            <a:xfrm>
              <a:off x="1480407" y="3921727"/>
              <a:ext cx="303606"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97"/>
            <p:cNvSpPr>
              <a:spLocks noChangeShapeType="1"/>
            </p:cNvSpPr>
            <p:nvPr/>
          </p:nvSpPr>
          <p:spPr bwMode="auto">
            <a:xfrm>
              <a:off x="1457707" y="3950101"/>
              <a:ext cx="329143" cy="388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98"/>
            <p:cNvSpPr>
              <a:spLocks noChangeShapeType="1"/>
            </p:cNvSpPr>
            <p:nvPr/>
          </p:nvSpPr>
          <p:spPr bwMode="auto">
            <a:xfrm>
              <a:off x="1437845" y="3980367"/>
              <a:ext cx="350897" cy="41710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99"/>
            <p:cNvSpPr>
              <a:spLocks noChangeShapeType="1"/>
            </p:cNvSpPr>
            <p:nvPr/>
          </p:nvSpPr>
          <p:spPr bwMode="auto">
            <a:xfrm>
              <a:off x="1417983" y="4010633"/>
              <a:ext cx="373596" cy="441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00"/>
            <p:cNvSpPr>
              <a:spLocks noChangeShapeType="1"/>
            </p:cNvSpPr>
            <p:nvPr/>
          </p:nvSpPr>
          <p:spPr bwMode="auto">
            <a:xfrm>
              <a:off x="1397175" y="4038062"/>
              <a:ext cx="397242" cy="4729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101"/>
            <p:cNvSpPr>
              <a:spLocks noChangeShapeType="1"/>
            </p:cNvSpPr>
            <p:nvPr/>
          </p:nvSpPr>
          <p:spPr bwMode="auto">
            <a:xfrm>
              <a:off x="1377313" y="4068328"/>
              <a:ext cx="418995" cy="498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02"/>
            <p:cNvSpPr>
              <a:spLocks noChangeShapeType="1"/>
            </p:cNvSpPr>
            <p:nvPr/>
          </p:nvSpPr>
          <p:spPr bwMode="auto">
            <a:xfrm>
              <a:off x="1357451" y="4096703"/>
              <a:ext cx="441695" cy="527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03"/>
            <p:cNvSpPr>
              <a:spLocks noChangeShapeType="1"/>
            </p:cNvSpPr>
            <p:nvPr/>
          </p:nvSpPr>
          <p:spPr bwMode="auto">
            <a:xfrm>
              <a:off x="1528643" y="4358693"/>
              <a:ext cx="273340" cy="32157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104"/>
            <p:cNvSpPr>
              <a:spLocks noChangeShapeType="1"/>
            </p:cNvSpPr>
            <p:nvPr/>
          </p:nvSpPr>
          <p:spPr bwMode="auto">
            <a:xfrm>
              <a:off x="1334751" y="4126969"/>
              <a:ext cx="181596" cy="2118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05"/>
            <p:cNvSpPr>
              <a:spLocks noChangeShapeType="1"/>
            </p:cNvSpPr>
            <p:nvPr/>
          </p:nvSpPr>
          <p:spPr bwMode="auto">
            <a:xfrm>
              <a:off x="1534318" y="4414496"/>
              <a:ext cx="264828" cy="3187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106"/>
            <p:cNvSpPr>
              <a:spLocks noChangeShapeType="1"/>
            </p:cNvSpPr>
            <p:nvPr/>
          </p:nvSpPr>
          <p:spPr bwMode="auto">
            <a:xfrm>
              <a:off x="1313943" y="4154397"/>
              <a:ext cx="169301"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107"/>
            <p:cNvSpPr>
              <a:spLocks noChangeShapeType="1"/>
            </p:cNvSpPr>
            <p:nvPr/>
          </p:nvSpPr>
          <p:spPr bwMode="auto">
            <a:xfrm>
              <a:off x="1536210" y="4473136"/>
              <a:ext cx="229833" cy="2752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108"/>
            <p:cNvSpPr>
              <a:spLocks noChangeShapeType="1"/>
            </p:cNvSpPr>
            <p:nvPr/>
          </p:nvSpPr>
          <p:spPr bwMode="auto">
            <a:xfrm>
              <a:off x="1294081" y="4184663"/>
              <a:ext cx="156059" cy="18443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Line 109"/>
            <p:cNvSpPr>
              <a:spLocks noChangeShapeType="1"/>
            </p:cNvSpPr>
            <p:nvPr/>
          </p:nvSpPr>
          <p:spPr bwMode="auto">
            <a:xfrm>
              <a:off x="1541884" y="4530831"/>
              <a:ext cx="193892" cy="23267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110"/>
            <p:cNvSpPr>
              <a:spLocks noChangeShapeType="1"/>
            </p:cNvSpPr>
            <p:nvPr/>
          </p:nvSpPr>
          <p:spPr bwMode="auto">
            <a:xfrm>
              <a:off x="1273273" y="4212092"/>
              <a:ext cx="141872" cy="1721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111"/>
            <p:cNvSpPr>
              <a:spLocks noChangeShapeType="1"/>
            </p:cNvSpPr>
            <p:nvPr/>
          </p:nvSpPr>
          <p:spPr bwMode="auto">
            <a:xfrm>
              <a:off x="1543776" y="4589471"/>
              <a:ext cx="158897" cy="1891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Line 112"/>
            <p:cNvSpPr>
              <a:spLocks noChangeShapeType="1"/>
            </p:cNvSpPr>
            <p:nvPr/>
          </p:nvSpPr>
          <p:spPr bwMode="auto">
            <a:xfrm>
              <a:off x="1253411" y="4243304"/>
              <a:ext cx="128631" cy="15416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Line 113"/>
            <p:cNvSpPr>
              <a:spLocks noChangeShapeType="1"/>
            </p:cNvSpPr>
            <p:nvPr/>
          </p:nvSpPr>
          <p:spPr bwMode="auto">
            <a:xfrm>
              <a:off x="1546613" y="4647166"/>
              <a:ext cx="123902"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Line 114"/>
            <p:cNvSpPr>
              <a:spLocks noChangeShapeType="1"/>
            </p:cNvSpPr>
            <p:nvPr/>
          </p:nvSpPr>
          <p:spPr bwMode="auto">
            <a:xfrm>
              <a:off x="1250574" y="4293432"/>
              <a:ext cx="99310" cy="1191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115"/>
            <p:cNvSpPr>
              <a:spLocks noChangeShapeType="1"/>
            </p:cNvSpPr>
            <p:nvPr/>
          </p:nvSpPr>
          <p:spPr bwMode="auto">
            <a:xfrm>
              <a:off x="1551343" y="4704860"/>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Line 116"/>
            <p:cNvSpPr>
              <a:spLocks noChangeShapeType="1"/>
            </p:cNvSpPr>
            <p:nvPr/>
          </p:nvSpPr>
          <p:spPr bwMode="auto">
            <a:xfrm>
              <a:off x="1256249" y="4353964"/>
              <a:ext cx="60532"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117"/>
            <p:cNvSpPr>
              <a:spLocks noChangeShapeType="1"/>
            </p:cNvSpPr>
            <p:nvPr/>
          </p:nvSpPr>
          <p:spPr bwMode="auto">
            <a:xfrm>
              <a:off x="1554180" y="4763501"/>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118"/>
            <p:cNvSpPr>
              <a:spLocks noChangeShapeType="1"/>
            </p:cNvSpPr>
            <p:nvPr/>
          </p:nvSpPr>
          <p:spPr bwMode="auto">
            <a:xfrm>
              <a:off x="1260978" y="4412604"/>
              <a:ext cx="22700" cy="302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Line 119"/>
            <p:cNvSpPr>
              <a:spLocks noChangeShapeType="1"/>
            </p:cNvSpPr>
            <p:nvPr/>
          </p:nvSpPr>
          <p:spPr bwMode="auto">
            <a:xfrm>
              <a:off x="1557017" y="4821195"/>
              <a:ext cx="17025" cy="208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Line 121"/>
            <p:cNvSpPr>
              <a:spLocks noChangeShapeType="1"/>
            </p:cNvSpPr>
            <p:nvPr/>
          </p:nvSpPr>
          <p:spPr bwMode="auto">
            <a:xfrm>
              <a:off x="1614712" y="3812959"/>
              <a:ext cx="19862" cy="2270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 name="Freeform 122"/>
            <p:cNvSpPr/>
            <p:nvPr/>
          </p:nvSpPr>
          <p:spPr bwMode="auto">
            <a:xfrm>
              <a:off x="3271777" y="4078732"/>
              <a:ext cx="33103" cy="33103"/>
            </a:xfrm>
            <a:custGeom>
              <a:avLst/>
              <a:gdLst>
                <a:gd name="T0" fmla="*/ 35 w 35"/>
                <a:gd name="T1" fmla="*/ 0 h 35"/>
                <a:gd name="T2" fmla="*/ 35 w 35"/>
                <a:gd name="T3" fmla="*/ 3 h 35"/>
                <a:gd name="T4" fmla="*/ 0 w 35"/>
                <a:gd name="T5" fmla="*/ 35 h 35"/>
                <a:gd name="T6" fmla="*/ 0 w 35"/>
                <a:gd name="T7" fmla="*/ 35 h 35"/>
              </a:gdLst>
              <a:ahLst/>
              <a:cxnLst>
                <a:cxn ang="0">
                  <a:pos x="T0" y="T1"/>
                </a:cxn>
                <a:cxn ang="0">
                  <a:pos x="T2" y="T3"/>
                </a:cxn>
                <a:cxn ang="0">
                  <a:pos x="T4" y="T5"/>
                </a:cxn>
                <a:cxn ang="0">
                  <a:pos x="T6" y="T7"/>
                </a:cxn>
              </a:cxnLst>
              <a:rect l="0" t="0" r="r" b="b"/>
              <a:pathLst>
                <a:path w="35" h="35">
                  <a:moveTo>
                    <a:pt x="35" y="0"/>
                  </a:moveTo>
                  <a:lnTo>
                    <a:pt x="35" y="3"/>
                  </a:lnTo>
                  <a:lnTo>
                    <a:pt x="0" y="35"/>
                  </a:lnTo>
                  <a:lnTo>
                    <a:pt x="0" y="35"/>
                  </a:ln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23"/>
            <p:cNvSpPr/>
            <p:nvPr/>
          </p:nvSpPr>
          <p:spPr bwMode="auto">
            <a:xfrm>
              <a:off x="2958713" y="3512190"/>
              <a:ext cx="90798" cy="108769"/>
            </a:xfrm>
            <a:custGeom>
              <a:avLst/>
              <a:gdLst>
                <a:gd name="T0" fmla="*/ 1 w 36"/>
                <a:gd name="T1" fmla="*/ 43 h 43"/>
                <a:gd name="T2" fmla="*/ 31 w 36"/>
                <a:gd name="T3" fmla="*/ 9 h 43"/>
                <a:gd name="T4" fmla="*/ 36 w 36"/>
                <a:gd name="T5" fmla="*/ 0 h 43"/>
                <a:gd name="T6" fmla="*/ 32 w 36"/>
                <a:gd name="T7" fmla="*/ 3 h 43"/>
                <a:gd name="T8" fmla="*/ 28 w 36"/>
                <a:gd name="T9" fmla="*/ 6 h 43"/>
                <a:gd name="T10" fmla="*/ 21 w 36"/>
                <a:gd name="T11" fmla="*/ 13 h 43"/>
                <a:gd name="T12" fmla="*/ 14 w 36"/>
                <a:gd name="T13" fmla="*/ 19 h 43"/>
                <a:gd name="T14" fmla="*/ 11 w 36"/>
                <a:gd name="T15" fmla="*/ 22 h 43"/>
                <a:gd name="T16" fmla="*/ 9 w 36"/>
                <a:gd name="T17" fmla="*/ 24 h 43"/>
                <a:gd name="T18" fmla="*/ 0 w 36"/>
                <a:gd name="T19" fmla="*/ 34 h 43"/>
                <a:gd name="T20" fmla="*/ 3 w 36"/>
                <a:gd name="T21" fmla="*/ 18 h 43"/>
                <a:gd name="T22" fmla="*/ 10 w 36"/>
                <a:gd name="T23"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 y="43"/>
                  </a:moveTo>
                  <a:cubicBezTo>
                    <a:pt x="11" y="32"/>
                    <a:pt x="21" y="21"/>
                    <a:pt x="31" y="9"/>
                  </a:cubicBezTo>
                  <a:cubicBezTo>
                    <a:pt x="33" y="6"/>
                    <a:pt x="34" y="3"/>
                    <a:pt x="36" y="0"/>
                  </a:cubicBezTo>
                  <a:cubicBezTo>
                    <a:pt x="34" y="1"/>
                    <a:pt x="33" y="2"/>
                    <a:pt x="32" y="3"/>
                  </a:cubicBezTo>
                  <a:cubicBezTo>
                    <a:pt x="31" y="4"/>
                    <a:pt x="29" y="5"/>
                    <a:pt x="28" y="6"/>
                  </a:cubicBezTo>
                  <a:cubicBezTo>
                    <a:pt x="26" y="8"/>
                    <a:pt x="23" y="10"/>
                    <a:pt x="21" y="13"/>
                  </a:cubicBezTo>
                  <a:cubicBezTo>
                    <a:pt x="18" y="15"/>
                    <a:pt x="16" y="17"/>
                    <a:pt x="14" y="19"/>
                  </a:cubicBezTo>
                  <a:cubicBezTo>
                    <a:pt x="13" y="20"/>
                    <a:pt x="12" y="21"/>
                    <a:pt x="11" y="22"/>
                  </a:cubicBezTo>
                  <a:cubicBezTo>
                    <a:pt x="11" y="23"/>
                    <a:pt x="10" y="23"/>
                    <a:pt x="9" y="24"/>
                  </a:cubicBezTo>
                  <a:cubicBezTo>
                    <a:pt x="6" y="27"/>
                    <a:pt x="3" y="31"/>
                    <a:pt x="0" y="34"/>
                  </a:cubicBezTo>
                  <a:cubicBezTo>
                    <a:pt x="2" y="29"/>
                    <a:pt x="3" y="23"/>
                    <a:pt x="3" y="18"/>
                  </a:cubicBezTo>
                  <a:cubicBezTo>
                    <a:pt x="6" y="20"/>
                    <a:pt x="8" y="22"/>
                    <a:pt x="10" y="2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24"/>
            <p:cNvSpPr/>
            <p:nvPr/>
          </p:nvSpPr>
          <p:spPr bwMode="auto">
            <a:xfrm>
              <a:off x="2830082" y="3643658"/>
              <a:ext cx="517360" cy="560867"/>
            </a:xfrm>
            <a:custGeom>
              <a:avLst/>
              <a:gdLst>
                <a:gd name="T0" fmla="*/ 0 w 205"/>
                <a:gd name="T1" fmla="*/ 41 h 222"/>
                <a:gd name="T2" fmla="*/ 5 w 205"/>
                <a:gd name="T3" fmla="*/ 35 h 222"/>
                <a:gd name="T4" fmla="*/ 8 w 205"/>
                <a:gd name="T5" fmla="*/ 33 h 222"/>
                <a:gd name="T6" fmla="*/ 10 w 205"/>
                <a:gd name="T7" fmla="*/ 31 h 222"/>
                <a:gd name="T8" fmla="*/ 17 w 205"/>
                <a:gd name="T9" fmla="*/ 24 h 222"/>
                <a:gd name="T10" fmla="*/ 26 w 205"/>
                <a:gd name="T11" fmla="*/ 15 h 222"/>
                <a:gd name="T12" fmla="*/ 42 w 205"/>
                <a:gd name="T13" fmla="*/ 0 h 222"/>
                <a:gd name="T14" fmla="*/ 205 w 205"/>
                <a:gd name="T15" fmla="*/ 156 h 222"/>
                <a:gd name="T16" fmla="*/ 147 w 205"/>
                <a:gd name="T17" fmla="*/ 211 h 222"/>
                <a:gd name="T18" fmla="*/ 135 w 205"/>
                <a:gd name="T19" fmla="*/ 222 h 222"/>
                <a:gd name="T20" fmla="*/ 127 w 205"/>
                <a:gd name="T2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22">
                  <a:moveTo>
                    <a:pt x="0" y="41"/>
                  </a:moveTo>
                  <a:cubicBezTo>
                    <a:pt x="2" y="39"/>
                    <a:pt x="4" y="37"/>
                    <a:pt x="5" y="35"/>
                  </a:cubicBezTo>
                  <a:cubicBezTo>
                    <a:pt x="6" y="35"/>
                    <a:pt x="7" y="34"/>
                    <a:pt x="8" y="33"/>
                  </a:cubicBezTo>
                  <a:cubicBezTo>
                    <a:pt x="8" y="32"/>
                    <a:pt x="9" y="32"/>
                    <a:pt x="10" y="31"/>
                  </a:cubicBezTo>
                  <a:cubicBezTo>
                    <a:pt x="12" y="28"/>
                    <a:pt x="15" y="26"/>
                    <a:pt x="17" y="24"/>
                  </a:cubicBezTo>
                  <a:cubicBezTo>
                    <a:pt x="20" y="21"/>
                    <a:pt x="23" y="18"/>
                    <a:pt x="26" y="15"/>
                  </a:cubicBezTo>
                  <a:cubicBezTo>
                    <a:pt x="31" y="10"/>
                    <a:pt x="37" y="5"/>
                    <a:pt x="42" y="0"/>
                  </a:cubicBezTo>
                  <a:cubicBezTo>
                    <a:pt x="96" y="52"/>
                    <a:pt x="151" y="104"/>
                    <a:pt x="205" y="156"/>
                  </a:cubicBezTo>
                  <a:cubicBezTo>
                    <a:pt x="186" y="174"/>
                    <a:pt x="166" y="192"/>
                    <a:pt x="147" y="211"/>
                  </a:cubicBezTo>
                  <a:cubicBezTo>
                    <a:pt x="143" y="215"/>
                    <a:pt x="139" y="218"/>
                    <a:pt x="135" y="222"/>
                  </a:cubicBezTo>
                  <a:cubicBezTo>
                    <a:pt x="133" y="219"/>
                    <a:pt x="130" y="216"/>
                    <a:pt x="127" y="21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25"/>
            <p:cNvSpPr/>
            <p:nvPr/>
          </p:nvSpPr>
          <p:spPr bwMode="auto">
            <a:xfrm>
              <a:off x="3049511" y="3512190"/>
              <a:ext cx="454936" cy="349005"/>
            </a:xfrm>
            <a:custGeom>
              <a:avLst/>
              <a:gdLst>
                <a:gd name="T0" fmla="*/ 174 w 180"/>
                <a:gd name="T1" fmla="*/ 138 h 138"/>
                <a:gd name="T2" fmla="*/ 180 w 180"/>
                <a:gd name="T3" fmla="*/ 123 h 138"/>
                <a:gd name="T4" fmla="*/ 0 w 180"/>
                <a:gd name="T5" fmla="*/ 0 h 138"/>
              </a:gdLst>
              <a:ahLst/>
              <a:cxnLst>
                <a:cxn ang="0">
                  <a:pos x="T0" y="T1"/>
                </a:cxn>
                <a:cxn ang="0">
                  <a:pos x="T2" y="T3"/>
                </a:cxn>
                <a:cxn ang="0">
                  <a:pos x="T4" y="T5"/>
                </a:cxn>
              </a:cxnLst>
              <a:rect l="0" t="0" r="r" b="b"/>
              <a:pathLst>
                <a:path w="180" h="138">
                  <a:moveTo>
                    <a:pt x="174" y="138"/>
                  </a:moveTo>
                  <a:cubicBezTo>
                    <a:pt x="176" y="133"/>
                    <a:pt x="178" y="128"/>
                    <a:pt x="180" y="123"/>
                  </a:cubicBezTo>
                  <a:cubicBezTo>
                    <a:pt x="120" y="82"/>
                    <a:pt x="60" y="41"/>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26"/>
            <p:cNvSpPr/>
            <p:nvPr/>
          </p:nvSpPr>
          <p:spPr bwMode="auto">
            <a:xfrm>
              <a:off x="884544" y="3522594"/>
              <a:ext cx="462503" cy="356572"/>
            </a:xfrm>
            <a:custGeom>
              <a:avLst/>
              <a:gdLst>
                <a:gd name="T0" fmla="*/ 4 w 183"/>
                <a:gd name="T1" fmla="*/ 141 h 141"/>
                <a:gd name="T2" fmla="*/ 0 w 183"/>
                <a:gd name="T3" fmla="*/ 126 h 141"/>
                <a:gd name="T4" fmla="*/ 179 w 183"/>
                <a:gd name="T5" fmla="*/ 0 h 141"/>
                <a:gd name="T6" fmla="*/ 183 w 183"/>
                <a:gd name="T7" fmla="*/ 9 h 141"/>
              </a:gdLst>
              <a:ahLst/>
              <a:cxnLst>
                <a:cxn ang="0">
                  <a:pos x="T0" y="T1"/>
                </a:cxn>
                <a:cxn ang="0">
                  <a:pos x="T2" y="T3"/>
                </a:cxn>
                <a:cxn ang="0">
                  <a:pos x="T4" y="T5"/>
                </a:cxn>
                <a:cxn ang="0">
                  <a:pos x="T6" y="T7"/>
                </a:cxn>
              </a:cxnLst>
              <a:rect l="0" t="0" r="r" b="b"/>
              <a:pathLst>
                <a:path w="183" h="141">
                  <a:moveTo>
                    <a:pt x="4" y="141"/>
                  </a:moveTo>
                  <a:cubicBezTo>
                    <a:pt x="3" y="136"/>
                    <a:pt x="1" y="131"/>
                    <a:pt x="0" y="126"/>
                  </a:cubicBezTo>
                  <a:cubicBezTo>
                    <a:pt x="60" y="84"/>
                    <a:pt x="119" y="42"/>
                    <a:pt x="179" y="0"/>
                  </a:cubicBezTo>
                  <a:cubicBezTo>
                    <a:pt x="180" y="3"/>
                    <a:pt x="181" y="6"/>
                    <a:pt x="183"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27"/>
            <p:cNvSpPr/>
            <p:nvPr/>
          </p:nvSpPr>
          <p:spPr bwMode="auto">
            <a:xfrm>
              <a:off x="1720643" y="3060091"/>
              <a:ext cx="356572" cy="161734"/>
            </a:xfrm>
            <a:custGeom>
              <a:avLst/>
              <a:gdLst>
                <a:gd name="T0" fmla="*/ 108 w 141"/>
                <a:gd name="T1" fmla="*/ 63 h 64"/>
                <a:gd name="T2" fmla="*/ 121 w 141"/>
                <a:gd name="T3" fmla="*/ 25 h 64"/>
                <a:gd name="T4" fmla="*/ 141 w 141"/>
                <a:gd name="T5" fmla="*/ 0 h 64"/>
                <a:gd name="T6" fmla="*/ 139 w 141"/>
                <a:gd name="T7" fmla="*/ 6 h 64"/>
                <a:gd name="T8" fmla="*/ 136 w 141"/>
                <a:gd name="T9" fmla="*/ 13 h 64"/>
                <a:gd name="T10" fmla="*/ 132 w 141"/>
                <a:gd name="T11" fmla="*/ 26 h 64"/>
                <a:gd name="T12" fmla="*/ 130 w 141"/>
                <a:gd name="T13" fmla="*/ 38 h 64"/>
                <a:gd name="T14" fmla="*/ 130 w 141"/>
                <a:gd name="T15" fmla="*/ 40 h 64"/>
                <a:gd name="T16" fmla="*/ 129 w 141"/>
                <a:gd name="T17" fmla="*/ 42 h 64"/>
                <a:gd name="T18" fmla="*/ 129 w 141"/>
                <a:gd name="T19" fmla="*/ 47 h 64"/>
                <a:gd name="T20" fmla="*/ 131 w 141"/>
                <a:gd name="T21" fmla="*/ 60 h 64"/>
                <a:gd name="T22" fmla="*/ 100 w 141"/>
                <a:gd name="T23" fmla="*/ 64 h 64"/>
                <a:gd name="T24" fmla="*/ 97 w 141"/>
                <a:gd name="T25" fmla="*/ 51 h 64"/>
                <a:gd name="T26" fmla="*/ 96 w 141"/>
                <a:gd name="T27" fmla="*/ 47 h 64"/>
                <a:gd name="T28" fmla="*/ 95 w 141"/>
                <a:gd name="T29" fmla="*/ 45 h 64"/>
                <a:gd name="T30" fmla="*/ 94 w 141"/>
                <a:gd name="T31" fmla="*/ 42 h 64"/>
                <a:gd name="T32" fmla="*/ 88 w 141"/>
                <a:gd name="T33" fmla="*/ 32 h 64"/>
                <a:gd name="T34" fmla="*/ 80 w 141"/>
                <a:gd name="T35" fmla="*/ 20 h 64"/>
                <a:gd name="T36" fmla="*/ 71 w 141"/>
                <a:gd name="T37" fmla="*/ 9 h 64"/>
                <a:gd name="T38" fmla="*/ 54 w 141"/>
                <a:gd name="T39" fmla="*/ 13 h 64"/>
                <a:gd name="T40" fmla="*/ 0 w 141"/>
                <a:gd name="T41"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4">
                  <a:moveTo>
                    <a:pt x="108" y="63"/>
                  </a:moveTo>
                  <a:cubicBezTo>
                    <a:pt x="111" y="50"/>
                    <a:pt x="115" y="37"/>
                    <a:pt x="121" y="25"/>
                  </a:cubicBezTo>
                  <a:cubicBezTo>
                    <a:pt x="128" y="17"/>
                    <a:pt x="135" y="9"/>
                    <a:pt x="141" y="0"/>
                  </a:cubicBezTo>
                  <a:cubicBezTo>
                    <a:pt x="140" y="2"/>
                    <a:pt x="139" y="4"/>
                    <a:pt x="139" y="6"/>
                  </a:cubicBezTo>
                  <a:cubicBezTo>
                    <a:pt x="138" y="9"/>
                    <a:pt x="137" y="11"/>
                    <a:pt x="136" y="13"/>
                  </a:cubicBezTo>
                  <a:cubicBezTo>
                    <a:pt x="135" y="17"/>
                    <a:pt x="133" y="21"/>
                    <a:pt x="132" y="26"/>
                  </a:cubicBezTo>
                  <a:cubicBezTo>
                    <a:pt x="131" y="30"/>
                    <a:pt x="130" y="34"/>
                    <a:pt x="130" y="38"/>
                  </a:cubicBezTo>
                  <a:cubicBezTo>
                    <a:pt x="130" y="38"/>
                    <a:pt x="130" y="39"/>
                    <a:pt x="130" y="40"/>
                  </a:cubicBezTo>
                  <a:cubicBezTo>
                    <a:pt x="129" y="41"/>
                    <a:pt x="129" y="42"/>
                    <a:pt x="129" y="42"/>
                  </a:cubicBezTo>
                  <a:cubicBezTo>
                    <a:pt x="129" y="44"/>
                    <a:pt x="129" y="45"/>
                    <a:pt x="129" y="47"/>
                  </a:cubicBezTo>
                  <a:cubicBezTo>
                    <a:pt x="130" y="51"/>
                    <a:pt x="131" y="55"/>
                    <a:pt x="131" y="60"/>
                  </a:cubicBezTo>
                  <a:cubicBezTo>
                    <a:pt x="121" y="61"/>
                    <a:pt x="111" y="62"/>
                    <a:pt x="100" y="64"/>
                  </a:cubicBezTo>
                  <a:cubicBezTo>
                    <a:pt x="99" y="59"/>
                    <a:pt x="98" y="55"/>
                    <a:pt x="97" y="51"/>
                  </a:cubicBezTo>
                  <a:cubicBezTo>
                    <a:pt x="97" y="49"/>
                    <a:pt x="97" y="48"/>
                    <a:pt x="96" y="47"/>
                  </a:cubicBezTo>
                  <a:cubicBezTo>
                    <a:pt x="96" y="46"/>
                    <a:pt x="96" y="46"/>
                    <a:pt x="95" y="45"/>
                  </a:cubicBezTo>
                  <a:cubicBezTo>
                    <a:pt x="95" y="44"/>
                    <a:pt x="95" y="43"/>
                    <a:pt x="94" y="42"/>
                  </a:cubicBezTo>
                  <a:cubicBezTo>
                    <a:pt x="93" y="39"/>
                    <a:pt x="91" y="35"/>
                    <a:pt x="88" y="32"/>
                  </a:cubicBezTo>
                  <a:cubicBezTo>
                    <a:pt x="86" y="28"/>
                    <a:pt x="83" y="24"/>
                    <a:pt x="80" y="20"/>
                  </a:cubicBezTo>
                  <a:cubicBezTo>
                    <a:pt x="77" y="16"/>
                    <a:pt x="74" y="13"/>
                    <a:pt x="71" y="9"/>
                  </a:cubicBezTo>
                  <a:cubicBezTo>
                    <a:pt x="65" y="10"/>
                    <a:pt x="60" y="11"/>
                    <a:pt x="54" y="13"/>
                  </a:cubicBezTo>
                  <a:cubicBezTo>
                    <a:pt x="36" y="22"/>
                    <a:pt x="18" y="31"/>
                    <a:pt x="0" y="4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28"/>
            <p:cNvSpPr/>
            <p:nvPr/>
          </p:nvSpPr>
          <p:spPr bwMode="auto">
            <a:xfrm>
              <a:off x="2862240" y="3201963"/>
              <a:ext cx="60532" cy="166463"/>
            </a:xfrm>
            <a:custGeom>
              <a:avLst/>
              <a:gdLst>
                <a:gd name="T0" fmla="*/ 0 w 24"/>
                <a:gd name="T1" fmla="*/ 66 h 66"/>
                <a:gd name="T2" fmla="*/ 8 w 24"/>
                <a:gd name="T3" fmla="*/ 54 h 66"/>
                <a:gd name="T4" fmla="*/ 10 w 24"/>
                <a:gd name="T5" fmla="*/ 50 h 66"/>
                <a:gd name="T6" fmla="*/ 12 w 24"/>
                <a:gd name="T7" fmla="*/ 46 h 66"/>
                <a:gd name="T8" fmla="*/ 16 w 24"/>
                <a:gd name="T9" fmla="*/ 34 h 66"/>
                <a:gd name="T10" fmla="*/ 20 w 24"/>
                <a:gd name="T11" fmla="*/ 20 h 66"/>
                <a:gd name="T12" fmla="*/ 22 w 24"/>
                <a:gd name="T13" fmla="*/ 7 h 66"/>
                <a:gd name="T14" fmla="*/ 11 w 24"/>
                <a:gd name="T15" fmla="*/ 0 h 66"/>
                <a:gd name="T16" fmla="*/ 24 w 24"/>
                <a:gd name="T1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6">
                  <a:moveTo>
                    <a:pt x="0" y="66"/>
                  </a:moveTo>
                  <a:cubicBezTo>
                    <a:pt x="3" y="62"/>
                    <a:pt x="5" y="58"/>
                    <a:pt x="8" y="54"/>
                  </a:cubicBezTo>
                  <a:cubicBezTo>
                    <a:pt x="8" y="53"/>
                    <a:pt x="9" y="52"/>
                    <a:pt x="10" y="50"/>
                  </a:cubicBezTo>
                  <a:cubicBezTo>
                    <a:pt x="10" y="49"/>
                    <a:pt x="11" y="47"/>
                    <a:pt x="12" y="46"/>
                  </a:cubicBezTo>
                  <a:cubicBezTo>
                    <a:pt x="13" y="42"/>
                    <a:pt x="15" y="38"/>
                    <a:pt x="16" y="34"/>
                  </a:cubicBezTo>
                  <a:cubicBezTo>
                    <a:pt x="17" y="29"/>
                    <a:pt x="19" y="25"/>
                    <a:pt x="20" y="20"/>
                  </a:cubicBezTo>
                  <a:cubicBezTo>
                    <a:pt x="21" y="16"/>
                    <a:pt x="22" y="11"/>
                    <a:pt x="22" y="7"/>
                  </a:cubicBezTo>
                  <a:cubicBezTo>
                    <a:pt x="19" y="4"/>
                    <a:pt x="15" y="2"/>
                    <a:pt x="11" y="0"/>
                  </a:cubicBezTo>
                  <a:cubicBezTo>
                    <a:pt x="15" y="2"/>
                    <a:pt x="20" y="3"/>
                    <a:pt x="24"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29"/>
            <p:cNvSpPr/>
            <p:nvPr/>
          </p:nvSpPr>
          <p:spPr bwMode="auto">
            <a:xfrm>
              <a:off x="978180" y="3303165"/>
              <a:ext cx="573163" cy="222266"/>
            </a:xfrm>
            <a:custGeom>
              <a:avLst/>
              <a:gdLst>
                <a:gd name="T0" fmla="*/ 227 w 227"/>
                <a:gd name="T1" fmla="*/ 29 h 88"/>
                <a:gd name="T2" fmla="*/ 210 w 227"/>
                <a:gd name="T3" fmla="*/ 43 h 88"/>
                <a:gd name="T4" fmla="*/ 202 w 227"/>
                <a:gd name="T5" fmla="*/ 31 h 88"/>
                <a:gd name="T6" fmla="*/ 200 w 227"/>
                <a:gd name="T7" fmla="*/ 28 h 88"/>
                <a:gd name="T8" fmla="*/ 196 w 227"/>
                <a:gd name="T9" fmla="*/ 25 h 88"/>
                <a:gd name="T10" fmla="*/ 188 w 227"/>
                <a:gd name="T11" fmla="*/ 16 h 88"/>
                <a:gd name="T12" fmla="*/ 177 w 227"/>
                <a:gd name="T13" fmla="*/ 8 h 88"/>
                <a:gd name="T14" fmla="*/ 167 w 227"/>
                <a:gd name="T15" fmla="*/ 0 h 88"/>
                <a:gd name="T16" fmla="*/ 12 w 227"/>
                <a:gd name="T17" fmla="*/ 75 h 88"/>
                <a:gd name="T18" fmla="*/ 0 w 227"/>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88">
                  <a:moveTo>
                    <a:pt x="227" y="29"/>
                  </a:moveTo>
                  <a:cubicBezTo>
                    <a:pt x="221" y="34"/>
                    <a:pt x="216" y="38"/>
                    <a:pt x="210" y="43"/>
                  </a:cubicBezTo>
                  <a:cubicBezTo>
                    <a:pt x="208" y="39"/>
                    <a:pt x="205" y="35"/>
                    <a:pt x="202" y="31"/>
                  </a:cubicBezTo>
                  <a:cubicBezTo>
                    <a:pt x="201" y="30"/>
                    <a:pt x="201" y="29"/>
                    <a:pt x="200" y="28"/>
                  </a:cubicBezTo>
                  <a:cubicBezTo>
                    <a:pt x="199" y="27"/>
                    <a:pt x="197" y="26"/>
                    <a:pt x="196" y="25"/>
                  </a:cubicBezTo>
                  <a:cubicBezTo>
                    <a:pt x="194" y="22"/>
                    <a:pt x="191" y="19"/>
                    <a:pt x="188" y="16"/>
                  </a:cubicBezTo>
                  <a:cubicBezTo>
                    <a:pt x="184" y="13"/>
                    <a:pt x="181" y="11"/>
                    <a:pt x="177" y="8"/>
                  </a:cubicBezTo>
                  <a:cubicBezTo>
                    <a:pt x="174" y="5"/>
                    <a:pt x="170" y="3"/>
                    <a:pt x="167" y="0"/>
                  </a:cubicBezTo>
                  <a:cubicBezTo>
                    <a:pt x="115" y="25"/>
                    <a:pt x="64" y="50"/>
                    <a:pt x="12" y="75"/>
                  </a:cubicBezTo>
                  <a:cubicBezTo>
                    <a:pt x="8" y="79"/>
                    <a:pt x="4" y="83"/>
                    <a:pt x="0" y="88"/>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30"/>
            <p:cNvSpPr/>
            <p:nvPr/>
          </p:nvSpPr>
          <p:spPr bwMode="auto">
            <a:xfrm>
              <a:off x="3037216" y="3534889"/>
              <a:ext cx="452099" cy="457774"/>
            </a:xfrm>
            <a:custGeom>
              <a:avLst/>
              <a:gdLst>
                <a:gd name="T0" fmla="*/ 133 w 179"/>
                <a:gd name="T1" fmla="*/ 181 h 181"/>
                <a:gd name="T2" fmla="*/ 179 w 179"/>
                <a:gd name="T3" fmla="*/ 129 h 181"/>
                <a:gd name="T4" fmla="*/ 0 w 179"/>
                <a:gd name="T5" fmla="*/ 0 h 181"/>
              </a:gdLst>
              <a:ahLst/>
              <a:cxnLst>
                <a:cxn ang="0">
                  <a:pos x="T0" y="T1"/>
                </a:cxn>
                <a:cxn ang="0">
                  <a:pos x="T2" y="T3"/>
                </a:cxn>
                <a:cxn ang="0">
                  <a:pos x="T4" y="T5"/>
                </a:cxn>
              </a:cxnLst>
              <a:rect l="0" t="0" r="r" b="b"/>
              <a:pathLst>
                <a:path w="179" h="181">
                  <a:moveTo>
                    <a:pt x="133" y="181"/>
                  </a:moveTo>
                  <a:cubicBezTo>
                    <a:pt x="149" y="164"/>
                    <a:pt x="164" y="147"/>
                    <a:pt x="179" y="129"/>
                  </a:cubicBezTo>
                  <a:cubicBezTo>
                    <a:pt x="119" y="86"/>
                    <a:pt x="60" y="4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31"/>
            <p:cNvSpPr/>
            <p:nvPr/>
          </p:nvSpPr>
          <p:spPr bwMode="auto">
            <a:xfrm>
              <a:off x="2569984" y="3088466"/>
              <a:ext cx="193892" cy="171192"/>
            </a:xfrm>
            <a:custGeom>
              <a:avLst/>
              <a:gdLst>
                <a:gd name="T0" fmla="*/ 77 w 77"/>
                <a:gd name="T1" fmla="*/ 22 h 68"/>
                <a:gd name="T2" fmla="*/ 62 w 77"/>
                <a:gd name="T3" fmla="*/ 16 h 68"/>
                <a:gd name="T4" fmla="*/ 57 w 77"/>
                <a:gd name="T5" fmla="*/ 21 h 68"/>
                <a:gd name="T6" fmla="*/ 52 w 77"/>
                <a:gd name="T7" fmla="*/ 26 h 68"/>
                <a:gd name="T8" fmla="*/ 43 w 77"/>
                <a:gd name="T9" fmla="*/ 37 h 68"/>
                <a:gd name="T10" fmla="*/ 36 w 77"/>
                <a:gd name="T11" fmla="*/ 47 h 68"/>
                <a:gd name="T12" fmla="*/ 33 w 77"/>
                <a:gd name="T13" fmla="*/ 51 h 68"/>
                <a:gd name="T14" fmla="*/ 32 w 77"/>
                <a:gd name="T15" fmla="*/ 55 h 68"/>
                <a:gd name="T16" fmla="*/ 27 w 77"/>
                <a:gd name="T17" fmla="*/ 68 h 68"/>
                <a:gd name="T18" fmla="*/ 0 w 77"/>
                <a:gd name="T19" fmla="*/ 60 h 68"/>
                <a:gd name="T20" fmla="*/ 4 w 77"/>
                <a:gd name="T21" fmla="*/ 47 h 68"/>
                <a:gd name="T22" fmla="*/ 4 w 77"/>
                <a:gd name="T23" fmla="*/ 43 h 68"/>
                <a:gd name="T24" fmla="*/ 5 w 77"/>
                <a:gd name="T25" fmla="*/ 41 h 68"/>
                <a:gd name="T26" fmla="*/ 5 w 77"/>
                <a:gd name="T27" fmla="*/ 38 h 68"/>
                <a:gd name="T28" fmla="*/ 5 w 77"/>
                <a:gd name="T29" fmla="*/ 26 h 68"/>
                <a:gd name="T30" fmla="*/ 3 w 77"/>
                <a:gd name="T31" fmla="*/ 13 h 68"/>
                <a:gd name="T32" fmla="*/ 0 w 77"/>
                <a:gd name="T33" fmla="*/ 0 h 68"/>
                <a:gd name="T34" fmla="*/ 17 w 77"/>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8">
                  <a:moveTo>
                    <a:pt x="77" y="22"/>
                  </a:moveTo>
                  <a:cubicBezTo>
                    <a:pt x="72" y="20"/>
                    <a:pt x="67" y="18"/>
                    <a:pt x="62" y="16"/>
                  </a:cubicBezTo>
                  <a:cubicBezTo>
                    <a:pt x="61" y="18"/>
                    <a:pt x="59" y="19"/>
                    <a:pt x="57" y="21"/>
                  </a:cubicBezTo>
                  <a:cubicBezTo>
                    <a:pt x="56" y="23"/>
                    <a:pt x="54" y="24"/>
                    <a:pt x="52" y="26"/>
                  </a:cubicBezTo>
                  <a:cubicBezTo>
                    <a:pt x="49" y="30"/>
                    <a:pt x="46" y="33"/>
                    <a:pt x="43" y="37"/>
                  </a:cubicBezTo>
                  <a:cubicBezTo>
                    <a:pt x="41" y="40"/>
                    <a:pt x="38" y="44"/>
                    <a:pt x="36" y="47"/>
                  </a:cubicBezTo>
                  <a:cubicBezTo>
                    <a:pt x="35" y="48"/>
                    <a:pt x="34" y="50"/>
                    <a:pt x="33" y="51"/>
                  </a:cubicBezTo>
                  <a:cubicBezTo>
                    <a:pt x="33" y="52"/>
                    <a:pt x="32" y="54"/>
                    <a:pt x="32" y="55"/>
                  </a:cubicBezTo>
                  <a:cubicBezTo>
                    <a:pt x="30" y="59"/>
                    <a:pt x="29" y="63"/>
                    <a:pt x="27" y="68"/>
                  </a:cubicBezTo>
                  <a:cubicBezTo>
                    <a:pt x="18" y="65"/>
                    <a:pt x="9" y="62"/>
                    <a:pt x="0" y="60"/>
                  </a:cubicBezTo>
                  <a:cubicBezTo>
                    <a:pt x="1" y="56"/>
                    <a:pt x="2" y="52"/>
                    <a:pt x="4" y="47"/>
                  </a:cubicBezTo>
                  <a:cubicBezTo>
                    <a:pt x="4" y="46"/>
                    <a:pt x="4" y="45"/>
                    <a:pt x="4" y="43"/>
                  </a:cubicBezTo>
                  <a:cubicBezTo>
                    <a:pt x="4" y="42"/>
                    <a:pt x="4" y="42"/>
                    <a:pt x="5" y="41"/>
                  </a:cubicBezTo>
                  <a:cubicBezTo>
                    <a:pt x="5" y="40"/>
                    <a:pt x="5" y="39"/>
                    <a:pt x="5" y="38"/>
                  </a:cubicBezTo>
                  <a:cubicBezTo>
                    <a:pt x="5" y="34"/>
                    <a:pt x="5" y="30"/>
                    <a:pt x="5" y="26"/>
                  </a:cubicBezTo>
                  <a:cubicBezTo>
                    <a:pt x="4" y="22"/>
                    <a:pt x="4" y="18"/>
                    <a:pt x="3" y="13"/>
                  </a:cubicBezTo>
                  <a:cubicBezTo>
                    <a:pt x="2" y="9"/>
                    <a:pt x="1" y="4"/>
                    <a:pt x="0" y="0"/>
                  </a:cubicBezTo>
                  <a:cubicBezTo>
                    <a:pt x="6" y="2"/>
                    <a:pt x="12" y="5"/>
                    <a:pt x="17"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32"/>
            <p:cNvSpPr/>
            <p:nvPr/>
          </p:nvSpPr>
          <p:spPr bwMode="auto">
            <a:xfrm>
              <a:off x="2352447" y="3060091"/>
              <a:ext cx="217537" cy="159842"/>
            </a:xfrm>
            <a:custGeom>
              <a:avLst/>
              <a:gdLst>
                <a:gd name="T0" fmla="*/ 86 w 86"/>
                <a:gd name="T1" fmla="*/ 11 h 63"/>
                <a:gd name="T2" fmla="*/ 69 w 86"/>
                <a:gd name="T3" fmla="*/ 8 h 63"/>
                <a:gd name="T4" fmla="*/ 65 w 86"/>
                <a:gd name="T5" fmla="*/ 13 h 63"/>
                <a:gd name="T6" fmla="*/ 60 w 86"/>
                <a:gd name="T7" fmla="*/ 19 h 63"/>
                <a:gd name="T8" fmla="*/ 52 w 86"/>
                <a:gd name="T9" fmla="*/ 31 h 63"/>
                <a:gd name="T10" fmla="*/ 47 w 86"/>
                <a:gd name="T11" fmla="*/ 41 h 63"/>
                <a:gd name="T12" fmla="*/ 45 w 86"/>
                <a:gd name="T13" fmla="*/ 44 h 63"/>
                <a:gd name="T14" fmla="*/ 45 w 86"/>
                <a:gd name="T15" fmla="*/ 46 h 63"/>
                <a:gd name="T16" fmla="*/ 43 w 86"/>
                <a:gd name="T17" fmla="*/ 50 h 63"/>
                <a:gd name="T18" fmla="*/ 41 w 86"/>
                <a:gd name="T19" fmla="*/ 63 h 63"/>
                <a:gd name="T20" fmla="*/ 10 w 86"/>
                <a:gd name="T21" fmla="*/ 59 h 63"/>
                <a:gd name="T22" fmla="*/ 12 w 86"/>
                <a:gd name="T23" fmla="*/ 46 h 63"/>
                <a:gd name="T24" fmla="*/ 12 w 86"/>
                <a:gd name="T25" fmla="*/ 42 h 63"/>
                <a:gd name="T26" fmla="*/ 12 w 86"/>
                <a:gd name="T27" fmla="*/ 39 h 63"/>
                <a:gd name="T28" fmla="*/ 11 w 86"/>
                <a:gd name="T29" fmla="*/ 37 h 63"/>
                <a:gd name="T30" fmla="*/ 9 w 86"/>
                <a:gd name="T31" fmla="*/ 25 h 63"/>
                <a:gd name="T32" fmla="*/ 5 w 86"/>
                <a:gd name="T33" fmla="*/ 12 h 63"/>
                <a:gd name="T34" fmla="*/ 0 w 86"/>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63">
                  <a:moveTo>
                    <a:pt x="86" y="11"/>
                  </a:moveTo>
                  <a:cubicBezTo>
                    <a:pt x="81" y="10"/>
                    <a:pt x="75" y="9"/>
                    <a:pt x="69" y="8"/>
                  </a:cubicBezTo>
                  <a:cubicBezTo>
                    <a:pt x="68" y="10"/>
                    <a:pt x="66" y="11"/>
                    <a:pt x="65" y="13"/>
                  </a:cubicBezTo>
                  <a:cubicBezTo>
                    <a:pt x="63" y="15"/>
                    <a:pt x="62" y="17"/>
                    <a:pt x="60" y="19"/>
                  </a:cubicBezTo>
                  <a:cubicBezTo>
                    <a:pt x="57" y="23"/>
                    <a:pt x="55" y="27"/>
                    <a:pt x="52" y="31"/>
                  </a:cubicBezTo>
                  <a:cubicBezTo>
                    <a:pt x="50" y="34"/>
                    <a:pt x="48" y="38"/>
                    <a:pt x="47" y="41"/>
                  </a:cubicBezTo>
                  <a:cubicBezTo>
                    <a:pt x="46" y="42"/>
                    <a:pt x="46" y="43"/>
                    <a:pt x="45" y="44"/>
                  </a:cubicBezTo>
                  <a:cubicBezTo>
                    <a:pt x="45" y="44"/>
                    <a:pt x="45" y="45"/>
                    <a:pt x="45" y="46"/>
                  </a:cubicBezTo>
                  <a:cubicBezTo>
                    <a:pt x="44" y="47"/>
                    <a:pt x="44" y="48"/>
                    <a:pt x="43" y="50"/>
                  </a:cubicBezTo>
                  <a:cubicBezTo>
                    <a:pt x="43" y="54"/>
                    <a:pt x="42" y="58"/>
                    <a:pt x="41" y="63"/>
                  </a:cubicBezTo>
                  <a:cubicBezTo>
                    <a:pt x="31" y="61"/>
                    <a:pt x="20" y="60"/>
                    <a:pt x="10" y="59"/>
                  </a:cubicBezTo>
                  <a:cubicBezTo>
                    <a:pt x="11" y="55"/>
                    <a:pt x="11" y="50"/>
                    <a:pt x="12" y="46"/>
                  </a:cubicBezTo>
                  <a:cubicBezTo>
                    <a:pt x="12" y="44"/>
                    <a:pt x="12" y="43"/>
                    <a:pt x="12" y="42"/>
                  </a:cubicBezTo>
                  <a:cubicBezTo>
                    <a:pt x="12" y="41"/>
                    <a:pt x="12" y="40"/>
                    <a:pt x="12" y="39"/>
                  </a:cubicBezTo>
                  <a:cubicBezTo>
                    <a:pt x="12" y="39"/>
                    <a:pt x="12" y="38"/>
                    <a:pt x="11" y="37"/>
                  </a:cubicBezTo>
                  <a:cubicBezTo>
                    <a:pt x="11" y="33"/>
                    <a:pt x="10" y="29"/>
                    <a:pt x="9" y="25"/>
                  </a:cubicBezTo>
                  <a:cubicBezTo>
                    <a:pt x="8" y="21"/>
                    <a:pt x="7" y="17"/>
                    <a:pt x="5" y="12"/>
                  </a:cubicBezTo>
                  <a:cubicBezTo>
                    <a:pt x="4" y="8"/>
                    <a:pt x="2" y="4"/>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33"/>
            <p:cNvSpPr/>
            <p:nvPr/>
          </p:nvSpPr>
          <p:spPr bwMode="auto">
            <a:xfrm>
              <a:off x="2862240" y="3292761"/>
              <a:ext cx="576000" cy="214700"/>
            </a:xfrm>
            <a:custGeom>
              <a:avLst/>
              <a:gdLst>
                <a:gd name="T0" fmla="*/ 44 w 228"/>
                <a:gd name="T1" fmla="*/ 74 h 85"/>
                <a:gd name="T2" fmla="*/ 32 w 228"/>
                <a:gd name="T3" fmla="*/ 66 h 85"/>
                <a:gd name="T4" fmla="*/ 41 w 228"/>
                <a:gd name="T5" fmla="*/ 55 h 85"/>
                <a:gd name="T6" fmla="*/ 43 w 228"/>
                <a:gd name="T7" fmla="*/ 51 h 85"/>
                <a:gd name="T8" fmla="*/ 46 w 228"/>
                <a:gd name="T9" fmla="*/ 46 h 85"/>
                <a:gd name="T10" fmla="*/ 52 w 228"/>
                <a:gd name="T11" fmla="*/ 34 h 85"/>
                <a:gd name="T12" fmla="*/ 58 w 228"/>
                <a:gd name="T13" fmla="*/ 22 h 85"/>
                <a:gd name="T14" fmla="*/ 64 w 228"/>
                <a:gd name="T15" fmla="*/ 9 h 85"/>
                <a:gd name="T16" fmla="*/ 228 w 228"/>
                <a:gd name="T17" fmla="*/ 85 h 85"/>
                <a:gd name="T18" fmla="*/ 217 w 228"/>
                <a:gd name="T19" fmla="*/ 73 h 85"/>
                <a:gd name="T20" fmla="*/ 57 w 228"/>
                <a:gd name="T21" fmla="*/ 0 h 85"/>
                <a:gd name="T22" fmla="*/ 52 w 228"/>
                <a:gd name="T23" fmla="*/ 4 h 85"/>
                <a:gd name="T24" fmla="*/ 47 w 228"/>
                <a:gd name="T25" fmla="*/ 8 h 85"/>
                <a:gd name="T26" fmla="*/ 37 w 228"/>
                <a:gd name="T27" fmla="*/ 17 h 85"/>
                <a:gd name="T28" fmla="*/ 29 w 228"/>
                <a:gd name="T29" fmla="*/ 25 h 85"/>
                <a:gd name="T30" fmla="*/ 26 w 228"/>
                <a:gd name="T31" fmla="*/ 29 h 85"/>
                <a:gd name="T32" fmla="*/ 23 w 228"/>
                <a:gd name="T33" fmla="*/ 32 h 85"/>
                <a:gd name="T34" fmla="*/ 16 w 228"/>
                <a:gd name="T35" fmla="*/ 44 h 85"/>
                <a:gd name="T36" fmla="*/ 0 w 228"/>
                <a:gd name="T37" fmla="*/ 30 h 85"/>
                <a:gd name="T38" fmla="*/ 17 w 228"/>
                <a:gd name="T39"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85">
                  <a:moveTo>
                    <a:pt x="44" y="74"/>
                  </a:moveTo>
                  <a:cubicBezTo>
                    <a:pt x="40" y="71"/>
                    <a:pt x="36" y="68"/>
                    <a:pt x="32" y="66"/>
                  </a:cubicBezTo>
                  <a:cubicBezTo>
                    <a:pt x="35" y="62"/>
                    <a:pt x="38" y="58"/>
                    <a:pt x="41" y="55"/>
                  </a:cubicBezTo>
                  <a:cubicBezTo>
                    <a:pt x="41" y="53"/>
                    <a:pt x="42" y="52"/>
                    <a:pt x="43" y="51"/>
                  </a:cubicBezTo>
                  <a:cubicBezTo>
                    <a:pt x="44" y="49"/>
                    <a:pt x="45" y="48"/>
                    <a:pt x="46" y="46"/>
                  </a:cubicBezTo>
                  <a:cubicBezTo>
                    <a:pt x="48" y="42"/>
                    <a:pt x="50" y="38"/>
                    <a:pt x="52" y="34"/>
                  </a:cubicBezTo>
                  <a:cubicBezTo>
                    <a:pt x="54" y="30"/>
                    <a:pt x="56" y="26"/>
                    <a:pt x="58" y="22"/>
                  </a:cubicBezTo>
                  <a:cubicBezTo>
                    <a:pt x="60" y="17"/>
                    <a:pt x="62" y="13"/>
                    <a:pt x="64" y="9"/>
                  </a:cubicBezTo>
                  <a:cubicBezTo>
                    <a:pt x="118" y="34"/>
                    <a:pt x="173" y="60"/>
                    <a:pt x="228" y="85"/>
                  </a:cubicBezTo>
                  <a:cubicBezTo>
                    <a:pt x="224" y="81"/>
                    <a:pt x="221" y="77"/>
                    <a:pt x="217" y="73"/>
                  </a:cubicBezTo>
                  <a:cubicBezTo>
                    <a:pt x="164" y="49"/>
                    <a:pt x="110" y="24"/>
                    <a:pt x="57" y="0"/>
                  </a:cubicBezTo>
                  <a:cubicBezTo>
                    <a:pt x="55" y="2"/>
                    <a:pt x="54" y="3"/>
                    <a:pt x="52" y="4"/>
                  </a:cubicBezTo>
                  <a:cubicBezTo>
                    <a:pt x="50" y="5"/>
                    <a:pt x="49" y="7"/>
                    <a:pt x="47" y="8"/>
                  </a:cubicBezTo>
                  <a:cubicBezTo>
                    <a:pt x="44" y="11"/>
                    <a:pt x="40" y="14"/>
                    <a:pt x="37" y="17"/>
                  </a:cubicBezTo>
                  <a:cubicBezTo>
                    <a:pt x="34" y="19"/>
                    <a:pt x="32" y="22"/>
                    <a:pt x="29" y="25"/>
                  </a:cubicBezTo>
                  <a:cubicBezTo>
                    <a:pt x="28" y="26"/>
                    <a:pt x="27" y="27"/>
                    <a:pt x="26" y="29"/>
                  </a:cubicBezTo>
                  <a:cubicBezTo>
                    <a:pt x="25" y="30"/>
                    <a:pt x="24" y="31"/>
                    <a:pt x="23" y="32"/>
                  </a:cubicBezTo>
                  <a:cubicBezTo>
                    <a:pt x="21" y="36"/>
                    <a:pt x="18" y="40"/>
                    <a:pt x="16" y="44"/>
                  </a:cubicBezTo>
                  <a:cubicBezTo>
                    <a:pt x="11" y="39"/>
                    <a:pt x="6" y="34"/>
                    <a:pt x="0" y="30"/>
                  </a:cubicBezTo>
                  <a:cubicBezTo>
                    <a:pt x="6" y="34"/>
                    <a:pt x="12" y="37"/>
                    <a:pt x="17" y="4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34"/>
            <p:cNvSpPr/>
            <p:nvPr/>
          </p:nvSpPr>
          <p:spPr bwMode="auto">
            <a:xfrm>
              <a:off x="978180" y="3303165"/>
              <a:ext cx="421833" cy="293202"/>
            </a:xfrm>
            <a:custGeom>
              <a:avLst/>
              <a:gdLst>
                <a:gd name="T0" fmla="*/ 167 w 167"/>
                <a:gd name="T1" fmla="*/ 0 h 116"/>
                <a:gd name="T2" fmla="*/ 159 w 167"/>
                <a:gd name="T3" fmla="*/ 9 h 116"/>
                <a:gd name="T4" fmla="*/ 0 w 167"/>
                <a:gd name="T5" fmla="*/ 88 h 116"/>
                <a:gd name="T6" fmla="*/ 12 w 167"/>
                <a:gd name="T7" fmla="*/ 116 h 116"/>
              </a:gdLst>
              <a:ahLst/>
              <a:cxnLst>
                <a:cxn ang="0">
                  <a:pos x="T0" y="T1"/>
                </a:cxn>
                <a:cxn ang="0">
                  <a:pos x="T2" y="T3"/>
                </a:cxn>
                <a:cxn ang="0">
                  <a:pos x="T4" y="T5"/>
                </a:cxn>
                <a:cxn ang="0">
                  <a:pos x="T6" y="T7"/>
                </a:cxn>
              </a:cxnLst>
              <a:rect l="0" t="0" r="r" b="b"/>
              <a:pathLst>
                <a:path w="167" h="116">
                  <a:moveTo>
                    <a:pt x="167" y="0"/>
                  </a:moveTo>
                  <a:cubicBezTo>
                    <a:pt x="164" y="3"/>
                    <a:pt x="162" y="6"/>
                    <a:pt x="159" y="9"/>
                  </a:cubicBezTo>
                  <a:cubicBezTo>
                    <a:pt x="106" y="35"/>
                    <a:pt x="53" y="61"/>
                    <a:pt x="0" y="88"/>
                  </a:cubicBezTo>
                  <a:cubicBezTo>
                    <a:pt x="3" y="97"/>
                    <a:pt x="7" y="107"/>
                    <a:pt x="12" y="1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35"/>
            <p:cNvSpPr/>
            <p:nvPr/>
          </p:nvSpPr>
          <p:spPr bwMode="auto">
            <a:xfrm>
              <a:off x="2733609" y="3141431"/>
              <a:ext cx="157005" cy="178759"/>
            </a:xfrm>
            <a:custGeom>
              <a:avLst/>
              <a:gdLst>
                <a:gd name="T0" fmla="*/ 62 w 62"/>
                <a:gd name="T1" fmla="*/ 24 h 71"/>
                <a:gd name="T2" fmla="*/ 57 w 62"/>
                <a:gd name="T3" fmla="*/ 28 h 71"/>
                <a:gd name="T4" fmla="*/ 52 w 62"/>
                <a:gd name="T5" fmla="*/ 33 h 71"/>
                <a:gd name="T6" fmla="*/ 42 w 62"/>
                <a:gd name="T7" fmla="*/ 43 h 71"/>
                <a:gd name="T8" fmla="*/ 34 w 62"/>
                <a:gd name="T9" fmla="*/ 52 h 71"/>
                <a:gd name="T10" fmla="*/ 31 w 62"/>
                <a:gd name="T11" fmla="*/ 56 h 71"/>
                <a:gd name="T12" fmla="*/ 29 w 62"/>
                <a:gd name="T13" fmla="*/ 59 h 71"/>
                <a:gd name="T14" fmla="*/ 23 w 62"/>
                <a:gd name="T15" fmla="*/ 71 h 71"/>
                <a:gd name="T16" fmla="*/ 12 w 62"/>
                <a:gd name="T17" fmla="*/ 66 h 71"/>
                <a:gd name="T18" fmla="*/ 0 w 62"/>
                <a:gd name="T19" fmla="*/ 61 h 71"/>
                <a:gd name="T20" fmla="*/ 6 w 62"/>
                <a:gd name="T21" fmla="*/ 48 h 71"/>
                <a:gd name="T22" fmla="*/ 8 w 62"/>
                <a:gd name="T23" fmla="*/ 44 h 71"/>
                <a:gd name="T24" fmla="*/ 9 w 62"/>
                <a:gd name="T25" fmla="*/ 39 h 71"/>
                <a:gd name="T26" fmla="*/ 11 w 62"/>
                <a:gd name="T27" fmla="*/ 27 h 71"/>
                <a:gd name="T28" fmla="*/ 12 w 62"/>
                <a:gd name="T29" fmla="*/ 13 h 71"/>
                <a:gd name="T30" fmla="*/ 12 w 62"/>
                <a:gd name="T31" fmla="*/ 0 h 71"/>
                <a:gd name="T32" fmla="*/ 22 w 62"/>
                <a:gd name="T3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62" y="24"/>
                  </a:moveTo>
                  <a:cubicBezTo>
                    <a:pt x="61" y="25"/>
                    <a:pt x="59" y="27"/>
                    <a:pt x="57" y="28"/>
                  </a:cubicBezTo>
                  <a:cubicBezTo>
                    <a:pt x="55" y="30"/>
                    <a:pt x="54" y="31"/>
                    <a:pt x="52" y="33"/>
                  </a:cubicBezTo>
                  <a:cubicBezTo>
                    <a:pt x="49" y="36"/>
                    <a:pt x="45" y="39"/>
                    <a:pt x="42" y="43"/>
                  </a:cubicBezTo>
                  <a:cubicBezTo>
                    <a:pt x="39" y="45"/>
                    <a:pt x="37" y="49"/>
                    <a:pt x="34" y="52"/>
                  </a:cubicBezTo>
                  <a:cubicBezTo>
                    <a:pt x="33" y="53"/>
                    <a:pt x="32" y="54"/>
                    <a:pt x="31" y="56"/>
                  </a:cubicBezTo>
                  <a:cubicBezTo>
                    <a:pt x="30" y="57"/>
                    <a:pt x="30" y="58"/>
                    <a:pt x="29" y="59"/>
                  </a:cubicBezTo>
                  <a:cubicBezTo>
                    <a:pt x="27" y="63"/>
                    <a:pt x="25" y="67"/>
                    <a:pt x="23" y="71"/>
                  </a:cubicBezTo>
                  <a:cubicBezTo>
                    <a:pt x="19" y="70"/>
                    <a:pt x="15" y="68"/>
                    <a:pt x="12" y="66"/>
                  </a:cubicBezTo>
                  <a:cubicBezTo>
                    <a:pt x="8" y="64"/>
                    <a:pt x="4" y="62"/>
                    <a:pt x="0" y="61"/>
                  </a:cubicBezTo>
                  <a:cubicBezTo>
                    <a:pt x="2" y="57"/>
                    <a:pt x="4" y="52"/>
                    <a:pt x="6" y="48"/>
                  </a:cubicBezTo>
                  <a:cubicBezTo>
                    <a:pt x="7" y="47"/>
                    <a:pt x="7" y="45"/>
                    <a:pt x="8" y="44"/>
                  </a:cubicBezTo>
                  <a:cubicBezTo>
                    <a:pt x="8" y="42"/>
                    <a:pt x="8" y="41"/>
                    <a:pt x="9" y="39"/>
                  </a:cubicBezTo>
                  <a:cubicBezTo>
                    <a:pt x="10" y="35"/>
                    <a:pt x="10" y="31"/>
                    <a:pt x="11" y="27"/>
                  </a:cubicBezTo>
                  <a:cubicBezTo>
                    <a:pt x="11" y="23"/>
                    <a:pt x="12" y="18"/>
                    <a:pt x="12" y="13"/>
                  </a:cubicBezTo>
                  <a:cubicBezTo>
                    <a:pt x="12" y="9"/>
                    <a:pt x="12" y="5"/>
                    <a:pt x="12" y="0"/>
                  </a:cubicBezTo>
                  <a:cubicBezTo>
                    <a:pt x="15" y="2"/>
                    <a:pt x="19" y="3"/>
                    <a:pt x="22"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36"/>
            <p:cNvSpPr/>
            <p:nvPr/>
          </p:nvSpPr>
          <p:spPr bwMode="auto">
            <a:xfrm>
              <a:off x="1440682" y="3274791"/>
              <a:ext cx="1480198" cy="454936"/>
            </a:xfrm>
            <a:custGeom>
              <a:avLst/>
              <a:gdLst>
                <a:gd name="T0" fmla="*/ 574 w 586"/>
                <a:gd name="T1" fmla="*/ 163 h 180"/>
                <a:gd name="T2" fmla="*/ 566 w 586"/>
                <a:gd name="T3" fmla="*/ 92 h 180"/>
                <a:gd name="T4" fmla="*/ 507 w 586"/>
                <a:gd name="T5" fmla="*/ 47 h 180"/>
                <a:gd name="T6" fmla="*/ 220 w 586"/>
                <a:gd name="T7" fmla="*/ 14 h 180"/>
                <a:gd name="T8" fmla="*/ 82 w 586"/>
                <a:gd name="T9" fmla="*/ 61 h 180"/>
                <a:gd name="T10" fmla="*/ 32 w 586"/>
                <a:gd name="T11" fmla="*/ 180 h 180"/>
              </a:gdLst>
              <a:ahLst/>
              <a:cxnLst>
                <a:cxn ang="0">
                  <a:pos x="T0" y="T1"/>
                </a:cxn>
                <a:cxn ang="0">
                  <a:pos x="T2" y="T3"/>
                </a:cxn>
                <a:cxn ang="0">
                  <a:pos x="T4" y="T5"/>
                </a:cxn>
                <a:cxn ang="0">
                  <a:pos x="T6" y="T7"/>
                </a:cxn>
                <a:cxn ang="0">
                  <a:pos x="T8" y="T9"/>
                </a:cxn>
                <a:cxn ang="0">
                  <a:pos x="T10" y="T11"/>
                </a:cxn>
              </a:cxnLst>
              <a:rect l="0" t="0" r="r" b="b"/>
              <a:pathLst>
                <a:path w="586" h="180">
                  <a:moveTo>
                    <a:pt x="574" y="163"/>
                  </a:moveTo>
                  <a:cubicBezTo>
                    <a:pt x="586" y="138"/>
                    <a:pt x="582" y="114"/>
                    <a:pt x="566" y="92"/>
                  </a:cubicBezTo>
                  <a:cubicBezTo>
                    <a:pt x="550" y="71"/>
                    <a:pt x="530" y="58"/>
                    <a:pt x="507" y="47"/>
                  </a:cubicBezTo>
                  <a:cubicBezTo>
                    <a:pt x="424" y="5"/>
                    <a:pt x="308" y="0"/>
                    <a:pt x="220" y="14"/>
                  </a:cubicBezTo>
                  <a:cubicBezTo>
                    <a:pt x="174" y="22"/>
                    <a:pt x="122" y="36"/>
                    <a:pt x="82" y="61"/>
                  </a:cubicBezTo>
                  <a:cubicBezTo>
                    <a:pt x="40" y="86"/>
                    <a:pt x="0" y="129"/>
                    <a:pt x="32" y="18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37"/>
            <p:cNvSpPr/>
            <p:nvPr/>
          </p:nvSpPr>
          <p:spPr bwMode="auto">
            <a:xfrm>
              <a:off x="1329076" y="3434633"/>
              <a:ext cx="105931" cy="174030"/>
            </a:xfrm>
            <a:custGeom>
              <a:avLst/>
              <a:gdLst>
                <a:gd name="T0" fmla="*/ 0 w 42"/>
                <a:gd name="T1" fmla="*/ 0 h 69"/>
                <a:gd name="T2" fmla="*/ 4 w 42"/>
                <a:gd name="T3" fmla="*/ 6 h 69"/>
                <a:gd name="T4" fmla="*/ 8 w 42"/>
                <a:gd name="T5" fmla="*/ 12 h 69"/>
                <a:gd name="T6" fmla="*/ 16 w 42"/>
                <a:gd name="T7" fmla="*/ 24 h 69"/>
                <a:gd name="T8" fmla="*/ 24 w 42"/>
                <a:gd name="T9" fmla="*/ 35 h 69"/>
                <a:gd name="T10" fmla="*/ 28 w 42"/>
                <a:gd name="T11" fmla="*/ 39 h 69"/>
                <a:gd name="T12" fmla="*/ 30 w 42"/>
                <a:gd name="T13" fmla="*/ 43 h 69"/>
                <a:gd name="T14" fmla="*/ 40 w 42"/>
                <a:gd name="T15" fmla="*/ 53 h 69"/>
                <a:gd name="T16" fmla="*/ 42 w 42"/>
                <a:gd name="T17" fmla="*/ 69 h 69"/>
                <a:gd name="T18" fmla="*/ 32 w 42"/>
                <a:gd name="T19" fmla="*/ 59 h 69"/>
                <a:gd name="T20" fmla="*/ 30 w 42"/>
                <a:gd name="T21" fmla="*/ 57 h 69"/>
                <a:gd name="T22" fmla="*/ 27 w 42"/>
                <a:gd name="T23" fmla="*/ 54 h 69"/>
                <a:gd name="T24" fmla="*/ 20 w 42"/>
                <a:gd name="T25" fmla="*/ 48 h 69"/>
                <a:gd name="T26" fmla="*/ 11 w 42"/>
                <a:gd name="T27" fmla="*/ 41 h 69"/>
                <a:gd name="T28" fmla="*/ 3 w 42"/>
                <a:gd name="T2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0" y="0"/>
                  </a:moveTo>
                  <a:cubicBezTo>
                    <a:pt x="1" y="2"/>
                    <a:pt x="2" y="4"/>
                    <a:pt x="4" y="6"/>
                  </a:cubicBezTo>
                  <a:cubicBezTo>
                    <a:pt x="5" y="8"/>
                    <a:pt x="6" y="10"/>
                    <a:pt x="8" y="12"/>
                  </a:cubicBezTo>
                  <a:cubicBezTo>
                    <a:pt x="10" y="16"/>
                    <a:pt x="13" y="20"/>
                    <a:pt x="16" y="24"/>
                  </a:cubicBezTo>
                  <a:cubicBezTo>
                    <a:pt x="18" y="28"/>
                    <a:pt x="21" y="31"/>
                    <a:pt x="24" y="35"/>
                  </a:cubicBezTo>
                  <a:cubicBezTo>
                    <a:pt x="25" y="36"/>
                    <a:pt x="26" y="38"/>
                    <a:pt x="28" y="39"/>
                  </a:cubicBezTo>
                  <a:cubicBezTo>
                    <a:pt x="29" y="41"/>
                    <a:pt x="29" y="42"/>
                    <a:pt x="30" y="43"/>
                  </a:cubicBezTo>
                  <a:cubicBezTo>
                    <a:pt x="34" y="46"/>
                    <a:pt x="37" y="50"/>
                    <a:pt x="40" y="53"/>
                  </a:cubicBezTo>
                  <a:cubicBezTo>
                    <a:pt x="40" y="58"/>
                    <a:pt x="40" y="64"/>
                    <a:pt x="42" y="69"/>
                  </a:cubicBezTo>
                  <a:cubicBezTo>
                    <a:pt x="38" y="66"/>
                    <a:pt x="35" y="62"/>
                    <a:pt x="32" y="59"/>
                  </a:cubicBezTo>
                  <a:cubicBezTo>
                    <a:pt x="31" y="58"/>
                    <a:pt x="31" y="58"/>
                    <a:pt x="30" y="57"/>
                  </a:cubicBezTo>
                  <a:cubicBezTo>
                    <a:pt x="29" y="56"/>
                    <a:pt x="28" y="55"/>
                    <a:pt x="27" y="54"/>
                  </a:cubicBezTo>
                  <a:cubicBezTo>
                    <a:pt x="24" y="52"/>
                    <a:pt x="22" y="50"/>
                    <a:pt x="20" y="48"/>
                  </a:cubicBezTo>
                  <a:cubicBezTo>
                    <a:pt x="17" y="46"/>
                    <a:pt x="14" y="43"/>
                    <a:pt x="11" y="41"/>
                  </a:cubicBezTo>
                  <a:cubicBezTo>
                    <a:pt x="9" y="39"/>
                    <a:pt x="6" y="37"/>
                    <a:pt x="3" y="3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38"/>
            <p:cNvSpPr/>
            <p:nvPr/>
          </p:nvSpPr>
          <p:spPr bwMode="auto">
            <a:xfrm>
              <a:off x="985746" y="3631362"/>
              <a:ext cx="568434" cy="424670"/>
            </a:xfrm>
            <a:custGeom>
              <a:avLst/>
              <a:gdLst>
                <a:gd name="T0" fmla="*/ 179 w 225"/>
                <a:gd name="T1" fmla="*/ 8 h 168"/>
                <a:gd name="T2" fmla="*/ 169 w 225"/>
                <a:gd name="T3" fmla="*/ 0 h 168"/>
                <a:gd name="T4" fmla="*/ 0 w 225"/>
                <a:gd name="T5" fmla="*/ 154 h 168"/>
                <a:gd name="T6" fmla="*/ 14 w 225"/>
                <a:gd name="T7" fmla="*/ 168 h 168"/>
                <a:gd name="T8" fmla="*/ 179 w 225"/>
                <a:gd name="T9" fmla="*/ 8 h 168"/>
                <a:gd name="T10" fmla="*/ 186 w 225"/>
                <a:gd name="T11" fmla="*/ 15 h 168"/>
                <a:gd name="T12" fmla="*/ 201 w 225"/>
                <a:gd name="T13" fmla="*/ 29 h 168"/>
                <a:gd name="T14" fmla="*/ 207 w 225"/>
                <a:gd name="T15" fmla="*/ 34 h 168"/>
                <a:gd name="T16" fmla="*/ 213 w 225"/>
                <a:gd name="T17" fmla="*/ 40 h 168"/>
                <a:gd name="T18" fmla="*/ 217 w 225"/>
                <a:gd name="T19" fmla="*/ 44 h 168"/>
                <a:gd name="T20" fmla="*/ 225 w 225"/>
                <a:gd name="T21"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68">
                  <a:moveTo>
                    <a:pt x="179" y="8"/>
                  </a:moveTo>
                  <a:cubicBezTo>
                    <a:pt x="175" y="6"/>
                    <a:pt x="172" y="3"/>
                    <a:pt x="169" y="0"/>
                  </a:cubicBezTo>
                  <a:cubicBezTo>
                    <a:pt x="113" y="51"/>
                    <a:pt x="57" y="103"/>
                    <a:pt x="0" y="154"/>
                  </a:cubicBezTo>
                  <a:cubicBezTo>
                    <a:pt x="5" y="159"/>
                    <a:pt x="10" y="163"/>
                    <a:pt x="14" y="168"/>
                  </a:cubicBezTo>
                  <a:cubicBezTo>
                    <a:pt x="69" y="115"/>
                    <a:pt x="124" y="62"/>
                    <a:pt x="179" y="8"/>
                  </a:cubicBezTo>
                  <a:cubicBezTo>
                    <a:pt x="181" y="11"/>
                    <a:pt x="184" y="13"/>
                    <a:pt x="186" y="15"/>
                  </a:cubicBezTo>
                  <a:cubicBezTo>
                    <a:pt x="191" y="20"/>
                    <a:pt x="196" y="24"/>
                    <a:pt x="201" y="29"/>
                  </a:cubicBezTo>
                  <a:cubicBezTo>
                    <a:pt x="203" y="30"/>
                    <a:pt x="205" y="32"/>
                    <a:pt x="207" y="34"/>
                  </a:cubicBezTo>
                  <a:cubicBezTo>
                    <a:pt x="209" y="36"/>
                    <a:pt x="211" y="38"/>
                    <a:pt x="213" y="40"/>
                  </a:cubicBezTo>
                  <a:cubicBezTo>
                    <a:pt x="215" y="41"/>
                    <a:pt x="216" y="43"/>
                    <a:pt x="217" y="44"/>
                  </a:cubicBezTo>
                  <a:cubicBezTo>
                    <a:pt x="220" y="47"/>
                    <a:pt x="223" y="49"/>
                    <a:pt x="225" y="5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39"/>
            <p:cNvSpPr/>
            <p:nvPr/>
          </p:nvSpPr>
          <p:spPr bwMode="auto">
            <a:xfrm>
              <a:off x="2936014" y="3620958"/>
              <a:ext cx="449261" cy="417104"/>
            </a:xfrm>
            <a:custGeom>
              <a:avLst/>
              <a:gdLst>
                <a:gd name="T0" fmla="*/ 163 w 178"/>
                <a:gd name="T1" fmla="*/ 165 h 165"/>
                <a:gd name="T2" fmla="*/ 178 w 178"/>
                <a:gd name="T3" fmla="*/ 151 h 165"/>
                <a:gd name="T4" fmla="*/ 11 w 178"/>
                <a:gd name="T5" fmla="*/ 0 h 165"/>
                <a:gd name="T6" fmla="*/ 0 w 178"/>
                <a:gd name="T7" fmla="*/ 9 h 165"/>
              </a:gdLst>
              <a:ahLst/>
              <a:cxnLst>
                <a:cxn ang="0">
                  <a:pos x="T0" y="T1"/>
                </a:cxn>
                <a:cxn ang="0">
                  <a:pos x="T2" y="T3"/>
                </a:cxn>
                <a:cxn ang="0">
                  <a:pos x="T4" y="T5"/>
                </a:cxn>
                <a:cxn ang="0">
                  <a:pos x="T6" y="T7"/>
                </a:cxn>
              </a:cxnLst>
              <a:rect l="0" t="0" r="r" b="b"/>
              <a:pathLst>
                <a:path w="178" h="165">
                  <a:moveTo>
                    <a:pt x="163" y="165"/>
                  </a:moveTo>
                  <a:cubicBezTo>
                    <a:pt x="169" y="161"/>
                    <a:pt x="174" y="156"/>
                    <a:pt x="178" y="151"/>
                  </a:cubicBezTo>
                  <a:cubicBezTo>
                    <a:pt x="123" y="101"/>
                    <a:pt x="67" y="51"/>
                    <a:pt x="11" y="0"/>
                  </a:cubicBezTo>
                  <a:cubicBezTo>
                    <a:pt x="7" y="3"/>
                    <a:pt x="4" y="6"/>
                    <a:pt x="0"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0"/>
            <p:cNvSpPr/>
            <p:nvPr/>
          </p:nvSpPr>
          <p:spPr bwMode="auto">
            <a:xfrm>
              <a:off x="1157884" y="3227500"/>
              <a:ext cx="393458" cy="189163"/>
            </a:xfrm>
            <a:custGeom>
              <a:avLst/>
              <a:gdLst>
                <a:gd name="T0" fmla="*/ 3 w 156"/>
                <a:gd name="T1" fmla="*/ 75 h 75"/>
                <a:gd name="T2" fmla="*/ 0 w 156"/>
                <a:gd name="T3" fmla="*/ 58 h 75"/>
                <a:gd name="T4" fmla="*/ 133 w 156"/>
                <a:gd name="T5" fmla="*/ 0 h 75"/>
                <a:gd name="T6" fmla="*/ 135 w 156"/>
                <a:gd name="T7" fmla="*/ 7 h 75"/>
                <a:gd name="T8" fmla="*/ 136 w 156"/>
                <a:gd name="T9" fmla="*/ 13 h 75"/>
                <a:gd name="T10" fmla="*/ 140 w 156"/>
                <a:gd name="T11" fmla="*/ 27 h 75"/>
                <a:gd name="T12" fmla="*/ 144 w 156"/>
                <a:gd name="T13" fmla="*/ 39 h 75"/>
                <a:gd name="T14" fmla="*/ 146 w 156"/>
                <a:gd name="T15" fmla="*/ 43 h 75"/>
                <a:gd name="T16" fmla="*/ 148 w 156"/>
                <a:gd name="T17" fmla="*/ 47 h 75"/>
                <a:gd name="T18" fmla="*/ 156 w 156"/>
                <a:gd name="T19" fmla="*/ 59 h 75"/>
                <a:gd name="T20" fmla="*/ 138 w 156"/>
                <a:gd name="T2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3" y="75"/>
                  </a:moveTo>
                  <a:cubicBezTo>
                    <a:pt x="2" y="69"/>
                    <a:pt x="1" y="64"/>
                    <a:pt x="0" y="58"/>
                  </a:cubicBezTo>
                  <a:cubicBezTo>
                    <a:pt x="45" y="39"/>
                    <a:pt x="89" y="20"/>
                    <a:pt x="133" y="0"/>
                  </a:cubicBezTo>
                  <a:cubicBezTo>
                    <a:pt x="134" y="2"/>
                    <a:pt x="134" y="5"/>
                    <a:pt x="135" y="7"/>
                  </a:cubicBezTo>
                  <a:cubicBezTo>
                    <a:pt x="135" y="9"/>
                    <a:pt x="135" y="11"/>
                    <a:pt x="136" y="13"/>
                  </a:cubicBezTo>
                  <a:cubicBezTo>
                    <a:pt x="137" y="18"/>
                    <a:pt x="138" y="22"/>
                    <a:pt x="140" y="27"/>
                  </a:cubicBezTo>
                  <a:cubicBezTo>
                    <a:pt x="141" y="31"/>
                    <a:pt x="142" y="35"/>
                    <a:pt x="144" y="39"/>
                  </a:cubicBezTo>
                  <a:cubicBezTo>
                    <a:pt x="145" y="40"/>
                    <a:pt x="145" y="42"/>
                    <a:pt x="146" y="43"/>
                  </a:cubicBezTo>
                  <a:cubicBezTo>
                    <a:pt x="147" y="45"/>
                    <a:pt x="147" y="46"/>
                    <a:pt x="148" y="47"/>
                  </a:cubicBezTo>
                  <a:cubicBezTo>
                    <a:pt x="151" y="51"/>
                    <a:pt x="153" y="55"/>
                    <a:pt x="156" y="59"/>
                  </a:cubicBezTo>
                  <a:cubicBezTo>
                    <a:pt x="150" y="63"/>
                    <a:pt x="144" y="67"/>
                    <a:pt x="138" y="7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1"/>
            <p:cNvSpPr/>
            <p:nvPr/>
          </p:nvSpPr>
          <p:spPr bwMode="auto">
            <a:xfrm>
              <a:off x="3087344" y="4111836"/>
              <a:ext cx="184434" cy="151330"/>
            </a:xfrm>
            <a:custGeom>
              <a:avLst/>
              <a:gdLst>
                <a:gd name="T0" fmla="*/ 0 w 73"/>
                <a:gd name="T1" fmla="*/ 60 h 60"/>
                <a:gd name="T2" fmla="*/ 33 w 73"/>
                <a:gd name="T3" fmla="*/ 37 h 60"/>
                <a:gd name="T4" fmla="*/ 73 w 73"/>
                <a:gd name="T5" fmla="*/ 0 h 60"/>
              </a:gdLst>
              <a:ahLst/>
              <a:cxnLst>
                <a:cxn ang="0">
                  <a:pos x="T0" y="T1"/>
                </a:cxn>
                <a:cxn ang="0">
                  <a:pos x="T2" y="T3"/>
                </a:cxn>
                <a:cxn ang="0">
                  <a:pos x="T4" y="T5"/>
                </a:cxn>
              </a:cxnLst>
              <a:rect l="0" t="0" r="r" b="b"/>
              <a:pathLst>
                <a:path w="73" h="60">
                  <a:moveTo>
                    <a:pt x="0" y="60"/>
                  </a:moveTo>
                  <a:cubicBezTo>
                    <a:pt x="11" y="53"/>
                    <a:pt x="22" y="46"/>
                    <a:pt x="33" y="37"/>
                  </a:cubicBezTo>
                  <a:cubicBezTo>
                    <a:pt x="48" y="26"/>
                    <a:pt x="61" y="14"/>
                    <a:pt x="7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2"/>
            <p:cNvSpPr/>
            <p:nvPr/>
          </p:nvSpPr>
          <p:spPr bwMode="auto">
            <a:xfrm>
              <a:off x="884544" y="3411934"/>
              <a:ext cx="578838" cy="284690"/>
            </a:xfrm>
            <a:custGeom>
              <a:avLst/>
              <a:gdLst>
                <a:gd name="T0" fmla="*/ 229 w 229"/>
                <a:gd name="T1" fmla="*/ 22 h 113"/>
                <a:gd name="T2" fmla="*/ 221 w 229"/>
                <a:gd name="T3" fmla="*/ 38 h 113"/>
                <a:gd name="T4" fmla="*/ 212 w 229"/>
                <a:gd name="T5" fmla="*/ 27 h 113"/>
                <a:gd name="T6" fmla="*/ 209 w 229"/>
                <a:gd name="T7" fmla="*/ 24 h 113"/>
                <a:gd name="T8" fmla="*/ 205 w 229"/>
                <a:gd name="T9" fmla="*/ 21 h 113"/>
                <a:gd name="T10" fmla="*/ 197 w 229"/>
                <a:gd name="T11" fmla="*/ 14 h 113"/>
                <a:gd name="T12" fmla="*/ 187 w 229"/>
                <a:gd name="T13" fmla="*/ 6 h 113"/>
                <a:gd name="T14" fmla="*/ 178 w 229"/>
                <a:gd name="T15" fmla="*/ 0 h 113"/>
                <a:gd name="T16" fmla="*/ 176 w 229"/>
                <a:gd name="T17" fmla="*/ 9 h 113"/>
                <a:gd name="T18" fmla="*/ 0 w 229"/>
                <a:gd name="T19" fmla="*/ 113 h 113"/>
                <a:gd name="T20" fmla="*/ 4 w 229"/>
                <a:gd name="T21" fmla="*/ 98 h 113"/>
                <a:gd name="T22" fmla="*/ 178 w 229"/>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113">
                  <a:moveTo>
                    <a:pt x="229" y="22"/>
                  </a:moveTo>
                  <a:cubicBezTo>
                    <a:pt x="225" y="27"/>
                    <a:pt x="223" y="32"/>
                    <a:pt x="221" y="38"/>
                  </a:cubicBezTo>
                  <a:cubicBezTo>
                    <a:pt x="218" y="34"/>
                    <a:pt x="215" y="31"/>
                    <a:pt x="212" y="27"/>
                  </a:cubicBezTo>
                  <a:cubicBezTo>
                    <a:pt x="211" y="26"/>
                    <a:pt x="210" y="25"/>
                    <a:pt x="209" y="24"/>
                  </a:cubicBezTo>
                  <a:cubicBezTo>
                    <a:pt x="208" y="23"/>
                    <a:pt x="207" y="22"/>
                    <a:pt x="205" y="21"/>
                  </a:cubicBezTo>
                  <a:cubicBezTo>
                    <a:pt x="203" y="18"/>
                    <a:pt x="200" y="16"/>
                    <a:pt x="197" y="14"/>
                  </a:cubicBezTo>
                  <a:cubicBezTo>
                    <a:pt x="194" y="11"/>
                    <a:pt x="191" y="9"/>
                    <a:pt x="187" y="6"/>
                  </a:cubicBezTo>
                  <a:cubicBezTo>
                    <a:pt x="184" y="4"/>
                    <a:pt x="181" y="2"/>
                    <a:pt x="178" y="0"/>
                  </a:cubicBezTo>
                  <a:cubicBezTo>
                    <a:pt x="177" y="3"/>
                    <a:pt x="176" y="6"/>
                    <a:pt x="176" y="9"/>
                  </a:cubicBezTo>
                  <a:cubicBezTo>
                    <a:pt x="117" y="43"/>
                    <a:pt x="59" y="78"/>
                    <a:pt x="0" y="113"/>
                  </a:cubicBezTo>
                  <a:cubicBezTo>
                    <a:pt x="1" y="108"/>
                    <a:pt x="3" y="103"/>
                    <a:pt x="4" y="98"/>
                  </a:cubicBezTo>
                  <a:cubicBezTo>
                    <a:pt x="62" y="65"/>
                    <a:pt x="120" y="32"/>
                    <a:pt x="178"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3"/>
            <p:cNvSpPr/>
            <p:nvPr/>
          </p:nvSpPr>
          <p:spPr bwMode="auto">
            <a:xfrm>
              <a:off x="1380150" y="3325865"/>
              <a:ext cx="83232" cy="166463"/>
            </a:xfrm>
            <a:custGeom>
              <a:avLst/>
              <a:gdLst>
                <a:gd name="T0" fmla="*/ 0 w 33"/>
                <a:gd name="T1" fmla="*/ 0 h 66"/>
                <a:gd name="T2" fmla="*/ 3 w 33"/>
                <a:gd name="T3" fmla="*/ 6 h 66"/>
                <a:gd name="T4" fmla="*/ 6 w 33"/>
                <a:gd name="T5" fmla="*/ 12 h 66"/>
                <a:gd name="T6" fmla="*/ 12 w 33"/>
                <a:gd name="T7" fmla="*/ 25 h 66"/>
                <a:gd name="T8" fmla="*/ 18 w 33"/>
                <a:gd name="T9" fmla="*/ 37 h 66"/>
                <a:gd name="T10" fmla="*/ 21 w 33"/>
                <a:gd name="T11" fmla="*/ 42 h 66"/>
                <a:gd name="T12" fmla="*/ 24 w 33"/>
                <a:gd name="T13" fmla="*/ 45 h 66"/>
                <a:gd name="T14" fmla="*/ 33 w 33"/>
                <a:gd name="T15" fmla="*/ 56 h 66"/>
                <a:gd name="T16" fmla="*/ 20 w 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6">
                  <a:moveTo>
                    <a:pt x="0" y="0"/>
                  </a:moveTo>
                  <a:cubicBezTo>
                    <a:pt x="1" y="2"/>
                    <a:pt x="2" y="4"/>
                    <a:pt x="3" y="6"/>
                  </a:cubicBezTo>
                  <a:cubicBezTo>
                    <a:pt x="4" y="8"/>
                    <a:pt x="5" y="10"/>
                    <a:pt x="6" y="12"/>
                  </a:cubicBezTo>
                  <a:cubicBezTo>
                    <a:pt x="8" y="17"/>
                    <a:pt x="10" y="21"/>
                    <a:pt x="12" y="25"/>
                  </a:cubicBezTo>
                  <a:cubicBezTo>
                    <a:pt x="14" y="29"/>
                    <a:pt x="16" y="33"/>
                    <a:pt x="18" y="37"/>
                  </a:cubicBezTo>
                  <a:cubicBezTo>
                    <a:pt x="19" y="38"/>
                    <a:pt x="20" y="40"/>
                    <a:pt x="21" y="42"/>
                  </a:cubicBezTo>
                  <a:cubicBezTo>
                    <a:pt x="22" y="43"/>
                    <a:pt x="23" y="44"/>
                    <a:pt x="24" y="45"/>
                  </a:cubicBezTo>
                  <a:cubicBezTo>
                    <a:pt x="27" y="49"/>
                    <a:pt x="30" y="53"/>
                    <a:pt x="33" y="56"/>
                  </a:cubicBezTo>
                  <a:cubicBezTo>
                    <a:pt x="28" y="60"/>
                    <a:pt x="24" y="63"/>
                    <a:pt x="2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
            <p:cNvSpPr/>
            <p:nvPr/>
          </p:nvSpPr>
          <p:spPr bwMode="auto">
            <a:xfrm>
              <a:off x="1157884" y="3148998"/>
              <a:ext cx="529656" cy="224158"/>
            </a:xfrm>
            <a:custGeom>
              <a:avLst/>
              <a:gdLst>
                <a:gd name="T0" fmla="*/ 198 w 210"/>
                <a:gd name="T1" fmla="*/ 0 h 89"/>
                <a:gd name="T2" fmla="*/ 198 w 210"/>
                <a:gd name="T3" fmla="*/ 6 h 89"/>
                <a:gd name="T4" fmla="*/ 198 w 210"/>
                <a:gd name="T5" fmla="*/ 13 h 89"/>
                <a:gd name="T6" fmla="*/ 199 w 210"/>
                <a:gd name="T7" fmla="*/ 27 h 89"/>
                <a:gd name="T8" fmla="*/ 201 w 210"/>
                <a:gd name="T9" fmla="*/ 39 h 89"/>
                <a:gd name="T10" fmla="*/ 202 w 210"/>
                <a:gd name="T11" fmla="*/ 42 h 89"/>
                <a:gd name="T12" fmla="*/ 202 w 210"/>
                <a:gd name="T13" fmla="*/ 44 h 89"/>
                <a:gd name="T14" fmla="*/ 204 w 210"/>
                <a:gd name="T15" fmla="*/ 48 h 89"/>
                <a:gd name="T16" fmla="*/ 210 w 210"/>
                <a:gd name="T17" fmla="*/ 60 h 89"/>
                <a:gd name="T18" fmla="*/ 186 w 210"/>
                <a:gd name="T19" fmla="*/ 71 h 89"/>
                <a:gd name="T20" fmla="*/ 180 w 210"/>
                <a:gd name="T21" fmla="*/ 59 h 89"/>
                <a:gd name="T22" fmla="*/ 178 w 210"/>
                <a:gd name="T23" fmla="*/ 56 h 89"/>
                <a:gd name="T24" fmla="*/ 174 w 210"/>
                <a:gd name="T25" fmla="*/ 52 h 89"/>
                <a:gd name="T26" fmla="*/ 166 w 210"/>
                <a:gd name="T27" fmla="*/ 43 h 89"/>
                <a:gd name="T28" fmla="*/ 156 w 210"/>
                <a:gd name="T29" fmla="*/ 33 h 89"/>
                <a:gd name="T30" fmla="*/ 145 w 210"/>
                <a:gd name="T31" fmla="*/ 24 h 89"/>
                <a:gd name="T32" fmla="*/ 19 w 210"/>
                <a:gd name="T33" fmla="*/ 78 h 89"/>
                <a:gd name="T34" fmla="*/ 0 w 210"/>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9">
                  <a:moveTo>
                    <a:pt x="198" y="0"/>
                  </a:moveTo>
                  <a:cubicBezTo>
                    <a:pt x="198" y="2"/>
                    <a:pt x="198" y="4"/>
                    <a:pt x="198" y="6"/>
                  </a:cubicBezTo>
                  <a:cubicBezTo>
                    <a:pt x="198" y="9"/>
                    <a:pt x="198" y="11"/>
                    <a:pt x="198" y="13"/>
                  </a:cubicBezTo>
                  <a:cubicBezTo>
                    <a:pt x="198" y="18"/>
                    <a:pt x="198" y="22"/>
                    <a:pt x="199" y="27"/>
                  </a:cubicBezTo>
                  <a:cubicBezTo>
                    <a:pt x="199" y="31"/>
                    <a:pt x="200" y="35"/>
                    <a:pt x="201" y="39"/>
                  </a:cubicBezTo>
                  <a:cubicBezTo>
                    <a:pt x="201" y="40"/>
                    <a:pt x="201" y="41"/>
                    <a:pt x="202" y="42"/>
                  </a:cubicBezTo>
                  <a:cubicBezTo>
                    <a:pt x="202" y="42"/>
                    <a:pt x="202" y="43"/>
                    <a:pt x="202" y="44"/>
                  </a:cubicBezTo>
                  <a:cubicBezTo>
                    <a:pt x="203" y="45"/>
                    <a:pt x="203" y="46"/>
                    <a:pt x="204" y="48"/>
                  </a:cubicBezTo>
                  <a:cubicBezTo>
                    <a:pt x="206" y="52"/>
                    <a:pt x="208" y="56"/>
                    <a:pt x="210" y="60"/>
                  </a:cubicBezTo>
                  <a:cubicBezTo>
                    <a:pt x="202" y="64"/>
                    <a:pt x="194" y="67"/>
                    <a:pt x="186" y="71"/>
                  </a:cubicBezTo>
                  <a:cubicBezTo>
                    <a:pt x="184" y="67"/>
                    <a:pt x="182" y="63"/>
                    <a:pt x="180" y="59"/>
                  </a:cubicBezTo>
                  <a:cubicBezTo>
                    <a:pt x="179" y="58"/>
                    <a:pt x="178" y="57"/>
                    <a:pt x="178" y="56"/>
                  </a:cubicBezTo>
                  <a:cubicBezTo>
                    <a:pt x="177" y="54"/>
                    <a:pt x="175" y="53"/>
                    <a:pt x="174" y="52"/>
                  </a:cubicBezTo>
                  <a:cubicBezTo>
                    <a:pt x="172" y="48"/>
                    <a:pt x="169" y="45"/>
                    <a:pt x="166" y="43"/>
                  </a:cubicBezTo>
                  <a:cubicBezTo>
                    <a:pt x="163" y="39"/>
                    <a:pt x="159" y="36"/>
                    <a:pt x="156" y="33"/>
                  </a:cubicBezTo>
                  <a:cubicBezTo>
                    <a:pt x="152" y="30"/>
                    <a:pt x="149" y="27"/>
                    <a:pt x="145" y="24"/>
                  </a:cubicBezTo>
                  <a:cubicBezTo>
                    <a:pt x="103" y="42"/>
                    <a:pt x="61" y="60"/>
                    <a:pt x="19" y="78"/>
                  </a:cubicBezTo>
                  <a:cubicBezTo>
                    <a:pt x="13" y="82"/>
                    <a:pt x="6" y="86"/>
                    <a:pt x="0" y="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5"/>
            <p:cNvSpPr/>
            <p:nvPr/>
          </p:nvSpPr>
          <p:spPr bwMode="auto">
            <a:xfrm>
              <a:off x="1521077" y="3444091"/>
              <a:ext cx="1359134" cy="285636"/>
            </a:xfrm>
            <a:custGeom>
              <a:avLst/>
              <a:gdLst>
                <a:gd name="T0" fmla="*/ 538 w 538"/>
                <a:gd name="T1" fmla="*/ 100 h 113"/>
                <a:gd name="T2" fmla="*/ 475 w 538"/>
                <a:gd name="T3" fmla="*/ 45 h 113"/>
                <a:gd name="T4" fmla="*/ 224 w 538"/>
                <a:gd name="T5" fmla="*/ 8 h 113"/>
                <a:gd name="T6" fmla="*/ 0 w 538"/>
                <a:gd name="T7" fmla="*/ 113 h 113"/>
              </a:gdLst>
              <a:ahLst/>
              <a:cxnLst>
                <a:cxn ang="0">
                  <a:pos x="T0" y="T1"/>
                </a:cxn>
                <a:cxn ang="0">
                  <a:pos x="T2" y="T3"/>
                </a:cxn>
                <a:cxn ang="0">
                  <a:pos x="T4" y="T5"/>
                </a:cxn>
                <a:cxn ang="0">
                  <a:pos x="T6" y="T7"/>
                </a:cxn>
              </a:cxnLst>
              <a:rect l="0" t="0" r="r" b="b"/>
              <a:pathLst>
                <a:path w="538" h="113">
                  <a:moveTo>
                    <a:pt x="538" y="100"/>
                  </a:moveTo>
                  <a:cubicBezTo>
                    <a:pt x="524" y="76"/>
                    <a:pt x="498" y="58"/>
                    <a:pt x="475" y="45"/>
                  </a:cubicBezTo>
                  <a:cubicBezTo>
                    <a:pt x="402" y="8"/>
                    <a:pt x="303" y="0"/>
                    <a:pt x="224" y="8"/>
                  </a:cubicBezTo>
                  <a:cubicBezTo>
                    <a:pt x="161" y="14"/>
                    <a:pt x="35" y="41"/>
                    <a:pt x="0" y="11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6"/>
            <p:cNvSpPr/>
            <p:nvPr/>
          </p:nvSpPr>
          <p:spPr bwMode="auto">
            <a:xfrm>
              <a:off x="1020741" y="3762830"/>
              <a:ext cx="560867" cy="456828"/>
            </a:xfrm>
            <a:custGeom>
              <a:avLst/>
              <a:gdLst>
                <a:gd name="T0" fmla="*/ 0 w 222"/>
                <a:gd name="T1" fmla="*/ 116 h 181"/>
                <a:gd name="T2" fmla="*/ 61 w 222"/>
                <a:gd name="T3" fmla="*/ 169 h 181"/>
                <a:gd name="T4" fmla="*/ 75 w 222"/>
                <a:gd name="T5" fmla="*/ 181 h 181"/>
                <a:gd name="T6" fmla="*/ 211 w 222"/>
                <a:gd name="T7" fmla="*/ 0 h 181"/>
                <a:gd name="T8" fmla="*/ 222 w 222"/>
                <a:gd name="T9" fmla="*/ 7 h 181"/>
              </a:gdLst>
              <a:ahLst/>
              <a:cxnLst>
                <a:cxn ang="0">
                  <a:pos x="T0" y="T1"/>
                </a:cxn>
                <a:cxn ang="0">
                  <a:pos x="T2" y="T3"/>
                </a:cxn>
                <a:cxn ang="0">
                  <a:pos x="T4" y="T5"/>
                </a:cxn>
                <a:cxn ang="0">
                  <a:pos x="T6" y="T7"/>
                </a:cxn>
                <a:cxn ang="0">
                  <a:pos x="T8" y="T9"/>
                </a:cxn>
              </a:cxnLst>
              <a:rect l="0" t="0" r="r" b="b"/>
              <a:pathLst>
                <a:path w="222" h="181">
                  <a:moveTo>
                    <a:pt x="0" y="116"/>
                  </a:moveTo>
                  <a:cubicBezTo>
                    <a:pt x="21" y="134"/>
                    <a:pt x="41" y="151"/>
                    <a:pt x="61" y="169"/>
                  </a:cubicBezTo>
                  <a:cubicBezTo>
                    <a:pt x="66" y="173"/>
                    <a:pt x="70" y="177"/>
                    <a:pt x="75" y="181"/>
                  </a:cubicBezTo>
                  <a:cubicBezTo>
                    <a:pt x="120" y="121"/>
                    <a:pt x="166" y="60"/>
                    <a:pt x="211" y="0"/>
                  </a:cubicBezTo>
                  <a:cubicBezTo>
                    <a:pt x="215" y="2"/>
                    <a:pt x="218" y="5"/>
                    <a:pt x="222"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7"/>
            <p:cNvSpPr/>
            <p:nvPr/>
          </p:nvSpPr>
          <p:spPr bwMode="auto">
            <a:xfrm>
              <a:off x="894948" y="3545293"/>
              <a:ext cx="565596" cy="454936"/>
            </a:xfrm>
            <a:custGeom>
              <a:avLst/>
              <a:gdLst>
                <a:gd name="T0" fmla="*/ 45 w 224"/>
                <a:gd name="T1" fmla="*/ 180 h 180"/>
                <a:gd name="T2" fmla="*/ 0 w 224"/>
                <a:gd name="T3" fmla="*/ 132 h 180"/>
                <a:gd name="T4" fmla="*/ 179 w 224"/>
                <a:gd name="T5" fmla="*/ 0 h 180"/>
                <a:gd name="T6" fmla="*/ 183 w 224"/>
                <a:gd name="T7" fmla="*/ 5 h 180"/>
                <a:gd name="T8" fmla="*/ 188 w 224"/>
                <a:gd name="T9" fmla="*/ 11 h 180"/>
                <a:gd name="T10" fmla="*/ 197 w 224"/>
                <a:gd name="T11" fmla="*/ 21 h 180"/>
                <a:gd name="T12" fmla="*/ 207 w 224"/>
                <a:gd name="T13" fmla="*/ 32 h 180"/>
                <a:gd name="T14" fmla="*/ 215 w 224"/>
                <a:gd name="T15" fmla="*/ 40 h 180"/>
                <a:gd name="T16" fmla="*/ 224 w 224"/>
                <a:gd name="T17" fmla="*/ 49 h 180"/>
                <a:gd name="T18" fmla="*/ 223 w 224"/>
                <a:gd name="T19"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80">
                  <a:moveTo>
                    <a:pt x="45" y="180"/>
                  </a:moveTo>
                  <a:cubicBezTo>
                    <a:pt x="29" y="165"/>
                    <a:pt x="15" y="149"/>
                    <a:pt x="0" y="132"/>
                  </a:cubicBezTo>
                  <a:cubicBezTo>
                    <a:pt x="60" y="88"/>
                    <a:pt x="119" y="44"/>
                    <a:pt x="179" y="0"/>
                  </a:cubicBezTo>
                  <a:cubicBezTo>
                    <a:pt x="180" y="2"/>
                    <a:pt x="182" y="4"/>
                    <a:pt x="183" y="5"/>
                  </a:cubicBezTo>
                  <a:cubicBezTo>
                    <a:pt x="185" y="7"/>
                    <a:pt x="186" y="9"/>
                    <a:pt x="188" y="11"/>
                  </a:cubicBezTo>
                  <a:cubicBezTo>
                    <a:pt x="191" y="14"/>
                    <a:pt x="194" y="18"/>
                    <a:pt x="197" y="21"/>
                  </a:cubicBezTo>
                  <a:cubicBezTo>
                    <a:pt x="200" y="25"/>
                    <a:pt x="204" y="28"/>
                    <a:pt x="207" y="32"/>
                  </a:cubicBezTo>
                  <a:cubicBezTo>
                    <a:pt x="209" y="34"/>
                    <a:pt x="212" y="37"/>
                    <a:pt x="215" y="40"/>
                  </a:cubicBezTo>
                  <a:cubicBezTo>
                    <a:pt x="218" y="43"/>
                    <a:pt x="221" y="46"/>
                    <a:pt x="224" y="49"/>
                  </a:cubicBezTo>
                  <a:cubicBezTo>
                    <a:pt x="224" y="49"/>
                    <a:pt x="223" y="50"/>
                    <a:pt x="223" y="5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8"/>
            <p:cNvSpPr/>
            <p:nvPr/>
          </p:nvSpPr>
          <p:spPr bwMode="auto">
            <a:xfrm>
              <a:off x="1407579" y="3093195"/>
              <a:ext cx="449261" cy="172138"/>
            </a:xfrm>
            <a:custGeom>
              <a:avLst/>
              <a:gdLst>
                <a:gd name="T0" fmla="*/ 178 w 178"/>
                <a:gd name="T1" fmla="*/ 0 h 68"/>
                <a:gd name="T2" fmla="*/ 176 w 178"/>
                <a:gd name="T3" fmla="*/ 6 h 68"/>
                <a:gd name="T4" fmla="*/ 175 w 178"/>
                <a:gd name="T5" fmla="*/ 13 h 68"/>
                <a:gd name="T6" fmla="*/ 173 w 178"/>
                <a:gd name="T7" fmla="*/ 26 h 68"/>
                <a:gd name="T8" fmla="*/ 173 w 178"/>
                <a:gd name="T9" fmla="*/ 38 h 68"/>
                <a:gd name="T10" fmla="*/ 173 w 178"/>
                <a:gd name="T11" fmla="*/ 41 h 68"/>
                <a:gd name="T12" fmla="*/ 174 w 178"/>
                <a:gd name="T13" fmla="*/ 43 h 68"/>
                <a:gd name="T14" fmla="*/ 175 w 178"/>
                <a:gd name="T15" fmla="*/ 47 h 68"/>
                <a:gd name="T16" fmla="*/ 178 w 178"/>
                <a:gd name="T17" fmla="*/ 60 h 68"/>
                <a:gd name="T18" fmla="*/ 150 w 178"/>
                <a:gd name="T19" fmla="*/ 68 h 68"/>
                <a:gd name="T20" fmla="*/ 146 w 178"/>
                <a:gd name="T21" fmla="*/ 55 h 68"/>
                <a:gd name="T22" fmla="*/ 144 w 178"/>
                <a:gd name="T23" fmla="*/ 51 h 68"/>
                <a:gd name="T24" fmla="*/ 143 w 178"/>
                <a:gd name="T25" fmla="*/ 49 h 68"/>
                <a:gd name="T26" fmla="*/ 141 w 178"/>
                <a:gd name="T27" fmla="*/ 47 h 68"/>
                <a:gd name="T28" fmla="*/ 134 w 178"/>
                <a:gd name="T29" fmla="*/ 37 h 68"/>
                <a:gd name="T30" fmla="*/ 124 w 178"/>
                <a:gd name="T31" fmla="*/ 27 h 68"/>
                <a:gd name="T32" fmla="*/ 114 w 178"/>
                <a:gd name="T33" fmla="*/ 17 h 68"/>
                <a:gd name="T34" fmla="*/ 99 w 178"/>
                <a:gd name="T35" fmla="*/ 22 h 68"/>
                <a:gd name="T36" fmla="*/ 0 w 178"/>
                <a:gd name="T37" fmla="*/ 64 h 68"/>
                <a:gd name="T38" fmla="*/ 0 w 178"/>
                <a:gd name="T39"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68">
                  <a:moveTo>
                    <a:pt x="178" y="0"/>
                  </a:moveTo>
                  <a:cubicBezTo>
                    <a:pt x="177" y="2"/>
                    <a:pt x="177" y="4"/>
                    <a:pt x="176" y="6"/>
                  </a:cubicBezTo>
                  <a:cubicBezTo>
                    <a:pt x="176" y="8"/>
                    <a:pt x="175" y="11"/>
                    <a:pt x="175" y="13"/>
                  </a:cubicBezTo>
                  <a:cubicBezTo>
                    <a:pt x="174" y="17"/>
                    <a:pt x="174" y="22"/>
                    <a:pt x="173" y="26"/>
                  </a:cubicBezTo>
                  <a:cubicBezTo>
                    <a:pt x="173" y="30"/>
                    <a:pt x="173" y="34"/>
                    <a:pt x="173" y="38"/>
                  </a:cubicBezTo>
                  <a:cubicBezTo>
                    <a:pt x="173" y="39"/>
                    <a:pt x="173" y="40"/>
                    <a:pt x="173" y="41"/>
                  </a:cubicBezTo>
                  <a:cubicBezTo>
                    <a:pt x="174" y="41"/>
                    <a:pt x="174" y="42"/>
                    <a:pt x="174" y="43"/>
                  </a:cubicBezTo>
                  <a:cubicBezTo>
                    <a:pt x="174" y="44"/>
                    <a:pt x="174" y="46"/>
                    <a:pt x="175" y="47"/>
                  </a:cubicBezTo>
                  <a:cubicBezTo>
                    <a:pt x="176" y="51"/>
                    <a:pt x="177" y="56"/>
                    <a:pt x="178" y="60"/>
                  </a:cubicBezTo>
                  <a:cubicBezTo>
                    <a:pt x="169" y="62"/>
                    <a:pt x="160" y="65"/>
                    <a:pt x="150" y="68"/>
                  </a:cubicBezTo>
                  <a:cubicBezTo>
                    <a:pt x="149" y="63"/>
                    <a:pt x="147" y="59"/>
                    <a:pt x="146" y="55"/>
                  </a:cubicBezTo>
                  <a:cubicBezTo>
                    <a:pt x="145" y="54"/>
                    <a:pt x="144" y="52"/>
                    <a:pt x="144" y="51"/>
                  </a:cubicBezTo>
                  <a:cubicBezTo>
                    <a:pt x="143" y="51"/>
                    <a:pt x="143" y="50"/>
                    <a:pt x="143" y="49"/>
                  </a:cubicBezTo>
                  <a:cubicBezTo>
                    <a:pt x="142" y="49"/>
                    <a:pt x="142" y="48"/>
                    <a:pt x="141" y="47"/>
                  </a:cubicBezTo>
                  <a:cubicBezTo>
                    <a:pt x="139" y="44"/>
                    <a:pt x="136" y="40"/>
                    <a:pt x="134" y="37"/>
                  </a:cubicBezTo>
                  <a:cubicBezTo>
                    <a:pt x="131" y="34"/>
                    <a:pt x="128" y="30"/>
                    <a:pt x="124" y="27"/>
                  </a:cubicBezTo>
                  <a:cubicBezTo>
                    <a:pt x="121" y="23"/>
                    <a:pt x="118" y="20"/>
                    <a:pt x="114" y="17"/>
                  </a:cubicBezTo>
                  <a:cubicBezTo>
                    <a:pt x="109" y="18"/>
                    <a:pt x="104" y="20"/>
                    <a:pt x="99" y="22"/>
                  </a:cubicBezTo>
                  <a:cubicBezTo>
                    <a:pt x="66" y="36"/>
                    <a:pt x="33" y="50"/>
                    <a:pt x="0" y="64"/>
                  </a:cubicBezTo>
                  <a:cubicBezTo>
                    <a:pt x="0" y="65"/>
                    <a:pt x="0" y="65"/>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9"/>
            <p:cNvSpPr/>
            <p:nvPr/>
          </p:nvSpPr>
          <p:spPr bwMode="auto">
            <a:xfrm>
              <a:off x="2966280" y="3398692"/>
              <a:ext cx="550463" cy="280907"/>
            </a:xfrm>
            <a:custGeom>
              <a:avLst/>
              <a:gdLst>
                <a:gd name="T0" fmla="*/ 0 w 218"/>
                <a:gd name="T1" fmla="*/ 63 h 111"/>
                <a:gd name="T2" fmla="*/ 9 w 218"/>
                <a:gd name="T3" fmla="*/ 53 h 111"/>
                <a:gd name="T4" fmla="*/ 12 w 218"/>
                <a:gd name="T5" fmla="*/ 49 h 111"/>
                <a:gd name="T6" fmla="*/ 16 w 218"/>
                <a:gd name="T7" fmla="*/ 44 h 111"/>
                <a:gd name="T8" fmla="*/ 24 w 218"/>
                <a:gd name="T9" fmla="*/ 33 h 111"/>
                <a:gd name="T10" fmla="*/ 32 w 218"/>
                <a:gd name="T11" fmla="*/ 21 h 111"/>
                <a:gd name="T12" fmla="*/ 39 w 218"/>
                <a:gd name="T13" fmla="*/ 9 h 111"/>
                <a:gd name="T14" fmla="*/ 218 w 218"/>
                <a:gd name="T15" fmla="*/ 111 h 111"/>
                <a:gd name="T16" fmla="*/ 215 w 218"/>
                <a:gd name="T17" fmla="*/ 96 h 111"/>
                <a:gd name="T18" fmla="*/ 38 w 218"/>
                <a:gd name="T19" fmla="*/ 0 h 111"/>
                <a:gd name="T20" fmla="*/ 39 w 218"/>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11">
                  <a:moveTo>
                    <a:pt x="0" y="63"/>
                  </a:moveTo>
                  <a:cubicBezTo>
                    <a:pt x="3" y="60"/>
                    <a:pt x="6" y="56"/>
                    <a:pt x="9" y="53"/>
                  </a:cubicBezTo>
                  <a:cubicBezTo>
                    <a:pt x="10" y="52"/>
                    <a:pt x="11" y="50"/>
                    <a:pt x="12" y="49"/>
                  </a:cubicBezTo>
                  <a:cubicBezTo>
                    <a:pt x="13" y="48"/>
                    <a:pt x="15" y="46"/>
                    <a:pt x="16" y="44"/>
                  </a:cubicBezTo>
                  <a:cubicBezTo>
                    <a:pt x="18" y="41"/>
                    <a:pt x="21" y="37"/>
                    <a:pt x="24" y="33"/>
                  </a:cubicBezTo>
                  <a:cubicBezTo>
                    <a:pt x="26" y="29"/>
                    <a:pt x="29" y="25"/>
                    <a:pt x="32" y="21"/>
                  </a:cubicBezTo>
                  <a:cubicBezTo>
                    <a:pt x="34" y="17"/>
                    <a:pt x="37" y="13"/>
                    <a:pt x="39" y="9"/>
                  </a:cubicBezTo>
                  <a:cubicBezTo>
                    <a:pt x="99" y="43"/>
                    <a:pt x="158" y="77"/>
                    <a:pt x="218" y="111"/>
                  </a:cubicBezTo>
                  <a:cubicBezTo>
                    <a:pt x="217" y="106"/>
                    <a:pt x="216" y="101"/>
                    <a:pt x="215" y="96"/>
                  </a:cubicBezTo>
                  <a:cubicBezTo>
                    <a:pt x="156" y="64"/>
                    <a:pt x="97" y="32"/>
                    <a:pt x="38" y="0"/>
                  </a:cubicBezTo>
                  <a:cubicBezTo>
                    <a:pt x="38" y="3"/>
                    <a:pt x="39" y="6"/>
                    <a:pt x="39"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50"/>
            <p:cNvSpPr/>
            <p:nvPr/>
          </p:nvSpPr>
          <p:spPr bwMode="auto">
            <a:xfrm>
              <a:off x="2077215" y="3058200"/>
              <a:ext cx="381163" cy="145655"/>
            </a:xfrm>
            <a:custGeom>
              <a:avLst/>
              <a:gdLst>
                <a:gd name="T0" fmla="*/ 151 w 151"/>
                <a:gd name="T1" fmla="*/ 58 h 58"/>
                <a:gd name="T2" fmla="*/ 139 w 151"/>
                <a:gd name="T3" fmla="*/ 25 h 58"/>
                <a:gd name="T4" fmla="*/ 109 w 151"/>
                <a:gd name="T5" fmla="*/ 1 h 58"/>
                <a:gd name="T6" fmla="*/ 91 w 151"/>
                <a:gd name="T7" fmla="*/ 0 h 58"/>
                <a:gd name="T8" fmla="*/ 87 w 151"/>
                <a:gd name="T9" fmla="*/ 5 h 58"/>
                <a:gd name="T10" fmla="*/ 83 w 151"/>
                <a:gd name="T11" fmla="*/ 12 h 58"/>
                <a:gd name="T12" fmla="*/ 77 w 151"/>
                <a:gd name="T13" fmla="*/ 24 h 58"/>
                <a:gd name="T14" fmla="*/ 73 w 151"/>
                <a:gd name="T15" fmla="*/ 35 h 58"/>
                <a:gd name="T16" fmla="*/ 72 w 151"/>
                <a:gd name="T17" fmla="*/ 38 h 58"/>
                <a:gd name="T18" fmla="*/ 72 w 151"/>
                <a:gd name="T19" fmla="*/ 40 h 58"/>
                <a:gd name="T20" fmla="*/ 71 w 151"/>
                <a:gd name="T21" fmla="*/ 44 h 58"/>
                <a:gd name="T22" fmla="*/ 71 w 151"/>
                <a:gd name="T23" fmla="*/ 57 h 58"/>
                <a:gd name="T24" fmla="*/ 39 w 151"/>
                <a:gd name="T25" fmla="*/ 57 h 58"/>
                <a:gd name="T26" fmla="*/ 38 w 151"/>
                <a:gd name="T27" fmla="*/ 44 h 58"/>
                <a:gd name="T28" fmla="*/ 38 w 151"/>
                <a:gd name="T29" fmla="*/ 40 h 58"/>
                <a:gd name="T30" fmla="*/ 37 w 151"/>
                <a:gd name="T31" fmla="*/ 38 h 58"/>
                <a:gd name="T32" fmla="*/ 37 w 151"/>
                <a:gd name="T33" fmla="*/ 35 h 58"/>
                <a:gd name="T34" fmla="*/ 32 w 151"/>
                <a:gd name="T35" fmla="*/ 24 h 58"/>
                <a:gd name="T36" fmla="*/ 26 w 151"/>
                <a:gd name="T37" fmla="*/ 12 h 58"/>
                <a:gd name="T38" fmla="*/ 19 w 151"/>
                <a:gd name="T39" fmla="*/ 0 h 58"/>
                <a:gd name="T40" fmla="*/ 0 w 151"/>
                <a:gd name="T4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58">
                  <a:moveTo>
                    <a:pt x="151" y="58"/>
                  </a:moveTo>
                  <a:cubicBezTo>
                    <a:pt x="148" y="47"/>
                    <a:pt x="144" y="36"/>
                    <a:pt x="139" y="25"/>
                  </a:cubicBezTo>
                  <a:cubicBezTo>
                    <a:pt x="129" y="17"/>
                    <a:pt x="119" y="9"/>
                    <a:pt x="109" y="1"/>
                  </a:cubicBezTo>
                  <a:cubicBezTo>
                    <a:pt x="103" y="0"/>
                    <a:pt x="97" y="0"/>
                    <a:pt x="91" y="0"/>
                  </a:cubicBezTo>
                  <a:cubicBezTo>
                    <a:pt x="89" y="2"/>
                    <a:pt x="88" y="4"/>
                    <a:pt x="87" y="5"/>
                  </a:cubicBezTo>
                  <a:cubicBezTo>
                    <a:pt x="86" y="8"/>
                    <a:pt x="84" y="10"/>
                    <a:pt x="83" y="12"/>
                  </a:cubicBezTo>
                  <a:cubicBezTo>
                    <a:pt x="81" y="16"/>
                    <a:pt x="79" y="20"/>
                    <a:pt x="77" y="24"/>
                  </a:cubicBezTo>
                  <a:cubicBezTo>
                    <a:pt x="76" y="27"/>
                    <a:pt x="74" y="31"/>
                    <a:pt x="73" y="35"/>
                  </a:cubicBezTo>
                  <a:cubicBezTo>
                    <a:pt x="73" y="36"/>
                    <a:pt x="73" y="37"/>
                    <a:pt x="72" y="38"/>
                  </a:cubicBezTo>
                  <a:cubicBezTo>
                    <a:pt x="72" y="38"/>
                    <a:pt x="72" y="39"/>
                    <a:pt x="72" y="40"/>
                  </a:cubicBezTo>
                  <a:cubicBezTo>
                    <a:pt x="72" y="41"/>
                    <a:pt x="71" y="43"/>
                    <a:pt x="71" y="44"/>
                  </a:cubicBezTo>
                  <a:cubicBezTo>
                    <a:pt x="71" y="48"/>
                    <a:pt x="71" y="53"/>
                    <a:pt x="71" y="57"/>
                  </a:cubicBezTo>
                  <a:cubicBezTo>
                    <a:pt x="60" y="57"/>
                    <a:pt x="50" y="57"/>
                    <a:pt x="39" y="57"/>
                  </a:cubicBezTo>
                  <a:cubicBezTo>
                    <a:pt x="39" y="53"/>
                    <a:pt x="39" y="49"/>
                    <a:pt x="38" y="44"/>
                  </a:cubicBezTo>
                  <a:cubicBezTo>
                    <a:pt x="38" y="43"/>
                    <a:pt x="38" y="41"/>
                    <a:pt x="38" y="40"/>
                  </a:cubicBezTo>
                  <a:cubicBezTo>
                    <a:pt x="38" y="39"/>
                    <a:pt x="37" y="39"/>
                    <a:pt x="37" y="38"/>
                  </a:cubicBezTo>
                  <a:cubicBezTo>
                    <a:pt x="37" y="37"/>
                    <a:pt x="37" y="36"/>
                    <a:pt x="37" y="35"/>
                  </a:cubicBezTo>
                  <a:cubicBezTo>
                    <a:pt x="35" y="31"/>
                    <a:pt x="34" y="28"/>
                    <a:pt x="32" y="24"/>
                  </a:cubicBezTo>
                  <a:cubicBezTo>
                    <a:pt x="30" y="20"/>
                    <a:pt x="28" y="16"/>
                    <a:pt x="26" y="12"/>
                  </a:cubicBezTo>
                  <a:cubicBezTo>
                    <a:pt x="24" y="8"/>
                    <a:pt x="21" y="4"/>
                    <a:pt x="19" y="0"/>
                  </a:cubicBezTo>
                  <a:cubicBezTo>
                    <a:pt x="13" y="1"/>
                    <a:pt x="6" y="1"/>
                    <a:pt x="0" y="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51"/>
            <p:cNvSpPr/>
            <p:nvPr/>
          </p:nvSpPr>
          <p:spPr bwMode="auto">
            <a:xfrm>
              <a:off x="2943580" y="3398692"/>
              <a:ext cx="118227" cy="98365"/>
            </a:xfrm>
            <a:custGeom>
              <a:avLst/>
              <a:gdLst>
                <a:gd name="T0" fmla="*/ 47 w 47"/>
                <a:gd name="T1" fmla="*/ 0 h 39"/>
                <a:gd name="T2" fmla="*/ 42 w 47"/>
                <a:gd name="T3" fmla="*/ 4 h 39"/>
                <a:gd name="T4" fmla="*/ 38 w 47"/>
                <a:gd name="T5" fmla="*/ 7 h 39"/>
                <a:gd name="T6" fmla="*/ 29 w 47"/>
                <a:gd name="T7" fmla="*/ 15 h 39"/>
                <a:gd name="T8" fmla="*/ 21 w 47"/>
                <a:gd name="T9" fmla="*/ 22 h 39"/>
                <a:gd name="T10" fmla="*/ 18 w 47"/>
                <a:gd name="T11" fmla="*/ 25 h 39"/>
                <a:gd name="T12" fmla="*/ 15 w 47"/>
                <a:gd name="T13" fmla="*/ 28 h 39"/>
                <a:gd name="T14" fmla="*/ 7 w 47"/>
                <a:gd name="T15" fmla="*/ 39 h 39"/>
                <a:gd name="T16" fmla="*/ 0 w 47"/>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0"/>
                  </a:moveTo>
                  <a:cubicBezTo>
                    <a:pt x="45" y="1"/>
                    <a:pt x="44" y="3"/>
                    <a:pt x="42" y="4"/>
                  </a:cubicBezTo>
                  <a:cubicBezTo>
                    <a:pt x="41" y="5"/>
                    <a:pt x="39" y="6"/>
                    <a:pt x="38" y="7"/>
                  </a:cubicBezTo>
                  <a:cubicBezTo>
                    <a:pt x="35" y="10"/>
                    <a:pt x="32" y="12"/>
                    <a:pt x="29" y="15"/>
                  </a:cubicBezTo>
                  <a:cubicBezTo>
                    <a:pt x="26" y="17"/>
                    <a:pt x="23" y="20"/>
                    <a:pt x="21" y="22"/>
                  </a:cubicBezTo>
                  <a:cubicBezTo>
                    <a:pt x="20" y="23"/>
                    <a:pt x="19" y="24"/>
                    <a:pt x="18" y="25"/>
                  </a:cubicBezTo>
                  <a:cubicBezTo>
                    <a:pt x="17" y="26"/>
                    <a:pt x="16" y="27"/>
                    <a:pt x="15" y="28"/>
                  </a:cubicBezTo>
                  <a:cubicBezTo>
                    <a:pt x="12" y="32"/>
                    <a:pt x="10" y="35"/>
                    <a:pt x="7" y="39"/>
                  </a:cubicBezTo>
                  <a:cubicBezTo>
                    <a:pt x="5" y="34"/>
                    <a:pt x="3" y="29"/>
                    <a:pt x="0" y="2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52"/>
            <p:cNvSpPr/>
            <p:nvPr/>
          </p:nvSpPr>
          <p:spPr bwMode="auto">
            <a:xfrm>
              <a:off x="3006950" y="4027658"/>
              <a:ext cx="352788" cy="477636"/>
            </a:xfrm>
            <a:custGeom>
              <a:avLst/>
              <a:gdLst>
                <a:gd name="T0" fmla="*/ 140 w 140"/>
                <a:gd name="T1" fmla="*/ 0 h 189"/>
                <a:gd name="T2" fmla="*/ 139 w 140"/>
                <a:gd name="T3" fmla="*/ 25 h 189"/>
                <a:gd name="T4" fmla="*/ 0 w 140"/>
                <a:gd name="T5" fmla="*/ 189 h 189"/>
              </a:gdLst>
              <a:ahLst/>
              <a:cxnLst>
                <a:cxn ang="0">
                  <a:pos x="T0" y="T1"/>
                </a:cxn>
                <a:cxn ang="0">
                  <a:pos x="T2" y="T3"/>
                </a:cxn>
                <a:cxn ang="0">
                  <a:pos x="T4" y="T5"/>
                </a:cxn>
              </a:cxnLst>
              <a:rect l="0" t="0" r="r" b="b"/>
              <a:pathLst>
                <a:path w="140" h="189">
                  <a:moveTo>
                    <a:pt x="140" y="0"/>
                  </a:moveTo>
                  <a:cubicBezTo>
                    <a:pt x="140" y="8"/>
                    <a:pt x="139" y="17"/>
                    <a:pt x="139" y="25"/>
                  </a:cubicBezTo>
                  <a:cubicBezTo>
                    <a:pt x="136" y="103"/>
                    <a:pt x="59" y="159"/>
                    <a:pt x="0" y="1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53"/>
            <p:cNvSpPr/>
            <p:nvPr/>
          </p:nvSpPr>
          <p:spPr bwMode="auto">
            <a:xfrm>
              <a:off x="1384879" y="4397471"/>
              <a:ext cx="174030" cy="452099"/>
            </a:xfrm>
            <a:custGeom>
              <a:avLst/>
              <a:gdLst>
                <a:gd name="T0" fmla="*/ 69 w 69"/>
                <a:gd name="T1" fmla="*/ 179 h 179"/>
                <a:gd name="T2" fmla="*/ 6 w 69"/>
                <a:gd name="T3" fmla="*/ 79 h 179"/>
                <a:gd name="T4" fmla="*/ 0 w 69"/>
                <a:gd name="T5" fmla="*/ 0 h 179"/>
              </a:gdLst>
              <a:ahLst/>
              <a:cxnLst>
                <a:cxn ang="0">
                  <a:pos x="T0" y="T1"/>
                </a:cxn>
                <a:cxn ang="0">
                  <a:pos x="T2" y="T3"/>
                </a:cxn>
                <a:cxn ang="0">
                  <a:pos x="T4" y="T5"/>
                </a:cxn>
              </a:cxnLst>
              <a:rect l="0" t="0" r="r" b="b"/>
              <a:pathLst>
                <a:path w="69" h="179">
                  <a:moveTo>
                    <a:pt x="69" y="179"/>
                  </a:moveTo>
                  <a:cubicBezTo>
                    <a:pt x="38" y="155"/>
                    <a:pt x="9" y="122"/>
                    <a:pt x="6" y="79"/>
                  </a:cubicBezTo>
                  <a:cubicBezTo>
                    <a:pt x="4" y="53"/>
                    <a:pt x="2" y="26"/>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54"/>
            <p:cNvSpPr/>
            <p:nvPr/>
          </p:nvSpPr>
          <p:spPr bwMode="auto">
            <a:xfrm>
              <a:off x="1051007" y="4081569"/>
              <a:ext cx="212808" cy="368867"/>
            </a:xfrm>
            <a:custGeom>
              <a:avLst/>
              <a:gdLst>
                <a:gd name="T0" fmla="*/ 84 w 84"/>
                <a:gd name="T1" fmla="*/ 146 h 146"/>
                <a:gd name="T2" fmla="*/ 2 w 84"/>
                <a:gd name="T3" fmla="*/ 24 h 146"/>
                <a:gd name="T4" fmla="*/ 0 w 84"/>
                <a:gd name="T5" fmla="*/ 0 h 146"/>
              </a:gdLst>
              <a:ahLst/>
              <a:cxnLst>
                <a:cxn ang="0">
                  <a:pos x="T0" y="T1"/>
                </a:cxn>
                <a:cxn ang="0">
                  <a:pos x="T2" y="T3"/>
                </a:cxn>
                <a:cxn ang="0">
                  <a:pos x="T4" y="T5"/>
                </a:cxn>
              </a:cxnLst>
              <a:rect l="0" t="0" r="r" b="b"/>
              <a:pathLst>
                <a:path w="84" h="146">
                  <a:moveTo>
                    <a:pt x="84" y="146"/>
                  </a:moveTo>
                  <a:cubicBezTo>
                    <a:pt x="45" y="118"/>
                    <a:pt x="6" y="77"/>
                    <a:pt x="2" y="24"/>
                  </a:cubicBezTo>
                  <a:cubicBezTo>
                    <a:pt x="1" y="16"/>
                    <a:pt x="1" y="8"/>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Line 155"/>
            <p:cNvSpPr>
              <a:spLocks noChangeShapeType="1"/>
            </p:cNvSpPr>
            <p:nvPr/>
          </p:nvSpPr>
          <p:spPr bwMode="auto">
            <a:xfrm flipH="1">
              <a:off x="2918043" y="3219934"/>
              <a:ext cx="2837" cy="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Freeform 156"/>
            <p:cNvSpPr/>
            <p:nvPr/>
          </p:nvSpPr>
          <p:spPr bwMode="auto">
            <a:xfrm>
              <a:off x="2726043" y="3128190"/>
              <a:ext cx="37833" cy="13241"/>
            </a:xfrm>
            <a:custGeom>
              <a:avLst/>
              <a:gdLst>
                <a:gd name="T0" fmla="*/ 15 w 15"/>
                <a:gd name="T1" fmla="*/ 5 h 5"/>
                <a:gd name="T2" fmla="*/ 0 w 15"/>
                <a:gd name="T3" fmla="*/ 0 h 5"/>
              </a:gdLst>
              <a:ahLst/>
              <a:cxnLst>
                <a:cxn ang="0">
                  <a:pos x="T0" y="T1"/>
                </a:cxn>
                <a:cxn ang="0">
                  <a:pos x="T2" y="T3"/>
                </a:cxn>
              </a:cxnLst>
              <a:rect l="0" t="0" r="r" b="b"/>
              <a:pathLst>
                <a:path w="15" h="5">
                  <a:moveTo>
                    <a:pt x="15" y="5"/>
                  </a:moveTo>
                  <a:cubicBezTo>
                    <a:pt x="10" y="4"/>
                    <a:pt x="5" y="2"/>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57"/>
            <p:cNvSpPr/>
            <p:nvPr/>
          </p:nvSpPr>
          <p:spPr bwMode="auto">
            <a:xfrm>
              <a:off x="1786850" y="4217767"/>
              <a:ext cx="783134" cy="166463"/>
            </a:xfrm>
            <a:custGeom>
              <a:avLst/>
              <a:gdLst>
                <a:gd name="T0" fmla="*/ 310 w 310"/>
                <a:gd name="T1" fmla="*/ 40 h 66"/>
                <a:gd name="T2" fmla="*/ 0 w 310"/>
                <a:gd name="T3" fmla="*/ 66 h 66"/>
              </a:gdLst>
              <a:ahLst/>
              <a:cxnLst>
                <a:cxn ang="0">
                  <a:pos x="T0" y="T1"/>
                </a:cxn>
                <a:cxn ang="0">
                  <a:pos x="T2" y="T3"/>
                </a:cxn>
              </a:cxnLst>
              <a:rect l="0" t="0" r="r" b="b"/>
              <a:pathLst>
                <a:path w="310" h="66">
                  <a:moveTo>
                    <a:pt x="310" y="40"/>
                  </a:moveTo>
                  <a:cubicBezTo>
                    <a:pt x="225" y="0"/>
                    <a:pt x="78" y="3"/>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58"/>
            <p:cNvSpPr/>
            <p:nvPr/>
          </p:nvSpPr>
          <p:spPr bwMode="auto">
            <a:xfrm>
              <a:off x="1210850" y="4219658"/>
              <a:ext cx="37833" cy="28374"/>
            </a:xfrm>
            <a:custGeom>
              <a:avLst/>
              <a:gdLst>
                <a:gd name="T0" fmla="*/ 0 w 15"/>
                <a:gd name="T1" fmla="*/ 0 h 11"/>
                <a:gd name="T2" fmla="*/ 15 w 15"/>
                <a:gd name="T3" fmla="*/ 11 h 11"/>
              </a:gdLst>
              <a:ahLst/>
              <a:cxnLst>
                <a:cxn ang="0">
                  <a:pos x="T0" y="T1"/>
                </a:cxn>
                <a:cxn ang="0">
                  <a:pos x="T2" y="T3"/>
                </a:cxn>
              </a:cxnLst>
              <a:rect l="0" t="0" r="r" b="b"/>
              <a:pathLst>
                <a:path w="15" h="11">
                  <a:moveTo>
                    <a:pt x="0" y="0"/>
                  </a:moveTo>
                  <a:cubicBezTo>
                    <a:pt x="4" y="4"/>
                    <a:pt x="10" y="8"/>
                    <a:pt x="15" y="1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59"/>
            <p:cNvSpPr/>
            <p:nvPr/>
          </p:nvSpPr>
          <p:spPr bwMode="auto">
            <a:xfrm>
              <a:off x="1460544" y="3669195"/>
              <a:ext cx="7567" cy="12296"/>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3"/>
                    <a:pt x="3"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60"/>
            <p:cNvSpPr/>
            <p:nvPr/>
          </p:nvSpPr>
          <p:spPr bwMode="auto">
            <a:xfrm>
              <a:off x="3006950" y="3292761"/>
              <a:ext cx="17025" cy="22700"/>
            </a:xfrm>
            <a:custGeom>
              <a:avLst/>
              <a:gdLst>
                <a:gd name="T0" fmla="*/ 7 w 7"/>
                <a:gd name="T1" fmla="*/ 9 h 9"/>
                <a:gd name="T2" fmla="*/ 0 w 7"/>
                <a:gd name="T3" fmla="*/ 0 h 9"/>
              </a:gdLst>
              <a:ahLst/>
              <a:cxnLst>
                <a:cxn ang="0">
                  <a:pos x="T0" y="T1"/>
                </a:cxn>
                <a:cxn ang="0">
                  <a:pos x="T2" y="T3"/>
                </a:cxn>
              </a:cxnLst>
              <a:rect l="0" t="0" r="r" b="b"/>
              <a:pathLst>
                <a:path w="7" h="9">
                  <a:moveTo>
                    <a:pt x="7" y="9"/>
                  </a:moveTo>
                  <a:cubicBezTo>
                    <a:pt x="4" y="6"/>
                    <a:pt x="2" y="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62"/>
            <p:cNvSpPr/>
            <p:nvPr/>
          </p:nvSpPr>
          <p:spPr bwMode="auto">
            <a:xfrm>
              <a:off x="3406083" y="3507461"/>
              <a:ext cx="32158" cy="78503"/>
            </a:xfrm>
            <a:custGeom>
              <a:avLst/>
              <a:gdLst>
                <a:gd name="T0" fmla="*/ 0 w 13"/>
                <a:gd name="T1" fmla="*/ 31 h 31"/>
                <a:gd name="T2" fmla="*/ 13 w 13"/>
                <a:gd name="T3" fmla="*/ 0 h 31"/>
              </a:gdLst>
              <a:ahLst/>
              <a:cxnLst>
                <a:cxn ang="0">
                  <a:pos x="T0" y="T1"/>
                </a:cxn>
                <a:cxn ang="0">
                  <a:pos x="T2" y="T3"/>
                </a:cxn>
              </a:cxnLst>
              <a:rect l="0" t="0" r="r" b="b"/>
              <a:pathLst>
                <a:path w="13" h="31">
                  <a:moveTo>
                    <a:pt x="0" y="31"/>
                  </a:moveTo>
                  <a:cubicBezTo>
                    <a:pt x="5" y="21"/>
                    <a:pt x="9" y="11"/>
                    <a:pt x="1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89"/>
            <p:cNvSpPr/>
            <p:nvPr/>
          </p:nvSpPr>
          <p:spPr bwMode="auto">
            <a:xfrm>
              <a:off x="1493648" y="3209530"/>
              <a:ext cx="30266" cy="17970"/>
            </a:xfrm>
            <a:custGeom>
              <a:avLst/>
              <a:gdLst>
                <a:gd name="T0" fmla="*/ 12 w 12"/>
                <a:gd name="T1" fmla="*/ 0 h 7"/>
                <a:gd name="T2" fmla="*/ 0 w 12"/>
                <a:gd name="T3" fmla="*/ 7 h 7"/>
              </a:gdLst>
              <a:ahLst/>
              <a:cxnLst>
                <a:cxn ang="0">
                  <a:pos x="T0" y="T1"/>
                </a:cxn>
                <a:cxn ang="0">
                  <a:pos x="T2" y="T3"/>
                </a:cxn>
              </a:cxnLst>
              <a:rect l="0" t="0" r="r" b="b"/>
              <a:pathLst>
                <a:path w="12" h="7">
                  <a:moveTo>
                    <a:pt x="12" y="0"/>
                  </a:moveTo>
                  <a:cubicBezTo>
                    <a:pt x="8" y="2"/>
                    <a:pt x="4" y="5"/>
                    <a:pt x="0"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90"/>
            <p:cNvSpPr/>
            <p:nvPr/>
          </p:nvSpPr>
          <p:spPr bwMode="auto">
            <a:xfrm>
              <a:off x="884544" y="3696623"/>
              <a:ext cx="66207" cy="99310"/>
            </a:xfrm>
            <a:custGeom>
              <a:avLst/>
              <a:gdLst>
                <a:gd name="T0" fmla="*/ 0 w 26"/>
                <a:gd name="T1" fmla="*/ 0 h 39"/>
                <a:gd name="T2" fmla="*/ 26 w 26"/>
                <a:gd name="T3" fmla="*/ 39 h 39"/>
              </a:gdLst>
              <a:ahLst/>
              <a:cxnLst>
                <a:cxn ang="0">
                  <a:pos x="T0" y="T1"/>
                </a:cxn>
                <a:cxn ang="0">
                  <a:pos x="T2" y="T3"/>
                </a:cxn>
              </a:cxnLst>
              <a:rect l="0" t="0" r="r" b="b"/>
              <a:pathLst>
                <a:path w="26" h="39">
                  <a:moveTo>
                    <a:pt x="0" y="0"/>
                  </a:moveTo>
                  <a:cubicBezTo>
                    <a:pt x="8" y="13"/>
                    <a:pt x="17" y="26"/>
                    <a:pt x="26"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Line 191"/>
            <p:cNvSpPr>
              <a:spLocks noChangeShapeType="1"/>
            </p:cNvSpPr>
            <p:nvPr/>
          </p:nvSpPr>
          <p:spPr bwMode="auto">
            <a:xfrm flipV="1">
              <a:off x="1410416" y="3567993"/>
              <a:ext cx="19862" cy="1513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Freeform 192"/>
            <p:cNvSpPr/>
            <p:nvPr/>
          </p:nvSpPr>
          <p:spPr bwMode="auto">
            <a:xfrm>
              <a:off x="3304881" y="4033333"/>
              <a:ext cx="50128" cy="48236"/>
            </a:xfrm>
            <a:custGeom>
              <a:avLst/>
              <a:gdLst>
                <a:gd name="T0" fmla="*/ 20 w 20"/>
                <a:gd name="T1" fmla="*/ 0 h 19"/>
                <a:gd name="T2" fmla="*/ 0 w 20"/>
                <a:gd name="T3" fmla="*/ 19 h 19"/>
              </a:gdLst>
              <a:ahLst/>
              <a:cxnLst>
                <a:cxn ang="0">
                  <a:pos x="T0" y="T1"/>
                </a:cxn>
                <a:cxn ang="0">
                  <a:pos x="T2" y="T3"/>
                </a:cxn>
              </a:cxnLst>
              <a:rect l="0" t="0" r="r" b="b"/>
              <a:pathLst>
                <a:path w="20" h="19">
                  <a:moveTo>
                    <a:pt x="20" y="0"/>
                  </a:moveTo>
                  <a:cubicBezTo>
                    <a:pt x="13" y="6"/>
                    <a:pt x="7" y="12"/>
                    <a:pt x="0" y="1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93"/>
            <p:cNvSpPr/>
            <p:nvPr/>
          </p:nvSpPr>
          <p:spPr bwMode="auto">
            <a:xfrm>
              <a:off x="3448645" y="3679599"/>
              <a:ext cx="68099" cy="105931"/>
            </a:xfrm>
            <a:custGeom>
              <a:avLst/>
              <a:gdLst>
                <a:gd name="T0" fmla="*/ 0 w 27"/>
                <a:gd name="T1" fmla="*/ 42 h 42"/>
                <a:gd name="T2" fmla="*/ 27 w 27"/>
                <a:gd name="T3" fmla="*/ 0 h 42"/>
              </a:gdLst>
              <a:ahLst/>
              <a:cxnLst>
                <a:cxn ang="0">
                  <a:pos x="T0" y="T1"/>
                </a:cxn>
                <a:cxn ang="0">
                  <a:pos x="T2" y="T3"/>
                </a:cxn>
              </a:cxnLst>
              <a:rect l="0" t="0" r="r" b="b"/>
              <a:pathLst>
                <a:path w="27" h="42">
                  <a:moveTo>
                    <a:pt x="0" y="42"/>
                  </a:moveTo>
                  <a:cubicBezTo>
                    <a:pt x="9" y="28"/>
                    <a:pt x="18" y="14"/>
                    <a:pt x="27"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1609983" y="3504623"/>
              <a:ext cx="1005400" cy="453045"/>
            </a:xfrm>
            <a:custGeom>
              <a:avLst/>
              <a:gdLst>
                <a:gd name="T0" fmla="*/ 63 w 398"/>
                <a:gd name="T1" fmla="*/ 179 h 179"/>
                <a:gd name="T2" fmla="*/ 35 w 398"/>
                <a:gd name="T3" fmla="*/ 74 h 179"/>
                <a:gd name="T4" fmla="*/ 148 w 398"/>
                <a:gd name="T5" fmla="*/ 17 h 179"/>
                <a:gd name="T6" fmla="*/ 398 w 398"/>
                <a:gd name="T7" fmla="*/ 39 h 179"/>
              </a:gdLst>
              <a:ahLst/>
              <a:cxnLst>
                <a:cxn ang="0">
                  <a:pos x="T0" y="T1"/>
                </a:cxn>
                <a:cxn ang="0">
                  <a:pos x="T2" y="T3"/>
                </a:cxn>
                <a:cxn ang="0">
                  <a:pos x="T4" y="T5"/>
                </a:cxn>
                <a:cxn ang="0">
                  <a:pos x="T6" y="T7"/>
                </a:cxn>
              </a:cxnLst>
              <a:rect l="0" t="0" r="r" b="b"/>
              <a:pathLst>
                <a:path w="398" h="179">
                  <a:moveTo>
                    <a:pt x="63" y="179"/>
                  </a:moveTo>
                  <a:cubicBezTo>
                    <a:pt x="22" y="154"/>
                    <a:pt x="0" y="115"/>
                    <a:pt x="35" y="74"/>
                  </a:cubicBezTo>
                  <a:cubicBezTo>
                    <a:pt x="62" y="43"/>
                    <a:pt x="111" y="26"/>
                    <a:pt x="148" y="17"/>
                  </a:cubicBezTo>
                  <a:cubicBezTo>
                    <a:pt x="222" y="0"/>
                    <a:pt x="327" y="2"/>
                    <a:pt x="398"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2615383" y="3603934"/>
              <a:ext cx="139035" cy="163626"/>
            </a:xfrm>
            <a:custGeom>
              <a:avLst/>
              <a:gdLst>
                <a:gd name="T0" fmla="*/ 0 w 55"/>
                <a:gd name="T1" fmla="*/ 0 h 65"/>
                <a:gd name="T2" fmla="*/ 55 w 55"/>
                <a:gd name="T3" fmla="*/ 65 h 65"/>
              </a:gdLst>
              <a:ahLst/>
              <a:cxnLst>
                <a:cxn ang="0">
                  <a:pos x="T0" y="T1"/>
                </a:cxn>
                <a:cxn ang="0">
                  <a:pos x="T2" y="T3"/>
                </a:cxn>
              </a:cxnLst>
              <a:rect l="0" t="0" r="r" b="b"/>
              <a:pathLst>
                <a:path w="55" h="65">
                  <a:moveTo>
                    <a:pt x="0" y="0"/>
                  </a:moveTo>
                  <a:cubicBezTo>
                    <a:pt x="23" y="12"/>
                    <a:pt x="52" y="34"/>
                    <a:pt x="55" y="6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1248682" y="3780801"/>
              <a:ext cx="555193" cy="1068769"/>
            </a:xfrm>
            <a:custGeom>
              <a:avLst/>
              <a:gdLst>
                <a:gd name="T0" fmla="*/ 587 w 587"/>
                <a:gd name="T1" fmla="*/ 1004 h 1130"/>
                <a:gd name="T2" fmla="*/ 550 w 587"/>
                <a:gd name="T3" fmla="*/ 187 h 1130"/>
                <a:gd name="T4" fmla="*/ 416 w 587"/>
                <a:gd name="T5" fmla="*/ 243 h 1130"/>
                <a:gd name="T6" fmla="*/ 408 w 587"/>
                <a:gd name="T7" fmla="*/ 56 h 1130"/>
                <a:gd name="T8" fmla="*/ 352 w 587"/>
                <a:gd name="T9" fmla="*/ 0 h 1130"/>
                <a:gd name="T10" fmla="*/ 0 w 587"/>
                <a:gd name="T11" fmla="*/ 494 h 1130"/>
                <a:gd name="T12" fmla="*/ 16 w 587"/>
                <a:gd name="T13" fmla="*/ 708 h 1130"/>
                <a:gd name="T14" fmla="*/ 296 w 587"/>
                <a:gd name="T15" fmla="*/ 585 h 1130"/>
                <a:gd name="T16" fmla="*/ 328 w 587"/>
                <a:gd name="T17" fmla="*/ 1130 h 1130"/>
                <a:gd name="T18" fmla="*/ 587 w 587"/>
                <a:gd name="T19" fmla="*/ 100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130">
                  <a:moveTo>
                    <a:pt x="587" y="1004"/>
                  </a:moveTo>
                  <a:lnTo>
                    <a:pt x="550" y="187"/>
                  </a:lnTo>
                  <a:lnTo>
                    <a:pt x="416" y="243"/>
                  </a:lnTo>
                  <a:lnTo>
                    <a:pt x="408" y="56"/>
                  </a:lnTo>
                  <a:lnTo>
                    <a:pt x="352" y="0"/>
                  </a:lnTo>
                  <a:lnTo>
                    <a:pt x="0" y="494"/>
                  </a:lnTo>
                  <a:lnTo>
                    <a:pt x="16" y="708"/>
                  </a:lnTo>
                  <a:lnTo>
                    <a:pt x="296" y="585"/>
                  </a:lnTo>
                  <a:lnTo>
                    <a:pt x="328" y="1130"/>
                  </a:lnTo>
                  <a:lnTo>
                    <a:pt x="587" y="1004"/>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128014" y="4166693"/>
              <a:ext cx="27429" cy="15133"/>
            </a:xfrm>
            <a:custGeom>
              <a:avLst/>
              <a:gdLst>
                <a:gd name="T0" fmla="*/ 0 w 11"/>
                <a:gd name="T1" fmla="*/ 6 h 6"/>
                <a:gd name="T2" fmla="*/ 11 w 11"/>
                <a:gd name="T3" fmla="*/ 0 h 6"/>
              </a:gdLst>
              <a:ahLst/>
              <a:cxnLst>
                <a:cxn ang="0">
                  <a:pos x="T0" y="T1"/>
                </a:cxn>
                <a:cxn ang="0">
                  <a:pos x="T2" y="T3"/>
                </a:cxn>
              </a:cxnLst>
              <a:rect l="0" t="0" r="r" b="b"/>
              <a:pathLst>
                <a:path w="11" h="6">
                  <a:moveTo>
                    <a:pt x="0" y="6"/>
                  </a:moveTo>
                  <a:cubicBezTo>
                    <a:pt x="4" y="4"/>
                    <a:pt x="7" y="2"/>
                    <a:pt x="11"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Line 199"/>
            <p:cNvSpPr>
              <a:spLocks noChangeShapeType="1"/>
            </p:cNvSpPr>
            <p:nvPr/>
          </p:nvSpPr>
          <p:spPr bwMode="auto">
            <a:xfrm flipH="1" flipV="1">
              <a:off x="2807383" y="3717431"/>
              <a:ext cx="348059" cy="449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2786575" y="3717431"/>
              <a:ext cx="20808" cy="10404"/>
            </a:xfrm>
            <a:custGeom>
              <a:avLst/>
              <a:gdLst>
                <a:gd name="T0" fmla="*/ 8 w 8"/>
                <a:gd name="T1" fmla="*/ 0 h 4"/>
                <a:gd name="T2" fmla="*/ 0 w 8"/>
                <a:gd name="T3" fmla="*/ 4 h 4"/>
              </a:gdLst>
              <a:ahLst/>
              <a:cxnLst>
                <a:cxn ang="0">
                  <a:pos x="T0" y="T1"/>
                </a:cxn>
                <a:cxn ang="0">
                  <a:pos x="T2" y="T3"/>
                </a:cxn>
              </a:cxnLst>
              <a:rect l="0" t="0" r="r" b="b"/>
              <a:pathLst>
                <a:path w="8" h="4">
                  <a:moveTo>
                    <a:pt x="8" y="0"/>
                  </a:moveTo>
                  <a:cubicBezTo>
                    <a:pt x="6" y="2"/>
                    <a:pt x="3" y="3"/>
                    <a:pt x="0"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114772" y="4166693"/>
              <a:ext cx="40670" cy="69044"/>
            </a:xfrm>
            <a:custGeom>
              <a:avLst/>
              <a:gdLst>
                <a:gd name="T0" fmla="*/ 16 w 16"/>
                <a:gd name="T1" fmla="*/ 0 h 27"/>
                <a:gd name="T2" fmla="*/ 0 w 16"/>
                <a:gd name="T3" fmla="*/ 27 h 27"/>
              </a:gdLst>
              <a:ahLst/>
              <a:cxnLst>
                <a:cxn ang="0">
                  <a:pos x="T0" y="T1"/>
                </a:cxn>
                <a:cxn ang="0">
                  <a:pos x="T2" y="T3"/>
                </a:cxn>
              </a:cxnLst>
              <a:rect l="0" t="0" r="r" b="b"/>
              <a:pathLst>
                <a:path w="16" h="27">
                  <a:moveTo>
                    <a:pt x="16" y="0"/>
                  </a:moveTo>
                  <a:cubicBezTo>
                    <a:pt x="15" y="9"/>
                    <a:pt x="6" y="20"/>
                    <a:pt x="0" y="2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Line 202"/>
            <p:cNvSpPr>
              <a:spLocks noChangeShapeType="1"/>
            </p:cNvSpPr>
            <p:nvPr/>
          </p:nvSpPr>
          <p:spPr bwMode="auto">
            <a:xfrm flipH="1">
              <a:off x="3087344" y="4235737"/>
              <a:ext cx="27429"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011679" y="4263166"/>
              <a:ext cx="75665" cy="40670"/>
            </a:xfrm>
            <a:custGeom>
              <a:avLst/>
              <a:gdLst>
                <a:gd name="T0" fmla="*/ 30 w 30"/>
                <a:gd name="T1" fmla="*/ 0 h 16"/>
                <a:gd name="T2" fmla="*/ 0 w 30"/>
                <a:gd name="T3" fmla="*/ 16 h 16"/>
              </a:gdLst>
              <a:ahLst/>
              <a:cxnLst>
                <a:cxn ang="0">
                  <a:pos x="T0" y="T1"/>
                </a:cxn>
                <a:cxn ang="0">
                  <a:pos x="T2" y="T3"/>
                </a:cxn>
              </a:cxnLst>
              <a:rect l="0" t="0" r="r" b="b"/>
              <a:pathLst>
                <a:path w="30" h="16">
                  <a:moveTo>
                    <a:pt x="30" y="0"/>
                  </a:moveTo>
                  <a:cubicBezTo>
                    <a:pt x="20" y="6"/>
                    <a:pt x="10" y="11"/>
                    <a:pt x="0" y="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2569984" y="3916998"/>
              <a:ext cx="105931" cy="65261"/>
            </a:xfrm>
            <a:custGeom>
              <a:avLst/>
              <a:gdLst>
                <a:gd name="T0" fmla="*/ 42 w 42"/>
                <a:gd name="T1" fmla="*/ 0 h 26"/>
                <a:gd name="T2" fmla="*/ 0 w 42"/>
                <a:gd name="T3" fmla="*/ 26 h 26"/>
              </a:gdLst>
              <a:ahLst/>
              <a:cxnLst>
                <a:cxn ang="0">
                  <a:pos x="T0" y="T1"/>
                </a:cxn>
                <a:cxn ang="0">
                  <a:pos x="T2" y="T3"/>
                </a:cxn>
              </a:cxnLst>
              <a:rect l="0" t="0" r="r" b="b"/>
              <a:pathLst>
                <a:path w="42" h="26">
                  <a:moveTo>
                    <a:pt x="42" y="0"/>
                  </a:moveTo>
                  <a:cubicBezTo>
                    <a:pt x="29" y="11"/>
                    <a:pt x="16" y="19"/>
                    <a:pt x="0" y="2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206"/>
            <p:cNvSpPr/>
            <p:nvPr/>
          </p:nvSpPr>
          <p:spPr bwMode="auto">
            <a:xfrm>
              <a:off x="2777117" y="4556368"/>
              <a:ext cx="261990" cy="333872"/>
            </a:xfrm>
            <a:custGeom>
              <a:avLst/>
              <a:gdLst>
                <a:gd name="T0" fmla="*/ 0 w 104"/>
                <a:gd name="T1" fmla="*/ 132 h 132"/>
                <a:gd name="T2" fmla="*/ 104 w 104"/>
                <a:gd name="T3" fmla="*/ 0 h 132"/>
              </a:gdLst>
              <a:ahLst/>
              <a:cxnLst>
                <a:cxn ang="0">
                  <a:pos x="T0" y="T1"/>
                </a:cxn>
                <a:cxn ang="0">
                  <a:pos x="T2" y="T3"/>
                </a:cxn>
              </a:cxnLst>
              <a:rect l="0" t="0" r="r" b="b"/>
              <a:pathLst>
                <a:path w="104" h="132">
                  <a:moveTo>
                    <a:pt x="0" y="132"/>
                  </a:moveTo>
                  <a:cubicBezTo>
                    <a:pt x="46" y="107"/>
                    <a:pt x="102" y="62"/>
                    <a:pt x="104"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Line 207"/>
            <p:cNvSpPr>
              <a:spLocks noChangeShapeType="1"/>
            </p:cNvSpPr>
            <p:nvPr/>
          </p:nvSpPr>
          <p:spPr bwMode="auto">
            <a:xfrm flipV="1">
              <a:off x="3039108" y="4488269"/>
              <a:ext cx="0"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4" name="Freeform 208"/>
            <p:cNvSpPr/>
            <p:nvPr/>
          </p:nvSpPr>
          <p:spPr bwMode="auto">
            <a:xfrm>
              <a:off x="2569984" y="3727835"/>
              <a:ext cx="558030" cy="1162405"/>
            </a:xfrm>
            <a:custGeom>
              <a:avLst/>
              <a:gdLst>
                <a:gd name="T0" fmla="*/ 0 w 590"/>
                <a:gd name="T1" fmla="*/ 1087 h 1229"/>
                <a:gd name="T2" fmla="*/ 219 w 590"/>
                <a:gd name="T3" fmla="*/ 1229 h 1229"/>
                <a:gd name="T4" fmla="*/ 224 w 590"/>
                <a:gd name="T5" fmla="*/ 683 h 1229"/>
                <a:gd name="T6" fmla="*/ 462 w 590"/>
                <a:gd name="T7" fmla="*/ 822 h 1229"/>
                <a:gd name="T8" fmla="*/ 467 w 590"/>
                <a:gd name="T9" fmla="*/ 609 h 1229"/>
                <a:gd name="T10" fmla="*/ 590 w 590"/>
                <a:gd name="T11" fmla="*/ 480 h 1229"/>
                <a:gd name="T12" fmla="*/ 229 w 590"/>
                <a:gd name="T13" fmla="*/ 0 h 1229"/>
                <a:gd name="T14" fmla="*/ 157 w 590"/>
                <a:gd name="T15" fmla="*/ 88 h 1229"/>
                <a:gd name="T16" fmla="*/ 112 w 590"/>
                <a:gd name="T17" fmla="*/ 144 h 1229"/>
                <a:gd name="T18" fmla="*/ 112 w 590"/>
                <a:gd name="T19" fmla="*/ 331 h 1229"/>
                <a:gd name="T20" fmla="*/ 0 w 590"/>
                <a:gd name="T21" fmla="*/ 269 h 1229"/>
                <a:gd name="T22" fmla="*/ 0 w 590"/>
                <a:gd name="T23" fmla="*/ 108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1229">
                  <a:moveTo>
                    <a:pt x="0" y="1087"/>
                  </a:moveTo>
                  <a:lnTo>
                    <a:pt x="219" y="1229"/>
                  </a:lnTo>
                  <a:lnTo>
                    <a:pt x="224" y="683"/>
                  </a:lnTo>
                  <a:lnTo>
                    <a:pt x="462" y="822"/>
                  </a:lnTo>
                  <a:lnTo>
                    <a:pt x="467" y="609"/>
                  </a:lnTo>
                  <a:lnTo>
                    <a:pt x="590" y="480"/>
                  </a:lnTo>
                  <a:lnTo>
                    <a:pt x="229" y="0"/>
                  </a:lnTo>
                  <a:lnTo>
                    <a:pt x="157" y="88"/>
                  </a:lnTo>
                  <a:lnTo>
                    <a:pt x="112" y="144"/>
                  </a:lnTo>
                  <a:lnTo>
                    <a:pt x="112" y="331"/>
                  </a:lnTo>
                  <a:lnTo>
                    <a:pt x="0" y="269"/>
                  </a:lnTo>
                  <a:lnTo>
                    <a:pt x="0" y="108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Line 227"/>
            <p:cNvSpPr>
              <a:spLocks noChangeShapeType="1"/>
            </p:cNvSpPr>
            <p:nvPr/>
          </p:nvSpPr>
          <p:spPr bwMode="auto">
            <a:xfrm flipH="1">
              <a:off x="2547284" y="4905373"/>
              <a:ext cx="201458" cy="10593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228"/>
            <p:cNvSpPr>
              <a:spLocks noChangeShapeType="1"/>
            </p:cNvSpPr>
            <p:nvPr/>
          </p:nvSpPr>
          <p:spPr bwMode="auto">
            <a:xfrm>
              <a:off x="1581609" y="4864703"/>
              <a:ext cx="139035" cy="10120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230"/>
            <p:cNvSpPr>
              <a:spLocks noChangeShapeType="1"/>
            </p:cNvSpPr>
            <p:nvPr/>
          </p:nvSpPr>
          <p:spPr bwMode="auto">
            <a:xfrm flipV="1">
              <a:off x="2438516" y="4381392"/>
              <a:ext cx="105931"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Freeform 231"/>
            <p:cNvSpPr/>
            <p:nvPr/>
          </p:nvSpPr>
          <p:spPr bwMode="auto">
            <a:xfrm>
              <a:off x="2210518" y="4285865"/>
              <a:ext cx="25537" cy="15133"/>
            </a:xfrm>
            <a:custGeom>
              <a:avLst/>
              <a:gdLst>
                <a:gd name="T0" fmla="*/ 8 w 10"/>
                <a:gd name="T1" fmla="*/ 5 h 6"/>
                <a:gd name="T2" fmla="*/ 7 w 10"/>
                <a:gd name="T3" fmla="*/ 1 h 6"/>
                <a:gd name="T4" fmla="*/ 2 w 10"/>
                <a:gd name="T5" fmla="*/ 1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10" y="2"/>
                    <a:pt x="7" y="1"/>
                  </a:cubicBezTo>
                  <a:cubicBezTo>
                    <a:pt x="6" y="0"/>
                    <a:pt x="4" y="0"/>
                    <a:pt x="2" y="1"/>
                  </a:cubicBezTo>
                  <a:cubicBezTo>
                    <a:pt x="0" y="2"/>
                    <a:pt x="0" y="4"/>
                    <a:pt x="3" y="5"/>
                  </a:cubicBezTo>
                  <a:cubicBezTo>
                    <a:pt x="4" y="6"/>
                    <a:pt x="6" y="6"/>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Line 232"/>
            <p:cNvSpPr>
              <a:spLocks noChangeShapeType="1"/>
            </p:cNvSpPr>
            <p:nvPr/>
          </p:nvSpPr>
          <p:spPr bwMode="auto">
            <a:xfrm flipH="1" flipV="1">
              <a:off x="2408250" y="4659461"/>
              <a:ext cx="98365"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0" name="Freeform 233"/>
            <p:cNvSpPr/>
            <p:nvPr/>
          </p:nvSpPr>
          <p:spPr bwMode="auto">
            <a:xfrm>
              <a:off x="2397846" y="4440033"/>
              <a:ext cx="25537" cy="12296"/>
            </a:xfrm>
            <a:custGeom>
              <a:avLst/>
              <a:gdLst>
                <a:gd name="T0" fmla="*/ 8 w 10"/>
                <a:gd name="T1" fmla="*/ 4 h 5"/>
                <a:gd name="T2" fmla="*/ 8 w 10"/>
                <a:gd name="T3" fmla="*/ 1 h 5"/>
                <a:gd name="T4" fmla="*/ 3 w 10"/>
                <a:gd name="T5" fmla="*/ 1 h 5"/>
                <a:gd name="T6" fmla="*/ 3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10" y="1"/>
                    <a:pt x="8" y="1"/>
                  </a:cubicBezTo>
                  <a:cubicBezTo>
                    <a:pt x="6" y="0"/>
                    <a:pt x="4" y="0"/>
                    <a:pt x="3" y="1"/>
                  </a:cubicBezTo>
                  <a:cubicBezTo>
                    <a:pt x="0" y="2"/>
                    <a:pt x="1" y="4"/>
                    <a:pt x="3" y="4"/>
                  </a:cubicBezTo>
                  <a:cubicBezTo>
                    <a:pt x="5"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Line 238"/>
            <p:cNvSpPr>
              <a:spLocks noChangeShapeType="1"/>
            </p:cNvSpPr>
            <p:nvPr/>
          </p:nvSpPr>
          <p:spPr bwMode="auto">
            <a:xfrm flipH="1" flipV="1">
              <a:off x="2078990" y="3702298"/>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2" name="Line 240"/>
            <p:cNvSpPr>
              <a:spLocks noChangeShapeType="1"/>
            </p:cNvSpPr>
            <p:nvPr/>
          </p:nvSpPr>
          <p:spPr bwMode="auto">
            <a:xfrm flipH="1" flipV="1">
              <a:off x="2417591" y="3894298"/>
              <a:ext cx="101202" cy="57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3" name="Line 246"/>
            <p:cNvSpPr>
              <a:spLocks noChangeShapeType="1"/>
            </p:cNvSpPr>
            <p:nvPr/>
          </p:nvSpPr>
          <p:spPr bwMode="auto">
            <a:xfrm flipH="1" flipV="1">
              <a:off x="912918" y="4462732"/>
              <a:ext cx="4729"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Line 249"/>
            <p:cNvSpPr>
              <a:spLocks noChangeShapeType="1"/>
            </p:cNvSpPr>
            <p:nvPr/>
          </p:nvSpPr>
          <p:spPr bwMode="auto">
            <a:xfrm flipV="1">
              <a:off x="3268940" y="4535560"/>
              <a:ext cx="25537" cy="60721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5" name="Line 250"/>
            <p:cNvSpPr>
              <a:spLocks noChangeShapeType="1"/>
            </p:cNvSpPr>
            <p:nvPr/>
          </p:nvSpPr>
          <p:spPr bwMode="auto">
            <a:xfrm>
              <a:off x="1889944" y="4533668"/>
              <a:ext cx="636533" cy="4265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6" name="Line 251"/>
            <p:cNvSpPr>
              <a:spLocks noChangeShapeType="1"/>
            </p:cNvSpPr>
            <p:nvPr/>
          </p:nvSpPr>
          <p:spPr bwMode="auto">
            <a:xfrm>
              <a:off x="2801708" y="4907264"/>
              <a:ext cx="639370" cy="41237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7" name="Line 252"/>
            <p:cNvSpPr>
              <a:spLocks noChangeShapeType="1"/>
            </p:cNvSpPr>
            <p:nvPr/>
          </p:nvSpPr>
          <p:spPr bwMode="auto">
            <a:xfrm>
              <a:off x="1826574" y="4745530"/>
              <a:ext cx="139035" cy="983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Line 253"/>
            <p:cNvSpPr>
              <a:spLocks noChangeShapeType="1"/>
            </p:cNvSpPr>
            <p:nvPr/>
          </p:nvSpPr>
          <p:spPr bwMode="auto">
            <a:xfrm>
              <a:off x="2809275" y="4389905"/>
              <a:ext cx="333872" cy="196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9" name="Line 254"/>
            <p:cNvSpPr>
              <a:spLocks noChangeShapeType="1"/>
            </p:cNvSpPr>
            <p:nvPr/>
          </p:nvSpPr>
          <p:spPr bwMode="auto">
            <a:xfrm flipH="1">
              <a:off x="889273" y="4465570"/>
              <a:ext cx="341439" cy="14849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0" name="Freeform 255"/>
            <p:cNvSpPr/>
            <p:nvPr/>
          </p:nvSpPr>
          <p:spPr bwMode="auto">
            <a:xfrm>
              <a:off x="894948" y="4394634"/>
              <a:ext cx="34995" cy="75665"/>
            </a:xfrm>
            <a:custGeom>
              <a:avLst/>
              <a:gdLst>
                <a:gd name="T0" fmla="*/ 11 w 37"/>
                <a:gd name="T1" fmla="*/ 0 h 80"/>
                <a:gd name="T2" fmla="*/ 0 w 37"/>
                <a:gd name="T3" fmla="*/ 80 h 80"/>
                <a:gd name="T4" fmla="*/ 37 w 37"/>
                <a:gd name="T5" fmla="*/ 64 h 80"/>
                <a:gd name="T6" fmla="*/ 11 w 37"/>
                <a:gd name="T7" fmla="*/ 0 h 80"/>
              </a:gdLst>
              <a:ahLst/>
              <a:cxnLst>
                <a:cxn ang="0">
                  <a:pos x="T0" y="T1"/>
                </a:cxn>
                <a:cxn ang="0">
                  <a:pos x="T2" y="T3"/>
                </a:cxn>
                <a:cxn ang="0">
                  <a:pos x="T4" y="T5"/>
                </a:cxn>
                <a:cxn ang="0">
                  <a:pos x="T6" y="T7"/>
                </a:cxn>
              </a:cxnLst>
              <a:rect l="0" t="0" r="r" b="b"/>
              <a:pathLst>
                <a:path w="37" h="80">
                  <a:moveTo>
                    <a:pt x="11" y="0"/>
                  </a:moveTo>
                  <a:lnTo>
                    <a:pt x="0" y="80"/>
                  </a:lnTo>
                  <a:lnTo>
                    <a:pt x="37" y="64"/>
                  </a:lnTo>
                  <a:lnTo>
                    <a:pt x="11"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256"/>
            <p:cNvSpPr/>
            <p:nvPr/>
          </p:nvSpPr>
          <p:spPr bwMode="auto">
            <a:xfrm>
              <a:off x="1870082" y="4828762"/>
              <a:ext cx="70936" cy="37833"/>
            </a:xfrm>
            <a:custGeom>
              <a:avLst/>
              <a:gdLst>
                <a:gd name="T0" fmla="*/ 75 w 75"/>
                <a:gd name="T1" fmla="*/ 0 h 40"/>
                <a:gd name="T2" fmla="*/ 0 w 75"/>
                <a:gd name="T3" fmla="*/ 22 h 40"/>
                <a:gd name="T4" fmla="*/ 24 w 75"/>
                <a:gd name="T5" fmla="*/ 40 h 40"/>
                <a:gd name="T6" fmla="*/ 75 w 75"/>
                <a:gd name="T7" fmla="*/ 0 h 40"/>
              </a:gdLst>
              <a:ahLst/>
              <a:cxnLst>
                <a:cxn ang="0">
                  <a:pos x="T0" y="T1"/>
                </a:cxn>
                <a:cxn ang="0">
                  <a:pos x="T2" y="T3"/>
                </a:cxn>
                <a:cxn ang="0">
                  <a:pos x="T4" y="T5"/>
                </a:cxn>
                <a:cxn ang="0">
                  <a:pos x="T6" y="T7"/>
                </a:cxn>
              </a:cxnLst>
              <a:rect l="0" t="0" r="r" b="b"/>
              <a:pathLst>
                <a:path w="75" h="40">
                  <a:moveTo>
                    <a:pt x="75" y="0"/>
                  </a:moveTo>
                  <a:lnTo>
                    <a:pt x="0" y="22"/>
                  </a:lnTo>
                  <a:lnTo>
                    <a:pt x="24" y="40"/>
                  </a:lnTo>
                  <a:lnTo>
                    <a:pt x="75"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Freeform 259"/>
            <p:cNvSpPr>
              <a:spLocks noEditPoints="1"/>
            </p:cNvSpPr>
            <p:nvPr/>
          </p:nvSpPr>
          <p:spPr bwMode="auto">
            <a:xfrm>
              <a:off x="1756584" y="4839166"/>
              <a:ext cx="77557" cy="42562"/>
            </a:xfrm>
            <a:custGeom>
              <a:avLst/>
              <a:gdLst>
                <a:gd name="T0" fmla="*/ 6 w 31"/>
                <a:gd name="T1" fmla="*/ 7 h 17"/>
                <a:gd name="T2" fmla="*/ 14 w 31"/>
                <a:gd name="T3" fmla="*/ 3 h 17"/>
                <a:gd name="T4" fmla="*/ 6 w 31"/>
                <a:gd name="T5" fmla="*/ 7 h 17"/>
                <a:gd name="T6" fmla="*/ 21 w 31"/>
                <a:gd name="T7" fmla="*/ 6 h 17"/>
                <a:gd name="T8" fmla="*/ 22 w 31"/>
                <a:gd name="T9" fmla="*/ 16 h 17"/>
                <a:gd name="T10" fmla="*/ 13 w 31"/>
                <a:gd name="T11" fmla="*/ 16 h 17"/>
                <a:gd name="T12" fmla="*/ 11 w 31"/>
                <a:gd name="T13" fmla="*/ 9 h 17"/>
                <a:gd name="T14" fmla="*/ 2 w 31"/>
                <a:gd name="T15" fmla="*/ 7 h 17"/>
                <a:gd name="T16" fmla="*/ 8 w 31"/>
                <a:gd name="T17" fmla="*/ 1 h 17"/>
                <a:gd name="T18" fmla="*/ 17 w 31"/>
                <a:gd name="T19" fmla="*/ 1 h 17"/>
                <a:gd name="T20" fmla="*/ 18 w 31"/>
                <a:gd name="T21" fmla="*/ 4 h 17"/>
                <a:gd name="T22" fmla="*/ 17 w 31"/>
                <a:gd name="T23" fmla="*/ 6 h 17"/>
                <a:gd name="T24" fmla="*/ 19 w 31"/>
                <a:gd name="T25" fmla="*/ 6 h 17"/>
                <a:gd name="T26" fmla="*/ 21 w 31"/>
                <a:gd name="T27" fmla="*/ 6 h 17"/>
                <a:gd name="T28" fmla="*/ 21 w 31"/>
                <a:gd name="T29" fmla="*/ 14 h 17"/>
                <a:gd name="T30" fmla="*/ 24 w 31"/>
                <a:gd name="T31" fmla="*/ 9 h 17"/>
                <a:gd name="T32" fmla="*/ 16 w 31"/>
                <a:gd name="T33" fmla="*/ 8 h 17"/>
                <a:gd name="T34" fmla="*/ 14 w 31"/>
                <a:gd name="T35" fmla="*/ 13 h 17"/>
                <a:gd name="T36" fmla="*/ 21 w 31"/>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7">
                  <a:moveTo>
                    <a:pt x="6" y="7"/>
                  </a:moveTo>
                  <a:cubicBezTo>
                    <a:pt x="10" y="10"/>
                    <a:pt x="19" y="7"/>
                    <a:pt x="14" y="3"/>
                  </a:cubicBezTo>
                  <a:cubicBezTo>
                    <a:pt x="11" y="0"/>
                    <a:pt x="2" y="4"/>
                    <a:pt x="6" y="7"/>
                  </a:cubicBezTo>
                  <a:close/>
                  <a:moveTo>
                    <a:pt x="21" y="6"/>
                  </a:moveTo>
                  <a:cubicBezTo>
                    <a:pt x="30" y="6"/>
                    <a:pt x="31" y="13"/>
                    <a:pt x="22" y="16"/>
                  </a:cubicBezTo>
                  <a:cubicBezTo>
                    <a:pt x="19" y="17"/>
                    <a:pt x="16" y="17"/>
                    <a:pt x="13" y="16"/>
                  </a:cubicBezTo>
                  <a:cubicBezTo>
                    <a:pt x="10" y="15"/>
                    <a:pt x="7" y="12"/>
                    <a:pt x="11" y="9"/>
                  </a:cubicBezTo>
                  <a:cubicBezTo>
                    <a:pt x="8" y="10"/>
                    <a:pt x="4" y="10"/>
                    <a:pt x="2" y="7"/>
                  </a:cubicBezTo>
                  <a:cubicBezTo>
                    <a:pt x="0" y="4"/>
                    <a:pt x="5" y="2"/>
                    <a:pt x="8" y="1"/>
                  </a:cubicBezTo>
                  <a:cubicBezTo>
                    <a:pt x="11" y="0"/>
                    <a:pt x="13" y="0"/>
                    <a:pt x="17" y="1"/>
                  </a:cubicBezTo>
                  <a:cubicBezTo>
                    <a:pt x="18" y="2"/>
                    <a:pt x="19" y="3"/>
                    <a:pt x="18" y="4"/>
                  </a:cubicBezTo>
                  <a:cubicBezTo>
                    <a:pt x="18" y="5"/>
                    <a:pt x="18" y="6"/>
                    <a:pt x="17" y="6"/>
                  </a:cubicBezTo>
                  <a:cubicBezTo>
                    <a:pt x="17" y="7"/>
                    <a:pt x="18" y="6"/>
                    <a:pt x="19" y="6"/>
                  </a:cubicBezTo>
                  <a:cubicBezTo>
                    <a:pt x="20" y="6"/>
                    <a:pt x="20" y="6"/>
                    <a:pt x="21" y="6"/>
                  </a:cubicBezTo>
                  <a:close/>
                  <a:moveTo>
                    <a:pt x="21" y="14"/>
                  </a:moveTo>
                  <a:cubicBezTo>
                    <a:pt x="24" y="13"/>
                    <a:pt x="27" y="11"/>
                    <a:pt x="24" y="9"/>
                  </a:cubicBezTo>
                  <a:cubicBezTo>
                    <a:pt x="21" y="7"/>
                    <a:pt x="19" y="7"/>
                    <a:pt x="16" y="8"/>
                  </a:cubicBezTo>
                  <a:cubicBezTo>
                    <a:pt x="13" y="9"/>
                    <a:pt x="11" y="11"/>
                    <a:pt x="14" y="13"/>
                  </a:cubicBezTo>
                  <a:cubicBezTo>
                    <a:pt x="16" y="15"/>
                    <a:pt x="18" y="15"/>
                    <a:pt x="21" y="14"/>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43" name="Line 260"/>
            <p:cNvSpPr>
              <a:spLocks noChangeShapeType="1"/>
            </p:cNvSpPr>
            <p:nvPr/>
          </p:nvSpPr>
          <p:spPr bwMode="auto">
            <a:xfrm flipV="1">
              <a:off x="1864290" y="3881057"/>
              <a:ext cx="122010"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4" name="Line 265"/>
            <p:cNvSpPr>
              <a:spLocks noChangeShapeType="1"/>
            </p:cNvSpPr>
            <p:nvPr/>
          </p:nvSpPr>
          <p:spPr bwMode="auto">
            <a:xfrm flipH="1" flipV="1">
              <a:off x="1942793" y="3626633"/>
              <a:ext cx="90798" cy="5012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266"/>
            <p:cNvSpPr>
              <a:spLocks noChangeShapeType="1"/>
            </p:cNvSpPr>
            <p:nvPr/>
          </p:nvSpPr>
          <p:spPr bwMode="auto">
            <a:xfrm flipV="1">
              <a:off x="1879540" y="4650003"/>
              <a:ext cx="106877" cy="529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Freeform 267"/>
            <p:cNvSpPr/>
            <p:nvPr/>
          </p:nvSpPr>
          <p:spPr bwMode="auto">
            <a:xfrm>
              <a:off x="2207666" y="4003067"/>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269"/>
            <p:cNvSpPr/>
            <p:nvPr/>
          </p:nvSpPr>
          <p:spPr bwMode="auto">
            <a:xfrm>
              <a:off x="3400408" y="5226003"/>
              <a:ext cx="28374" cy="75665"/>
            </a:xfrm>
            <a:custGeom>
              <a:avLst/>
              <a:gdLst>
                <a:gd name="T0" fmla="*/ 11 w 30"/>
                <a:gd name="T1" fmla="*/ 80 h 80"/>
                <a:gd name="T2" fmla="*/ 30 w 30"/>
                <a:gd name="T3" fmla="*/ 19 h 80"/>
                <a:gd name="T4" fmla="*/ 0 w 30"/>
                <a:gd name="T5" fmla="*/ 0 h 80"/>
                <a:gd name="T6" fmla="*/ 11 w 30"/>
                <a:gd name="T7" fmla="*/ 80 h 80"/>
              </a:gdLst>
              <a:ahLst/>
              <a:cxnLst>
                <a:cxn ang="0">
                  <a:pos x="T0" y="T1"/>
                </a:cxn>
                <a:cxn ang="0">
                  <a:pos x="T2" y="T3"/>
                </a:cxn>
                <a:cxn ang="0">
                  <a:pos x="T4" y="T5"/>
                </a:cxn>
                <a:cxn ang="0">
                  <a:pos x="T6" y="T7"/>
                </a:cxn>
              </a:cxnLst>
              <a:rect l="0" t="0" r="r" b="b"/>
              <a:pathLst>
                <a:path w="30" h="80">
                  <a:moveTo>
                    <a:pt x="11" y="80"/>
                  </a:moveTo>
                  <a:lnTo>
                    <a:pt x="30" y="19"/>
                  </a:lnTo>
                  <a:lnTo>
                    <a:pt x="0" y="0"/>
                  </a:lnTo>
                  <a:lnTo>
                    <a:pt x="11"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Freeform 270"/>
            <p:cNvSpPr/>
            <p:nvPr/>
          </p:nvSpPr>
          <p:spPr bwMode="auto">
            <a:xfrm>
              <a:off x="3453374" y="4089136"/>
              <a:ext cx="30266" cy="80394"/>
            </a:xfrm>
            <a:custGeom>
              <a:avLst/>
              <a:gdLst>
                <a:gd name="T0" fmla="*/ 22 w 32"/>
                <a:gd name="T1" fmla="*/ 0 h 85"/>
                <a:gd name="T2" fmla="*/ 0 w 32"/>
                <a:gd name="T3" fmla="*/ 69 h 85"/>
                <a:gd name="T4" fmla="*/ 32 w 32"/>
                <a:gd name="T5" fmla="*/ 85 h 85"/>
                <a:gd name="T6" fmla="*/ 22 w 32"/>
                <a:gd name="T7" fmla="*/ 0 h 85"/>
              </a:gdLst>
              <a:ahLst/>
              <a:cxnLst>
                <a:cxn ang="0">
                  <a:pos x="T0" y="T1"/>
                </a:cxn>
                <a:cxn ang="0">
                  <a:pos x="T2" y="T3"/>
                </a:cxn>
                <a:cxn ang="0">
                  <a:pos x="T4" y="T5"/>
                </a:cxn>
                <a:cxn ang="0">
                  <a:pos x="T6" y="T7"/>
                </a:cxn>
              </a:cxnLst>
              <a:rect l="0" t="0" r="r" b="b"/>
              <a:pathLst>
                <a:path w="32" h="85">
                  <a:moveTo>
                    <a:pt x="22" y="0"/>
                  </a:moveTo>
                  <a:lnTo>
                    <a:pt x="0" y="69"/>
                  </a:lnTo>
                  <a:lnTo>
                    <a:pt x="32" y="85"/>
                  </a:lnTo>
                  <a:lnTo>
                    <a:pt x="22"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9" name="Freeform 273"/>
            <p:cNvSpPr/>
            <p:nvPr/>
          </p:nvSpPr>
          <p:spPr bwMode="auto">
            <a:xfrm>
              <a:off x="2001550" y="4632033"/>
              <a:ext cx="24591" cy="12296"/>
            </a:xfrm>
            <a:custGeom>
              <a:avLst/>
              <a:gdLst>
                <a:gd name="T0" fmla="*/ 7 w 10"/>
                <a:gd name="T1" fmla="*/ 4 h 5"/>
                <a:gd name="T2" fmla="*/ 7 w 10"/>
                <a:gd name="T3" fmla="*/ 0 h 5"/>
                <a:gd name="T4" fmla="*/ 2 w 10"/>
                <a:gd name="T5" fmla="*/ 0 h 5"/>
                <a:gd name="T6" fmla="*/ 2 w 10"/>
                <a:gd name="T7" fmla="*/ 4 h 5"/>
                <a:gd name="T8" fmla="*/ 7 w 10"/>
                <a:gd name="T9" fmla="*/ 4 h 5"/>
              </a:gdLst>
              <a:ahLst/>
              <a:cxnLst>
                <a:cxn ang="0">
                  <a:pos x="T0" y="T1"/>
                </a:cxn>
                <a:cxn ang="0">
                  <a:pos x="T2" y="T3"/>
                </a:cxn>
                <a:cxn ang="0">
                  <a:pos x="T4" y="T5"/>
                </a:cxn>
                <a:cxn ang="0">
                  <a:pos x="T6" y="T7"/>
                </a:cxn>
                <a:cxn ang="0">
                  <a:pos x="T8" y="T9"/>
                </a:cxn>
              </a:cxnLst>
              <a:rect l="0" t="0" r="r" b="b"/>
              <a:pathLst>
                <a:path w="10" h="5">
                  <a:moveTo>
                    <a:pt x="7" y="4"/>
                  </a:moveTo>
                  <a:cubicBezTo>
                    <a:pt x="10" y="3"/>
                    <a:pt x="9" y="1"/>
                    <a:pt x="7" y="0"/>
                  </a:cubicBezTo>
                  <a:cubicBezTo>
                    <a:pt x="5" y="0"/>
                    <a:pt x="4" y="0"/>
                    <a:pt x="2" y="0"/>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0" name="Line 274"/>
            <p:cNvSpPr>
              <a:spLocks noChangeShapeType="1"/>
            </p:cNvSpPr>
            <p:nvPr/>
          </p:nvSpPr>
          <p:spPr bwMode="auto">
            <a:xfrm flipH="1" flipV="1">
              <a:off x="2084782" y="4450437"/>
              <a:ext cx="275232" cy="17875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1" name="Line 275"/>
            <p:cNvSpPr>
              <a:spLocks noChangeShapeType="1"/>
            </p:cNvSpPr>
            <p:nvPr/>
          </p:nvSpPr>
          <p:spPr bwMode="auto">
            <a:xfrm flipH="1" flipV="1">
              <a:off x="1953313" y="4364368"/>
              <a:ext cx="87961" cy="558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2" name="Line 276"/>
            <p:cNvSpPr>
              <a:spLocks noChangeShapeType="1"/>
            </p:cNvSpPr>
            <p:nvPr/>
          </p:nvSpPr>
          <p:spPr bwMode="auto">
            <a:xfrm flipV="1">
              <a:off x="2447857" y="3641766"/>
              <a:ext cx="108769" cy="472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277"/>
            <p:cNvSpPr>
              <a:spLocks noChangeShapeType="1"/>
            </p:cNvSpPr>
            <p:nvPr/>
          </p:nvSpPr>
          <p:spPr bwMode="auto">
            <a:xfrm flipV="1">
              <a:off x="2043995" y="3711756"/>
              <a:ext cx="346168" cy="14470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Freeform 280"/>
            <p:cNvSpPr/>
            <p:nvPr/>
          </p:nvSpPr>
          <p:spPr bwMode="auto">
            <a:xfrm>
              <a:off x="3279344" y="4465570"/>
              <a:ext cx="30266" cy="80394"/>
            </a:xfrm>
            <a:custGeom>
              <a:avLst/>
              <a:gdLst>
                <a:gd name="T0" fmla="*/ 19 w 32"/>
                <a:gd name="T1" fmla="*/ 0 h 85"/>
                <a:gd name="T2" fmla="*/ 0 w 32"/>
                <a:gd name="T3" fmla="*/ 66 h 85"/>
                <a:gd name="T4" fmla="*/ 32 w 32"/>
                <a:gd name="T5" fmla="*/ 85 h 85"/>
                <a:gd name="T6" fmla="*/ 19 w 32"/>
                <a:gd name="T7" fmla="*/ 0 h 85"/>
              </a:gdLst>
              <a:ahLst/>
              <a:cxnLst>
                <a:cxn ang="0">
                  <a:pos x="T0" y="T1"/>
                </a:cxn>
                <a:cxn ang="0">
                  <a:pos x="T2" y="T3"/>
                </a:cxn>
                <a:cxn ang="0">
                  <a:pos x="T4" y="T5"/>
                </a:cxn>
                <a:cxn ang="0">
                  <a:pos x="T6" y="T7"/>
                </a:cxn>
              </a:cxnLst>
              <a:rect l="0" t="0" r="r" b="b"/>
              <a:pathLst>
                <a:path w="32" h="85">
                  <a:moveTo>
                    <a:pt x="19" y="0"/>
                  </a:moveTo>
                  <a:lnTo>
                    <a:pt x="0" y="66"/>
                  </a:lnTo>
                  <a:lnTo>
                    <a:pt x="32" y="85"/>
                  </a:lnTo>
                  <a:lnTo>
                    <a:pt x="19"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5" name="Freeform 282"/>
            <p:cNvSpPr/>
            <p:nvPr/>
          </p:nvSpPr>
          <p:spPr bwMode="auto">
            <a:xfrm>
              <a:off x="3097748" y="4568663"/>
              <a:ext cx="27429" cy="78503"/>
            </a:xfrm>
            <a:custGeom>
              <a:avLst/>
              <a:gdLst>
                <a:gd name="T0" fmla="*/ 16 w 29"/>
                <a:gd name="T1" fmla="*/ 0 h 83"/>
                <a:gd name="T2" fmla="*/ 0 w 29"/>
                <a:gd name="T3" fmla="*/ 64 h 83"/>
                <a:gd name="T4" fmla="*/ 29 w 29"/>
                <a:gd name="T5" fmla="*/ 83 h 83"/>
                <a:gd name="T6" fmla="*/ 16 w 29"/>
                <a:gd name="T7" fmla="*/ 0 h 83"/>
              </a:gdLst>
              <a:ahLst/>
              <a:cxnLst>
                <a:cxn ang="0">
                  <a:pos x="T0" y="T1"/>
                </a:cxn>
                <a:cxn ang="0">
                  <a:pos x="T2" y="T3"/>
                </a:cxn>
                <a:cxn ang="0">
                  <a:pos x="T4" y="T5"/>
                </a:cxn>
                <a:cxn ang="0">
                  <a:pos x="T6" y="T7"/>
                </a:cxn>
              </a:cxnLst>
              <a:rect l="0" t="0" r="r" b="b"/>
              <a:pathLst>
                <a:path w="29" h="83">
                  <a:moveTo>
                    <a:pt x="16" y="0"/>
                  </a:moveTo>
                  <a:lnTo>
                    <a:pt x="0" y="64"/>
                  </a:lnTo>
                  <a:lnTo>
                    <a:pt x="29" y="83"/>
                  </a:lnTo>
                  <a:lnTo>
                    <a:pt x="16"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6" name="Freeform 284"/>
            <p:cNvSpPr/>
            <p:nvPr/>
          </p:nvSpPr>
          <p:spPr bwMode="auto">
            <a:xfrm>
              <a:off x="2372309" y="4636762"/>
              <a:ext cx="25537" cy="15133"/>
            </a:xfrm>
            <a:custGeom>
              <a:avLst/>
              <a:gdLst>
                <a:gd name="T0" fmla="*/ 8 w 10"/>
                <a:gd name="T1" fmla="*/ 5 h 6"/>
                <a:gd name="T2" fmla="*/ 7 w 10"/>
                <a:gd name="T3" fmla="*/ 1 h 6"/>
                <a:gd name="T4" fmla="*/ 2 w 10"/>
                <a:gd name="T5" fmla="*/ 1 h 6"/>
                <a:gd name="T6" fmla="*/ 2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3"/>
                    <a:pt x="10" y="2"/>
                    <a:pt x="7" y="1"/>
                  </a:cubicBezTo>
                  <a:cubicBezTo>
                    <a:pt x="5" y="0"/>
                    <a:pt x="4" y="0"/>
                    <a:pt x="2" y="1"/>
                  </a:cubicBezTo>
                  <a:cubicBezTo>
                    <a:pt x="0" y="2"/>
                    <a:pt x="0" y="4"/>
                    <a:pt x="2" y="5"/>
                  </a:cubicBezTo>
                  <a:cubicBezTo>
                    <a:pt x="4" y="6"/>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7" name="Freeform 285"/>
            <p:cNvSpPr/>
            <p:nvPr/>
          </p:nvSpPr>
          <p:spPr bwMode="auto">
            <a:xfrm>
              <a:off x="2051678" y="4427737"/>
              <a:ext cx="22700" cy="15133"/>
            </a:xfrm>
            <a:custGeom>
              <a:avLst/>
              <a:gdLst>
                <a:gd name="T0" fmla="*/ 7 w 9"/>
                <a:gd name="T1" fmla="*/ 5 h 6"/>
                <a:gd name="T2" fmla="*/ 7 w 9"/>
                <a:gd name="T3" fmla="*/ 1 h 6"/>
                <a:gd name="T4" fmla="*/ 2 w 9"/>
                <a:gd name="T5" fmla="*/ 1 h 6"/>
                <a:gd name="T6" fmla="*/ 2 w 9"/>
                <a:gd name="T7" fmla="*/ 5 h 6"/>
                <a:gd name="T8" fmla="*/ 7 w 9"/>
                <a:gd name="T9" fmla="*/ 5 h 6"/>
              </a:gdLst>
              <a:ahLst/>
              <a:cxnLst>
                <a:cxn ang="0">
                  <a:pos x="T0" y="T1"/>
                </a:cxn>
                <a:cxn ang="0">
                  <a:pos x="T2" y="T3"/>
                </a:cxn>
                <a:cxn ang="0">
                  <a:pos x="T4" y="T5"/>
                </a:cxn>
                <a:cxn ang="0">
                  <a:pos x="T6" y="T7"/>
                </a:cxn>
                <a:cxn ang="0">
                  <a:pos x="T8" y="T9"/>
                </a:cxn>
              </a:cxnLst>
              <a:rect l="0" t="0" r="r" b="b"/>
              <a:pathLst>
                <a:path w="9" h="6">
                  <a:moveTo>
                    <a:pt x="7" y="5"/>
                  </a:moveTo>
                  <a:cubicBezTo>
                    <a:pt x="9" y="4"/>
                    <a:pt x="9" y="2"/>
                    <a:pt x="7" y="1"/>
                  </a:cubicBezTo>
                  <a:cubicBezTo>
                    <a:pt x="5" y="0"/>
                    <a:pt x="3" y="1"/>
                    <a:pt x="2" y="1"/>
                  </a:cubicBezTo>
                  <a:cubicBezTo>
                    <a:pt x="0" y="2"/>
                    <a:pt x="0" y="4"/>
                    <a:pt x="2" y="5"/>
                  </a:cubicBezTo>
                  <a:cubicBezTo>
                    <a:pt x="4" y="6"/>
                    <a:pt x="5" y="6"/>
                    <a:pt x="7"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8" name="Freeform 287"/>
            <p:cNvSpPr/>
            <p:nvPr/>
          </p:nvSpPr>
          <p:spPr bwMode="auto">
            <a:xfrm>
              <a:off x="2511344" y="4952663"/>
              <a:ext cx="66207" cy="43507"/>
            </a:xfrm>
            <a:custGeom>
              <a:avLst/>
              <a:gdLst>
                <a:gd name="T0" fmla="*/ 70 w 70"/>
                <a:gd name="T1" fmla="*/ 46 h 46"/>
                <a:gd name="T2" fmla="*/ 29 w 70"/>
                <a:gd name="T3" fmla="*/ 0 h 46"/>
                <a:gd name="T4" fmla="*/ 0 w 70"/>
                <a:gd name="T5" fmla="*/ 16 h 46"/>
                <a:gd name="T6" fmla="*/ 70 w 70"/>
                <a:gd name="T7" fmla="*/ 46 h 46"/>
              </a:gdLst>
              <a:ahLst/>
              <a:cxnLst>
                <a:cxn ang="0">
                  <a:pos x="T0" y="T1"/>
                </a:cxn>
                <a:cxn ang="0">
                  <a:pos x="T2" y="T3"/>
                </a:cxn>
                <a:cxn ang="0">
                  <a:pos x="T4" y="T5"/>
                </a:cxn>
                <a:cxn ang="0">
                  <a:pos x="T6" y="T7"/>
                </a:cxn>
              </a:cxnLst>
              <a:rect l="0" t="0" r="r" b="b"/>
              <a:pathLst>
                <a:path w="70" h="46">
                  <a:moveTo>
                    <a:pt x="70" y="46"/>
                  </a:moveTo>
                  <a:lnTo>
                    <a:pt x="29" y="0"/>
                  </a:lnTo>
                  <a:lnTo>
                    <a:pt x="0" y="16"/>
                  </a:lnTo>
                  <a:lnTo>
                    <a:pt x="70" y="46"/>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9" name="Freeform 291"/>
            <p:cNvSpPr/>
            <p:nvPr/>
          </p:nvSpPr>
          <p:spPr bwMode="auto">
            <a:xfrm>
              <a:off x="899677" y="4523264"/>
              <a:ext cx="35941" cy="75665"/>
            </a:xfrm>
            <a:custGeom>
              <a:avLst/>
              <a:gdLst>
                <a:gd name="T0" fmla="*/ 27 w 38"/>
                <a:gd name="T1" fmla="*/ 80 h 80"/>
                <a:gd name="T2" fmla="*/ 38 w 38"/>
                <a:gd name="T3" fmla="*/ 0 h 80"/>
                <a:gd name="T4" fmla="*/ 0 w 38"/>
                <a:gd name="T5" fmla="*/ 16 h 80"/>
                <a:gd name="T6" fmla="*/ 27 w 38"/>
                <a:gd name="T7" fmla="*/ 80 h 80"/>
              </a:gdLst>
              <a:ahLst/>
              <a:cxnLst>
                <a:cxn ang="0">
                  <a:pos x="T0" y="T1"/>
                </a:cxn>
                <a:cxn ang="0">
                  <a:pos x="T2" y="T3"/>
                </a:cxn>
                <a:cxn ang="0">
                  <a:pos x="T4" y="T5"/>
                </a:cxn>
                <a:cxn ang="0">
                  <a:pos x="T6" y="T7"/>
                </a:cxn>
              </a:cxnLst>
              <a:rect l="0" t="0" r="r" b="b"/>
              <a:pathLst>
                <a:path w="38" h="80">
                  <a:moveTo>
                    <a:pt x="27" y="80"/>
                  </a:moveTo>
                  <a:lnTo>
                    <a:pt x="38" y="0"/>
                  </a:lnTo>
                  <a:lnTo>
                    <a:pt x="0" y="16"/>
                  </a:lnTo>
                  <a:lnTo>
                    <a:pt x="27"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0" name="Freeform 292"/>
            <p:cNvSpPr/>
            <p:nvPr/>
          </p:nvSpPr>
          <p:spPr bwMode="auto">
            <a:xfrm>
              <a:off x="1695106" y="4910102"/>
              <a:ext cx="73773" cy="37833"/>
            </a:xfrm>
            <a:custGeom>
              <a:avLst/>
              <a:gdLst>
                <a:gd name="T0" fmla="*/ 0 w 78"/>
                <a:gd name="T1" fmla="*/ 40 h 40"/>
                <a:gd name="T2" fmla="*/ 78 w 78"/>
                <a:gd name="T3" fmla="*/ 19 h 40"/>
                <a:gd name="T4" fmla="*/ 54 w 78"/>
                <a:gd name="T5" fmla="*/ 0 h 40"/>
                <a:gd name="T6" fmla="*/ 0 w 78"/>
                <a:gd name="T7" fmla="*/ 40 h 40"/>
              </a:gdLst>
              <a:ahLst/>
              <a:cxnLst>
                <a:cxn ang="0">
                  <a:pos x="T0" y="T1"/>
                </a:cxn>
                <a:cxn ang="0">
                  <a:pos x="T2" y="T3"/>
                </a:cxn>
                <a:cxn ang="0">
                  <a:pos x="T4" y="T5"/>
                </a:cxn>
                <a:cxn ang="0">
                  <a:pos x="T6" y="T7"/>
                </a:cxn>
              </a:cxnLst>
              <a:rect l="0" t="0" r="r" b="b"/>
              <a:pathLst>
                <a:path w="78" h="40">
                  <a:moveTo>
                    <a:pt x="0" y="40"/>
                  </a:moveTo>
                  <a:lnTo>
                    <a:pt x="78" y="19"/>
                  </a:lnTo>
                  <a:lnTo>
                    <a:pt x="54" y="0"/>
                  </a:lnTo>
                  <a:lnTo>
                    <a:pt x="0" y="4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1" name="Line 294"/>
            <p:cNvSpPr>
              <a:spLocks noChangeShapeType="1"/>
            </p:cNvSpPr>
            <p:nvPr/>
          </p:nvSpPr>
          <p:spPr bwMode="auto">
            <a:xfrm flipH="1">
              <a:off x="869411" y="4263166"/>
              <a:ext cx="343330"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2" name="Line 302"/>
            <p:cNvSpPr>
              <a:spLocks noChangeShapeType="1"/>
            </p:cNvSpPr>
            <p:nvPr/>
          </p:nvSpPr>
          <p:spPr bwMode="auto">
            <a:xfrm flipV="1">
              <a:off x="3413650" y="4161963"/>
              <a:ext cx="54857" cy="1074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303"/>
            <p:cNvSpPr>
              <a:spLocks noChangeShapeType="1"/>
            </p:cNvSpPr>
            <p:nvPr/>
          </p:nvSpPr>
          <p:spPr bwMode="auto">
            <a:xfrm flipV="1">
              <a:off x="3099640" y="4636762"/>
              <a:ext cx="13241" cy="3972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4" name="Line 304"/>
            <p:cNvSpPr>
              <a:spLocks noChangeShapeType="1"/>
            </p:cNvSpPr>
            <p:nvPr/>
          </p:nvSpPr>
          <p:spPr bwMode="auto">
            <a:xfrm flipV="1">
              <a:off x="1758476" y="4857136"/>
              <a:ext cx="123902" cy="60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 name="Freeform 305"/>
            <p:cNvSpPr>
              <a:spLocks noEditPoints="1"/>
            </p:cNvSpPr>
            <p:nvPr/>
          </p:nvSpPr>
          <p:spPr bwMode="auto">
            <a:xfrm>
              <a:off x="925214" y="4452328"/>
              <a:ext cx="78503" cy="75665"/>
            </a:xfrm>
            <a:custGeom>
              <a:avLst/>
              <a:gdLst>
                <a:gd name="T0" fmla="*/ 11 w 31"/>
                <a:gd name="T1" fmla="*/ 20 h 30"/>
                <a:gd name="T2" fmla="*/ 11 w 31"/>
                <a:gd name="T3" fmla="*/ 9 h 30"/>
                <a:gd name="T4" fmla="*/ 11 w 31"/>
                <a:gd name="T5" fmla="*/ 20 h 30"/>
                <a:gd name="T6" fmla="*/ 30 w 31"/>
                <a:gd name="T7" fmla="*/ 6 h 30"/>
                <a:gd name="T8" fmla="*/ 24 w 31"/>
                <a:gd name="T9" fmla="*/ 17 h 30"/>
                <a:gd name="T10" fmla="*/ 23 w 31"/>
                <a:gd name="T11" fmla="*/ 14 h 30"/>
                <a:gd name="T12" fmla="*/ 26 w 31"/>
                <a:gd name="T13" fmla="*/ 12 h 30"/>
                <a:gd name="T14" fmla="*/ 26 w 31"/>
                <a:gd name="T15" fmla="*/ 5 h 30"/>
                <a:gd name="T16" fmla="*/ 19 w 31"/>
                <a:gd name="T17" fmla="*/ 5 h 30"/>
                <a:gd name="T18" fmla="*/ 16 w 31"/>
                <a:gd name="T19" fmla="*/ 6 h 30"/>
                <a:gd name="T20" fmla="*/ 17 w 31"/>
                <a:gd name="T21" fmla="*/ 7 h 30"/>
                <a:gd name="T22" fmla="*/ 19 w 31"/>
                <a:gd name="T23" fmla="*/ 8 h 30"/>
                <a:gd name="T24" fmla="*/ 3 w 31"/>
                <a:gd name="T25" fmla="*/ 22 h 30"/>
                <a:gd name="T26" fmla="*/ 6 w 31"/>
                <a:gd name="T27" fmla="*/ 9 h 30"/>
                <a:gd name="T28" fmla="*/ 18 w 31"/>
                <a:gd name="T29" fmla="*/ 2 h 30"/>
                <a:gd name="T30" fmla="*/ 30 w 31"/>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11" y="20"/>
                  </a:moveTo>
                  <a:cubicBezTo>
                    <a:pt x="19" y="17"/>
                    <a:pt x="19" y="5"/>
                    <a:pt x="11" y="9"/>
                  </a:cubicBezTo>
                  <a:cubicBezTo>
                    <a:pt x="3" y="12"/>
                    <a:pt x="3" y="23"/>
                    <a:pt x="11" y="20"/>
                  </a:cubicBezTo>
                  <a:close/>
                  <a:moveTo>
                    <a:pt x="30" y="6"/>
                  </a:moveTo>
                  <a:cubicBezTo>
                    <a:pt x="31" y="12"/>
                    <a:pt x="29" y="15"/>
                    <a:pt x="24" y="17"/>
                  </a:cubicBezTo>
                  <a:cubicBezTo>
                    <a:pt x="24" y="17"/>
                    <a:pt x="23" y="15"/>
                    <a:pt x="23" y="14"/>
                  </a:cubicBezTo>
                  <a:cubicBezTo>
                    <a:pt x="24" y="14"/>
                    <a:pt x="25" y="13"/>
                    <a:pt x="26" y="12"/>
                  </a:cubicBezTo>
                  <a:cubicBezTo>
                    <a:pt x="27" y="10"/>
                    <a:pt x="28" y="6"/>
                    <a:pt x="26" y="5"/>
                  </a:cubicBezTo>
                  <a:cubicBezTo>
                    <a:pt x="23" y="4"/>
                    <a:pt x="21" y="4"/>
                    <a:pt x="19" y="5"/>
                  </a:cubicBezTo>
                  <a:cubicBezTo>
                    <a:pt x="18" y="5"/>
                    <a:pt x="17" y="6"/>
                    <a:pt x="16" y="6"/>
                  </a:cubicBezTo>
                  <a:cubicBezTo>
                    <a:pt x="16" y="6"/>
                    <a:pt x="17" y="7"/>
                    <a:pt x="17" y="7"/>
                  </a:cubicBezTo>
                  <a:cubicBezTo>
                    <a:pt x="18" y="7"/>
                    <a:pt x="19" y="7"/>
                    <a:pt x="19" y="8"/>
                  </a:cubicBezTo>
                  <a:cubicBezTo>
                    <a:pt x="24" y="17"/>
                    <a:pt x="9" y="30"/>
                    <a:pt x="3" y="22"/>
                  </a:cubicBezTo>
                  <a:cubicBezTo>
                    <a:pt x="0" y="18"/>
                    <a:pt x="3" y="12"/>
                    <a:pt x="6" y="9"/>
                  </a:cubicBezTo>
                  <a:cubicBezTo>
                    <a:pt x="9" y="5"/>
                    <a:pt x="13" y="4"/>
                    <a:pt x="18" y="2"/>
                  </a:cubicBezTo>
                  <a:cubicBezTo>
                    <a:pt x="22" y="1"/>
                    <a:pt x="29" y="0"/>
                    <a:pt x="30"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66" name="Freeform 307"/>
            <p:cNvSpPr/>
            <p:nvPr/>
          </p:nvSpPr>
          <p:spPr bwMode="auto">
            <a:xfrm>
              <a:off x="2003325" y="3864032"/>
              <a:ext cx="25537" cy="12296"/>
            </a:xfrm>
            <a:custGeom>
              <a:avLst/>
              <a:gdLst>
                <a:gd name="T0" fmla="*/ 8 w 10"/>
                <a:gd name="T1" fmla="*/ 4 h 5"/>
                <a:gd name="T2" fmla="*/ 7 w 10"/>
                <a:gd name="T3" fmla="*/ 0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0"/>
                  </a:cubicBezTo>
                  <a:cubicBezTo>
                    <a:pt x="5" y="0"/>
                    <a:pt x="4" y="0"/>
                    <a:pt x="2" y="1"/>
                  </a:cubicBezTo>
                  <a:cubicBezTo>
                    <a:pt x="0" y="1"/>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7" name="Freeform 308"/>
            <p:cNvSpPr/>
            <p:nvPr/>
          </p:nvSpPr>
          <p:spPr bwMode="auto">
            <a:xfrm>
              <a:off x="2043995" y="3684328"/>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4"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8" name="Freeform 309"/>
            <p:cNvSpPr/>
            <p:nvPr/>
          </p:nvSpPr>
          <p:spPr bwMode="auto">
            <a:xfrm>
              <a:off x="2408133" y="3694732"/>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3"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9" name="Freeform 310"/>
            <p:cNvSpPr/>
            <p:nvPr/>
          </p:nvSpPr>
          <p:spPr bwMode="auto">
            <a:xfrm>
              <a:off x="2379758" y="3873490"/>
              <a:ext cx="25537" cy="13241"/>
            </a:xfrm>
            <a:custGeom>
              <a:avLst/>
              <a:gdLst>
                <a:gd name="T0" fmla="*/ 8 w 10"/>
                <a:gd name="T1" fmla="*/ 4 h 5"/>
                <a:gd name="T2" fmla="*/ 7 w 10"/>
                <a:gd name="T3" fmla="*/ 1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1"/>
                  </a:cubicBezTo>
                  <a:cubicBezTo>
                    <a:pt x="5" y="0"/>
                    <a:pt x="4" y="0"/>
                    <a:pt x="2" y="1"/>
                  </a:cubicBezTo>
                  <a:cubicBezTo>
                    <a:pt x="0" y="2"/>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0" name="Freeform 312"/>
            <p:cNvSpPr/>
            <p:nvPr/>
          </p:nvSpPr>
          <p:spPr bwMode="auto">
            <a:xfrm>
              <a:off x="3359738" y="4674594"/>
              <a:ext cx="70936" cy="73773"/>
            </a:xfrm>
            <a:custGeom>
              <a:avLst/>
              <a:gdLst>
                <a:gd name="T0" fmla="*/ 12 w 28"/>
                <a:gd name="T1" fmla="*/ 9 h 29"/>
                <a:gd name="T2" fmla="*/ 5 w 28"/>
                <a:gd name="T3" fmla="*/ 6 h 29"/>
                <a:gd name="T4" fmla="*/ 6 w 28"/>
                <a:gd name="T5" fmla="*/ 13 h 29"/>
                <a:gd name="T6" fmla="*/ 8 w 28"/>
                <a:gd name="T7" fmla="*/ 16 h 29"/>
                <a:gd name="T8" fmla="*/ 8 w 28"/>
                <a:gd name="T9" fmla="*/ 18 h 29"/>
                <a:gd name="T10" fmla="*/ 6 w 28"/>
                <a:gd name="T11" fmla="*/ 17 h 29"/>
                <a:gd name="T12" fmla="*/ 4 w 28"/>
                <a:gd name="T13" fmla="*/ 2 h 29"/>
                <a:gd name="T14" fmla="*/ 10 w 28"/>
                <a:gd name="T15" fmla="*/ 3 h 29"/>
                <a:gd name="T16" fmla="*/ 13 w 28"/>
                <a:gd name="T17" fmla="*/ 7 h 29"/>
                <a:gd name="T18" fmla="*/ 13 w 28"/>
                <a:gd name="T19" fmla="*/ 8 h 29"/>
                <a:gd name="T20" fmla="*/ 15 w 28"/>
                <a:gd name="T21" fmla="*/ 7 h 29"/>
                <a:gd name="T22" fmla="*/ 26 w 28"/>
                <a:gd name="T23" fmla="*/ 16 h 29"/>
                <a:gd name="T24" fmla="*/ 19 w 28"/>
                <a:gd name="T25" fmla="*/ 25 h 29"/>
                <a:gd name="T26" fmla="*/ 19 w 28"/>
                <a:gd name="T27" fmla="*/ 24 h 29"/>
                <a:gd name="T28" fmla="*/ 19 w 28"/>
                <a:gd name="T29" fmla="*/ 22 h 29"/>
                <a:gd name="T30" fmla="*/ 23 w 28"/>
                <a:gd name="T31" fmla="*/ 22 h 29"/>
                <a:gd name="T32" fmla="*/ 23 w 28"/>
                <a:gd name="T33" fmla="*/ 14 h 29"/>
                <a:gd name="T34" fmla="*/ 16 w 28"/>
                <a:gd name="T35" fmla="*/ 10 h 29"/>
                <a:gd name="T36" fmla="*/ 14 w 28"/>
                <a:gd name="T37" fmla="*/ 14 h 29"/>
                <a:gd name="T38" fmla="*/ 15 w 28"/>
                <a:gd name="T39" fmla="*/ 15 h 29"/>
                <a:gd name="T40" fmla="*/ 14 w 28"/>
                <a:gd name="T41" fmla="*/ 15 h 29"/>
                <a:gd name="T42" fmla="*/ 12 w 28"/>
                <a:gd name="T43" fmla="*/ 14 h 29"/>
                <a:gd name="T44" fmla="*/ 12 w 28"/>
                <a:gd name="T4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12" y="9"/>
                  </a:moveTo>
                  <a:cubicBezTo>
                    <a:pt x="11" y="7"/>
                    <a:pt x="7" y="3"/>
                    <a:pt x="5" y="6"/>
                  </a:cubicBezTo>
                  <a:cubicBezTo>
                    <a:pt x="3" y="9"/>
                    <a:pt x="5" y="11"/>
                    <a:pt x="6" y="13"/>
                  </a:cubicBezTo>
                  <a:cubicBezTo>
                    <a:pt x="7" y="14"/>
                    <a:pt x="9" y="15"/>
                    <a:pt x="8" y="16"/>
                  </a:cubicBezTo>
                  <a:cubicBezTo>
                    <a:pt x="8" y="17"/>
                    <a:pt x="8" y="17"/>
                    <a:pt x="8" y="18"/>
                  </a:cubicBezTo>
                  <a:cubicBezTo>
                    <a:pt x="8" y="19"/>
                    <a:pt x="7" y="17"/>
                    <a:pt x="6" y="17"/>
                  </a:cubicBezTo>
                  <a:cubicBezTo>
                    <a:pt x="3" y="14"/>
                    <a:pt x="0" y="6"/>
                    <a:pt x="4" y="2"/>
                  </a:cubicBezTo>
                  <a:cubicBezTo>
                    <a:pt x="7" y="0"/>
                    <a:pt x="8" y="2"/>
                    <a:pt x="10" y="3"/>
                  </a:cubicBezTo>
                  <a:cubicBezTo>
                    <a:pt x="11" y="5"/>
                    <a:pt x="12" y="6"/>
                    <a:pt x="13" y="7"/>
                  </a:cubicBezTo>
                  <a:cubicBezTo>
                    <a:pt x="13" y="8"/>
                    <a:pt x="13" y="9"/>
                    <a:pt x="13" y="8"/>
                  </a:cubicBezTo>
                  <a:cubicBezTo>
                    <a:pt x="14" y="8"/>
                    <a:pt x="14" y="7"/>
                    <a:pt x="15" y="7"/>
                  </a:cubicBezTo>
                  <a:cubicBezTo>
                    <a:pt x="19" y="3"/>
                    <a:pt x="25" y="12"/>
                    <a:pt x="26" y="16"/>
                  </a:cubicBezTo>
                  <a:cubicBezTo>
                    <a:pt x="28" y="22"/>
                    <a:pt x="26" y="29"/>
                    <a:pt x="19" y="25"/>
                  </a:cubicBezTo>
                  <a:cubicBezTo>
                    <a:pt x="19" y="25"/>
                    <a:pt x="19" y="24"/>
                    <a:pt x="19" y="24"/>
                  </a:cubicBezTo>
                  <a:cubicBezTo>
                    <a:pt x="19" y="23"/>
                    <a:pt x="18" y="22"/>
                    <a:pt x="19" y="22"/>
                  </a:cubicBezTo>
                  <a:cubicBezTo>
                    <a:pt x="20" y="22"/>
                    <a:pt x="21" y="23"/>
                    <a:pt x="23" y="22"/>
                  </a:cubicBezTo>
                  <a:cubicBezTo>
                    <a:pt x="25" y="20"/>
                    <a:pt x="24" y="16"/>
                    <a:pt x="23" y="14"/>
                  </a:cubicBezTo>
                  <a:cubicBezTo>
                    <a:pt x="22" y="12"/>
                    <a:pt x="18" y="8"/>
                    <a:pt x="16" y="10"/>
                  </a:cubicBezTo>
                  <a:cubicBezTo>
                    <a:pt x="14" y="11"/>
                    <a:pt x="14" y="12"/>
                    <a:pt x="14" y="14"/>
                  </a:cubicBezTo>
                  <a:cubicBezTo>
                    <a:pt x="14" y="14"/>
                    <a:pt x="15" y="15"/>
                    <a:pt x="15" y="15"/>
                  </a:cubicBezTo>
                  <a:cubicBezTo>
                    <a:pt x="15" y="16"/>
                    <a:pt x="14" y="15"/>
                    <a:pt x="14" y="15"/>
                  </a:cubicBezTo>
                  <a:cubicBezTo>
                    <a:pt x="13" y="15"/>
                    <a:pt x="12" y="15"/>
                    <a:pt x="12" y="14"/>
                  </a:cubicBezTo>
                  <a:cubicBezTo>
                    <a:pt x="12" y="12"/>
                    <a:pt x="12" y="11"/>
                    <a:pt x="12" y="9"/>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1" name="Freeform 313"/>
            <p:cNvSpPr/>
            <p:nvPr/>
          </p:nvSpPr>
          <p:spPr bwMode="auto">
            <a:xfrm>
              <a:off x="3367305" y="4616900"/>
              <a:ext cx="66207" cy="78503"/>
            </a:xfrm>
            <a:custGeom>
              <a:avLst/>
              <a:gdLst>
                <a:gd name="T0" fmla="*/ 12 w 26"/>
                <a:gd name="T1" fmla="*/ 23 h 31"/>
                <a:gd name="T2" fmla="*/ 4 w 26"/>
                <a:gd name="T3" fmla="*/ 17 h 31"/>
                <a:gd name="T4" fmla="*/ 2 w 26"/>
                <a:gd name="T5" fmla="*/ 15 h 31"/>
                <a:gd name="T6" fmla="*/ 0 w 26"/>
                <a:gd name="T7" fmla="*/ 14 h 31"/>
                <a:gd name="T8" fmla="*/ 0 w 26"/>
                <a:gd name="T9" fmla="*/ 10 h 31"/>
                <a:gd name="T10" fmla="*/ 1 w 26"/>
                <a:gd name="T11" fmla="*/ 1 h 31"/>
                <a:gd name="T12" fmla="*/ 2 w 26"/>
                <a:gd name="T13" fmla="*/ 2 h 31"/>
                <a:gd name="T14" fmla="*/ 4 w 26"/>
                <a:gd name="T15" fmla="*/ 4 h 31"/>
                <a:gd name="T16" fmla="*/ 3 w 26"/>
                <a:gd name="T17" fmla="*/ 10 h 31"/>
                <a:gd name="T18" fmla="*/ 3 w 26"/>
                <a:gd name="T19" fmla="*/ 11 h 31"/>
                <a:gd name="T20" fmla="*/ 3 w 26"/>
                <a:gd name="T21" fmla="*/ 13 h 31"/>
                <a:gd name="T22" fmla="*/ 5 w 26"/>
                <a:gd name="T23" fmla="*/ 14 h 31"/>
                <a:gd name="T24" fmla="*/ 9 w 26"/>
                <a:gd name="T25" fmla="*/ 18 h 31"/>
                <a:gd name="T26" fmla="*/ 9 w 26"/>
                <a:gd name="T27" fmla="*/ 16 h 31"/>
                <a:gd name="T28" fmla="*/ 8 w 26"/>
                <a:gd name="T29" fmla="*/ 14 h 31"/>
                <a:gd name="T30" fmla="*/ 11 w 26"/>
                <a:gd name="T31" fmla="*/ 7 h 31"/>
                <a:gd name="T32" fmla="*/ 23 w 26"/>
                <a:gd name="T33" fmla="*/ 16 h 31"/>
                <a:gd name="T34" fmla="*/ 17 w 26"/>
                <a:gd name="T35" fmla="*/ 27 h 31"/>
                <a:gd name="T36" fmla="*/ 17 w 26"/>
                <a:gd name="T37" fmla="*/ 25 h 31"/>
                <a:gd name="T38" fmla="*/ 17 w 26"/>
                <a:gd name="T39" fmla="*/ 24 h 31"/>
                <a:gd name="T40" fmla="*/ 21 w 26"/>
                <a:gd name="T41" fmla="*/ 24 h 31"/>
                <a:gd name="T42" fmla="*/ 20 w 26"/>
                <a:gd name="T43" fmla="*/ 15 h 31"/>
                <a:gd name="T44" fmla="*/ 11 w 26"/>
                <a:gd name="T45" fmla="*/ 18 h 31"/>
                <a:gd name="T46" fmla="*/ 13 w 26"/>
                <a:gd name="T47" fmla="*/ 22 h 31"/>
                <a:gd name="T48" fmla="*/ 12 w 26"/>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1">
                  <a:moveTo>
                    <a:pt x="12" y="23"/>
                  </a:moveTo>
                  <a:cubicBezTo>
                    <a:pt x="9" y="21"/>
                    <a:pt x="7" y="19"/>
                    <a:pt x="4" y="17"/>
                  </a:cubicBezTo>
                  <a:cubicBezTo>
                    <a:pt x="3" y="16"/>
                    <a:pt x="3" y="16"/>
                    <a:pt x="2" y="15"/>
                  </a:cubicBezTo>
                  <a:cubicBezTo>
                    <a:pt x="1" y="15"/>
                    <a:pt x="0" y="15"/>
                    <a:pt x="0" y="14"/>
                  </a:cubicBezTo>
                  <a:cubicBezTo>
                    <a:pt x="0" y="12"/>
                    <a:pt x="0" y="11"/>
                    <a:pt x="0" y="10"/>
                  </a:cubicBezTo>
                  <a:cubicBezTo>
                    <a:pt x="1" y="7"/>
                    <a:pt x="1" y="4"/>
                    <a:pt x="1" y="1"/>
                  </a:cubicBezTo>
                  <a:cubicBezTo>
                    <a:pt x="1" y="0"/>
                    <a:pt x="2" y="1"/>
                    <a:pt x="2" y="2"/>
                  </a:cubicBezTo>
                  <a:cubicBezTo>
                    <a:pt x="3" y="2"/>
                    <a:pt x="4" y="2"/>
                    <a:pt x="4" y="4"/>
                  </a:cubicBezTo>
                  <a:cubicBezTo>
                    <a:pt x="4" y="6"/>
                    <a:pt x="3" y="8"/>
                    <a:pt x="3" y="10"/>
                  </a:cubicBezTo>
                  <a:cubicBezTo>
                    <a:pt x="3" y="10"/>
                    <a:pt x="3" y="11"/>
                    <a:pt x="3" y="11"/>
                  </a:cubicBezTo>
                  <a:cubicBezTo>
                    <a:pt x="3" y="12"/>
                    <a:pt x="3" y="12"/>
                    <a:pt x="3" y="13"/>
                  </a:cubicBezTo>
                  <a:cubicBezTo>
                    <a:pt x="4" y="13"/>
                    <a:pt x="4" y="14"/>
                    <a:pt x="5" y="14"/>
                  </a:cubicBezTo>
                  <a:cubicBezTo>
                    <a:pt x="6" y="15"/>
                    <a:pt x="8" y="17"/>
                    <a:pt x="9" y="18"/>
                  </a:cubicBezTo>
                  <a:cubicBezTo>
                    <a:pt x="10" y="18"/>
                    <a:pt x="9" y="16"/>
                    <a:pt x="9" y="16"/>
                  </a:cubicBezTo>
                  <a:cubicBezTo>
                    <a:pt x="9" y="15"/>
                    <a:pt x="8" y="15"/>
                    <a:pt x="8" y="14"/>
                  </a:cubicBezTo>
                  <a:cubicBezTo>
                    <a:pt x="8" y="11"/>
                    <a:pt x="8" y="9"/>
                    <a:pt x="11" y="7"/>
                  </a:cubicBezTo>
                  <a:cubicBezTo>
                    <a:pt x="15" y="5"/>
                    <a:pt x="22" y="13"/>
                    <a:pt x="23" y="16"/>
                  </a:cubicBezTo>
                  <a:cubicBezTo>
                    <a:pt x="26" y="23"/>
                    <a:pt x="25" y="31"/>
                    <a:pt x="17" y="27"/>
                  </a:cubicBezTo>
                  <a:cubicBezTo>
                    <a:pt x="17" y="27"/>
                    <a:pt x="17" y="26"/>
                    <a:pt x="17" y="25"/>
                  </a:cubicBezTo>
                  <a:cubicBezTo>
                    <a:pt x="17" y="25"/>
                    <a:pt x="16" y="24"/>
                    <a:pt x="17" y="24"/>
                  </a:cubicBezTo>
                  <a:cubicBezTo>
                    <a:pt x="19" y="24"/>
                    <a:pt x="20" y="25"/>
                    <a:pt x="21" y="24"/>
                  </a:cubicBezTo>
                  <a:cubicBezTo>
                    <a:pt x="23" y="22"/>
                    <a:pt x="21" y="17"/>
                    <a:pt x="20" y="15"/>
                  </a:cubicBezTo>
                  <a:cubicBezTo>
                    <a:pt x="15" y="8"/>
                    <a:pt x="8" y="10"/>
                    <a:pt x="11" y="18"/>
                  </a:cubicBezTo>
                  <a:cubicBezTo>
                    <a:pt x="12" y="19"/>
                    <a:pt x="13" y="20"/>
                    <a:pt x="13" y="22"/>
                  </a:cubicBezTo>
                  <a:cubicBezTo>
                    <a:pt x="13" y="23"/>
                    <a:pt x="13" y="24"/>
                    <a:pt x="12" y="2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2" name="Line 319"/>
            <p:cNvSpPr>
              <a:spLocks noChangeShapeType="1"/>
            </p:cNvSpPr>
            <p:nvPr/>
          </p:nvSpPr>
          <p:spPr bwMode="auto">
            <a:xfrm>
              <a:off x="3039108" y="4318969"/>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Freeform 320"/>
            <p:cNvSpPr/>
            <p:nvPr/>
          </p:nvSpPr>
          <p:spPr bwMode="auto">
            <a:xfrm>
              <a:off x="3084507" y="5023599"/>
              <a:ext cx="28374" cy="73773"/>
            </a:xfrm>
            <a:custGeom>
              <a:avLst/>
              <a:gdLst>
                <a:gd name="T0" fmla="*/ 14 w 30"/>
                <a:gd name="T1" fmla="*/ 78 h 78"/>
                <a:gd name="T2" fmla="*/ 30 w 30"/>
                <a:gd name="T3" fmla="*/ 19 h 78"/>
                <a:gd name="T4" fmla="*/ 0 w 30"/>
                <a:gd name="T5" fmla="*/ 0 h 78"/>
                <a:gd name="T6" fmla="*/ 14 w 30"/>
                <a:gd name="T7" fmla="*/ 78 h 78"/>
              </a:gdLst>
              <a:ahLst/>
              <a:cxnLst>
                <a:cxn ang="0">
                  <a:pos x="T0" y="T1"/>
                </a:cxn>
                <a:cxn ang="0">
                  <a:pos x="T2" y="T3"/>
                </a:cxn>
                <a:cxn ang="0">
                  <a:pos x="T4" y="T5"/>
                </a:cxn>
                <a:cxn ang="0">
                  <a:pos x="T6" y="T7"/>
                </a:cxn>
              </a:cxnLst>
              <a:rect l="0" t="0" r="r" b="b"/>
              <a:pathLst>
                <a:path w="30" h="78">
                  <a:moveTo>
                    <a:pt x="14" y="78"/>
                  </a:moveTo>
                  <a:lnTo>
                    <a:pt x="30" y="19"/>
                  </a:lnTo>
                  <a:lnTo>
                    <a:pt x="0" y="0"/>
                  </a:lnTo>
                  <a:lnTo>
                    <a:pt x="14" y="78"/>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4" name="Freeform 328"/>
            <p:cNvSpPr/>
            <p:nvPr/>
          </p:nvSpPr>
          <p:spPr bwMode="auto">
            <a:xfrm>
              <a:off x="2289077" y="4763501"/>
              <a:ext cx="86069" cy="42562"/>
            </a:xfrm>
            <a:custGeom>
              <a:avLst/>
              <a:gdLst>
                <a:gd name="T0" fmla="*/ 24 w 34"/>
                <a:gd name="T1" fmla="*/ 11 h 17"/>
                <a:gd name="T2" fmla="*/ 11 w 34"/>
                <a:gd name="T3" fmla="*/ 16 h 17"/>
                <a:gd name="T4" fmla="*/ 6 w 34"/>
                <a:gd name="T5" fmla="*/ 7 h 17"/>
                <a:gd name="T6" fmla="*/ 8 w 34"/>
                <a:gd name="T7" fmla="*/ 8 h 17"/>
                <a:gd name="T8" fmla="*/ 9 w 34"/>
                <a:gd name="T9" fmla="*/ 9 h 17"/>
                <a:gd name="T10" fmla="*/ 7 w 34"/>
                <a:gd name="T11" fmla="*/ 11 h 17"/>
                <a:gd name="T12" fmla="*/ 14 w 34"/>
                <a:gd name="T13" fmla="*/ 15 h 17"/>
                <a:gd name="T14" fmla="*/ 16 w 34"/>
                <a:gd name="T15" fmla="*/ 7 h 17"/>
                <a:gd name="T16" fmla="*/ 12 w 34"/>
                <a:gd name="T17" fmla="*/ 6 h 17"/>
                <a:gd name="T18" fmla="*/ 12 w 34"/>
                <a:gd name="T19" fmla="*/ 5 h 17"/>
                <a:gd name="T20" fmla="*/ 21 w 34"/>
                <a:gd name="T21" fmla="*/ 2 h 17"/>
                <a:gd name="T22" fmla="*/ 25 w 34"/>
                <a:gd name="T23" fmla="*/ 1 h 17"/>
                <a:gd name="T24" fmla="*/ 26 w 34"/>
                <a:gd name="T25" fmla="*/ 2 h 17"/>
                <a:gd name="T26" fmla="*/ 28 w 34"/>
                <a:gd name="T27" fmla="*/ 3 h 17"/>
                <a:gd name="T28" fmla="*/ 33 w 34"/>
                <a:gd name="T29" fmla="*/ 6 h 17"/>
                <a:gd name="T30" fmla="*/ 33 w 34"/>
                <a:gd name="T31" fmla="*/ 7 h 17"/>
                <a:gd name="T32" fmla="*/ 30 w 34"/>
                <a:gd name="T33" fmla="*/ 7 h 17"/>
                <a:gd name="T34" fmla="*/ 22 w 34"/>
                <a:gd name="T35" fmla="*/ 4 h 17"/>
                <a:gd name="T36" fmla="*/ 20 w 34"/>
                <a:gd name="T37" fmla="*/ 5 h 17"/>
                <a:gd name="T38" fmla="*/ 18 w 34"/>
                <a:gd name="T39" fmla="*/ 5 h 17"/>
                <a:gd name="T40" fmla="*/ 17 w 34"/>
                <a:gd name="T41" fmla="*/ 6 h 17"/>
                <a:gd name="T42" fmla="*/ 21 w 34"/>
                <a:gd name="T43" fmla="*/ 7 h 17"/>
                <a:gd name="T44" fmla="*/ 24 w 34"/>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24" y="11"/>
                  </a:moveTo>
                  <a:cubicBezTo>
                    <a:pt x="23" y="16"/>
                    <a:pt x="15" y="17"/>
                    <a:pt x="11" y="16"/>
                  </a:cubicBezTo>
                  <a:cubicBezTo>
                    <a:pt x="6" y="16"/>
                    <a:pt x="0" y="11"/>
                    <a:pt x="6" y="7"/>
                  </a:cubicBezTo>
                  <a:cubicBezTo>
                    <a:pt x="7" y="8"/>
                    <a:pt x="7" y="8"/>
                    <a:pt x="8" y="8"/>
                  </a:cubicBezTo>
                  <a:cubicBezTo>
                    <a:pt x="8" y="8"/>
                    <a:pt x="9" y="8"/>
                    <a:pt x="9" y="9"/>
                  </a:cubicBezTo>
                  <a:cubicBezTo>
                    <a:pt x="8" y="10"/>
                    <a:pt x="7" y="10"/>
                    <a:pt x="7" y="11"/>
                  </a:cubicBezTo>
                  <a:cubicBezTo>
                    <a:pt x="7" y="14"/>
                    <a:pt x="12" y="15"/>
                    <a:pt x="14" y="15"/>
                  </a:cubicBezTo>
                  <a:cubicBezTo>
                    <a:pt x="22" y="14"/>
                    <a:pt x="24" y="8"/>
                    <a:pt x="16" y="7"/>
                  </a:cubicBezTo>
                  <a:cubicBezTo>
                    <a:pt x="15" y="7"/>
                    <a:pt x="14" y="7"/>
                    <a:pt x="12" y="6"/>
                  </a:cubicBezTo>
                  <a:cubicBezTo>
                    <a:pt x="12" y="6"/>
                    <a:pt x="11" y="5"/>
                    <a:pt x="12" y="5"/>
                  </a:cubicBezTo>
                  <a:cubicBezTo>
                    <a:pt x="15" y="4"/>
                    <a:pt x="18" y="3"/>
                    <a:pt x="21" y="2"/>
                  </a:cubicBezTo>
                  <a:cubicBezTo>
                    <a:pt x="22" y="2"/>
                    <a:pt x="23" y="1"/>
                    <a:pt x="25" y="1"/>
                  </a:cubicBezTo>
                  <a:cubicBezTo>
                    <a:pt x="26" y="0"/>
                    <a:pt x="26" y="1"/>
                    <a:pt x="26" y="2"/>
                  </a:cubicBezTo>
                  <a:cubicBezTo>
                    <a:pt x="27" y="2"/>
                    <a:pt x="27" y="2"/>
                    <a:pt x="28" y="3"/>
                  </a:cubicBezTo>
                  <a:cubicBezTo>
                    <a:pt x="30" y="4"/>
                    <a:pt x="32" y="5"/>
                    <a:pt x="33" y="6"/>
                  </a:cubicBezTo>
                  <a:cubicBezTo>
                    <a:pt x="34" y="7"/>
                    <a:pt x="33" y="7"/>
                    <a:pt x="33" y="7"/>
                  </a:cubicBezTo>
                  <a:cubicBezTo>
                    <a:pt x="32" y="8"/>
                    <a:pt x="31" y="8"/>
                    <a:pt x="30" y="7"/>
                  </a:cubicBezTo>
                  <a:cubicBezTo>
                    <a:pt x="28" y="6"/>
                    <a:pt x="26" y="3"/>
                    <a:pt x="22" y="4"/>
                  </a:cubicBezTo>
                  <a:cubicBezTo>
                    <a:pt x="21" y="4"/>
                    <a:pt x="20" y="5"/>
                    <a:pt x="20" y="5"/>
                  </a:cubicBezTo>
                  <a:cubicBezTo>
                    <a:pt x="19" y="5"/>
                    <a:pt x="19" y="5"/>
                    <a:pt x="18" y="5"/>
                  </a:cubicBezTo>
                  <a:cubicBezTo>
                    <a:pt x="18" y="5"/>
                    <a:pt x="17" y="5"/>
                    <a:pt x="17" y="6"/>
                  </a:cubicBezTo>
                  <a:cubicBezTo>
                    <a:pt x="19" y="6"/>
                    <a:pt x="20" y="6"/>
                    <a:pt x="21" y="7"/>
                  </a:cubicBezTo>
                  <a:cubicBezTo>
                    <a:pt x="23" y="7"/>
                    <a:pt x="25" y="8"/>
                    <a:pt x="24"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5" name="Freeform 329"/>
            <p:cNvSpPr>
              <a:spLocks noEditPoints="1"/>
            </p:cNvSpPr>
            <p:nvPr/>
          </p:nvSpPr>
          <p:spPr bwMode="auto">
            <a:xfrm>
              <a:off x="2263540" y="4751205"/>
              <a:ext cx="70936" cy="30266"/>
            </a:xfrm>
            <a:custGeom>
              <a:avLst/>
              <a:gdLst>
                <a:gd name="T0" fmla="*/ 30 w 75"/>
                <a:gd name="T1" fmla="*/ 18 h 32"/>
                <a:gd name="T2" fmla="*/ 56 w 75"/>
                <a:gd name="T3" fmla="*/ 2 h 32"/>
                <a:gd name="T4" fmla="*/ 14 w 75"/>
                <a:gd name="T5" fmla="*/ 5 h 32"/>
                <a:gd name="T6" fmla="*/ 30 w 75"/>
                <a:gd name="T7" fmla="*/ 18 h 32"/>
                <a:gd name="T8" fmla="*/ 8 w 75"/>
                <a:gd name="T9" fmla="*/ 2 h 32"/>
                <a:gd name="T10" fmla="*/ 70 w 75"/>
                <a:gd name="T11" fmla="*/ 0 h 32"/>
                <a:gd name="T12" fmla="*/ 75 w 75"/>
                <a:gd name="T13" fmla="*/ 2 h 32"/>
                <a:gd name="T14" fmla="*/ 35 w 75"/>
                <a:gd name="T15" fmla="*/ 21 h 32"/>
                <a:gd name="T16" fmla="*/ 43 w 75"/>
                <a:gd name="T17" fmla="*/ 26 h 32"/>
                <a:gd name="T18" fmla="*/ 35 w 75"/>
                <a:gd name="T19" fmla="*/ 29 h 32"/>
                <a:gd name="T20" fmla="*/ 30 w 75"/>
                <a:gd name="T21" fmla="*/ 24 h 32"/>
                <a:gd name="T22" fmla="*/ 16 w 75"/>
                <a:gd name="T23" fmla="*/ 32 h 32"/>
                <a:gd name="T24" fmla="*/ 8 w 75"/>
                <a:gd name="T25" fmla="*/ 29 h 32"/>
                <a:gd name="T26" fmla="*/ 24 w 75"/>
                <a:gd name="T27" fmla="*/ 21 h 32"/>
                <a:gd name="T28" fmla="*/ 0 w 75"/>
                <a:gd name="T29" fmla="*/ 5 h 32"/>
                <a:gd name="T30" fmla="*/ 8 w 75"/>
                <a:gd name="T3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2">
                  <a:moveTo>
                    <a:pt x="30" y="18"/>
                  </a:moveTo>
                  <a:lnTo>
                    <a:pt x="56" y="2"/>
                  </a:lnTo>
                  <a:lnTo>
                    <a:pt x="14" y="5"/>
                  </a:lnTo>
                  <a:lnTo>
                    <a:pt x="30" y="18"/>
                  </a:lnTo>
                  <a:close/>
                  <a:moveTo>
                    <a:pt x="8" y="2"/>
                  </a:moveTo>
                  <a:lnTo>
                    <a:pt x="70" y="0"/>
                  </a:lnTo>
                  <a:lnTo>
                    <a:pt x="75" y="2"/>
                  </a:lnTo>
                  <a:lnTo>
                    <a:pt x="35" y="21"/>
                  </a:lnTo>
                  <a:lnTo>
                    <a:pt x="43" y="26"/>
                  </a:lnTo>
                  <a:lnTo>
                    <a:pt x="35" y="29"/>
                  </a:lnTo>
                  <a:lnTo>
                    <a:pt x="30" y="24"/>
                  </a:lnTo>
                  <a:lnTo>
                    <a:pt x="16" y="32"/>
                  </a:lnTo>
                  <a:lnTo>
                    <a:pt x="8" y="29"/>
                  </a:lnTo>
                  <a:lnTo>
                    <a:pt x="24" y="21"/>
                  </a:lnTo>
                  <a:lnTo>
                    <a:pt x="0" y="5"/>
                  </a:lnTo>
                  <a:lnTo>
                    <a:pt x="8" y="2"/>
                  </a:ln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6" name="Freeform 330"/>
            <p:cNvSpPr>
              <a:spLocks noEditPoints="1"/>
            </p:cNvSpPr>
            <p:nvPr/>
          </p:nvSpPr>
          <p:spPr bwMode="auto">
            <a:xfrm>
              <a:off x="2183146" y="4695402"/>
              <a:ext cx="101202" cy="45399"/>
            </a:xfrm>
            <a:custGeom>
              <a:avLst/>
              <a:gdLst>
                <a:gd name="T0" fmla="*/ 21 w 40"/>
                <a:gd name="T1" fmla="*/ 16 h 18"/>
                <a:gd name="T2" fmla="*/ 31 w 40"/>
                <a:gd name="T3" fmla="*/ 10 h 18"/>
                <a:gd name="T4" fmla="*/ 19 w 40"/>
                <a:gd name="T5" fmla="*/ 10 h 18"/>
                <a:gd name="T6" fmla="*/ 13 w 40"/>
                <a:gd name="T7" fmla="*/ 10 h 18"/>
                <a:gd name="T8" fmla="*/ 9 w 40"/>
                <a:gd name="T9" fmla="*/ 11 h 18"/>
                <a:gd name="T10" fmla="*/ 10 w 40"/>
                <a:gd name="T11" fmla="*/ 12 h 18"/>
                <a:gd name="T12" fmla="*/ 21 w 40"/>
                <a:gd name="T13" fmla="*/ 16 h 18"/>
                <a:gd name="T14" fmla="*/ 32 w 40"/>
                <a:gd name="T15" fmla="*/ 9 h 18"/>
                <a:gd name="T16" fmla="*/ 22 w 40"/>
                <a:gd name="T17" fmla="*/ 3 h 18"/>
                <a:gd name="T18" fmla="*/ 11 w 40"/>
                <a:gd name="T19" fmla="*/ 7 h 18"/>
                <a:gd name="T20" fmla="*/ 10 w 40"/>
                <a:gd name="T21" fmla="*/ 8 h 18"/>
                <a:gd name="T22" fmla="*/ 13 w 40"/>
                <a:gd name="T23" fmla="*/ 9 h 18"/>
                <a:gd name="T24" fmla="*/ 19 w 40"/>
                <a:gd name="T25" fmla="*/ 9 h 18"/>
                <a:gd name="T26" fmla="*/ 32 w 40"/>
                <a:gd name="T27" fmla="*/ 9 h 18"/>
                <a:gd name="T28" fmla="*/ 15 w 40"/>
                <a:gd name="T29" fmla="*/ 2 h 18"/>
                <a:gd name="T30" fmla="*/ 27 w 40"/>
                <a:gd name="T31" fmla="*/ 1 h 18"/>
                <a:gd name="T32" fmla="*/ 35 w 40"/>
                <a:gd name="T33" fmla="*/ 9 h 18"/>
                <a:gd name="T34" fmla="*/ 40 w 40"/>
                <a:gd name="T35" fmla="*/ 10 h 18"/>
                <a:gd name="T36" fmla="*/ 38 w 40"/>
                <a:gd name="T37" fmla="*/ 10 h 18"/>
                <a:gd name="T38" fmla="*/ 35 w 40"/>
                <a:gd name="T39" fmla="*/ 10 h 18"/>
                <a:gd name="T40" fmla="*/ 25 w 40"/>
                <a:gd name="T41" fmla="*/ 17 h 18"/>
                <a:gd name="T42" fmla="*/ 14 w 40"/>
                <a:gd name="T43" fmla="*/ 17 h 18"/>
                <a:gd name="T44" fmla="*/ 7 w 40"/>
                <a:gd name="T45" fmla="*/ 14 h 18"/>
                <a:gd name="T46" fmla="*/ 5 w 40"/>
                <a:gd name="T47" fmla="*/ 10 h 18"/>
                <a:gd name="T48" fmla="*/ 0 w 40"/>
                <a:gd name="T49" fmla="*/ 9 h 18"/>
                <a:gd name="T50" fmla="*/ 2 w 40"/>
                <a:gd name="T51" fmla="*/ 9 h 18"/>
                <a:gd name="T52" fmla="*/ 4 w 40"/>
                <a:gd name="T53" fmla="*/ 9 h 18"/>
                <a:gd name="T54" fmla="*/ 6 w 40"/>
                <a:gd name="T55" fmla="*/ 8 h 18"/>
                <a:gd name="T56" fmla="*/ 15 w 40"/>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8">
                  <a:moveTo>
                    <a:pt x="21" y="16"/>
                  </a:moveTo>
                  <a:cubicBezTo>
                    <a:pt x="25" y="15"/>
                    <a:pt x="28" y="14"/>
                    <a:pt x="31" y="10"/>
                  </a:cubicBezTo>
                  <a:cubicBezTo>
                    <a:pt x="27" y="10"/>
                    <a:pt x="23" y="10"/>
                    <a:pt x="19" y="10"/>
                  </a:cubicBezTo>
                  <a:cubicBezTo>
                    <a:pt x="17" y="10"/>
                    <a:pt x="15" y="10"/>
                    <a:pt x="13" y="10"/>
                  </a:cubicBezTo>
                  <a:cubicBezTo>
                    <a:pt x="11" y="10"/>
                    <a:pt x="8" y="8"/>
                    <a:pt x="9" y="11"/>
                  </a:cubicBezTo>
                  <a:cubicBezTo>
                    <a:pt x="9" y="11"/>
                    <a:pt x="9" y="12"/>
                    <a:pt x="10" y="12"/>
                  </a:cubicBezTo>
                  <a:cubicBezTo>
                    <a:pt x="11" y="16"/>
                    <a:pt x="18" y="16"/>
                    <a:pt x="21" y="16"/>
                  </a:cubicBezTo>
                  <a:close/>
                  <a:moveTo>
                    <a:pt x="32" y="9"/>
                  </a:moveTo>
                  <a:cubicBezTo>
                    <a:pt x="31" y="4"/>
                    <a:pt x="26" y="3"/>
                    <a:pt x="22" y="3"/>
                  </a:cubicBezTo>
                  <a:cubicBezTo>
                    <a:pt x="19" y="3"/>
                    <a:pt x="13" y="5"/>
                    <a:pt x="11" y="7"/>
                  </a:cubicBezTo>
                  <a:cubicBezTo>
                    <a:pt x="11" y="7"/>
                    <a:pt x="10" y="8"/>
                    <a:pt x="10" y="8"/>
                  </a:cubicBezTo>
                  <a:cubicBezTo>
                    <a:pt x="8" y="10"/>
                    <a:pt x="12" y="9"/>
                    <a:pt x="13" y="9"/>
                  </a:cubicBezTo>
                  <a:cubicBezTo>
                    <a:pt x="15" y="9"/>
                    <a:pt x="17" y="9"/>
                    <a:pt x="19" y="9"/>
                  </a:cubicBezTo>
                  <a:cubicBezTo>
                    <a:pt x="24" y="9"/>
                    <a:pt x="28" y="9"/>
                    <a:pt x="32" y="9"/>
                  </a:cubicBezTo>
                  <a:close/>
                  <a:moveTo>
                    <a:pt x="15" y="2"/>
                  </a:moveTo>
                  <a:cubicBezTo>
                    <a:pt x="19" y="1"/>
                    <a:pt x="23" y="0"/>
                    <a:pt x="27" y="1"/>
                  </a:cubicBezTo>
                  <a:cubicBezTo>
                    <a:pt x="31" y="3"/>
                    <a:pt x="35" y="3"/>
                    <a:pt x="35" y="9"/>
                  </a:cubicBezTo>
                  <a:cubicBezTo>
                    <a:pt x="36" y="9"/>
                    <a:pt x="40" y="8"/>
                    <a:pt x="40" y="10"/>
                  </a:cubicBezTo>
                  <a:cubicBezTo>
                    <a:pt x="40" y="11"/>
                    <a:pt x="39" y="10"/>
                    <a:pt x="38" y="10"/>
                  </a:cubicBezTo>
                  <a:cubicBezTo>
                    <a:pt x="38" y="10"/>
                    <a:pt x="35" y="10"/>
                    <a:pt x="35" y="10"/>
                  </a:cubicBezTo>
                  <a:cubicBezTo>
                    <a:pt x="32" y="14"/>
                    <a:pt x="29" y="16"/>
                    <a:pt x="25" y="17"/>
                  </a:cubicBezTo>
                  <a:cubicBezTo>
                    <a:pt x="21" y="18"/>
                    <a:pt x="18" y="18"/>
                    <a:pt x="14" y="17"/>
                  </a:cubicBezTo>
                  <a:cubicBezTo>
                    <a:pt x="11" y="17"/>
                    <a:pt x="9" y="16"/>
                    <a:pt x="7" y="14"/>
                  </a:cubicBezTo>
                  <a:cubicBezTo>
                    <a:pt x="7" y="13"/>
                    <a:pt x="6" y="10"/>
                    <a:pt x="5" y="10"/>
                  </a:cubicBezTo>
                  <a:cubicBezTo>
                    <a:pt x="4" y="10"/>
                    <a:pt x="0" y="11"/>
                    <a:pt x="0" y="9"/>
                  </a:cubicBezTo>
                  <a:cubicBezTo>
                    <a:pt x="0" y="8"/>
                    <a:pt x="1" y="9"/>
                    <a:pt x="2" y="9"/>
                  </a:cubicBezTo>
                  <a:cubicBezTo>
                    <a:pt x="3" y="9"/>
                    <a:pt x="3" y="9"/>
                    <a:pt x="4" y="9"/>
                  </a:cubicBezTo>
                  <a:cubicBezTo>
                    <a:pt x="5" y="9"/>
                    <a:pt x="5" y="9"/>
                    <a:pt x="6" y="8"/>
                  </a:cubicBezTo>
                  <a:cubicBezTo>
                    <a:pt x="8" y="5"/>
                    <a:pt x="11" y="3"/>
                    <a:pt x="15" y="2"/>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7" name="Line 334"/>
            <p:cNvSpPr>
              <a:spLocks noChangeShapeType="1"/>
            </p:cNvSpPr>
            <p:nvPr/>
          </p:nvSpPr>
          <p:spPr bwMode="auto">
            <a:xfrm>
              <a:off x="2814950" y="3742968"/>
              <a:ext cx="689498"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Freeform 335"/>
            <p:cNvSpPr/>
            <p:nvPr/>
          </p:nvSpPr>
          <p:spPr bwMode="auto">
            <a:xfrm>
              <a:off x="3253807" y="5132368"/>
              <a:ext cx="28374" cy="72828"/>
            </a:xfrm>
            <a:custGeom>
              <a:avLst/>
              <a:gdLst>
                <a:gd name="T0" fmla="*/ 14 w 30"/>
                <a:gd name="T1" fmla="*/ 77 h 77"/>
                <a:gd name="T2" fmla="*/ 30 w 30"/>
                <a:gd name="T3" fmla="*/ 19 h 77"/>
                <a:gd name="T4" fmla="*/ 0 w 30"/>
                <a:gd name="T5" fmla="*/ 0 h 77"/>
                <a:gd name="T6" fmla="*/ 14 w 30"/>
                <a:gd name="T7" fmla="*/ 77 h 77"/>
              </a:gdLst>
              <a:ahLst/>
              <a:cxnLst>
                <a:cxn ang="0">
                  <a:pos x="T0" y="T1"/>
                </a:cxn>
                <a:cxn ang="0">
                  <a:pos x="T2" y="T3"/>
                </a:cxn>
                <a:cxn ang="0">
                  <a:pos x="T4" y="T5"/>
                </a:cxn>
                <a:cxn ang="0">
                  <a:pos x="T6" y="T7"/>
                </a:cxn>
              </a:cxnLst>
              <a:rect l="0" t="0" r="r" b="b"/>
              <a:pathLst>
                <a:path w="30" h="77">
                  <a:moveTo>
                    <a:pt x="14" y="77"/>
                  </a:moveTo>
                  <a:lnTo>
                    <a:pt x="30" y="19"/>
                  </a:lnTo>
                  <a:lnTo>
                    <a:pt x="0" y="0"/>
                  </a:lnTo>
                  <a:lnTo>
                    <a:pt x="14" y="7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9" name="Freeform 336"/>
            <p:cNvSpPr/>
            <p:nvPr/>
          </p:nvSpPr>
          <p:spPr bwMode="auto">
            <a:xfrm>
              <a:off x="3208408" y="4801333"/>
              <a:ext cx="60532" cy="78503"/>
            </a:xfrm>
            <a:custGeom>
              <a:avLst/>
              <a:gdLst>
                <a:gd name="T0" fmla="*/ 3 w 24"/>
                <a:gd name="T1" fmla="*/ 13 h 31"/>
                <a:gd name="T2" fmla="*/ 5 w 24"/>
                <a:gd name="T3" fmla="*/ 15 h 31"/>
                <a:gd name="T4" fmla="*/ 6 w 24"/>
                <a:gd name="T5" fmla="*/ 16 h 31"/>
                <a:gd name="T6" fmla="*/ 7 w 24"/>
                <a:gd name="T7" fmla="*/ 17 h 31"/>
                <a:gd name="T8" fmla="*/ 6 w 24"/>
                <a:gd name="T9" fmla="*/ 19 h 31"/>
                <a:gd name="T10" fmla="*/ 3 w 24"/>
                <a:gd name="T11" fmla="*/ 18 h 31"/>
                <a:gd name="T12" fmla="*/ 0 w 24"/>
                <a:gd name="T13" fmla="*/ 8 h 31"/>
                <a:gd name="T14" fmla="*/ 10 w 24"/>
                <a:gd name="T15" fmla="*/ 7 h 31"/>
                <a:gd name="T16" fmla="*/ 18 w 24"/>
                <a:gd name="T17" fmla="*/ 21 h 31"/>
                <a:gd name="T18" fmla="*/ 20 w 24"/>
                <a:gd name="T19" fmla="*/ 24 h 31"/>
                <a:gd name="T20" fmla="*/ 20 w 24"/>
                <a:gd name="T21" fmla="*/ 22 h 31"/>
                <a:gd name="T22" fmla="*/ 20 w 24"/>
                <a:gd name="T23" fmla="*/ 19 h 31"/>
                <a:gd name="T24" fmla="*/ 20 w 24"/>
                <a:gd name="T25" fmla="*/ 11 h 31"/>
                <a:gd name="T26" fmla="*/ 23 w 24"/>
                <a:gd name="T27" fmla="*/ 13 h 31"/>
                <a:gd name="T28" fmla="*/ 23 w 24"/>
                <a:gd name="T29" fmla="*/ 15 h 31"/>
                <a:gd name="T30" fmla="*/ 23 w 24"/>
                <a:gd name="T31" fmla="*/ 19 h 31"/>
                <a:gd name="T32" fmla="*/ 23 w 24"/>
                <a:gd name="T33" fmla="*/ 26 h 31"/>
                <a:gd name="T34" fmla="*/ 21 w 24"/>
                <a:gd name="T35" fmla="*/ 30 h 31"/>
                <a:gd name="T36" fmla="*/ 20 w 24"/>
                <a:gd name="T37" fmla="*/ 28 h 31"/>
                <a:gd name="T38" fmla="*/ 15 w 24"/>
                <a:gd name="T39" fmla="*/ 20 h 31"/>
                <a:gd name="T40" fmla="*/ 6 w 24"/>
                <a:gd name="T41" fmla="*/ 6 h 31"/>
                <a:gd name="T42" fmla="*/ 2 w 24"/>
                <a:gd name="T43" fmla="*/ 9 h 31"/>
                <a:gd name="T44" fmla="*/ 3 w 24"/>
                <a:gd name="T4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3" y="13"/>
                  </a:moveTo>
                  <a:cubicBezTo>
                    <a:pt x="4" y="14"/>
                    <a:pt x="4" y="15"/>
                    <a:pt x="5" y="15"/>
                  </a:cubicBezTo>
                  <a:cubicBezTo>
                    <a:pt x="5" y="16"/>
                    <a:pt x="5" y="16"/>
                    <a:pt x="6" y="16"/>
                  </a:cubicBezTo>
                  <a:cubicBezTo>
                    <a:pt x="6" y="17"/>
                    <a:pt x="7" y="16"/>
                    <a:pt x="7" y="17"/>
                  </a:cubicBezTo>
                  <a:cubicBezTo>
                    <a:pt x="6" y="18"/>
                    <a:pt x="6" y="18"/>
                    <a:pt x="6" y="19"/>
                  </a:cubicBezTo>
                  <a:cubicBezTo>
                    <a:pt x="6" y="21"/>
                    <a:pt x="4" y="18"/>
                    <a:pt x="3" y="18"/>
                  </a:cubicBezTo>
                  <a:cubicBezTo>
                    <a:pt x="1" y="15"/>
                    <a:pt x="0" y="12"/>
                    <a:pt x="0" y="8"/>
                  </a:cubicBezTo>
                  <a:cubicBezTo>
                    <a:pt x="0" y="0"/>
                    <a:pt x="6" y="1"/>
                    <a:pt x="10" y="7"/>
                  </a:cubicBezTo>
                  <a:cubicBezTo>
                    <a:pt x="13" y="11"/>
                    <a:pt x="16" y="16"/>
                    <a:pt x="18" y="21"/>
                  </a:cubicBezTo>
                  <a:cubicBezTo>
                    <a:pt x="18" y="22"/>
                    <a:pt x="19" y="23"/>
                    <a:pt x="20" y="24"/>
                  </a:cubicBezTo>
                  <a:cubicBezTo>
                    <a:pt x="20" y="25"/>
                    <a:pt x="20" y="23"/>
                    <a:pt x="20" y="22"/>
                  </a:cubicBezTo>
                  <a:cubicBezTo>
                    <a:pt x="20" y="21"/>
                    <a:pt x="20" y="20"/>
                    <a:pt x="20" y="19"/>
                  </a:cubicBezTo>
                  <a:cubicBezTo>
                    <a:pt x="20" y="16"/>
                    <a:pt x="20" y="14"/>
                    <a:pt x="20" y="11"/>
                  </a:cubicBezTo>
                  <a:cubicBezTo>
                    <a:pt x="21" y="12"/>
                    <a:pt x="22" y="12"/>
                    <a:pt x="23" y="13"/>
                  </a:cubicBezTo>
                  <a:cubicBezTo>
                    <a:pt x="24" y="13"/>
                    <a:pt x="23" y="14"/>
                    <a:pt x="23" y="15"/>
                  </a:cubicBezTo>
                  <a:cubicBezTo>
                    <a:pt x="23" y="16"/>
                    <a:pt x="23" y="17"/>
                    <a:pt x="23" y="19"/>
                  </a:cubicBezTo>
                  <a:cubicBezTo>
                    <a:pt x="23" y="21"/>
                    <a:pt x="23" y="24"/>
                    <a:pt x="23" y="26"/>
                  </a:cubicBezTo>
                  <a:cubicBezTo>
                    <a:pt x="22" y="28"/>
                    <a:pt x="23" y="31"/>
                    <a:pt x="21" y="30"/>
                  </a:cubicBezTo>
                  <a:cubicBezTo>
                    <a:pt x="21" y="29"/>
                    <a:pt x="20" y="28"/>
                    <a:pt x="20" y="28"/>
                  </a:cubicBezTo>
                  <a:cubicBezTo>
                    <a:pt x="18" y="26"/>
                    <a:pt x="16" y="23"/>
                    <a:pt x="15" y="20"/>
                  </a:cubicBezTo>
                  <a:cubicBezTo>
                    <a:pt x="13" y="16"/>
                    <a:pt x="11" y="9"/>
                    <a:pt x="6" y="6"/>
                  </a:cubicBezTo>
                  <a:cubicBezTo>
                    <a:pt x="4" y="4"/>
                    <a:pt x="2" y="6"/>
                    <a:pt x="2" y="9"/>
                  </a:cubicBezTo>
                  <a:cubicBezTo>
                    <a:pt x="2" y="10"/>
                    <a:pt x="2" y="12"/>
                    <a:pt x="3" y="1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0" name="Freeform 337"/>
            <p:cNvSpPr/>
            <p:nvPr/>
          </p:nvSpPr>
          <p:spPr bwMode="auto">
            <a:xfrm>
              <a:off x="3208408" y="4751205"/>
              <a:ext cx="63370" cy="77557"/>
            </a:xfrm>
            <a:custGeom>
              <a:avLst/>
              <a:gdLst>
                <a:gd name="T0" fmla="*/ 7 w 25"/>
                <a:gd name="T1" fmla="*/ 6 h 31"/>
                <a:gd name="T2" fmla="*/ 3 w 25"/>
                <a:gd name="T3" fmla="*/ 8 h 31"/>
                <a:gd name="T4" fmla="*/ 4 w 25"/>
                <a:gd name="T5" fmla="*/ 13 h 31"/>
                <a:gd name="T6" fmla="*/ 6 w 25"/>
                <a:gd name="T7" fmla="*/ 15 h 31"/>
                <a:gd name="T8" fmla="*/ 7 w 25"/>
                <a:gd name="T9" fmla="*/ 17 h 31"/>
                <a:gd name="T10" fmla="*/ 7 w 25"/>
                <a:gd name="T11" fmla="*/ 19 h 31"/>
                <a:gd name="T12" fmla="*/ 4 w 25"/>
                <a:gd name="T13" fmla="*/ 17 h 31"/>
                <a:gd name="T14" fmla="*/ 1 w 25"/>
                <a:gd name="T15" fmla="*/ 8 h 31"/>
                <a:gd name="T16" fmla="*/ 11 w 25"/>
                <a:gd name="T17" fmla="*/ 6 h 31"/>
                <a:gd name="T18" fmla="*/ 19 w 25"/>
                <a:gd name="T19" fmla="*/ 21 h 31"/>
                <a:gd name="T20" fmla="*/ 20 w 25"/>
                <a:gd name="T21" fmla="*/ 24 h 31"/>
                <a:gd name="T22" fmla="*/ 21 w 25"/>
                <a:gd name="T23" fmla="*/ 22 h 31"/>
                <a:gd name="T24" fmla="*/ 21 w 25"/>
                <a:gd name="T25" fmla="*/ 18 h 31"/>
                <a:gd name="T26" fmla="*/ 21 w 25"/>
                <a:gd name="T27" fmla="*/ 11 h 31"/>
                <a:gd name="T28" fmla="*/ 24 w 25"/>
                <a:gd name="T29" fmla="*/ 12 h 31"/>
                <a:gd name="T30" fmla="*/ 24 w 25"/>
                <a:gd name="T31" fmla="*/ 14 h 31"/>
                <a:gd name="T32" fmla="*/ 24 w 25"/>
                <a:gd name="T33" fmla="*/ 18 h 31"/>
                <a:gd name="T34" fmla="*/ 23 w 25"/>
                <a:gd name="T35" fmla="*/ 26 h 31"/>
                <a:gd name="T36" fmla="*/ 22 w 25"/>
                <a:gd name="T37" fmla="*/ 29 h 31"/>
                <a:gd name="T38" fmla="*/ 20 w 25"/>
                <a:gd name="T39" fmla="*/ 27 h 31"/>
                <a:gd name="T40" fmla="*/ 16 w 25"/>
                <a:gd name="T41" fmla="*/ 20 h 31"/>
                <a:gd name="T42" fmla="*/ 7 w 25"/>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7" y="6"/>
                  </a:moveTo>
                  <a:cubicBezTo>
                    <a:pt x="5" y="4"/>
                    <a:pt x="3" y="5"/>
                    <a:pt x="3" y="8"/>
                  </a:cubicBezTo>
                  <a:cubicBezTo>
                    <a:pt x="3" y="10"/>
                    <a:pt x="3" y="11"/>
                    <a:pt x="4" y="13"/>
                  </a:cubicBezTo>
                  <a:cubicBezTo>
                    <a:pt x="4" y="14"/>
                    <a:pt x="5" y="14"/>
                    <a:pt x="6" y="15"/>
                  </a:cubicBezTo>
                  <a:cubicBezTo>
                    <a:pt x="6" y="16"/>
                    <a:pt x="8" y="15"/>
                    <a:pt x="7" y="17"/>
                  </a:cubicBezTo>
                  <a:cubicBezTo>
                    <a:pt x="7" y="17"/>
                    <a:pt x="7" y="18"/>
                    <a:pt x="7" y="19"/>
                  </a:cubicBezTo>
                  <a:cubicBezTo>
                    <a:pt x="7" y="21"/>
                    <a:pt x="5" y="18"/>
                    <a:pt x="4" y="17"/>
                  </a:cubicBezTo>
                  <a:cubicBezTo>
                    <a:pt x="2" y="14"/>
                    <a:pt x="1" y="11"/>
                    <a:pt x="1" y="8"/>
                  </a:cubicBezTo>
                  <a:cubicBezTo>
                    <a:pt x="0" y="0"/>
                    <a:pt x="7" y="0"/>
                    <a:pt x="11" y="6"/>
                  </a:cubicBezTo>
                  <a:cubicBezTo>
                    <a:pt x="14" y="11"/>
                    <a:pt x="16" y="16"/>
                    <a:pt x="19" y="21"/>
                  </a:cubicBezTo>
                  <a:cubicBezTo>
                    <a:pt x="19" y="22"/>
                    <a:pt x="20" y="23"/>
                    <a:pt x="20" y="24"/>
                  </a:cubicBezTo>
                  <a:cubicBezTo>
                    <a:pt x="21" y="25"/>
                    <a:pt x="21" y="22"/>
                    <a:pt x="21" y="22"/>
                  </a:cubicBezTo>
                  <a:cubicBezTo>
                    <a:pt x="21" y="20"/>
                    <a:pt x="21" y="19"/>
                    <a:pt x="21" y="18"/>
                  </a:cubicBezTo>
                  <a:cubicBezTo>
                    <a:pt x="21" y="16"/>
                    <a:pt x="21" y="13"/>
                    <a:pt x="21" y="11"/>
                  </a:cubicBezTo>
                  <a:cubicBezTo>
                    <a:pt x="22" y="11"/>
                    <a:pt x="23" y="12"/>
                    <a:pt x="24" y="12"/>
                  </a:cubicBezTo>
                  <a:cubicBezTo>
                    <a:pt x="25" y="13"/>
                    <a:pt x="24" y="14"/>
                    <a:pt x="24" y="14"/>
                  </a:cubicBezTo>
                  <a:cubicBezTo>
                    <a:pt x="24" y="16"/>
                    <a:pt x="24" y="17"/>
                    <a:pt x="24" y="18"/>
                  </a:cubicBezTo>
                  <a:cubicBezTo>
                    <a:pt x="24" y="21"/>
                    <a:pt x="23" y="23"/>
                    <a:pt x="23" y="26"/>
                  </a:cubicBezTo>
                  <a:cubicBezTo>
                    <a:pt x="23" y="27"/>
                    <a:pt x="24" y="31"/>
                    <a:pt x="22" y="29"/>
                  </a:cubicBezTo>
                  <a:cubicBezTo>
                    <a:pt x="21" y="29"/>
                    <a:pt x="21" y="28"/>
                    <a:pt x="20" y="27"/>
                  </a:cubicBezTo>
                  <a:cubicBezTo>
                    <a:pt x="18" y="25"/>
                    <a:pt x="17" y="22"/>
                    <a:pt x="16" y="20"/>
                  </a:cubicBezTo>
                  <a:cubicBezTo>
                    <a:pt x="14" y="16"/>
                    <a:pt x="12" y="9"/>
                    <a:pt x="7"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1" name="Freeform 338"/>
            <p:cNvSpPr/>
            <p:nvPr/>
          </p:nvSpPr>
          <p:spPr bwMode="auto">
            <a:xfrm>
              <a:off x="3037216" y="4793767"/>
              <a:ext cx="54857" cy="45399"/>
            </a:xfrm>
            <a:custGeom>
              <a:avLst/>
              <a:gdLst>
                <a:gd name="T0" fmla="*/ 7 w 22"/>
                <a:gd name="T1" fmla="*/ 11 h 18"/>
                <a:gd name="T2" fmla="*/ 7 w 22"/>
                <a:gd name="T3" fmla="*/ 15 h 18"/>
                <a:gd name="T4" fmla="*/ 4 w 22"/>
                <a:gd name="T5" fmla="*/ 11 h 18"/>
                <a:gd name="T6" fmla="*/ 0 w 22"/>
                <a:gd name="T7" fmla="*/ 3 h 18"/>
                <a:gd name="T8" fmla="*/ 0 w 22"/>
                <a:gd name="T9" fmla="*/ 1 h 18"/>
                <a:gd name="T10" fmla="*/ 0 w 22"/>
                <a:gd name="T11" fmla="*/ 1 h 18"/>
                <a:gd name="T12" fmla="*/ 1 w 22"/>
                <a:gd name="T13" fmla="*/ 1 h 18"/>
                <a:gd name="T14" fmla="*/ 2 w 22"/>
                <a:gd name="T15" fmla="*/ 2 h 18"/>
                <a:gd name="T16" fmla="*/ 6 w 22"/>
                <a:gd name="T17" fmla="*/ 4 h 18"/>
                <a:gd name="T18" fmla="*/ 22 w 22"/>
                <a:gd name="T19" fmla="*/ 14 h 18"/>
                <a:gd name="T20" fmla="*/ 22 w 22"/>
                <a:gd name="T21" fmla="*/ 16 h 18"/>
                <a:gd name="T22" fmla="*/ 22 w 22"/>
                <a:gd name="T23" fmla="*/ 17 h 18"/>
                <a:gd name="T24" fmla="*/ 21 w 22"/>
                <a:gd name="T25" fmla="*/ 17 h 18"/>
                <a:gd name="T26" fmla="*/ 19 w 22"/>
                <a:gd name="T27" fmla="*/ 16 h 18"/>
                <a:gd name="T28" fmla="*/ 17 w 22"/>
                <a:gd name="T29" fmla="*/ 14 h 18"/>
                <a:gd name="T30" fmla="*/ 9 w 22"/>
                <a:gd name="T31" fmla="*/ 9 h 18"/>
                <a:gd name="T32" fmla="*/ 5 w 22"/>
                <a:gd name="T33" fmla="*/ 7 h 18"/>
                <a:gd name="T34" fmla="*/ 6 w 22"/>
                <a:gd name="T35" fmla="*/ 8 h 18"/>
                <a:gd name="T36" fmla="*/ 7 w 22"/>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8">
                  <a:moveTo>
                    <a:pt x="7" y="11"/>
                  </a:moveTo>
                  <a:cubicBezTo>
                    <a:pt x="7" y="12"/>
                    <a:pt x="9" y="16"/>
                    <a:pt x="7" y="15"/>
                  </a:cubicBezTo>
                  <a:cubicBezTo>
                    <a:pt x="6" y="14"/>
                    <a:pt x="5" y="13"/>
                    <a:pt x="4" y="11"/>
                  </a:cubicBezTo>
                  <a:cubicBezTo>
                    <a:pt x="3" y="8"/>
                    <a:pt x="2" y="5"/>
                    <a:pt x="0" y="3"/>
                  </a:cubicBezTo>
                  <a:cubicBezTo>
                    <a:pt x="0" y="2"/>
                    <a:pt x="0" y="2"/>
                    <a:pt x="0" y="1"/>
                  </a:cubicBezTo>
                  <a:cubicBezTo>
                    <a:pt x="0" y="1"/>
                    <a:pt x="0" y="1"/>
                    <a:pt x="0" y="1"/>
                  </a:cubicBezTo>
                  <a:cubicBezTo>
                    <a:pt x="0" y="0"/>
                    <a:pt x="0" y="1"/>
                    <a:pt x="1" y="1"/>
                  </a:cubicBezTo>
                  <a:cubicBezTo>
                    <a:pt x="1" y="1"/>
                    <a:pt x="2" y="2"/>
                    <a:pt x="2" y="2"/>
                  </a:cubicBezTo>
                  <a:cubicBezTo>
                    <a:pt x="4" y="3"/>
                    <a:pt x="5" y="4"/>
                    <a:pt x="6" y="4"/>
                  </a:cubicBezTo>
                  <a:cubicBezTo>
                    <a:pt x="11" y="8"/>
                    <a:pt x="17" y="11"/>
                    <a:pt x="22" y="14"/>
                  </a:cubicBezTo>
                  <a:cubicBezTo>
                    <a:pt x="22" y="15"/>
                    <a:pt x="22" y="16"/>
                    <a:pt x="22" y="16"/>
                  </a:cubicBezTo>
                  <a:cubicBezTo>
                    <a:pt x="22" y="17"/>
                    <a:pt x="22" y="17"/>
                    <a:pt x="22" y="17"/>
                  </a:cubicBezTo>
                  <a:cubicBezTo>
                    <a:pt x="22" y="18"/>
                    <a:pt x="21" y="17"/>
                    <a:pt x="21" y="17"/>
                  </a:cubicBezTo>
                  <a:cubicBezTo>
                    <a:pt x="20" y="16"/>
                    <a:pt x="20" y="16"/>
                    <a:pt x="19" y="16"/>
                  </a:cubicBezTo>
                  <a:cubicBezTo>
                    <a:pt x="19" y="15"/>
                    <a:pt x="18" y="15"/>
                    <a:pt x="17" y="14"/>
                  </a:cubicBezTo>
                  <a:cubicBezTo>
                    <a:pt x="14" y="12"/>
                    <a:pt x="11" y="11"/>
                    <a:pt x="9" y="9"/>
                  </a:cubicBezTo>
                  <a:cubicBezTo>
                    <a:pt x="7" y="8"/>
                    <a:pt x="4" y="5"/>
                    <a:pt x="5" y="7"/>
                  </a:cubicBezTo>
                  <a:cubicBezTo>
                    <a:pt x="5" y="8"/>
                    <a:pt x="5" y="8"/>
                    <a:pt x="6" y="8"/>
                  </a:cubicBezTo>
                  <a:cubicBezTo>
                    <a:pt x="6" y="9"/>
                    <a:pt x="6" y="10"/>
                    <a:pt x="7"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2" name="Freeform 339"/>
            <p:cNvSpPr>
              <a:spLocks noEditPoints="1"/>
            </p:cNvSpPr>
            <p:nvPr/>
          </p:nvSpPr>
          <p:spPr bwMode="auto">
            <a:xfrm>
              <a:off x="3037216" y="4736072"/>
              <a:ext cx="62424" cy="68099"/>
            </a:xfrm>
            <a:custGeom>
              <a:avLst/>
              <a:gdLst>
                <a:gd name="T0" fmla="*/ 15 w 25"/>
                <a:gd name="T1" fmla="*/ 21 h 27"/>
                <a:gd name="T2" fmla="*/ 21 w 25"/>
                <a:gd name="T3" fmla="*/ 18 h 27"/>
                <a:gd name="T4" fmla="*/ 16 w 25"/>
                <a:gd name="T5" fmla="*/ 11 h 27"/>
                <a:gd name="T6" fmla="*/ 11 w 25"/>
                <a:gd name="T7" fmla="*/ 14 h 27"/>
                <a:gd name="T8" fmla="*/ 15 w 25"/>
                <a:gd name="T9" fmla="*/ 21 h 27"/>
                <a:gd name="T10" fmla="*/ 10 w 25"/>
                <a:gd name="T11" fmla="*/ 17 h 27"/>
                <a:gd name="T12" fmla="*/ 8 w 25"/>
                <a:gd name="T13" fmla="*/ 11 h 27"/>
                <a:gd name="T14" fmla="*/ 12 w 25"/>
                <a:gd name="T15" fmla="*/ 6 h 27"/>
                <a:gd name="T16" fmla="*/ 22 w 25"/>
                <a:gd name="T17" fmla="*/ 14 h 27"/>
                <a:gd name="T18" fmla="*/ 20 w 25"/>
                <a:gd name="T19" fmla="*/ 26 h 27"/>
                <a:gd name="T20" fmla="*/ 9 w 25"/>
                <a:gd name="T21" fmla="*/ 20 h 27"/>
                <a:gd name="T22" fmla="*/ 1 w 25"/>
                <a:gd name="T23" fmla="*/ 10 h 27"/>
                <a:gd name="T24" fmla="*/ 6 w 25"/>
                <a:gd name="T25" fmla="*/ 2 h 27"/>
                <a:gd name="T26" fmla="*/ 6 w 25"/>
                <a:gd name="T27" fmla="*/ 4 h 27"/>
                <a:gd name="T28" fmla="*/ 6 w 25"/>
                <a:gd name="T29" fmla="*/ 6 h 27"/>
                <a:gd name="T30" fmla="*/ 4 w 25"/>
                <a:gd name="T31" fmla="*/ 6 h 27"/>
                <a:gd name="T32" fmla="*/ 4 w 25"/>
                <a:gd name="T33" fmla="*/ 12 h 27"/>
                <a:gd name="T34" fmla="*/ 8 w 25"/>
                <a:gd name="T35" fmla="*/ 17 h 27"/>
                <a:gd name="T36" fmla="*/ 11 w 25"/>
                <a:gd name="T37" fmla="*/ 19 h 27"/>
                <a:gd name="T38" fmla="*/ 10 w 25"/>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5" y="21"/>
                  </a:moveTo>
                  <a:cubicBezTo>
                    <a:pt x="19" y="23"/>
                    <a:pt x="21" y="22"/>
                    <a:pt x="21" y="18"/>
                  </a:cubicBezTo>
                  <a:cubicBezTo>
                    <a:pt x="20" y="15"/>
                    <a:pt x="19" y="13"/>
                    <a:pt x="16" y="11"/>
                  </a:cubicBezTo>
                  <a:cubicBezTo>
                    <a:pt x="13" y="9"/>
                    <a:pt x="10" y="11"/>
                    <a:pt x="11" y="14"/>
                  </a:cubicBezTo>
                  <a:cubicBezTo>
                    <a:pt x="11" y="18"/>
                    <a:pt x="13" y="20"/>
                    <a:pt x="15" y="21"/>
                  </a:cubicBezTo>
                  <a:close/>
                  <a:moveTo>
                    <a:pt x="10" y="17"/>
                  </a:moveTo>
                  <a:cubicBezTo>
                    <a:pt x="9" y="15"/>
                    <a:pt x="8" y="13"/>
                    <a:pt x="8" y="11"/>
                  </a:cubicBezTo>
                  <a:cubicBezTo>
                    <a:pt x="8" y="9"/>
                    <a:pt x="9" y="6"/>
                    <a:pt x="12" y="6"/>
                  </a:cubicBezTo>
                  <a:cubicBezTo>
                    <a:pt x="16" y="6"/>
                    <a:pt x="20" y="11"/>
                    <a:pt x="22" y="14"/>
                  </a:cubicBezTo>
                  <a:cubicBezTo>
                    <a:pt x="23" y="18"/>
                    <a:pt x="25" y="24"/>
                    <a:pt x="20" y="26"/>
                  </a:cubicBezTo>
                  <a:cubicBezTo>
                    <a:pt x="16" y="27"/>
                    <a:pt x="11" y="22"/>
                    <a:pt x="9" y="20"/>
                  </a:cubicBezTo>
                  <a:cubicBezTo>
                    <a:pt x="5" y="18"/>
                    <a:pt x="2" y="15"/>
                    <a:pt x="1" y="10"/>
                  </a:cubicBezTo>
                  <a:cubicBezTo>
                    <a:pt x="0" y="6"/>
                    <a:pt x="0" y="0"/>
                    <a:pt x="6" y="2"/>
                  </a:cubicBezTo>
                  <a:cubicBezTo>
                    <a:pt x="6" y="3"/>
                    <a:pt x="6" y="3"/>
                    <a:pt x="6" y="4"/>
                  </a:cubicBezTo>
                  <a:cubicBezTo>
                    <a:pt x="6" y="5"/>
                    <a:pt x="7" y="6"/>
                    <a:pt x="6" y="6"/>
                  </a:cubicBezTo>
                  <a:cubicBezTo>
                    <a:pt x="5" y="5"/>
                    <a:pt x="5" y="5"/>
                    <a:pt x="4" y="6"/>
                  </a:cubicBezTo>
                  <a:cubicBezTo>
                    <a:pt x="2" y="7"/>
                    <a:pt x="3" y="11"/>
                    <a:pt x="4" y="12"/>
                  </a:cubicBezTo>
                  <a:cubicBezTo>
                    <a:pt x="5" y="14"/>
                    <a:pt x="6" y="15"/>
                    <a:pt x="8" y="17"/>
                  </a:cubicBezTo>
                  <a:cubicBezTo>
                    <a:pt x="9" y="17"/>
                    <a:pt x="10" y="18"/>
                    <a:pt x="11" y="19"/>
                  </a:cubicBezTo>
                  <a:cubicBezTo>
                    <a:pt x="12" y="20"/>
                    <a:pt x="10" y="18"/>
                    <a:pt x="10" y="17"/>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3" name="Line 340"/>
            <p:cNvSpPr>
              <a:spLocks noChangeShapeType="1"/>
            </p:cNvSpPr>
            <p:nvPr/>
          </p:nvSpPr>
          <p:spPr bwMode="auto">
            <a:xfrm flipV="1">
              <a:off x="2054516" y="4459895"/>
              <a:ext cx="331035" cy="1598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cxnSp>
          <p:nvCxnSpPr>
            <p:cNvPr id="184" name="直接连接符 183"/>
            <p:cNvCxnSpPr>
              <a:stCxn id="80" idx="5"/>
              <a:endCxn id="80" idx="16"/>
            </p:cNvCxnSpPr>
            <p:nvPr/>
          </p:nvCxnSpPr>
          <p:spPr>
            <a:xfrm flipH="1" flipV="1">
              <a:off x="2789320" y="3151502"/>
              <a:ext cx="22792" cy="13092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78" idx="13"/>
              <a:endCxn id="73" idx="8"/>
            </p:cNvCxnSpPr>
            <p:nvPr/>
          </p:nvCxnSpPr>
          <p:spPr>
            <a:xfrm flipH="1" flipV="1">
              <a:off x="2922772" y="3214574"/>
              <a:ext cx="32942" cy="1211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76" idx="7"/>
              <a:endCxn id="76" idx="17"/>
            </p:cNvCxnSpPr>
            <p:nvPr/>
          </p:nvCxnSpPr>
          <p:spPr>
            <a:xfrm flipH="1" flipV="1">
              <a:off x="2612791" y="3106089"/>
              <a:ext cx="37771" cy="12084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Freeform 267"/>
            <p:cNvSpPr/>
            <p:nvPr/>
          </p:nvSpPr>
          <p:spPr bwMode="auto">
            <a:xfrm>
              <a:off x="2207666" y="3586312"/>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188" name="直接连接符 187"/>
          <p:cNvCxnSpPr/>
          <p:nvPr/>
        </p:nvCxnSpPr>
        <p:spPr>
          <a:xfrm flipV="1">
            <a:off x="2901007" y="1997173"/>
            <a:ext cx="0" cy="108260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2901007" y="3594088"/>
            <a:ext cx="0" cy="1079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V="1">
            <a:off x="2901007" y="3402913"/>
            <a:ext cx="0" cy="15479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V="1">
            <a:off x="2901007" y="3116151"/>
            <a:ext cx="0" cy="247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2" name="组合 191"/>
          <p:cNvGrpSpPr/>
          <p:nvPr/>
        </p:nvGrpSpPr>
        <p:grpSpPr>
          <a:xfrm>
            <a:off x="2739647" y="2125251"/>
            <a:ext cx="1886123" cy="72889"/>
            <a:chOff x="5520779" y="1384303"/>
            <a:chExt cx="1766341" cy="68260"/>
          </a:xfrm>
        </p:grpSpPr>
        <p:cxnSp>
          <p:nvCxnSpPr>
            <p:cNvPr id="193" name="直接连接符 192"/>
            <p:cNvCxnSpPr/>
            <p:nvPr/>
          </p:nvCxnSpPr>
          <p:spPr>
            <a:xfrm>
              <a:off x="5520779" y="1418433"/>
              <a:ext cx="1698273"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4" name="等腰三角形 193"/>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99" name="组合 198"/>
          <p:cNvGrpSpPr/>
          <p:nvPr/>
        </p:nvGrpSpPr>
        <p:grpSpPr>
          <a:xfrm>
            <a:off x="2758600" y="4488266"/>
            <a:ext cx="6705870" cy="72889"/>
            <a:chOff x="1007120" y="1384303"/>
            <a:chExt cx="6280000" cy="68260"/>
          </a:xfrm>
        </p:grpSpPr>
        <p:cxnSp>
          <p:nvCxnSpPr>
            <p:cNvPr id="200" name="直接连接符 199"/>
            <p:cNvCxnSpPr/>
            <p:nvPr/>
          </p:nvCxnSpPr>
          <p:spPr>
            <a:xfrm>
              <a:off x="1007120" y="1418433"/>
              <a:ext cx="62119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等腰三角形 200"/>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5" name="Text Box 41"/>
          <p:cNvSpPr txBox="1">
            <a:spLocks noChangeArrowheads="1"/>
          </p:cNvSpPr>
          <p:nvPr/>
        </p:nvSpPr>
        <p:spPr bwMode="auto">
          <a:xfrm>
            <a:off x="4982185" y="3499075"/>
            <a:ext cx="19709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zh-CN" sz="1200" dirty="0">
                <a:solidFill>
                  <a:schemeClr val="bg1"/>
                </a:solidFill>
                <a:latin typeface="微软雅黑" panose="020B0503020204020204" pitchFamily="34" charset="-122"/>
                <a:ea typeface="微软雅黑" panose="020B0503020204020204" pitchFamily="34" charset="-122"/>
              </a:rPr>
              <a:t>YOUR </a:t>
            </a:r>
            <a:r>
              <a:rPr lang="en-US" altLang="zh-CN" sz="1200" dirty="0">
                <a:solidFill>
                  <a:schemeClr val="bg1"/>
                </a:solidFill>
                <a:latin typeface="微软雅黑" panose="020B0503020204020204" pitchFamily="34" charset="-122"/>
                <a:ea typeface="微软雅黑" panose="020B0503020204020204" pitchFamily="34" charset="-122"/>
              </a:rPr>
              <a:t>GREAT</a:t>
            </a:r>
            <a:r>
              <a:rPr lang="zh-CN" altLang="zh-CN" sz="1200" dirty="0">
                <a:solidFill>
                  <a:schemeClr val="bg1"/>
                </a:solidFill>
                <a:latin typeface="微软雅黑" panose="020B0503020204020204" pitchFamily="34" charset="-122"/>
                <a:ea typeface="微软雅黑" panose="020B0503020204020204" pitchFamily="34" charset="-122"/>
              </a:rPr>
              <a:t> T</a:t>
            </a:r>
            <a:r>
              <a:rPr lang="en-US" altLang="zh-CN" sz="1200" dirty="0">
                <a:solidFill>
                  <a:schemeClr val="bg1"/>
                </a:solidFill>
                <a:latin typeface="微软雅黑" panose="020B0503020204020204" pitchFamily="34" charset="-122"/>
                <a:ea typeface="微软雅黑" panose="020B0503020204020204" pitchFamily="34" charset="-122"/>
              </a:rPr>
              <a:t>ITLE</a:t>
            </a:r>
            <a:r>
              <a:rPr lang="zh-CN" altLang="zh-CN" sz="1200" dirty="0">
                <a:solidFill>
                  <a:schemeClr val="bg1"/>
                </a:solidFill>
                <a:latin typeface="微软雅黑" panose="020B0503020204020204" pitchFamily="34" charset="-122"/>
                <a:ea typeface="微软雅黑" panose="020B0503020204020204" pitchFamily="34" charset="-122"/>
              </a:rPr>
              <a:t> HERE</a:t>
            </a:r>
          </a:p>
        </p:txBody>
      </p:sp>
      <p:sp>
        <p:nvSpPr>
          <p:cNvPr id="206" name="Text Box 41"/>
          <p:cNvSpPr txBox="1">
            <a:spLocks noChangeArrowheads="1"/>
          </p:cNvSpPr>
          <p:nvPr/>
        </p:nvSpPr>
        <p:spPr bwMode="auto">
          <a:xfrm>
            <a:off x="4982185" y="2858869"/>
            <a:ext cx="52629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此处添加过渡页标题文本</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207" name="TextBox 24"/>
          <p:cNvSpPr txBox="1"/>
          <p:nvPr/>
        </p:nvSpPr>
        <p:spPr>
          <a:xfrm>
            <a:off x="4982186" y="2455490"/>
            <a:ext cx="1370990" cy="369332"/>
          </a:xfrm>
          <a:prstGeom prst="rect">
            <a:avLst/>
          </a:prstGeom>
          <a:noFill/>
        </p:spPr>
        <p:txBody>
          <a:bodyPr wrap="square" lIns="72000" tIns="0" rIns="72000" bIns="0" rtlCol="0">
            <a:spAutoFit/>
          </a:bodyPr>
          <a:lstStyle/>
          <a:p>
            <a:r>
              <a:rPr lang="zh-CN" altLang="en-US" sz="2400" dirty="0">
                <a:ln w="6350">
                  <a:noFill/>
                </a:ln>
                <a:solidFill>
                  <a:schemeClr val="bg1"/>
                </a:solidFill>
                <a:latin typeface="微软雅黑" panose="020B0503020204020204" pitchFamily="34" charset="-122"/>
                <a:ea typeface="微软雅黑" panose="020B0503020204020204" pitchFamily="34" charset="-122"/>
              </a:rPr>
              <a:t>第四部分</a:t>
            </a:r>
          </a:p>
        </p:txBody>
      </p:sp>
      <p:sp>
        <p:nvSpPr>
          <p:cNvPr id="208" name="Text Box 41"/>
          <p:cNvSpPr txBox="1">
            <a:spLocks noChangeArrowheads="1"/>
          </p:cNvSpPr>
          <p:nvPr/>
        </p:nvSpPr>
        <p:spPr bwMode="auto">
          <a:xfrm>
            <a:off x="5095284" y="4007700"/>
            <a:ext cx="1000716" cy="253916"/>
          </a:xfrm>
          <a:prstGeom prst="rect">
            <a:avLst/>
          </a:prstGeom>
          <a:noFill/>
          <a:ln w="635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rIns="7200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PART FOUR</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0"/>
          <p:cNvGrpSpPr/>
          <p:nvPr/>
        </p:nvGrpSpPr>
        <p:grpSpPr>
          <a:xfrm>
            <a:off x="3943428" y="1731003"/>
            <a:ext cx="4289779" cy="4252183"/>
            <a:chOff x="4007768" y="1772816"/>
            <a:chExt cx="4176464" cy="4139863"/>
          </a:xfrm>
        </p:grpSpPr>
        <p:grpSp>
          <p:nvGrpSpPr>
            <p:cNvPr id="34" name="Group 2"/>
            <p:cNvGrpSpPr/>
            <p:nvPr/>
          </p:nvGrpSpPr>
          <p:grpSpPr>
            <a:xfrm>
              <a:off x="4007768" y="1772816"/>
              <a:ext cx="4176464" cy="4139863"/>
              <a:chOff x="3884475" y="2091874"/>
              <a:chExt cx="3113872" cy="3086583"/>
            </a:xfrm>
          </p:grpSpPr>
          <p:grpSp>
            <p:nvGrpSpPr>
              <p:cNvPr id="39" name="Group 3"/>
              <p:cNvGrpSpPr/>
              <p:nvPr/>
            </p:nvGrpSpPr>
            <p:grpSpPr>
              <a:xfrm rot="2700000">
                <a:off x="3884475" y="2091875"/>
                <a:ext cx="1437892" cy="1437892"/>
                <a:chOff x="4748213" y="2079625"/>
                <a:chExt cx="2695576" cy="2695576"/>
              </a:xfrm>
            </p:grpSpPr>
            <p:sp>
              <p:nvSpPr>
                <p:cNvPr id="67"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8"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9"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70"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71"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72"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73"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74"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grpSp>
          <p:grpSp>
            <p:nvGrpSpPr>
              <p:cNvPr id="40" name="Group 4"/>
              <p:cNvGrpSpPr/>
              <p:nvPr/>
            </p:nvGrpSpPr>
            <p:grpSpPr>
              <a:xfrm rot="2700000">
                <a:off x="3898331" y="3740564"/>
                <a:ext cx="1437893" cy="1437893"/>
                <a:chOff x="4748212" y="2079623"/>
                <a:chExt cx="2695577" cy="2695578"/>
              </a:xfrm>
            </p:grpSpPr>
            <p:sp>
              <p:nvSpPr>
                <p:cNvPr id="59"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0"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1"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2"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3" name="Freeform 9"/>
                <p:cNvSpPr/>
                <p:nvPr/>
              </p:nvSpPr>
              <p:spPr bwMode="auto">
                <a:xfrm>
                  <a:off x="4748212" y="2079623"/>
                  <a:ext cx="538164"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4"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5"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66"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grpSp>
          <p:grpSp>
            <p:nvGrpSpPr>
              <p:cNvPr id="41" name="Group 5"/>
              <p:cNvGrpSpPr/>
              <p:nvPr/>
            </p:nvGrpSpPr>
            <p:grpSpPr>
              <a:xfrm rot="2700000">
                <a:off x="5548684" y="2091874"/>
                <a:ext cx="1437892" cy="1437892"/>
                <a:chOff x="4748213" y="2079625"/>
                <a:chExt cx="2695576" cy="2695576"/>
              </a:xfrm>
            </p:grpSpPr>
            <p:sp>
              <p:nvSpPr>
                <p:cNvPr id="51"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2"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3"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4"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5"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6"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7"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8"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grpSp>
          <p:grpSp>
            <p:nvGrpSpPr>
              <p:cNvPr id="42" name="Group 6"/>
              <p:cNvGrpSpPr/>
              <p:nvPr/>
            </p:nvGrpSpPr>
            <p:grpSpPr>
              <a:xfrm rot="2700000">
                <a:off x="5560455" y="3740563"/>
                <a:ext cx="1437892" cy="1437892"/>
                <a:chOff x="4748213" y="2079625"/>
                <a:chExt cx="2695576" cy="2695576"/>
              </a:xfrm>
            </p:grpSpPr>
            <p:sp>
              <p:nvSpPr>
                <p:cNvPr id="43"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44"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45"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46"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47"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48"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49"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sp>
              <p:nvSpPr>
                <p:cNvPr id="50"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noFill/>
                <a:ln w="9525">
                  <a:solidFill>
                    <a:schemeClr val="bg1"/>
                  </a:solidFill>
                  <a:round/>
                </a:ln>
              </p:spPr>
              <p:txBody>
                <a:bodyPr vert="horz" wrap="square" lIns="121920" tIns="60960" rIns="121920" bIns="60960" numCol="1" anchor="t" anchorCtr="0" compatLnSpc="1"/>
                <a:lstStyle/>
                <a:p>
                  <a:endParaRPr lang="zh-CN" altLang="en-US" sz="1865"/>
                </a:p>
              </p:txBody>
            </p:sp>
          </p:grpSp>
        </p:grpSp>
        <p:sp>
          <p:nvSpPr>
            <p:cNvPr id="35" name="TextBox 34"/>
            <p:cNvSpPr txBox="1"/>
            <p:nvPr/>
          </p:nvSpPr>
          <p:spPr>
            <a:xfrm>
              <a:off x="4645088" y="2397474"/>
              <a:ext cx="752372" cy="649173"/>
            </a:xfrm>
            <a:prstGeom prst="rect">
              <a:avLst/>
            </a:prstGeom>
            <a:noFill/>
          </p:spPr>
          <p:txBody>
            <a:bodyPr wrap="square" rtlCol="0">
              <a:spAutoFit/>
            </a:bodyPr>
            <a:lstStyle/>
            <a:p>
              <a:r>
                <a:rPr lang="en-US" sz="3735">
                  <a:solidFill>
                    <a:schemeClr val="bg1"/>
                  </a:solidFill>
                </a:rPr>
                <a:t>01</a:t>
              </a:r>
              <a:endParaRPr lang="vi-VN" sz="3735">
                <a:solidFill>
                  <a:schemeClr val="bg1"/>
                </a:solidFill>
              </a:endParaRPr>
            </a:p>
          </p:txBody>
        </p:sp>
        <p:sp>
          <p:nvSpPr>
            <p:cNvPr id="36" name="TextBox 35"/>
            <p:cNvSpPr txBox="1"/>
            <p:nvPr/>
          </p:nvSpPr>
          <p:spPr>
            <a:xfrm>
              <a:off x="6825771" y="2358722"/>
              <a:ext cx="752372" cy="649173"/>
            </a:xfrm>
            <a:prstGeom prst="rect">
              <a:avLst/>
            </a:prstGeom>
            <a:noFill/>
          </p:spPr>
          <p:txBody>
            <a:bodyPr wrap="square" rtlCol="0">
              <a:spAutoFit/>
            </a:bodyPr>
            <a:lstStyle/>
            <a:p>
              <a:r>
                <a:rPr lang="en-US" sz="3735" dirty="0">
                  <a:solidFill>
                    <a:schemeClr val="bg1"/>
                  </a:solidFill>
                </a:rPr>
                <a:t>02</a:t>
              </a:r>
              <a:endParaRPr lang="vi-VN" sz="3735" dirty="0">
                <a:solidFill>
                  <a:schemeClr val="bg1"/>
                </a:solidFill>
              </a:endParaRPr>
            </a:p>
          </p:txBody>
        </p:sp>
        <p:sp>
          <p:nvSpPr>
            <p:cNvPr id="37" name="TextBox 36"/>
            <p:cNvSpPr txBox="1"/>
            <p:nvPr/>
          </p:nvSpPr>
          <p:spPr>
            <a:xfrm>
              <a:off x="6857276" y="4579208"/>
              <a:ext cx="752372" cy="649173"/>
            </a:xfrm>
            <a:prstGeom prst="rect">
              <a:avLst/>
            </a:prstGeom>
            <a:noFill/>
          </p:spPr>
          <p:txBody>
            <a:bodyPr wrap="square" rtlCol="0">
              <a:spAutoFit/>
            </a:bodyPr>
            <a:lstStyle/>
            <a:p>
              <a:r>
                <a:rPr lang="en-US" sz="3735" dirty="0">
                  <a:solidFill>
                    <a:schemeClr val="bg1"/>
                  </a:solidFill>
                </a:rPr>
                <a:t>04</a:t>
              </a:r>
              <a:endParaRPr lang="vi-VN" sz="3735" dirty="0">
                <a:solidFill>
                  <a:schemeClr val="bg1"/>
                </a:solidFill>
              </a:endParaRPr>
            </a:p>
          </p:txBody>
        </p:sp>
        <p:sp>
          <p:nvSpPr>
            <p:cNvPr id="38" name="TextBox 37"/>
            <p:cNvSpPr txBox="1"/>
            <p:nvPr/>
          </p:nvSpPr>
          <p:spPr>
            <a:xfrm>
              <a:off x="4671070" y="4641692"/>
              <a:ext cx="752372" cy="649173"/>
            </a:xfrm>
            <a:prstGeom prst="rect">
              <a:avLst/>
            </a:prstGeom>
            <a:noFill/>
          </p:spPr>
          <p:txBody>
            <a:bodyPr wrap="square" rtlCol="0">
              <a:spAutoFit/>
            </a:bodyPr>
            <a:lstStyle/>
            <a:p>
              <a:r>
                <a:rPr lang="en-US" sz="3735" dirty="0">
                  <a:solidFill>
                    <a:schemeClr val="bg1"/>
                  </a:solidFill>
                </a:rPr>
                <a:t>03</a:t>
              </a:r>
              <a:endParaRPr lang="vi-VN" sz="3735" dirty="0">
                <a:solidFill>
                  <a:schemeClr val="bg1"/>
                </a:solidFill>
              </a:endParaRPr>
            </a:p>
          </p:txBody>
        </p:sp>
      </p:grpSp>
      <p:sp>
        <p:nvSpPr>
          <p:cNvPr id="75" name="Rectangle 24"/>
          <p:cNvSpPr>
            <a:spLocks noChangeArrowheads="1"/>
          </p:cNvSpPr>
          <p:nvPr/>
        </p:nvSpPr>
        <p:spPr bwMode="auto">
          <a:xfrm>
            <a:off x="8662936" y="2067909"/>
            <a:ext cx="2905673"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76" name="Rectangle 24"/>
          <p:cNvSpPr>
            <a:spLocks noChangeArrowheads="1"/>
          </p:cNvSpPr>
          <p:nvPr/>
        </p:nvSpPr>
        <p:spPr bwMode="auto">
          <a:xfrm>
            <a:off x="8662936" y="4314880"/>
            <a:ext cx="2905673"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79" name="Rectangle 24"/>
          <p:cNvSpPr>
            <a:spLocks noChangeArrowheads="1"/>
          </p:cNvSpPr>
          <p:nvPr/>
        </p:nvSpPr>
        <p:spPr bwMode="auto">
          <a:xfrm>
            <a:off x="580089" y="2067909"/>
            <a:ext cx="2905673"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gn="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0" name="Rectangle 24"/>
          <p:cNvSpPr>
            <a:spLocks noChangeArrowheads="1"/>
          </p:cNvSpPr>
          <p:nvPr/>
        </p:nvSpPr>
        <p:spPr bwMode="auto">
          <a:xfrm>
            <a:off x="580089" y="4314880"/>
            <a:ext cx="2905673"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gn="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grpSp>
        <p:nvGrpSpPr>
          <p:cNvPr id="81" name="그룹 319"/>
          <p:cNvGrpSpPr/>
          <p:nvPr/>
        </p:nvGrpSpPr>
        <p:grpSpPr>
          <a:xfrm>
            <a:off x="5862900" y="3542226"/>
            <a:ext cx="490763" cy="674965"/>
            <a:chOff x="6890944" y="4567219"/>
            <a:chExt cx="579438" cy="796925"/>
          </a:xfrm>
        </p:grpSpPr>
        <p:sp>
          <p:nvSpPr>
            <p:cNvPr id="82" name="Freeform 6"/>
            <p:cNvSpPr/>
            <p:nvPr/>
          </p:nvSpPr>
          <p:spPr bwMode="auto">
            <a:xfrm>
              <a:off x="7103669" y="5187931"/>
              <a:ext cx="106363" cy="42863"/>
            </a:xfrm>
            <a:custGeom>
              <a:avLst/>
              <a:gdLst>
                <a:gd name="T0" fmla="*/ 101 w 203"/>
                <a:gd name="T1" fmla="*/ 0 h 82"/>
                <a:gd name="T2" fmla="*/ 101 w 203"/>
                <a:gd name="T3" fmla="*/ 0 h 82"/>
                <a:gd name="T4" fmla="*/ 92 w 203"/>
                <a:gd name="T5" fmla="*/ 0 h 82"/>
                <a:gd name="T6" fmla="*/ 83 w 203"/>
                <a:gd name="T7" fmla="*/ 1 h 82"/>
                <a:gd name="T8" fmla="*/ 74 w 203"/>
                <a:gd name="T9" fmla="*/ 4 h 82"/>
                <a:gd name="T10" fmla="*/ 65 w 203"/>
                <a:gd name="T11" fmla="*/ 6 h 82"/>
                <a:gd name="T12" fmla="*/ 58 w 203"/>
                <a:gd name="T13" fmla="*/ 9 h 82"/>
                <a:gd name="T14" fmla="*/ 50 w 203"/>
                <a:gd name="T15" fmla="*/ 13 h 82"/>
                <a:gd name="T16" fmla="*/ 42 w 203"/>
                <a:gd name="T17" fmla="*/ 18 h 82"/>
                <a:gd name="T18" fmla="*/ 35 w 203"/>
                <a:gd name="T19" fmla="*/ 24 h 82"/>
                <a:gd name="T20" fmla="*/ 29 w 203"/>
                <a:gd name="T21" fmla="*/ 30 h 82"/>
                <a:gd name="T22" fmla="*/ 23 w 203"/>
                <a:gd name="T23" fmla="*/ 36 h 82"/>
                <a:gd name="T24" fmla="*/ 17 w 203"/>
                <a:gd name="T25" fmla="*/ 43 h 82"/>
                <a:gd name="T26" fmla="*/ 13 w 203"/>
                <a:gd name="T27" fmla="*/ 50 h 82"/>
                <a:gd name="T28" fmla="*/ 8 w 203"/>
                <a:gd name="T29" fmla="*/ 57 h 82"/>
                <a:gd name="T30" fmla="*/ 4 w 203"/>
                <a:gd name="T31" fmla="*/ 65 h 82"/>
                <a:gd name="T32" fmla="*/ 2 w 203"/>
                <a:gd name="T33" fmla="*/ 74 h 82"/>
                <a:gd name="T34" fmla="*/ 0 w 203"/>
                <a:gd name="T35" fmla="*/ 82 h 82"/>
                <a:gd name="T36" fmla="*/ 203 w 203"/>
                <a:gd name="T37" fmla="*/ 82 h 82"/>
                <a:gd name="T38" fmla="*/ 203 w 203"/>
                <a:gd name="T39" fmla="*/ 82 h 82"/>
                <a:gd name="T40" fmla="*/ 200 w 203"/>
                <a:gd name="T41" fmla="*/ 74 h 82"/>
                <a:gd name="T42" fmla="*/ 197 w 203"/>
                <a:gd name="T43" fmla="*/ 65 h 82"/>
                <a:gd name="T44" fmla="*/ 193 w 203"/>
                <a:gd name="T45" fmla="*/ 57 h 82"/>
                <a:gd name="T46" fmla="*/ 190 w 203"/>
                <a:gd name="T47" fmla="*/ 50 h 82"/>
                <a:gd name="T48" fmla="*/ 185 w 203"/>
                <a:gd name="T49" fmla="*/ 43 h 82"/>
                <a:gd name="T50" fmla="*/ 179 w 203"/>
                <a:gd name="T51" fmla="*/ 36 h 82"/>
                <a:gd name="T52" fmla="*/ 173 w 203"/>
                <a:gd name="T53" fmla="*/ 30 h 82"/>
                <a:gd name="T54" fmla="*/ 167 w 203"/>
                <a:gd name="T55" fmla="*/ 24 h 82"/>
                <a:gd name="T56" fmla="*/ 160 w 203"/>
                <a:gd name="T57" fmla="*/ 18 h 82"/>
                <a:gd name="T58" fmla="*/ 153 w 203"/>
                <a:gd name="T59" fmla="*/ 13 h 82"/>
                <a:gd name="T60" fmla="*/ 144 w 203"/>
                <a:gd name="T61" fmla="*/ 9 h 82"/>
                <a:gd name="T62" fmla="*/ 136 w 203"/>
                <a:gd name="T63" fmla="*/ 6 h 82"/>
                <a:gd name="T64" fmla="*/ 128 w 203"/>
                <a:gd name="T65" fmla="*/ 4 h 82"/>
                <a:gd name="T66" fmla="*/ 120 w 203"/>
                <a:gd name="T67" fmla="*/ 1 h 82"/>
                <a:gd name="T68" fmla="*/ 110 w 203"/>
                <a:gd name="T69" fmla="*/ 0 h 82"/>
                <a:gd name="T70" fmla="*/ 101 w 203"/>
                <a:gd name="T71" fmla="*/ 0 h 82"/>
                <a:gd name="T72" fmla="*/ 101 w 203"/>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82">
                  <a:moveTo>
                    <a:pt x="101" y="0"/>
                  </a:moveTo>
                  <a:lnTo>
                    <a:pt x="101" y="0"/>
                  </a:lnTo>
                  <a:lnTo>
                    <a:pt x="92" y="0"/>
                  </a:lnTo>
                  <a:lnTo>
                    <a:pt x="83" y="1"/>
                  </a:lnTo>
                  <a:lnTo>
                    <a:pt x="74" y="4"/>
                  </a:lnTo>
                  <a:lnTo>
                    <a:pt x="65" y="6"/>
                  </a:lnTo>
                  <a:lnTo>
                    <a:pt x="58" y="9"/>
                  </a:lnTo>
                  <a:lnTo>
                    <a:pt x="50" y="13"/>
                  </a:lnTo>
                  <a:lnTo>
                    <a:pt x="42" y="18"/>
                  </a:lnTo>
                  <a:lnTo>
                    <a:pt x="35" y="24"/>
                  </a:lnTo>
                  <a:lnTo>
                    <a:pt x="29" y="30"/>
                  </a:lnTo>
                  <a:lnTo>
                    <a:pt x="23" y="36"/>
                  </a:lnTo>
                  <a:lnTo>
                    <a:pt x="17" y="43"/>
                  </a:lnTo>
                  <a:lnTo>
                    <a:pt x="13" y="50"/>
                  </a:lnTo>
                  <a:lnTo>
                    <a:pt x="8" y="57"/>
                  </a:lnTo>
                  <a:lnTo>
                    <a:pt x="4" y="65"/>
                  </a:lnTo>
                  <a:lnTo>
                    <a:pt x="2" y="74"/>
                  </a:lnTo>
                  <a:lnTo>
                    <a:pt x="0" y="82"/>
                  </a:lnTo>
                  <a:lnTo>
                    <a:pt x="203" y="82"/>
                  </a:lnTo>
                  <a:lnTo>
                    <a:pt x="203" y="82"/>
                  </a:lnTo>
                  <a:lnTo>
                    <a:pt x="200" y="74"/>
                  </a:lnTo>
                  <a:lnTo>
                    <a:pt x="197" y="65"/>
                  </a:lnTo>
                  <a:lnTo>
                    <a:pt x="193" y="57"/>
                  </a:lnTo>
                  <a:lnTo>
                    <a:pt x="190" y="50"/>
                  </a:lnTo>
                  <a:lnTo>
                    <a:pt x="185" y="43"/>
                  </a:lnTo>
                  <a:lnTo>
                    <a:pt x="179" y="36"/>
                  </a:lnTo>
                  <a:lnTo>
                    <a:pt x="173" y="30"/>
                  </a:lnTo>
                  <a:lnTo>
                    <a:pt x="167" y="24"/>
                  </a:lnTo>
                  <a:lnTo>
                    <a:pt x="160" y="18"/>
                  </a:lnTo>
                  <a:lnTo>
                    <a:pt x="153" y="13"/>
                  </a:lnTo>
                  <a:lnTo>
                    <a:pt x="144" y="9"/>
                  </a:lnTo>
                  <a:lnTo>
                    <a:pt x="136" y="6"/>
                  </a:lnTo>
                  <a:lnTo>
                    <a:pt x="128" y="4"/>
                  </a:lnTo>
                  <a:lnTo>
                    <a:pt x="120" y="1"/>
                  </a:lnTo>
                  <a:lnTo>
                    <a:pt x="110" y="0"/>
                  </a:lnTo>
                  <a:lnTo>
                    <a:pt x="101" y="0"/>
                  </a:lnTo>
                  <a:lnTo>
                    <a:pt x="101" y="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83" name="Freeform 7"/>
            <p:cNvSpPr>
              <a:spLocks noEditPoints="1"/>
            </p:cNvSpPr>
            <p:nvPr/>
          </p:nvSpPr>
          <p:spPr bwMode="auto">
            <a:xfrm>
              <a:off x="7087794" y="5175231"/>
              <a:ext cx="138113" cy="68263"/>
            </a:xfrm>
            <a:custGeom>
              <a:avLst/>
              <a:gdLst>
                <a:gd name="T0" fmla="*/ 260 w 260"/>
                <a:gd name="T1" fmla="*/ 129 h 129"/>
                <a:gd name="T2" fmla="*/ 0 w 260"/>
                <a:gd name="T3" fmla="*/ 129 h 129"/>
                <a:gd name="T4" fmla="*/ 6 w 260"/>
                <a:gd name="T5" fmla="*/ 100 h 129"/>
                <a:gd name="T6" fmla="*/ 6 w 260"/>
                <a:gd name="T7" fmla="*/ 100 h 129"/>
                <a:gd name="T8" fmla="*/ 8 w 260"/>
                <a:gd name="T9" fmla="*/ 89 h 129"/>
                <a:gd name="T10" fmla="*/ 12 w 260"/>
                <a:gd name="T11" fmla="*/ 80 h 129"/>
                <a:gd name="T12" fmla="*/ 17 w 260"/>
                <a:gd name="T13" fmla="*/ 69 h 129"/>
                <a:gd name="T14" fmla="*/ 23 w 260"/>
                <a:gd name="T15" fmla="*/ 60 h 129"/>
                <a:gd name="T16" fmla="*/ 29 w 260"/>
                <a:gd name="T17" fmla="*/ 51 h 129"/>
                <a:gd name="T18" fmla="*/ 35 w 260"/>
                <a:gd name="T19" fmla="*/ 43 h 129"/>
                <a:gd name="T20" fmla="*/ 43 w 260"/>
                <a:gd name="T21" fmla="*/ 35 h 129"/>
                <a:gd name="T22" fmla="*/ 50 w 260"/>
                <a:gd name="T23" fmla="*/ 29 h 129"/>
                <a:gd name="T24" fmla="*/ 58 w 260"/>
                <a:gd name="T25" fmla="*/ 22 h 129"/>
                <a:gd name="T26" fmla="*/ 68 w 260"/>
                <a:gd name="T27" fmla="*/ 16 h 129"/>
                <a:gd name="T28" fmla="*/ 77 w 260"/>
                <a:gd name="T29" fmla="*/ 11 h 129"/>
                <a:gd name="T30" fmla="*/ 87 w 260"/>
                <a:gd name="T31" fmla="*/ 8 h 129"/>
                <a:gd name="T32" fmla="*/ 98 w 260"/>
                <a:gd name="T33" fmla="*/ 4 h 129"/>
                <a:gd name="T34" fmla="*/ 108 w 260"/>
                <a:gd name="T35" fmla="*/ 2 h 129"/>
                <a:gd name="T36" fmla="*/ 119 w 260"/>
                <a:gd name="T37" fmla="*/ 0 h 129"/>
                <a:gd name="T38" fmla="*/ 130 w 260"/>
                <a:gd name="T39" fmla="*/ 0 h 129"/>
                <a:gd name="T40" fmla="*/ 130 w 260"/>
                <a:gd name="T41" fmla="*/ 0 h 129"/>
                <a:gd name="T42" fmla="*/ 141 w 260"/>
                <a:gd name="T43" fmla="*/ 0 h 129"/>
                <a:gd name="T44" fmla="*/ 152 w 260"/>
                <a:gd name="T45" fmla="*/ 2 h 129"/>
                <a:gd name="T46" fmla="*/ 163 w 260"/>
                <a:gd name="T47" fmla="*/ 4 h 129"/>
                <a:gd name="T48" fmla="*/ 172 w 260"/>
                <a:gd name="T49" fmla="*/ 8 h 129"/>
                <a:gd name="T50" fmla="*/ 183 w 260"/>
                <a:gd name="T51" fmla="*/ 11 h 129"/>
                <a:gd name="T52" fmla="*/ 192 w 260"/>
                <a:gd name="T53" fmla="*/ 16 h 129"/>
                <a:gd name="T54" fmla="*/ 201 w 260"/>
                <a:gd name="T55" fmla="*/ 22 h 129"/>
                <a:gd name="T56" fmla="*/ 209 w 260"/>
                <a:gd name="T57" fmla="*/ 29 h 129"/>
                <a:gd name="T58" fmla="*/ 217 w 260"/>
                <a:gd name="T59" fmla="*/ 35 h 129"/>
                <a:gd name="T60" fmla="*/ 225 w 260"/>
                <a:gd name="T61" fmla="*/ 43 h 129"/>
                <a:gd name="T62" fmla="*/ 232 w 260"/>
                <a:gd name="T63" fmla="*/ 51 h 129"/>
                <a:gd name="T64" fmla="*/ 238 w 260"/>
                <a:gd name="T65" fmla="*/ 60 h 129"/>
                <a:gd name="T66" fmla="*/ 244 w 260"/>
                <a:gd name="T67" fmla="*/ 69 h 129"/>
                <a:gd name="T68" fmla="*/ 247 w 260"/>
                <a:gd name="T69" fmla="*/ 80 h 129"/>
                <a:gd name="T70" fmla="*/ 251 w 260"/>
                <a:gd name="T71" fmla="*/ 89 h 129"/>
                <a:gd name="T72" fmla="*/ 254 w 260"/>
                <a:gd name="T73" fmla="*/ 100 h 129"/>
                <a:gd name="T74" fmla="*/ 260 w 260"/>
                <a:gd name="T75" fmla="*/ 129 h 129"/>
                <a:gd name="T76" fmla="*/ 63 w 260"/>
                <a:gd name="T77" fmla="*/ 82 h 129"/>
                <a:gd name="T78" fmla="*/ 197 w 260"/>
                <a:gd name="T79" fmla="*/ 82 h 129"/>
                <a:gd name="T80" fmla="*/ 197 w 260"/>
                <a:gd name="T81" fmla="*/ 82 h 129"/>
                <a:gd name="T82" fmla="*/ 191 w 260"/>
                <a:gd name="T83" fmla="*/ 74 h 129"/>
                <a:gd name="T84" fmla="*/ 184 w 260"/>
                <a:gd name="T85" fmla="*/ 67 h 129"/>
                <a:gd name="T86" fmla="*/ 177 w 260"/>
                <a:gd name="T87" fmla="*/ 61 h 129"/>
                <a:gd name="T88" fmla="*/ 169 w 260"/>
                <a:gd name="T89" fmla="*/ 56 h 129"/>
                <a:gd name="T90" fmla="*/ 159 w 260"/>
                <a:gd name="T91" fmla="*/ 51 h 129"/>
                <a:gd name="T92" fmla="*/ 150 w 260"/>
                <a:gd name="T93" fmla="*/ 49 h 129"/>
                <a:gd name="T94" fmla="*/ 140 w 260"/>
                <a:gd name="T95" fmla="*/ 47 h 129"/>
                <a:gd name="T96" fmla="*/ 130 w 260"/>
                <a:gd name="T97" fmla="*/ 46 h 129"/>
                <a:gd name="T98" fmla="*/ 130 w 260"/>
                <a:gd name="T99" fmla="*/ 46 h 129"/>
                <a:gd name="T100" fmla="*/ 120 w 260"/>
                <a:gd name="T101" fmla="*/ 47 h 129"/>
                <a:gd name="T102" fmla="*/ 109 w 260"/>
                <a:gd name="T103" fmla="*/ 49 h 129"/>
                <a:gd name="T104" fmla="*/ 101 w 260"/>
                <a:gd name="T105" fmla="*/ 51 h 129"/>
                <a:gd name="T106" fmla="*/ 92 w 260"/>
                <a:gd name="T107" fmla="*/ 56 h 129"/>
                <a:gd name="T108" fmla="*/ 83 w 260"/>
                <a:gd name="T109" fmla="*/ 61 h 129"/>
                <a:gd name="T110" fmla="*/ 76 w 260"/>
                <a:gd name="T111" fmla="*/ 67 h 129"/>
                <a:gd name="T112" fmla="*/ 69 w 260"/>
                <a:gd name="T113" fmla="*/ 74 h 129"/>
                <a:gd name="T114" fmla="*/ 63 w 260"/>
                <a:gd name="T115" fmla="*/ 82 h 129"/>
                <a:gd name="T116" fmla="*/ 63 w 260"/>
                <a:gd name="T117"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129">
                  <a:moveTo>
                    <a:pt x="260" y="129"/>
                  </a:moveTo>
                  <a:lnTo>
                    <a:pt x="0" y="129"/>
                  </a:lnTo>
                  <a:lnTo>
                    <a:pt x="6" y="100"/>
                  </a:lnTo>
                  <a:lnTo>
                    <a:pt x="6" y="100"/>
                  </a:lnTo>
                  <a:lnTo>
                    <a:pt x="8" y="89"/>
                  </a:lnTo>
                  <a:lnTo>
                    <a:pt x="12" y="80"/>
                  </a:lnTo>
                  <a:lnTo>
                    <a:pt x="17" y="69"/>
                  </a:lnTo>
                  <a:lnTo>
                    <a:pt x="23" y="60"/>
                  </a:lnTo>
                  <a:lnTo>
                    <a:pt x="29" y="51"/>
                  </a:lnTo>
                  <a:lnTo>
                    <a:pt x="35" y="43"/>
                  </a:lnTo>
                  <a:lnTo>
                    <a:pt x="43" y="35"/>
                  </a:lnTo>
                  <a:lnTo>
                    <a:pt x="50" y="29"/>
                  </a:lnTo>
                  <a:lnTo>
                    <a:pt x="58" y="22"/>
                  </a:lnTo>
                  <a:lnTo>
                    <a:pt x="68" y="16"/>
                  </a:lnTo>
                  <a:lnTo>
                    <a:pt x="77" y="11"/>
                  </a:lnTo>
                  <a:lnTo>
                    <a:pt x="87" y="8"/>
                  </a:lnTo>
                  <a:lnTo>
                    <a:pt x="98" y="4"/>
                  </a:lnTo>
                  <a:lnTo>
                    <a:pt x="108" y="2"/>
                  </a:lnTo>
                  <a:lnTo>
                    <a:pt x="119" y="0"/>
                  </a:lnTo>
                  <a:lnTo>
                    <a:pt x="130" y="0"/>
                  </a:lnTo>
                  <a:lnTo>
                    <a:pt x="130" y="0"/>
                  </a:lnTo>
                  <a:lnTo>
                    <a:pt x="141" y="0"/>
                  </a:lnTo>
                  <a:lnTo>
                    <a:pt x="152" y="2"/>
                  </a:lnTo>
                  <a:lnTo>
                    <a:pt x="163" y="4"/>
                  </a:lnTo>
                  <a:lnTo>
                    <a:pt x="172" y="8"/>
                  </a:lnTo>
                  <a:lnTo>
                    <a:pt x="183" y="11"/>
                  </a:lnTo>
                  <a:lnTo>
                    <a:pt x="192" y="16"/>
                  </a:lnTo>
                  <a:lnTo>
                    <a:pt x="201" y="22"/>
                  </a:lnTo>
                  <a:lnTo>
                    <a:pt x="209" y="29"/>
                  </a:lnTo>
                  <a:lnTo>
                    <a:pt x="217" y="35"/>
                  </a:lnTo>
                  <a:lnTo>
                    <a:pt x="225" y="43"/>
                  </a:lnTo>
                  <a:lnTo>
                    <a:pt x="232" y="51"/>
                  </a:lnTo>
                  <a:lnTo>
                    <a:pt x="238" y="60"/>
                  </a:lnTo>
                  <a:lnTo>
                    <a:pt x="244" y="69"/>
                  </a:lnTo>
                  <a:lnTo>
                    <a:pt x="247" y="80"/>
                  </a:lnTo>
                  <a:lnTo>
                    <a:pt x="251" y="89"/>
                  </a:lnTo>
                  <a:lnTo>
                    <a:pt x="254" y="100"/>
                  </a:lnTo>
                  <a:lnTo>
                    <a:pt x="260" y="129"/>
                  </a:lnTo>
                  <a:close/>
                  <a:moveTo>
                    <a:pt x="63" y="82"/>
                  </a:moveTo>
                  <a:lnTo>
                    <a:pt x="197" y="82"/>
                  </a:lnTo>
                  <a:lnTo>
                    <a:pt x="197" y="82"/>
                  </a:lnTo>
                  <a:lnTo>
                    <a:pt x="191" y="74"/>
                  </a:lnTo>
                  <a:lnTo>
                    <a:pt x="184" y="67"/>
                  </a:lnTo>
                  <a:lnTo>
                    <a:pt x="177" y="61"/>
                  </a:lnTo>
                  <a:lnTo>
                    <a:pt x="169" y="56"/>
                  </a:lnTo>
                  <a:lnTo>
                    <a:pt x="159" y="51"/>
                  </a:lnTo>
                  <a:lnTo>
                    <a:pt x="150" y="49"/>
                  </a:lnTo>
                  <a:lnTo>
                    <a:pt x="140" y="47"/>
                  </a:lnTo>
                  <a:lnTo>
                    <a:pt x="130" y="46"/>
                  </a:lnTo>
                  <a:lnTo>
                    <a:pt x="130" y="46"/>
                  </a:lnTo>
                  <a:lnTo>
                    <a:pt x="120" y="47"/>
                  </a:lnTo>
                  <a:lnTo>
                    <a:pt x="109" y="49"/>
                  </a:lnTo>
                  <a:lnTo>
                    <a:pt x="101" y="51"/>
                  </a:lnTo>
                  <a:lnTo>
                    <a:pt x="92" y="56"/>
                  </a:lnTo>
                  <a:lnTo>
                    <a:pt x="83" y="61"/>
                  </a:lnTo>
                  <a:lnTo>
                    <a:pt x="76" y="67"/>
                  </a:lnTo>
                  <a:lnTo>
                    <a:pt x="69" y="74"/>
                  </a:lnTo>
                  <a:lnTo>
                    <a:pt x="63" y="82"/>
                  </a:lnTo>
                  <a:lnTo>
                    <a:pt x="63" y="82"/>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84" name="Freeform 8"/>
            <p:cNvSpPr/>
            <p:nvPr/>
          </p:nvSpPr>
          <p:spPr bwMode="auto">
            <a:xfrm>
              <a:off x="6903644" y="4579919"/>
              <a:ext cx="506413" cy="506413"/>
            </a:xfrm>
            <a:custGeom>
              <a:avLst/>
              <a:gdLst>
                <a:gd name="T0" fmla="*/ 800 w 958"/>
                <a:gd name="T1" fmla="*/ 835 h 958"/>
                <a:gd name="T2" fmla="*/ 742 w 958"/>
                <a:gd name="T3" fmla="*/ 880 h 958"/>
                <a:gd name="T4" fmla="*/ 680 w 958"/>
                <a:gd name="T5" fmla="*/ 914 h 958"/>
                <a:gd name="T6" fmla="*/ 615 w 958"/>
                <a:gd name="T7" fmla="*/ 938 h 958"/>
                <a:gd name="T8" fmla="*/ 547 w 958"/>
                <a:gd name="T9" fmla="*/ 953 h 958"/>
                <a:gd name="T10" fmla="*/ 479 w 958"/>
                <a:gd name="T11" fmla="*/ 958 h 958"/>
                <a:gd name="T12" fmla="*/ 410 w 958"/>
                <a:gd name="T13" fmla="*/ 953 h 958"/>
                <a:gd name="T14" fmla="*/ 342 w 958"/>
                <a:gd name="T15" fmla="*/ 938 h 958"/>
                <a:gd name="T16" fmla="*/ 277 w 958"/>
                <a:gd name="T17" fmla="*/ 914 h 958"/>
                <a:gd name="T18" fmla="*/ 215 w 958"/>
                <a:gd name="T19" fmla="*/ 880 h 958"/>
                <a:gd name="T20" fmla="*/ 158 w 958"/>
                <a:gd name="T21" fmla="*/ 835 h 958"/>
                <a:gd name="T22" fmla="*/ 124 w 958"/>
                <a:gd name="T23" fmla="*/ 800 h 958"/>
                <a:gd name="T24" fmla="*/ 79 w 958"/>
                <a:gd name="T25" fmla="*/ 743 h 958"/>
                <a:gd name="T26" fmla="*/ 44 w 958"/>
                <a:gd name="T27" fmla="*/ 680 h 958"/>
                <a:gd name="T28" fmla="*/ 19 w 958"/>
                <a:gd name="T29" fmla="*/ 615 h 958"/>
                <a:gd name="T30" fmla="*/ 5 w 958"/>
                <a:gd name="T31" fmla="*/ 547 h 958"/>
                <a:gd name="T32" fmla="*/ 0 w 958"/>
                <a:gd name="T33" fmla="*/ 478 h 958"/>
                <a:gd name="T34" fmla="*/ 5 w 958"/>
                <a:gd name="T35" fmla="*/ 409 h 958"/>
                <a:gd name="T36" fmla="*/ 19 w 958"/>
                <a:gd name="T37" fmla="*/ 343 h 958"/>
                <a:gd name="T38" fmla="*/ 44 w 958"/>
                <a:gd name="T39" fmla="*/ 276 h 958"/>
                <a:gd name="T40" fmla="*/ 79 w 958"/>
                <a:gd name="T41" fmla="*/ 215 h 958"/>
                <a:gd name="T42" fmla="*/ 124 w 958"/>
                <a:gd name="T43" fmla="*/ 158 h 958"/>
                <a:gd name="T44" fmla="*/ 158 w 958"/>
                <a:gd name="T45" fmla="*/ 123 h 958"/>
                <a:gd name="T46" fmla="*/ 215 w 958"/>
                <a:gd name="T47" fmla="*/ 78 h 958"/>
                <a:gd name="T48" fmla="*/ 277 w 958"/>
                <a:gd name="T49" fmla="*/ 44 h 958"/>
                <a:gd name="T50" fmla="*/ 342 w 958"/>
                <a:gd name="T51" fmla="*/ 19 h 958"/>
                <a:gd name="T52" fmla="*/ 410 w 958"/>
                <a:gd name="T53" fmla="*/ 4 h 958"/>
                <a:gd name="T54" fmla="*/ 479 w 958"/>
                <a:gd name="T55" fmla="*/ 0 h 958"/>
                <a:gd name="T56" fmla="*/ 547 w 958"/>
                <a:gd name="T57" fmla="*/ 4 h 958"/>
                <a:gd name="T58" fmla="*/ 615 w 958"/>
                <a:gd name="T59" fmla="*/ 19 h 958"/>
                <a:gd name="T60" fmla="*/ 680 w 958"/>
                <a:gd name="T61" fmla="*/ 44 h 958"/>
                <a:gd name="T62" fmla="*/ 742 w 958"/>
                <a:gd name="T63" fmla="*/ 78 h 958"/>
                <a:gd name="T64" fmla="*/ 800 w 958"/>
                <a:gd name="T65" fmla="*/ 123 h 958"/>
                <a:gd name="T66" fmla="*/ 835 w 958"/>
                <a:gd name="T67" fmla="*/ 158 h 958"/>
                <a:gd name="T68" fmla="*/ 880 w 958"/>
                <a:gd name="T69" fmla="*/ 215 h 958"/>
                <a:gd name="T70" fmla="*/ 914 w 958"/>
                <a:gd name="T71" fmla="*/ 276 h 958"/>
                <a:gd name="T72" fmla="*/ 938 w 958"/>
                <a:gd name="T73" fmla="*/ 343 h 958"/>
                <a:gd name="T74" fmla="*/ 953 w 958"/>
                <a:gd name="T75" fmla="*/ 409 h 958"/>
                <a:gd name="T76" fmla="*/ 958 w 958"/>
                <a:gd name="T77" fmla="*/ 478 h 958"/>
                <a:gd name="T78" fmla="*/ 953 w 958"/>
                <a:gd name="T79" fmla="*/ 547 h 958"/>
                <a:gd name="T80" fmla="*/ 938 w 958"/>
                <a:gd name="T81" fmla="*/ 615 h 958"/>
                <a:gd name="T82" fmla="*/ 914 w 958"/>
                <a:gd name="T83" fmla="*/ 680 h 958"/>
                <a:gd name="T84" fmla="*/ 880 w 958"/>
                <a:gd name="T85" fmla="*/ 743 h 958"/>
                <a:gd name="T86" fmla="*/ 835 w 958"/>
                <a:gd name="T87" fmla="*/ 80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8" h="958">
                  <a:moveTo>
                    <a:pt x="818" y="818"/>
                  </a:moveTo>
                  <a:lnTo>
                    <a:pt x="818" y="818"/>
                  </a:lnTo>
                  <a:lnTo>
                    <a:pt x="800" y="835"/>
                  </a:lnTo>
                  <a:lnTo>
                    <a:pt x="781" y="851"/>
                  </a:lnTo>
                  <a:lnTo>
                    <a:pt x="762" y="865"/>
                  </a:lnTo>
                  <a:lnTo>
                    <a:pt x="742" y="880"/>
                  </a:lnTo>
                  <a:lnTo>
                    <a:pt x="722" y="892"/>
                  </a:lnTo>
                  <a:lnTo>
                    <a:pt x="702" y="903"/>
                  </a:lnTo>
                  <a:lnTo>
                    <a:pt x="680" y="914"/>
                  </a:lnTo>
                  <a:lnTo>
                    <a:pt x="659" y="924"/>
                  </a:lnTo>
                  <a:lnTo>
                    <a:pt x="638" y="931"/>
                  </a:lnTo>
                  <a:lnTo>
                    <a:pt x="615" y="938"/>
                  </a:lnTo>
                  <a:lnTo>
                    <a:pt x="593" y="945"/>
                  </a:lnTo>
                  <a:lnTo>
                    <a:pt x="570" y="950"/>
                  </a:lnTo>
                  <a:lnTo>
                    <a:pt x="547" y="953"/>
                  </a:lnTo>
                  <a:lnTo>
                    <a:pt x="525" y="956"/>
                  </a:lnTo>
                  <a:lnTo>
                    <a:pt x="502" y="958"/>
                  </a:lnTo>
                  <a:lnTo>
                    <a:pt x="479" y="958"/>
                  </a:lnTo>
                  <a:lnTo>
                    <a:pt x="456" y="958"/>
                  </a:lnTo>
                  <a:lnTo>
                    <a:pt x="433" y="956"/>
                  </a:lnTo>
                  <a:lnTo>
                    <a:pt x="410" y="953"/>
                  </a:lnTo>
                  <a:lnTo>
                    <a:pt x="387" y="950"/>
                  </a:lnTo>
                  <a:lnTo>
                    <a:pt x="365" y="945"/>
                  </a:lnTo>
                  <a:lnTo>
                    <a:pt x="342" y="938"/>
                  </a:lnTo>
                  <a:lnTo>
                    <a:pt x="321" y="931"/>
                  </a:lnTo>
                  <a:lnTo>
                    <a:pt x="298" y="924"/>
                  </a:lnTo>
                  <a:lnTo>
                    <a:pt x="277" y="914"/>
                  </a:lnTo>
                  <a:lnTo>
                    <a:pt x="257" y="903"/>
                  </a:lnTo>
                  <a:lnTo>
                    <a:pt x="235" y="892"/>
                  </a:lnTo>
                  <a:lnTo>
                    <a:pt x="215" y="880"/>
                  </a:lnTo>
                  <a:lnTo>
                    <a:pt x="196" y="865"/>
                  </a:lnTo>
                  <a:lnTo>
                    <a:pt x="177" y="851"/>
                  </a:lnTo>
                  <a:lnTo>
                    <a:pt x="158" y="835"/>
                  </a:lnTo>
                  <a:lnTo>
                    <a:pt x="140" y="818"/>
                  </a:lnTo>
                  <a:lnTo>
                    <a:pt x="140" y="818"/>
                  </a:lnTo>
                  <a:lnTo>
                    <a:pt x="124" y="800"/>
                  </a:lnTo>
                  <a:lnTo>
                    <a:pt x="107" y="781"/>
                  </a:lnTo>
                  <a:lnTo>
                    <a:pt x="93" y="762"/>
                  </a:lnTo>
                  <a:lnTo>
                    <a:pt x="79" y="743"/>
                  </a:lnTo>
                  <a:lnTo>
                    <a:pt x="67" y="723"/>
                  </a:lnTo>
                  <a:lnTo>
                    <a:pt x="55" y="702"/>
                  </a:lnTo>
                  <a:lnTo>
                    <a:pt x="44" y="680"/>
                  </a:lnTo>
                  <a:lnTo>
                    <a:pt x="35" y="659"/>
                  </a:lnTo>
                  <a:lnTo>
                    <a:pt x="26" y="637"/>
                  </a:lnTo>
                  <a:lnTo>
                    <a:pt x="19" y="615"/>
                  </a:lnTo>
                  <a:lnTo>
                    <a:pt x="13" y="593"/>
                  </a:lnTo>
                  <a:lnTo>
                    <a:pt x="8" y="571"/>
                  </a:lnTo>
                  <a:lnTo>
                    <a:pt x="5" y="547"/>
                  </a:lnTo>
                  <a:lnTo>
                    <a:pt x="3" y="525"/>
                  </a:lnTo>
                  <a:lnTo>
                    <a:pt x="0" y="502"/>
                  </a:lnTo>
                  <a:lnTo>
                    <a:pt x="0" y="478"/>
                  </a:lnTo>
                  <a:lnTo>
                    <a:pt x="0" y="456"/>
                  </a:lnTo>
                  <a:lnTo>
                    <a:pt x="3" y="433"/>
                  </a:lnTo>
                  <a:lnTo>
                    <a:pt x="5" y="409"/>
                  </a:lnTo>
                  <a:lnTo>
                    <a:pt x="8" y="387"/>
                  </a:lnTo>
                  <a:lnTo>
                    <a:pt x="13" y="364"/>
                  </a:lnTo>
                  <a:lnTo>
                    <a:pt x="19" y="343"/>
                  </a:lnTo>
                  <a:lnTo>
                    <a:pt x="26" y="320"/>
                  </a:lnTo>
                  <a:lnTo>
                    <a:pt x="35" y="299"/>
                  </a:lnTo>
                  <a:lnTo>
                    <a:pt x="44" y="276"/>
                  </a:lnTo>
                  <a:lnTo>
                    <a:pt x="55" y="256"/>
                  </a:lnTo>
                  <a:lnTo>
                    <a:pt x="67" y="235"/>
                  </a:lnTo>
                  <a:lnTo>
                    <a:pt x="79" y="215"/>
                  </a:lnTo>
                  <a:lnTo>
                    <a:pt x="93" y="196"/>
                  </a:lnTo>
                  <a:lnTo>
                    <a:pt x="107" y="177"/>
                  </a:lnTo>
                  <a:lnTo>
                    <a:pt x="124" y="158"/>
                  </a:lnTo>
                  <a:lnTo>
                    <a:pt x="140" y="140"/>
                  </a:lnTo>
                  <a:lnTo>
                    <a:pt x="140" y="140"/>
                  </a:lnTo>
                  <a:lnTo>
                    <a:pt x="158" y="123"/>
                  </a:lnTo>
                  <a:lnTo>
                    <a:pt x="177" y="107"/>
                  </a:lnTo>
                  <a:lnTo>
                    <a:pt x="196" y="92"/>
                  </a:lnTo>
                  <a:lnTo>
                    <a:pt x="215" y="78"/>
                  </a:lnTo>
                  <a:lnTo>
                    <a:pt x="235" y="66"/>
                  </a:lnTo>
                  <a:lnTo>
                    <a:pt x="257" y="54"/>
                  </a:lnTo>
                  <a:lnTo>
                    <a:pt x="277" y="44"/>
                  </a:lnTo>
                  <a:lnTo>
                    <a:pt x="298" y="34"/>
                  </a:lnTo>
                  <a:lnTo>
                    <a:pt x="321" y="26"/>
                  </a:lnTo>
                  <a:lnTo>
                    <a:pt x="342" y="19"/>
                  </a:lnTo>
                  <a:lnTo>
                    <a:pt x="365" y="13"/>
                  </a:lnTo>
                  <a:lnTo>
                    <a:pt x="387" y="8"/>
                  </a:lnTo>
                  <a:lnTo>
                    <a:pt x="410" y="4"/>
                  </a:lnTo>
                  <a:lnTo>
                    <a:pt x="433" y="2"/>
                  </a:lnTo>
                  <a:lnTo>
                    <a:pt x="456" y="0"/>
                  </a:lnTo>
                  <a:lnTo>
                    <a:pt x="479" y="0"/>
                  </a:lnTo>
                  <a:lnTo>
                    <a:pt x="502" y="0"/>
                  </a:lnTo>
                  <a:lnTo>
                    <a:pt x="525" y="2"/>
                  </a:lnTo>
                  <a:lnTo>
                    <a:pt x="547" y="4"/>
                  </a:lnTo>
                  <a:lnTo>
                    <a:pt x="570" y="8"/>
                  </a:lnTo>
                  <a:lnTo>
                    <a:pt x="593" y="13"/>
                  </a:lnTo>
                  <a:lnTo>
                    <a:pt x="615" y="19"/>
                  </a:lnTo>
                  <a:lnTo>
                    <a:pt x="638" y="26"/>
                  </a:lnTo>
                  <a:lnTo>
                    <a:pt x="659" y="34"/>
                  </a:lnTo>
                  <a:lnTo>
                    <a:pt x="680" y="44"/>
                  </a:lnTo>
                  <a:lnTo>
                    <a:pt x="702" y="54"/>
                  </a:lnTo>
                  <a:lnTo>
                    <a:pt x="722" y="66"/>
                  </a:lnTo>
                  <a:lnTo>
                    <a:pt x="742" y="78"/>
                  </a:lnTo>
                  <a:lnTo>
                    <a:pt x="762" y="92"/>
                  </a:lnTo>
                  <a:lnTo>
                    <a:pt x="781" y="107"/>
                  </a:lnTo>
                  <a:lnTo>
                    <a:pt x="800" y="123"/>
                  </a:lnTo>
                  <a:lnTo>
                    <a:pt x="818" y="140"/>
                  </a:lnTo>
                  <a:lnTo>
                    <a:pt x="818" y="140"/>
                  </a:lnTo>
                  <a:lnTo>
                    <a:pt x="835" y="158"/>
                  </a:lnTo>
                  <a:lnTo>
                    <a:pt x="851" y="177"/>
                  </a:lnTo>
                  <a:lnTo>
                    <a:pt x="866" y="196"/>
                  </a:lnTo>
                  <a:lnTo>
                    <a:pt x="880" y="215"/>
                  </a:lnTo>
                  <a:lnTo>
                    <a:pt x="892" y="235"/>
                  </a:lnTo>
                  <a:lnTo>
                    <a:pt x="904" y="256"/>
                  </a:lnTo>
                  <a:lnTo>
                    <a:pt x="914" y="276"/>
                  </a:lnTo>
                  <a:lnTo>
                    <a:pt x="923" y="299"/>
                  </a:lnTo>
                  <a:lnTo>
                    <a:pt x="931" y="320"/>
                  </a:lnTo>
                  <a:lnTo>
                    <a:pt x="938" y="343"/>
                  </a:lnTo>
                  <a:lnTo>
                    <a:pt x="944" y="364"/>
                  </a:lnTo>
                  <a:lnTo>
                    <a:pt x="950" y="387"/>
                  </a:lnTo>
                  <a:lnTo>
                    <a:pt x="953" y="409"/>
                  </a:lnTo>
                  <a:lnTo>
                    <a:pt x="956" y="433"/>
                  </a:lnTo>
                  <a:lnTo>
                    <a:pt x="958" y="456"/>
                  </a:lnTo>
                  <a:lnTo>
                    <a:pt x="958" y="478"/>
                  </a:lnTo>
                  <a:lnTo>
                    <a:pt x="958" y="502"/>
                  </a:lnTo>
                  <a:lnTo>
                    <a:pt x="956" y="525"/>
                  </a:lnTo>
                  <a:lnTo>
                    <a:pt x="953" y="547"/>
                  </a:lnTo>
                  <a:lnTo>
                    <a:pt x="950" y="571"/>
                  </a:lnTo>
                  <a:lnTo>
                    <a:pt x="944" y="593"/>
                  </a:lnTo>
                  <a:lnTo>
                    <a:pt x="938" y="615"/>
                  </a:lnTo>
                  <a:lnTo>
                    <a:pt x="931" y="637"/>
                  </a:lnTo>
                  <a:lnTo>
                    <a:pt x="923" y="659"/>
                  </a:lnTo>
                  <a:lnTo>
                    <a:pt x="914" y="680"/>
                  </a:lnTo>
                  <a:lnTo>
                    <a:pt x="904" y="702"/>
                  </a:lnTo>
                  <a:lnTo>
                    <a:pt x="892" y="723"/>
                  </a:lnTo>
                  <a:lnTo>
                    <a:pt x="880" y="743"/>
                  </a:lnTo>
                  <a:lnTo>
                    <a:pt x="866" y="762"/>
                  </a:lnTo>
                  <a:lnTo>
                    <a:pt x="850" y="781"/>
                  </a:lnTo>
                  <a:lnTo>
                    <a:pt x="835" y="800"/>
                  </a:lnTo>
                  <a:lnTo>
                    <a:pt x="818" y="818"/>
                  </a:lnTo>
                  <a:lnTo>
                    <a:pt x="818" y="818"/>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85" name="Freeform 9"/>
            <p:cNvSpPr>
              <a:spLocks noEditPoints="1"/>
            </p:cNvSpPr>
            <p:nvPr/>
          </p:nvSpPr>
          <p:spPr bwMode="auto">
            <a:xfrm>
              <a:off x="6890944" y="4567219"/>
              <a:ext cx="531813" cy="531813"/>
            </a:xfrm>
            <a:custGeom>
              <a:avLst/>
              <a:gdLst>
                <a:gd name="T0" fmla="*/ 427 w 1003"/>
                <a:gd name="T1" fmla="*/ 1000 h 1005"/>
                <a:gd name="T2" fmla="*/ 308 w 1003"/>
                <a:gd name="T3" fmla="*/ 967 h 1005"/>
                <a:gd name="T4" fmla="*/ 203 w 1003"/>
                <a:gd name="T5" fmla="*/ 907 h 1005"/>
                <a:gd name="T6" fmla="*/ 128 w 1003"/>
                <a:gd name="T7" fmla="*/ 840 h 1005"/>
                <a:gd name="T8" fmla="*/ 57 w 1003"/>
                <a:gd name="T9" fmla="*/ 736 h 1005"/>
                <a:gd name="T10" fmla="*/ 14 w 1003"/>
                <a:gd name="T11" fmla="*/ 622 h 1005"/>
                <a:gd name="T12" fmla="*/ 0 w 1003"/>
                <a:gd name="T13" fmla="*/ 502 h 1005"/>
                <a:gd name="T14" fmla="*/ 14 w 1003"/>
                <a:gd name="T15" fmla="*/ 384 h 1005"/>
                <a:gd name="T16" fmla="*/ 57 w 1003"/>
                <a:gd name="T17" fmla="*/ 270 h 1005"/>
                <a:gd name="T18" fmla="*/ 128 w 1003"/>
                <a:gd name="T19" fmla="*/ 166 h 1005"/>
                <a:gd name="T20" fmla="*/ 203 w 1003"/>
                <a:gd name="T21" fmla="*/ 99 h 1005"/>
                <a:gd name="T22" fmla="*/ 308 w 1003"/>
                <a:gd name="T23" fmla="*/ 38 h 1005"/>
                <a:gd name="T24" fmla="*/ 427 w 1003"/>
                <a:gd name="T25" fmla="*/ 6 h 1005"/>
                <a:gd name="T26" fmla="*/ 526 w 1003"/>
                <a:gd name="T27" fmla="*/ 1 h 1005"/>
                <a:gd name="T28" fmla="*/ 648 w 1003"/>
                <a:gd name="T29" fmla="*/ 23 h 1005"/>
                <a:gd name="T30" fmla="*/ 758 w 1003"/>
                <a:gd name="T31" fmla="*/ 71 h 1005"/>
                <a:gd name="T32" fmla="*/ 857 w 1003"/>
                <a:gd name="T33" fmla="*/ 147 h 1005"/>
                <a:gd name="T34" fmla="*/ 921 w 1003"/>
                <a:gd name="T35" fmla="*/ 227 h 1005"/>
                <a:gd name="T36" fmla="*/ 975 w 1003"/>
                <a:gd name="T37" fmla="*/ 336 h 1005"/>
                <a:gd name="T38" fmla="*/ 1000 w 1003"/>
                <a:gd name="T39" fmla="*/ 455 h 1005"/>
                <a:gd name="T40" fmla="*/ 998 w 1003"/>
                <a:gd name="T41" fmla="*/ 575 h 1005"/>
                <a:gd name="T42" fmla="*/ 966 w 1003"/>
                <a:gd name="T43" fmla="*/ 692 h 1005"/>
                <a:gd name="T44" fmla="*/ 907 w 1003"/>
                <a:gd name="T45" fmla="*/ 800 h 1005"/>
                <a:gd name="T46" fmla="*/ 838 w 1003"/>
                <a:gd name="T47" fmla="*/ 875 h 1005"/>
                <a:gd name="T48" fmla="*/ 738 w 1003"/>
                <a:gd name="T49" fmla="*/ 946 h 1005"/>
                <a:gd name="T50" fmla="*/ 624 w 1003"/>
                <a:gd name="T51" fmla="*/ 990 h 1005"/>
                <a:gd name="T52" fmla="*/ 501 w 1003"/>
                <a:gd name="T53" fmla="*/ 1005 h 1005"/>
                <a:gd name="T54" fmla="*/ 455 w 1003"/>
                <a:gd name="T55" fmla="*/ 49 h 1005"/>
                <a:gd name="T56" fmla="*/ 347 w 1003"/>
                <a:gd name="T57" fmla="*/ 72 h 1005"/>
                <a:gd name="T58" fmla="*/ 248 w 1003"/>
                <a:gd name="T59" fmla="*/ 123 h 1005"/>
                <a:gd name="T60" fmla="*/ 179 w 1003"/>
                <a:gd name="T61" fmla="*/ 180 h 1005"/>
                <a:gd name="T62" fmla="*/ 108 w 1003"/>
                <a:gd name="T63" fmla="*/ 271 h 1005"/>
                <a:gd name="T64" fmla="*/ 64 w 1003"/>
                <a:gd name="T65" fmla="*/ 373 h 1005"/>
                <a:gd name="T66" fmla="*/ 46 w 1003"/>
                <a:gd name="T67" fmla="*/ 481 h 1005"/>
                <a:gd name="T68" fmla="*/ 53 w 1003"/>
                <a:gd name="T69" fmla="*/ 590 h 1005"/>
                <a:gd name="T70" fmla="*/ 87 w 1003"/>
                <a:gd name="T71" fmla="*/ 695 h 1005"/>
                <a:gd name="T72" fmla="*/ 147 w 1003"/>
                <a:gd name="T73" fmla="*/ 791 h 1005"/>
                <a:gd name="T74" fmla="*/ 212 w 1003"/>
                <a:gd name="T75" fmla="*/ 856 h 1005"/>
                <a:gd name="T76" fmla="*/ 306 w 1003"/>
                <a:gd name="T77" fmla="*/ 916 h 1005"/>
                <a:gd name="T78" fmla="*/ 412 w 1003"/>
                <a:gd name="T79" fmla="*/ 950 h 1005"/>
                <a:gd name="T80" fmla="*/ 501 w 1003"/>
                <a:gd name="T81" fmla="*/ 959 h 1005"/>
                <a:gd name="T82" fmla="*/ 612 w 1003"/>
                <a:gd name="T83" fmla="*/ 945 h 1005"/>
                <a:gd name="T84" fmla="*/ 715 w 1003"/>
                <a:gd name="T85" fmla="*/ 906 h 1005"/>
                <a:gd name="T86" fmla="*/ 807 w 1003"/>
                <a:gd name="T87" fmla="*/ 841 h 1005"/>
                <a:gd name="T88" fmla="*/ 869 w 1003"/>
                <a:gd name="T89" fmla="*/ 773 h 1005"/>
                <a:gd name="T90" fmla="*/ 923 w 1003"/>
                <a:gd name="T91" fmla="*/ 674 h 1005"/>
                <a:gd name="T92" fmla="*/ 953 w 1003"/>
                <a:gd name="T93" fmla="*/ 569 h 1005"/>
                <a:gd name="T94" fmla="*/ 955 w 1003"/>
                <a:gd name="T95" fmla="*/ 460 h 1005"/>
                <a:gd name="T96" fmla="*/ 931 w 1003"/>
                <a:gd name="T97" fmla="*/ 351 h 1005"/>
                <a:gd name="T98" fmla="*/ 882 w 1003"/>
                <a:gd name="T99" fmla="*/ 252 h 1005"/>
                <a:gd name="T100" fmla="*/ 823 w 1003"/>
                <a:gd name="T101" fmla="*/ 180 h 1005"/>
                <a:gd name="T102" fmla="*/ 736 w 1003"/>
                <a:gd name="T103" fmla="*/ 110 h 1005"/>
                <a:gd name="T104" fmla="*/ 634 w 1003"/>
                <a:gd name="T105" fmla="*/ 66 h 1005"/>
                <a:gd name="T106" fmla="*/ 524 w 1003"/>
                <a:gd name="T107" fmla="*/ 4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005">
                  <a:moveTo>
                    <a:pt x="501" y="1005"/>
                  </a:moveTo>
                  <a:lnTo>
                    <a:pt x="501" y="1005"/>
                  </a:lnTo>
                  <a:lnTo>
                    <a:pt x="476" y="1005"/>
                  </a:lnTo>
                  <a:lnTo>
                    <a:pt x="451" y="1002"/>
                  </a:lnTo>
                  <a:lnTo>
                    <a:pt x="427" y="1000"/>
                  </a:lnTo>
                  <a:lnTo>
                    <a:pt x="402" y="995"/>
                  </a:lnTo>
                  <a:lnTo>
                    <a:pt x="378" y="990"/>
                  </a:lnTo>
                  <a:lnTo>
                    <a:pt x="355" y="983"/>
                  </a:lnTo>
                  <a:lnTo>
                    <a:pt x="332" y="976"/>
                  </a:lnTo>
                  <a:lnTo>
                    <a:pt x="308" y="967"/>
                  </a:lnTo>
                  <a:lnTo>
                    <a:pt x="287" y="957"/>
                  </a:lnTo>
                  <a:lnTo>
                    <a:pt x="264" y="946"/>
                  </a:lnTo>
                  <a:lnTo>
                    <a:pt x="243" y="935"/>
                  </a:lnTo>
                  <a:lnTo>
                    <a:pt x="223" y="921"/>
                  </a:lnTo>
                  <a:lnTo>
                    <a:pt x="203" y="907"/>
                  </a:lnTo>
                  <a:lnTo>
                    <a:pt x="182" y="892"/>
                  </a:lnTo>
                  <a:lnTo>
                    <a:pt x="165" y="875"/>
                  </a:lnTo>
                  <a:lnTo>
                    <a:pt x="146" y="859"/>
                  </a:lnTo>
                  <a:lnTo>
                    <a:pt x="146" y="859"/>
                  </a:lnTo>
                  <a:lnTo>
                    <a:pt x="128" y="840"/>
                  </a:lnTo>
                  <a:lnTo>
                    <a:pt x="111" y="819"/>
                  </a:lnTo>
                  <a:lnTo>
                    <a:pt x="96" y="800"/>
                  </a:lnTo>
                  <a:lnTo>
                    <a:pt x="82" y="779"/>
                  </a:lnTo>
                  <a:lnTo>
                    <a:pt x="68" y="758"/>
                  </a:lnTo>
                  <a:lnTo>
                    <a:pt x="57" y="736"/>
                  </a:lnTo>
                  <a:lnTo>
                    <a:pt x="46" y="715"/>
                  </a:lnTo>
                  <a:lnTo>
                    <a:pt x="35" y="692"/>
                  </a:lnTo>
                  <a:lnTo>
                    <a:pt x="27" y="669"/>
                  </a:lnTo>
                  <a:lnTo>
                    <a:pt x="20" y="646"/>
                  </a:lnTo>
                  <a:lnTo>
                    <a:pt x="14" y="622"/>
                  </a:lnTo>
                  <a:lnTo>
                    <a:pt x="8" y="598"/>
                  </a:lnTo>
                  <a:lnTo>
                    <a:pt x="4" y="575"/>
                  </a:lnTo>
                  <a:lnTo>
                    <a:pt x="1" y="551"/>
                  </a:lnTo>
                  <a:lnTo>
                    <a:pt x="0" y="527"/>
                  </a:lnTo>
                  <a:lnTo>
                    <a:pt x="0" y="502"/>
                  </a:lnTo>
                  <a:lnTo>
                    <a:pt x="0" y="479"/>
                  </a:lnTo>
                  <a:lnTo>
                    <a:pt x="1" y="455"/>
                  </a:lnTo>
                  <a:lnTo>
                    <a:pt x="4" y="431"/>
                  </a:lnTo>
                  <a:lnTo>
                    <a:pt x="8" y="407"/>
                  </a:lnTo>
                  <a:lnTo>
                    <a:pt x="14" y="384"/>
                  </a:lnTo>
                  <a:lnTo>
                    <a:pt x="20" y="360"/>
                  </a:lnTo>
                  <a:lnTo>
                    <a:pt x="27" y="336"/>
                  </a:lnTo>
                  <a:lnTo>
                    <a:pt x="35" y="313"/>
                  </a:lnTo>
                  <a:lnTo>
                    <a:pt x="46" y="291"/>
                  </a:lnTo>
                  <a:lnTo>
                    <a:pt x="57" y="270"/>
                  </a:lnTo>
                  <a:lnTo>
                    <a:pt x="68" y="247"/>
                  </a:lnTo>
                  <a:lnTo>
                    <a:pt x="82" y="227"/>
                  </a:lnTo>
                  <a:lnTo>
                    <a:pt x="96" y="205"/>
                  </a:lnTo>
                  <a:lnTo>
                    <a:pt x="111" y="185"/>
                  </a:lnTo>
                  <a:lnTo>
                    <a:pt x="128" y="166"/>
                  </a:lnTo>
                  <a:lnTo>
                    <a:pt x="146" y="147"/>
                  </a:lnTo>
                  <a:lnTo>
                    <a:pt x="146" y="147"/>
                  </a:lnTo>
                  <a:lnTo>
                    <a:pt x="165" y="131"/>
                  </a:lnTo>
                  <a:lnTo>
                    <a:pt x="182" y="114"/>
                  </a:lnTo>
                  <a:lnTo>
                    <a:pt x="203" y="99"/>
                  </a:lnTo>
                  <a:lnTo>
                    <a:pt x="223" y="84"/>
                  </a:lnTo>
                  <a:lnTo>
                    <a:pt x="243" y="71"/>
                  </a:lnTo>
                  <a:lnTo>
                    <a:pt x="264" y="59"/>
                  </a:lnTo>
                  <a:lnTo>
                    <a:pt x="287" y="49"/>
                  </a:lnTo>
                  <a:lnTo>
                    <a:pt x="308" y="38"/>
                  </a:lnTo>
                  <a:lnTo>
                    <a:pt x="332" y="30"/>
                  </a:lnTo>
                  <a:lnTo>
                    <a:pt x="355" y="23"/>
                  </a:lnTo>
                  <a:lnTo>
                    <a:pt x="378" y="15"/>
                  </a:lnTo>
                  <a:lnTo>
                    <a:pt x="402" y="11"/>
                  </a:lnTo>
                  <a:lnTo>
                    <a:pt x="427" y="6"/>
                  </a:lnTo>
                  <a:lnTo>
                    <a:pt x="451" y="2"/>
                  </a:lnTo>
                  <a:lnTo>
                    <a:pt x="476" y="1"/>
                  </a:lnTo>
                  <a:lnTo>
                    <a:pt x="501" y="0"/>
                  </a:lnTo>
                  <a:lnTo>
                    <a:pt x="501" y="0"/>
                  </a:lnTo>
                  <a:lnTo>
                    <a:pt x="526" y="1"/>
                  </a:lnTo>
                  <a:lnTo>
                    <a:pt x="550" y="2"/>
                  </a:lnTo>
                  <a:lnTo>
                    <a:pt x="575" y="6"/>
                  </a:lnTo>
                  <a:lnTo>
                    <a:pt x="600" y="11"/>
                  </a:lnTo>
                  <a:lnTo>
                    <a:pt x="624" y="15"/>
                  </a:lnTo>
                  <a:lnTo>
                    <a:pt x="648" y="23"/>
                  </a:lnTo>
                  <a:lnTo>
                    <a:pt x="670" y="30"/>
                  </a:lnTo>
                  <a:lnTo>
                    <a:pt x="693" y="38"/>
                  </a:lnTo>
                  <a:lnTo>
                    <a:pt x="715" y="49"/>
                  </a:lnTo>
                  <a:lnTo>
                    <a:pt x="738" y="59"/>
                  </a:lnTo>
                  <a:lnTo>
                    <a:pt x="758" y="71"/>
                  </a:lnTo>
                  <a:lnTo>
                    <a:pt x="780" y="84"/>
                  </a:lnTo>
                  <a:lnTo>
                    <a:pt x="800" y="99"/>
                  </a:lnTo>
                  <a:lnTo>
                    <a:pt x="819" y="114"/>
                  </a:lnTo>
                  <a:lnTo>
                    <a:pt x="838" y="131"/>
                  </a:lnTo>
                  <a:lnTo>
                    <a:pt x="857" y="147"/>
                  </a:lnTo>
                  <a:lnTo>
                    <a:pt x="857" y="147"/>
                  </a:lnTo>
                  <a:lnTo>
                    <a:pt x="873" y="166"/>
                  </a:lnTo>
                  <a:lnTo>
                    <a:pt x="891" y="185"/>
                  </a:lnTo>
                  <a:lnTo>
                    <a:pt x="907" y="205"/>
                  </a:lnTo>
                  <a:lnTo>
                    <a:pt x="921" y="227"/>
                  </a:lnTo>
                  <a:lnTo>
                    <a:pt x="934" y="247"/>
                  </a:lnTo>
                  <a:lnTo>
                    <a:pt x="946" y="270"/>
                  </a:lnTo>
                  <a:lnTo>
                    <a:pt x="956" y="291"/>
                  </a:lnTo>
                  <a:lnTo>
                    <a:pt x="966" y="313"/>
                  </a:lnTo>
                  <a:lnTo>
                    <a:pt x="975" y="336"/>
                  </a:lnTo>
                  <a:lnTo>
                    <a:pt x="983" y="360"/>
                  </a:lnTo>
                  <a:lnTo>
                    <a:pt x="988" y="384"/>
                  </a:lnTo>
                  <a:lnTo>
                    <a:pt x="993" y="407"/>
                  </a:lnTo>
                  <a:lnTo>
                    <a:pt x="998" y="431"/>
                  </a:lnTo>
                  <a:lnTo>
                    <a:pt x="1000" y="455"/>
                  </a:lnTo>
                  <a:lnTo>
                    <a:pt x="1003" y="479"/>
                  </a:lnTo>
                  <a:lnTo>
                    <a:pt x="1003" y="502"/>
                  </a:lnTo>
                  <a:lnTo>
                    <a:pt x="1003" y="527"/>
                  </a:lnTo>
                  <a:lnTo>
                    <a:pt x="1000" y="551"/>
                  </a:lnTo>
                  <a:lnTo>
                    <a:pt x="998" y="575"/>
                  </a:lnTo>
                  <a:lnTo>
                    <a:pt x="993" y="598"/>
                  </a:lnTo>
                  <a:lnTo>
                    <a:pt x="988" y="622"/>
                  </a:lnTo>
                  <a:lnTo>
                    <a:pt x="983" y="646"/>
                  </a:lnTo>
                  <a:lnTo>
                    <a:pt x="975" y="669"/>
                  </a:lnTo>
                  <a:lnTo>
                    <a:pt x="966" y="692"/>
                  </a:lnTo>
                  <a:lnTo>
                    <a:pt x="956" y="715"/>
                  </a:lnTo>
                  <a:lnTo>
                    <a:pt x="946" y="736"/>
                  </a:lnTo>
                  <a:lnTo>
                    <a:pt x="934" y="758"/>
                  </a:lnTo>
                  <a:lnTo>
                    <a:pt x="921" y="779"/>
                  </a:lnTo>
                  <a:lnTo>
                    <a:pt x="907" y="800"/>
                  </a:lnTo>
                  <a:lnTo>
                    <a:pt x="890" y="819"/>
                  </a:lnTo>
                  <a:lnTo>
                    <a:pt x="873" y="840"/>
                  </a:lnTo>
                  <a:lnTo>
                    <a:pt x="856" y="859"/>
                  </a:lnTo>
                  <a:lnTo>
                    <a:pt x="856" y="859"/>
                  </a:lnTo>
                  <a:lnTo>
                    <a:pt x="838" y="875"/>
                  </a:lnTo>
                  <a:lnTo>
                    <a:pt x="819" y="892"/>
                  </a:lnTo>
                  <a:lnTo>
                    <a:pt x="800" y="907"/>
                  </a:lnTo>
                  <a:lnTo>
                    <a:pt x="780" y="921"/>
                  </a:lnTo>
                  <a:lnTo>
                    <a:pt x="758" y="935"/>
                  </a:lnTo>
                  <a:lnTo>
                    <a:pt x="738" y="946"/>
                  </a:lnTo>
                  <a:lnTo>
                    <a:pt x="715" y="957"/>
                  </a:lnTo>
                  <a:lnTo>
                    <a:pt x="693" y="967"/>
                  </a:lnTo>
                  <a:lnTo>
                    <a:pt x="670" y="976"/>
                  </a:lnTo>
                  <a:lnTo>
                    <a:pt x="648" y="983"/>
                  </a:lnTo>
                  <a:lnTo>
                    <a:pt x="624" y="990"/>
                  </a:lnTo>
                  <a:lnTo>
                    <a:pt x="600" y="995"/>
                  </a:lnTo>
                  <a:lnTo>
                    <a:pt x="575" y="1000"/>
                  </a:lnTo>
                  <a:lnTo>
                    <a:pt x="550" y="1002"/>
                  </a:lnTo>
                  <a:lnTo>
                    <a:pt x="526" y="1005"/>
                  </a:lnTo>
                  <a:lnTo>
                    <a:pt x="501" y="1005"/>
                  </a:lnTo>
                  <a:lnTo>
                    <a:pt x="501" y="1005"/>
                  </a:lnTo>
                  <a:close/>
                  <a:moveTo>
                    <a:pt x="501" y="46"/>
                  </a:moveTo>
                  <a:lnTo>
                    <a:pt x="501" y="46"/>
                  </a:lnTo>
                  <a:lnTo>
                    <a:pt x="478" y="47"/>
                  </a:lnTo>
                  <a:lnTo>
                    <a:pt x="455" y="49"/>
                  </a:lnTo>
                  <a:lnTo>
                    <a:pt x="433" y="51"/>
                  </a:lnTo>
                  <a:lnTo>
                    <a:pt x="412" y="56"/>
                  </a:lnTo>
                  <a:lnTo>
                    <a:pt x="389" y="61"/>
                  </a:lnTo>
                  <a:lnTo>
                    <a:pt x="368" y="66"/>
                  </a:lnTo>
                  <a:lnTo>
                    <a:pt x="347" y="72"/>
                  </a:lnTo>
                  <a:lnTo>
                    <a:pt x="326" y="81"/>
                  </a:lnTo>
                  <a:lnTo>
                    <a:pt x="306" y="90"/>
                  </a:lnTo>
                  <a:lnTo>
                    <a:pt x="286" y="100"/>
                  </a:lnTo>
                  <a:lnTo>
                    <a:pt x="267" y="110"/>
                  </a:lnTo>
                  <a:lnTo>
                    <a:pt x="248" y="123"/>
                  </a:lnTo>
                  <a:lnTo>
                    <a:pt x="230" y="135"/>
                  </a:lnTo>
                  <a:lnTo>
                    <a:pt x="212" y="150"/>
                  </a:lnTo>
                  <a:lnTo>
                    <a:pt x="195" y="164"/>
                  </a:lnTo>
                  <a:lnTo>
                    <a:pt x="179" y="180"/>
                  </a:lnTo>
                  <a:lnTo>
                    <a:pt x="179" y="180"/>
                  </a:lnTo>
                  <a:lnTo>
                    <a:pt x="162" y="197"/>
                  </a:lnTo>
                  <a:lnTo>
                    <a:pt x="147" y="215"/>
                  </a:lnTo>
                  <a:lnTo>
                    <a:pt x="133" y="233"/>
                  </a:lnTo>
                  <a:lnTo>
                    <a:pt x="120" y="252"/>
                  </a:lnTo>
                  <a:lnTo>
                    <a:pt x="108" y="271"/>
                  </a:lnTo>
                  <a:lnTo>
                    <a:pt x="97" y="291"/>
                  </a:lnTo>
                  <a:lnTo>
                    <a:pt x="87" y="311"/>
                  </a:lnTo>
                  <a:lnTo>
                    <a:pt x="78" y="331"/>
                  </a:lnTo>
                  <a:lnTo>
                    <a:pt x="71" y="351"/>
                  </a:lnTo>
                  <a:lnTo>
                    <a:pt x="64" y="373"/>
                  </a:lnTo>
                  <a:lnTo>
                    <a:pt x="58" y="394"/>
                  </a:lnTo>
                  <a:lnTo>
                    <a:pt x="53" y="416"/>
                  </a:lnTo>
                  <a:lnTo>
                    <a:pt x="49" y="437"/>
                  </a:lnTo>
                  <a:lnTo>
                    <a:pt x="47" y="460"/>
                  </a:lnTo>
                  <a:lnTo>
                    <a:pt x="46" y="481"/>
                  </a:lnTo>
                  <a:lnTo>
                    <a:pt x="45" y="502"/>
                  </a:lnTo>
                  <a:lnTo>
                    <a:pt x="46" y="525"/>
                  </a:lnTo>
                  <a:lnTo>
                    <a:pt x="47" y="546"/>
                  </a:lnTo>
                  <a:lnTo>
                    <a:pt x="49" y="569"/>
                  </a:lnTo>
                  <a:lnTo>
                    <a:pt x="53" y="590"/>
                  </a:lnTo>
                  <a:lnTo>
                    <a:pt x="58" y="612"/>
                  </a:lnTo>
                  <a:lnTo>
                    <a:pt x="64" y="633"/>
                  </a:lnTo>
                  <a:lnTo>
                    <a:pt x="71" y="654"/>
                  </a:lnTo>
                  <a:lnTo>
                    <a:pt x="78" y="674"/>
                  </a:lnTo>
                  <a:lnTo>
                    <a:pt x="87" y="695"/>
                  </a:lnTo>
                  <a:lnTo>
                    <a:pt x="97" y="715"/>
                  </a:lnTo>
                  <a:lnTo>
                    <a:pt x="108" y="735"/>
                  </a:lnTo>
                  <a:lnTo>
                    <a:pt x="120" y="754"/>
                  </a:lnTo>
                  <a:lnTo>
                    <a:pt x="133" y="773"/>
                  </a:lnTo>
                  <a:lnTo>
                    <a:pt x="147" y="791"/>
                  </a:lnTo>
                  <a:lnTo>
                    <a:pt x="162" y="809"/>
                  </a:lnTo>
                  <a:lnTo>
                    <a:pt x="179" y="825"/>
                  </a:lnTo>
                  <a:lnTo>
                    <a:pt x="179" y="825"/>
                  </a:lnTo>
                  <a:lnTo>
                    <a:pt x="195" y="841"/>
                  </a:lnTo>
                  <a:lnTo>
                    <a:pt x="212" y="856"/>
                  </a:lnTo>
                  <a:lnTo>
                    <a:pt x="230" y="869"/>
                  </a:lnTo>
                  <a:lnTo>
                    <a:pt x="248" y="882"/>
                  </a:lnTo>
                  <a:lnTo>
                    <a:pt x="267" y="894"/>
                  </a:lnTo>
                  <a:lnTo>
                    <a:pt x="286" y="906"/>
                  </a:lnTo>
                  <a:lnTo>
                    <a:pt x="306" y="916"/>
                  </a:lnTo>
                  <a:lnTo>
                    <a:pt x="326" y="925"/>
                  </a:lnTo>
                  <a:lnTo>
                    <a:pt x="347" y="932"/>
                  </a:lnTo>
                  <a:lnTo>
                    <a:pt x="368" y="939"/>
                  </a:lnTo>
                  <a:lnTo>
                    <a:pt x="390" y="945"/>
                  </a:lnTo>
                  <a:lnTo>
                    <a:pt x="412" y="950"/>
                  </a:lnTo>
                  <a:lnTo>
                    <a:pt x="433" y="955"/>
                  </a:lnTo>
                  <a:lnTo>
                    <a:pt x="455" y="957"/>
                  </a:lnTo>
                  <a:lnTo>
                    <a:pt x="478" y="958"/>
                  </a:lnTo>
                  <a:lnTo>
                    <a:pt x="501" y="959"/>
                  </a:lnTo>
                  <a:lnTo>
                    <a:pt x="501" y="959"/>
                  </a:lnTo>
                  <a:lnTo>
                    <a:pt x="524" y="958"/>
                  </a:lnTo>
                  <a:lnTo>
                    <a:pt x="547" y="957"/>
                  </a:lnTo>
                  <a:lnTo>
                    <a:pt x="568" y="955"/>
                  </a:lnTo>
                  <a:lnTo>
                    <a:pt x="591" y="950"/>
                  </a:lnTo>
                  <a:lnTo>
                    <a:pt x="612" y="945"/>
                  </a:lnTo>
                  <a:lnTo>
                    <a:pt x="634" y="939"/>
                  </a:lnTo>
                  <a:lnTo>
                    <a:pt x="655" y="932"/>
                  </a:lnTo>
                  <a:lnTo>
                    <a:pt x="676" y="925"/>
                  </a:lnTo>
                  <a:lnTo>
                    <a:pt x="696" y="916"/>
                  </a:lnTo>
                  <a:lnTo>
                    <a:pt x="715" y="906"/>
                  </a:lnTo>
                  <a:lnTo>
                    <a:pt x="736" y="894"/>
                  </a:lnTo>
                  <a:lnTo>
                    <a:pt x="753" y="882"/>
                  </a:lnTo>
                  <a:lnTo>
                    <a:pt x="772" y="870"/>
                  </a:lnTo>
                  <a:lnTo>
                    <a:pt x="790" y="856"/>
                  </a:lnTo>
                  <a:lnTo>
                    <a:pt x="807" y="841"/>
                  </a:lnTo>
                  <a:lnTo>
                    <a:pt x="823" y="825"/>
                  </a:lnTo>
                  <a:lnTo>
                    <a:pt x="823" y="825"/>
                  </a:lnTo>
                  <a:lnTo>
                    <a:pt x="840" y="809"/>
                  </a:lnTo>
                  <a:lnTo>
                    <a:pt x="854" y="791"/>
                  </a:lnTo>
                  <a:lnTo>
                    <a:pt x="869" y="773"/>
                  </a:lnTo>
                  <a:lnTo>
                    <a:pt x="882" y="754"/>
                  </a:lnTo>
                  <a:lnTo>
                    <a:pt x="894" y="735"/>
                  </a:lnTo>
                  <a:lnTo>
                    <a:pt x="905" y="715"/>
                  </a:lnTo>
                  <a:lnTo>
                    <a:pt x="915" y="695"/>
                  </a:lnTo>
                  <a:lnTo>
                    <a:pt x="923" y="674"/>
                  </a:lnTo>
                  <a:lnTo>
                    <a:pt x="931" y="654"/>
                  </a:lnTo>
                  <a:lnTo>
                    <a:pt x="939" y="633"/>
                  </a:lnTo>
                  <a:lnTo>
                    <a:pt x="943" y="612"/>
                  </a:lnTo>
                  <a:lnTo>
                    <a:pt x="948" y="590"/>
                  </a:lnTo>
                  <a:lnTo>
                    <a:pt x="953" y="569"/>
                  </a:lnTo>
                  <a:lnTo>
                    <a:pt x="955" y="546"/>
                  </a:lnTo>
                  <a:lnTo>
                    <a:pt x="956" y="525"/>
                  </a:lnTo>
                  <a:lnTo>
                    <a:pt x="956" y="502"/>
                  </a:lnTo>
                  <a:lnTo>
                    <a:pt x="956" y="481"/>
                  </a:lnTo>
                  <a:lnTo>
                    <a:pt x="955" y="460"/>
                  </a:lnTo>
                  <a:lnTo>
                    <a:pt x="953" y="437"/>
                  </a:lnTo>
                  <a:lnTo>
                    <a:pt x="948" y="416"/>
                  </a:lnTo>
                  <a:lnTo>
                    <a:pt x="943" y="394"/>
                  </a:lnTo>
                  <a:lnTo>
                    <a:pt x="939" y="373"/>
                  </a:lnTo>
                  <a:lnTo>
                    <a:pt x="931" y="351"/>
                  </a:lnTo>
                  <a:lnTo>
                    <a:pt x="923" y="331"/>
                  </a:lnTo>
                  <a:lnTo>
                    <a:pt x="915" y="311"/>
                  </a:lnTo>
                  <a:lnTo>
                    <a:pt x="905" y="291"/>
                  </a:lnTo>
                  <a:lnTo>
                    <a:pt x="894" y="271"/>
                  </a:lnTo>
                  <a:lnTo>
                    <a:pt x="882" y="252"/>
                  </a:lnTo>
                  <a:lnTo>
                    <a:pt x="869" y="233"/>
                  </a:lnTo>
                  <a:lnTo>
                    <a:pt x="854" y="215"/>
                  </a:lnTo>
                  <a:lnTo>
                    <a:pt x="840" y="197"/>
                  </a:lnTo>
                  <a:lnTo>
                    <a:pt x="823" y="180"/>
                  </a:lnTo>
                  <a:lnTo>
                    <a:pt x="823" y="180"/>
                  </a:lnTo>
                  <a:lnTo>
                    <a:pt x="807" y="164"/>
                  </a:lnTo>
                  <a:lnTo>
                    <a:pt x="790" y="150"/>
                  </a:lnTo>
                  <a:lnTo>
                    <a:pt x="772" y="135"/>
                  </a:lnTo>
                  <a:lnTo>
                    <a:pt x="753" y="123"/>
                  </a:lnTo>
                  <a:lnTo>
                    <a:pt x="736" y="110"/>
                  </a:lnTo>
                  <a:lnTo>
                    <a:pt x="715" y="100"/>
                  </a:lnTo>
                  <a:lnTo>
                    <a:pt x="696" y="90"/>
                  </a:lnTo>
                  <a:lnTo>
                    <a:pt x="676" y="81"/>
                  </a:lnTo>
                  <a:lnTo>
                    <a:pt x="655" y="72"/>
                  </a:lnTo>
                  <a:lnTo>
                    <a:pt x="634" y="66"/>
                  </a:lnTo>
                  <a:lnTo>
                    <a:pt x="612" y="61"/>
                  </a:lnTo>
                  <a:lnTo>
                    <a:pt x="591" y="56"/>
                  </a:lnTo>
                  <a:lnTo>
                    <a:pt x="568" y="51"/>
                  </a:lnTo>
                  <a:lnTo>
                    <a:pt x="547" y="49"/>
                  </a:lnTo>
                  <a:lnTo>
                    <a:pt x="524" y="47"/>
                  </a:lnTo>
                  <a:lnTo>
                    <a:pt x="501" y="46"/>
                  </a:lnTo>
                  <a:lnTo>
                    <a:pt x="501"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86" name="Freeform 10"/>
            <p:cNvSpPr>
              <a:spLocks noEditPoints="1"/>
            </p:cNvSpPr>
            <p:nvPr/>
          </p:nvSpPr>
          <p:spPr bwMode="auto">
            <a:xfrm>
              <a:off x="6940156" y="4618019"/>
              <a:ext cx="431800" cy="431800"/>
            </a:xfrm>
            <a:custGeom>
              <a:avLst/>
              <a:gdLst>
                <a:gd name="T0" fmla="*/ 152 w 816"/>
                <a:gd name="T1" fmla="*/ 812 h 816"/>
                <a:gd name="T2" fmla="*/ 81 w 816"/>
                <a:gd name="T3" fmla="*/ 786 h 816"/>
                <a:gd name="T4" fmla="*/ 43 w 816"/>
                <a:gd name="T5" fmla="*/ 753 h 816"/>
                <a:gd name="T6" fmla="*/ 15 w 816"/>
                <a:gd name="T7" fmla="*/ 702 h 816"/>
                <a:gd name="T8" fmla="*/ 2 w 816"/>
                <a:gd name="T9" fmla="*/ 641 h 816"/>
                <a:gd name="T10" fmla="*/ 5 w 816"/>
                <a:gd name="T11" fmla="*/ 571 h 816"/>
                <a:gd name="T12" fmla="*/ 18 w 816"/>
                <a:gd name="T13" fmla="*/ 513 h 816"/>
                <a:gd name="T14" fmla="*/ 48 w 816"/>
                <a:gd name="T15" fmla="*/ 436 h 816"/>
                <a:gd name="T16" fmla="*/ 145 w 816"/>
                <a:gd name="T17" fmla="*/ 283 h 816"/>
                <a:gd name="T18" fmla="*/ 235 w 816"/>
                <a:gd name="T19" fmla="*/ 186 h 816"/>
                <a:gd name="T20" fmla="*/ 338 w 816"/>
                <a:gd name="T21" fmla="*/ 104 h 816"/>
                <a:gd name="T22" fmla="*/ 444 w 816"/>
                <a:gd name="T23" fmla="*/ 44 h 816"/>
                <a:gd name="T24" fmla="*/ 549 w 816"/>
                <a:gd name="T25" fmla="*/ 8 h 816"/>
                <a:gd name="T26" fmla="*/ 621 w 816"/>
                <a:gd name="T27" fmla="*/ 0 h 816"/>
                <a:gd name="T28" fmla="*/ 702 w 816"/>
                <a:gd name="T29" fmla="*/ 13 h 816"/>
                <a:gd name="T30" fmla="*/ 764 w 816"/>
                <a:gd name="T31" fmla="*/ 52 h 816"/>
                <a:gd name="T32" fmla="*/ 790 w 816"/>
                <a:gd name="T33" fmla="*/ 87 h 816"/>
                <a:gd name="T34" fmla="*/ 810 w 816"/>
                <a:gd name="T35" fmla="*/ 142 h 816"/>
                <a:gd name="T36" fmla="*/ 816 w 816"/>
                <a:gd name="T37" fmla="*/ 207 h 816"/>
                <a:gd name="T38" fmla="*/ 805 w 816"/>
                <a:gd name="T39" fmla="*/ 278 h 816"/>
                <a:gd name="T40" fmla="*/ 780 w 816"/>
                <a:gd name="T41" fmla="*/ 353 h 816"/>
                <a:gd name="T42" fmla="*/ 741 w 816"/>
                <a:gd name="T43" fmla="*/ 431 h 816"/>
                <a:gd name="T44" fmla="*/ 641 w 816"/>
                <a:gd name="T45" fmla="*/ 568 h 816"/>
                <a:gd name="T46" fmla="*/ 581 w 816"/>
                <a:gd name="T47" fmla="*/ 629 h 816"/>
                <a:gd name="T48" fmla="*/ 478 w 816"/>
                <a:gd name="T49" fmla="*/ 711 h 816"/>
                <a:gd name="T50" fmla="*/ 372 w 816"/>
                <a:gd name="T51" fmla="*/ 772 h 816"/>
                <a:gd name="T52" fmla="*/ 267 w 816"/>
                <a:gd name="T53" fmla="*/ 807 h 816"/>
                <a:gd name="T54" fmla="*/ 195 w 816"/>
                <a:gd name="T55" fmla="*/ 816 h 816"/>
                <a:gd name="T56" fmla="*/ 577 w 816"/>
                <a:gd name="T57" fmla="*/ 50 h 816"/>
                <a:gd name="T58" fmla="*/ 485 w 816"/>
                <a:gd name="T59" fmla="*/ 76 h 816"/>
                <a:gd name="T60" fmla="*/ 386 w 816"/>
                <a:gd name="T61" fmla="*/ 127 h 816"/>
                <a:gd name="T62" fmla="*/ 289 w 816"/>
                <a:gd name="T63" fmla="*/ 199 h 816"/>
                <a:gd name="T64" fmla="*/ 211 w 816"/>
                <a:gd name="T65" fmla="*/ 277 h 816"/>
                <a:gd name="T66" fmla="*/ 108 w 816"/>
                <a:gd name="T67" fmla="*/ 418 h 816"/>
                <a:gd name="T68" fmla="*/ 62 w 816"/>
                <a:gd name="T69" fmla="*/ 526 h 816"/>
                <a:gd name="T70" fmla="*/ 48 w 816"/>
                <a:gd name="T71" fmla="*/ 590 h 816"/>
                <a:gd name="T72" fmla="*/ 48 w 816"/>
                <a:gd name="T73" fmla="*/ 646 h 816"/>
                <a:gd name="T74" fmla="*/ 60 w 816"/>
                <a:gd name="T75" fmla="*/ 693 h 816"/>
                <a:gd name="T76" fmla="*/ 86 w 816"/>
                <a:gd name="T77" fmla="*/ 730 h 816"/>
                <a:gd name="T78" fmla="*/ 119 w 816"/>
                <a:gd name="T79" fmla="*/ 754 h 816"/>
                <a:gd name="T80" fmla="*/ 177 w 816"/>
                <a:gd name="T81" fmla="*/ 768 h 816"/>
                <a:gd name="T82" fmla="*/ 238 w 816"/>
                <a:gd name="T83" fmla="*/ 766 h 816"/>
                <a:gd name="T84" fmla="*/ 332 w 816"/>
                <a:gd name="T85" fmla="*/ 739 h 816"/>
                <a:gd name="T86" fmla="*/ 430 w 816"/>
                <a:gd name="T87" fmla="*/ 689 h 816"/>
                <a:gd name="T88" fmla="*/ 526 w 816"/>
                <a:gd name="T89" fmla="*/ 616 h 816"/>
                <a:gd name="T90" fmla="*/ 605 w 816"/>
                <a:gd name="T91" fmla="*/ 539 h 816"/>
                <a:gd name="T92" fmla="*/ 706 w 816"/>
                <a:gd name="T93" fmla="*/ 400 h 816"/>
                <a:gd name="T94" fmla="*/ 760 w 816"/>
                <a:gd name="T95" fmla="*/ 265 h 816"/>
                <a:gd name="T96" fmla="*/ 768 w 816"/>
                <a:gd name="T97" fmla="*/ 203 h 816"/>
                <a:gd name="T98" fmla="*/ 764 w 816"/>
                <a:gd name="T99" fmla="*/ 148 h 816"/>
                <a:gd name="T100" fmla="*/ 746 w 816"/>
                <a:gd name="T101" fmla="*/ 103 h 816"/>
                <a:gd name="T102" fmla="*/ 721 w 816"/>
                <a:gd name="T103" fmla="*/ 76 h 816"/>
                <a:gd name="T104" fmla="*/ 670 w 816"/>
                <a:gd name="T105" fmla="*/ 52 h 816"/>
                <a:gd name="T106" fmla="*/ 621 w 816"/>
                <a:gd name="T107" fmla="*/ 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6" h="816">
                  <a:moveTo>
                    <a:pt x="195" y="816"/>
                  </a:moveTo>
                  <a:lnTo>
                    <a:pt x="195" y="816"/>
                  </a:lnTo>
                  <a:lnTo>
                    <a:pt x="173" y="815"/>
                  </a:lnTo>
                  <a:lnTo>
                    <a:pt x="152" y="812"/>
                  </a:lnTo>
                  <a:lnTo>
                    <a:pt x="133" y="807"/>
                  </a:lnTo>
                  <a:lnTo>
                    <a:pt x="114" y="802"/>
                  </a:lnTo>
                  <a:lnTo>
                    <a:pt x="98" y="794"/>
                  </a:lnTo>
                  <a:lnTo>
                    <a:pt x="81" y="786"/>
                  </a:lnTo>
                  <a:lnTo>
                    <a:pt x="67" y="775"/>
                  </a:lnTo>
                  <a:lnTo>
                    <a:pt x="53" y="764"/>
                  </a:lnTo>
                  <a:lnTo>
                    <a:pt x="53" y="764"/>
                  </a:lnTo>
                  <a:lnTo>
                    <a:pt x="43" y="753"/>
                  </a:lnTo>
                  <a:lnTo>
                    <a:pt x="35" y="741"/>
                  </a:lnTo>
                  <a:lnTo>
                    <a:pt x="27" y="729"/>
                  </a:lnTo>
                  <a:lnTo>
                    <a:pt x="19" y="716"/>
                  </a:lnTo>
                  <a:lnTo>
                    <a:pt x="15" y="702"/>
                  </a:lnTo>
                  <a:lnTo>
                    <a:pt x="10" y="688"/>
                  </a:lnTo>
                  <a:lnTo>
                    <a:pt x="5" y="673"/>
                  </a:lnTo>
                  <a:lnTo>
                    <a:pt x="3" y="658"/>
                  </a:lnTo>
                  <a:lnTo>
                    <a:pt x="2" y="641"/>
                  </a:lnTo>
                  <a:lnTo>
                    <a:pt x="0" y="625"/>
                  </a:lnTo>
                  <a:lnTo>
                    <a:pt x="0" y="607"/>
                  </a:lnTo>
                  <a:lnTo>
                    <a:pt x="3" y="589"/>
                  </a:lnTo>
                  <a:lnTo>
                    <a:pt x="5" y="571"/>
                  </a:lnTo>
                  <a:lnTo>
                    <a:pt x="9" y="552"/>
                  </a:lnTo>
                  <a:lnTo>
                    <a:pt x="12" y="532"/>
                  </a:lnTo>
                  <a:lnTo>
                    <a:pt x="18" y="513"/>
                  </a:lnTo>
                  <a:lnTo>
                    <a:pt x="18" y="513"/>
                  </a:lnTo>
                  <a:lnTo>
                    <a:pt x="24" y="493"/>
                  </a:lnTo>
                  <a:lnTo>
                    <a:pt x="31" y="474"/>
                  </a:lnTo>
                  <a:lnTo>
                    <a:pt x="40" y="455"/>
                  </a:lnTo>
                  <a:lnTo>
                    <a:pt x="48" y="436"/>
                  </a:lnTo>
                  <a:lnTo>
                    <a:pt x="68" y="397"/>
                  </a:lnTo>
                  <a:lnTo>
                    <a:pt x="91" y="359"/>
                  </a:lnTo>
                  <a:lnTo>
                    <a:pt x="117" y="319"/>
                  </a:lnTo>
                  <a:lnTo>
                    <a:pt x="145" y="283"/>
                  </a:lnTo>
                  <a:lnTo>
                    <a:pt x="176" y="246"/>
                  </a:lnTo>
                  <a:lnTo>
                    <a:pt x="211" y="210"/>
                  </a:lnTo>
                  <a:lnTo>
                    <a:pt x="211" y="210"/>
                  </a:lnTo>
                  <a:lnTo>
                    <a:pt x="235" y="186"/>
                  </a:lnTo>
                  <a:lnTo>
                    <a:pt x="260" y="164"/>
                  </a:lnTo>
                  <a:lnTo>
                    <a:pt x="285" y="142"/>
                  </a:lnTo>
                  <a:lnTo>
                    <a:pt x="311" y="122"/>
                  </a:lnTo>
                  <a:lnTo>
                    <a:pt x="338" y="104"/>
                  </a:lnTo>
                  <a:lnTo>
                    <a:pt x="365" y="87"/>
                  </a:lnTo>
                  <a:lnTo>
                    <a:pt x="391" y="71"/>
                  </a:lnTo>
                  <a:lnTo>
                    <a:pt x="418" y="57"/>
                  </a:lnTo>
                  <a:lnTo>
                    <a:pt x="444" y="44"/>
                  </a:lnTo>
                  <a:lnTo>
                    <a:pt x="470" y="32"/>
                  </a:lnTo>
                  <a:lnTo>
                    <a:pt x="497" y="23"/>
                  </a:lnTo>
                  <a:lnTo>
                    <a:pt x="523" y="15"/>
                  </a:lnTo>
                  <a:lnTo>
                    <a:pt x="549" y="8"/>
                  </a:lnTo>
                  <a:lnTo>
                    <a:pt x="574" y="4"/>
                  </a:lnTo>
                  <a:lnTo>
                    <a:pt x="598" y="1"/>
                  </a:lnTo>
                  <a:lnTo>
                    <a:pt x="621" y="0"/>
                  </a:lnTo>
                  <a:lnTo>
                    <a:pt x="621" y="0"/>
                  </a:lnTo>
                  <a:lnTo>
                    <a:pt x="643" y="1"/>
                  </a:lnTo>
                  <a:lnTo>
                    <a:pt x="664" y="4"/>
                  </a:lnTo>
                  <a:lnTo>
                    <a:pt x="683" y="8"/>
                  </a:lnTo>
                  <a:lnTo>
                    <a:pt x="702" y="13"/>
                  </a:lnTo>
                  <a:lnTo>
                    <a:pt x="719" y="21"/>
                  </a:lnTo>
                  <a:lnTo>
                    <a:pt x="735" y="30"/>
                  </a:lnTo>
                  <a:lnTo>
                    <a:pt x="749" y="40"/>
                  </a:lnTo>
                  <a:lnTo>
                    <a:pt x="764" y="52"/>
                  </a:lnTo>
                  <a:lnTo>
                    <a:pt x="764" y="52"/>
                  </a:lnTo>
                  <a:lnTo>
                    <a:pt x="773" y="63"/>
                  </a:lnTo>
                  <a:lnTo>
                    <a:pt x="782" y="75"/>
                  </a:lnTo>
                  <a:lnTo>
                    <a:pt x="790" y="87"/>
                  </a:lnTo>
                  <a:lnTo>
                    <a:pt x="796" y="100"/>
                  </a:lnTo>
                  <a:lnTo>
                    <a:pt x="802" y="114"/>
                  </a:lnTo>
                  <a:lnTo>
                    <a:pt x="806" y="128"/>
                  </a:lnTo>
                  <a:lnTo>
                    <a:pt x="810" y="142"/>
                  </a:lnTo>
                  <a:lnTo>
                    <a:pt x="814" y="158"/>
                  </a:lnTo>
                  <a:lnTo>
                    <a:pt x="815" y="173"/>
                  </a:lnTo>
                  <a:lnTo>
                    <a:pt x="816" y="190"/>
                  </a:lnTo>
                  <a:lnTo>
                    <a:pt x="816" y="207"/>
                  </a:lnTo>
                  <a:lnTo>
                    <a:pt x="815" y="223"/>
                  </a:lnTo>
                  <a:lnTo>
                    <a:pt x="812" y="241"/>
                  </a:lnTo>
                  <a:lnTo>
                    <a:pt x="809" y="259"/>
                  </a:lnTo>
                  <a:lnTo>
                    <a:pt x="805" y="278"/>
                  </a:lnTo>
                  <a:lnTo>
                    <a:pt x="801" y="296"/>
                  </a:lnTo>
                  <a:lnTo>
                    <a:pt x="795" y="315"/>
                  </a:lnTo>
                  <a:lnTo>
                    <a:pt x="789" y="334"/>
                  </a:lnTo>
                  <a:lnTo>
                    <a:pt x="780" y="353"/>
                  </a:lnTo>
                  <a:lnTo>
                    <a:pt x="772" y="372"/>
                  </a:lnTo>
                  <a:lnTo>
                    <a:pt x="763" y="392"/>
                  </a:lnTo>
                  <a:lnTo>
                    <a:pt x="753" y="411"/>
                  </a:lnTo>
                  <a:lnTo>
                    <a:pt x="741" y="431"/>
                  </a:lnTo>
                  <a:lnTo>
                    <a:pt x="729" y="451"/>
                  </a:lnTo>
                  <a:lnTo>
                    <a:pt x="703" y="490"/>
                  </a:lnTo>
                  <a:lnTo>
                    <a:pt x="675" y="530"/>
                  </a:lnTo>
                  <a:lnTo>
                    <a:pt x="641" y="568"/>
                  </a:lnTo>
                  <a:lnTo>
                    <a:pt x="624" y="587"/>
                  </a:lnTo>
                  <a:lnTo>
                    <a:pt x="606" y="606"/>
                  </a:lnTo>
                  <a:lnTo>
                    <a:pt x="606" y="606"/>
                  </a:lnTo>
                  <a:lnTo>
                    <a:pt x="581" y="629"/>
                  </a:lnTo>
                  <a:lnTo>
                    <a:pt x="556" y="652"/>
                  </a:lnTo>
                  <a:lnTo>
                    <a:pt x="530" y="673"/>
                  </a:lnTo>
                  <a:lnTo>
                    <a:pt x="504" y="693"/>
                  </a:lnTo>
                  <a:lnTo>
                    <a:pt x="478" y="711"/>
                  </a:lnTo>
                  <a:lnTo>
                    <a:pt x="451" y="729"/>
                  </a:lnTo>
                  <a:lnTo>
                    <a:pt x="425" y="745"/>
                  </a:lnTo>
                  <a:lnTo>
                    <a:pt x="398" y="759"/>
                  </a:lnTo>
                  <a:lnTo>
                    <a:pt x="372" y="772"/>
                  </a:lnTo>
                  <a:lnTo>
                    <a:pt x="345" y="783"/>
                  </a:lnTo>
                  <a:lnTo>
                    <a:pt x="319" y="793"/>
                  </a:lnTo>
                  <a:lnTo>
                    <a:pt x="292" y="800"/>
                  </a:lnTo>
                  <a:lnTo>
                    <a:pt x="267" y="807"/>
                  </a:lnTo>
                  <a:lnTo>
                    <a:pt x="243" y="812"/>
                  </a:lnTo>
                  <a:lnTo>
                    <a:pt x="218" y="815"/>
                  </a:lnTo>
                  <a:lnTo>
                    <a:pt x="195" y="816"/>
                  </a:lnTo>
                  <a:lnTo>
                    <a:pt x="195" y="816"/>
                  </a:lnTo>
                  <a:close/>
                  <a:moveTo>
                    <a:pt x="621" y="46"/>
                  </a:moveTo>
                  <a:lnTo>
                    <a:pt x="621" y="46"/>
                  </a:lnTo>
                  <a:lnTo>
                    <a:pt x="600" y="47"/>
                  </a:lnTo>
                  <a:lnTo>
                    <a:pt x="577" y="50"/>
                  </a:lnTo>
                  <a:lnTo>
                    <a:pt x="555" y="55"/>
                  </a:lnTo>
                  <a:lnTo>
                    <a:pt x="532" y="61"/>
                  </a:lnTo>
                  <a:lnTo>
                    <a:pt x="508" y="68"/>
                  </a:lnTo>
                  <a:lnTo>
                    <a:pt x="485" y="76"/>
                  </a:lnTo>
                  <a:lnTo>
                    <a:pt x="460" y="87"/>
                  </a:lnTo>
                  <a:lnTo>
                    <a:pt x="435" y="99"/>
                  </a:lnTo>
                  <a:lnTo>
                    <a:pt x="411" y="113"/>
                  </a:lnTo>
                  <a:lnTo>
                    <a:pt x="386" y="127"/>
                  </a:lnTo>
                  <a:lnTo>
                    <a:pt x="361" y="144"/>
                  </a:lnTo>
                  <a:lnTo>
                    <a:pt x="338" y="161"/>
                  </a:lnTo>
                  <a:lnTo>
                    <a:pt x="313" y="179"/>
                  </a:lnTo>
                  <a:lnTo>
                    <a:pt x="289" y="199"/>
                  </a:lnTo>
                  <a:lnTo>
                    <a:pt x="266" y="221"/>
                  </a:lnTo>
                  <a:lnTo>
                    <a:pt x="243" y="242"/>
                  </a:lnTo>
                  <a:lnTo>
                    <a:pt x="243" y="242"/>
                  </a:lnTo>
                  <a:lnTo>
                    <a:pt x="211" y="277"/>
                  </a:lnTo>
                  <a:lnTo>
                    <a:pt x="182" y="311"/>
                  </a:lnTo>
                  <a:lnTo>
                    <a:pt x="155" y="346"/>
                  </a:lnTo>
                  <a:lnTo>
                    <a:pt x="130" y="381"/>
                  </a:lnTo>
                  <a:lnTo>
                    <a:pt x="108" y="418"/>
                  </a:lnTo>
                  <a:lnTo>
                    <a:pt x="91" y="454"/>
                  </a:lnTo>
                  <a:lnTo>
                    <a:pt x="74" y="490"/>
                  </a:lnTo>
                  <a:lnTo>
                    <a:pt x="68" y="508"/>
                  </a:lnTo>
                  <a:lnTo>
                    <a:pt x="62" y="526"/>
                  </a:lnTo>
                  <a:lnTo>
                    <a:pt x="62" y="526"/>
                  </a:lnTo>
                  <a:lnTo>
                    <a:pt x="54" y="559"/>
                  </a:lnTo>
                  <a:lnTo>
                    <a:pt x="50" y="575"/>
                  </a:lnTo>
                  <a:lnTo>
                    <a:pt x="48" y="590"/>
                  </a:lnTo>
                  <a:lnTo>
                    <a:pt x="47" y="604"/>
                  </a:lnTo>
                  <a:lnTo>
                    <a:pt x="47" y="619"/>
                  </a:lnTo>
                  <a:lnTo>
                    <a:pt x="47" y="633"/>
                  </a:lnTo>
                  <a:lnTo>
                    <a:pt x="48" y="646"/>
                  </a:lnTo>
                  <a:lnTo>
                    <a:pt x="50" y="659"/>
                  </a:lnTo>
                  <a:lnTo>
                    <a:pt x="53" y="671"/>
                  </a:lnTo>
                  <a:lnTo>
                    <a:pt x="56" y="683"/>
                  </a:lnTo>
                  <a:lnTo>
                    <a:pt x="60" y="693"/>
                  </a:lnTo>
                  <a:lnTo>
                    <a:pt x="66" y="704"/>
                  </a:lnTo>
                  <a:lnTo>
                    <a:pt x="72" y="714"/>
                  </a:lnTo>
                  <a:lnTo>
                    <a:pt x="78" y="722"/>
                  </a:lnTo>
                  <a:lnTo>
                    <a:pt x="86" y="730"/>
                  </a:lnTo>
                  <a:lnTo>
                    <a:pt x="86" y="730"/>
                  </a:lnTo>
                  <a:lnTo>
                    <a:pt x="95" y="740"/>
                  </a:lnTo>
                  <a:lnTo>
                    <a:pt x="107" y="747"/>
                  </a:lnTo>
                  <a:lnTo>
                    <a:pt x="119" y="754"/>
                  </a:lnTo>
                  <a:lnTo>
                    <a:pt x="132" y="760"/>
                  </a:lnTo>
                  <a:lnTo>
                    <a:pt x="146" y="764"/>
                  </a:lnTo>
                  <a:lnTo>
                    <a:pt x="162" y="767"/>
                  </a:lnTo>
                  <a:lnTo>
                    <a:pt x="177" y="768"/>
                  </a:lnTo>
                  <a:lnTo>
                    <a:pt x="195" y="769"/>
                  </a:lnTo>
                  <a:lnTo>
                    <a:pt x="195" y="769"/>
                  </a:lnTo>
                  <a:lnTo>
                    <a:pt x="216" y="768"/>
                  </a:lnTo>
                  <a:lnTo>
                    <a:pt x="238" y="766"/>
                  </a:lnTo>
                  <a:lnTo>
                    <a:pt x="260" y="761"/>
                  </a:lnTo>
                  <a:lnTo>
                    <a:pt x="284" y="755"/>
                  </a:lnTo>
                  <a:lnTo>
                    <a:pt x="308" y="748"/>
                  </a:lnTo>
                  <a:lnTo>
                    <a:pt x="332" y="739"/>
                  </a:lnTo>
                  <a:lnTo>
                    <a:pt x="357" y="729"/>
                  </a:lnTo>
                  <a:lnTo>
                    <a:pt x="380" y="716"/>
                  </a:lnTo>
                  <a:lnTo>
                    <a:pt x="405" y="703"/>
                  </a:lnTo>
                  <a:lnTo>
                    <a:pt x="430" y="689"/>
                  </a:lnTo>
                  <a:lnTo>
                    <a:pt x="454" y="672"/>
                  </a:lnTo>
                  <a:lnTo>
                    <a:pt x="479" y="654"/>
                  </a:lnTo>
                  <a:lnTo>
                    <a:pt x="503" y="636"/>
                  </a:lnTo>
                  <a:lnTo>
                    <a:pt x="526" y="616"/>
                  </a:lnTo>
                  <a:lnTo>
                    <a:pt x="550" y="595"/>
                  </a:lnTo>
                  <a:lnTo>
                    <a:pt x="573" y="574"/>
                  </a:lnTo>
                  <a:lnTo>
                    <a:pt x="573" y="574"/>
                  </a:lnTo>
                  <a:lnTo>
                    <a:pt x="605" y="539"/>
                  </a:lnTo>
                  <a:lnTo>
                    <a:pt x="634" y="506"/>
                  </a:lnTo>
                  <a:lnTo>
                    <a:pt x="660" y="470"/>
                  </a:lnTo>
                  <a:lnTo>
                    <a:pt x="684" y="436"/>
                  </a:lnTo>
                  <a:lnTo>
                    <a:pt x="706" y="400"/>
                  </a:lnTo>
                  <a:lnTo>
                    <a:pt x="723" y="366"/>
                  </a:lnTo>
                  <a:lnTo>
                    <a:pt x="739" y="331"/>
                  </a:lnTo>
                  <a:lnTo>
                    <a:pt x="751" y="297"/>
                  </a:lnTo>
                  <a:lnTo>
                    <a:pt x="760" y="265"/>
                  </a:lnTo>
                  <a:lnTo>
                    <a:pt x="764" y="248"/>
                  </a:lnTo>
                  <a:lnTo>
                    <a:pt x="766" y="233"/>
                  </a:lnTo>
                  <a:lnTo>
                    <a:pt x="768" y="217"/>
                  </a:lnTo>
                  <a:lnTo>
                    <a:pt x="768" y="203"/>
                  </a:lnTo>
                  <a:lnTo>
                    <a:pt x="768" y="189"/>
                  </a:lnTo>
                  <a:lnTo>
                    <a:pt x="768" y="175"/>
                  </a:lnTo>
                  <a:lnTo>
                    <a:pt x="767" y="161"/>
                  </a:lnTo>
                  <a:lnTo>
                    <a:pt x="764" y="148"/>
                  </a:lnTo>
                  <a:lnTo>
                    <a:pt x="761" y="137"/>
                  </a:lnTo>
                  <a:lnTo>
                    <a:pt x="757" y="125"/>
                  </a:lnTo>
                  <a:lnTo>
                    <a:pt x="752" y="114"/>
                  </a:lnTo>
                  <a:lnTo>
                    <a:pt x="746" y="103"/>
                  </a:lnTo>
                  <a:lnTo>
                    <a:pt x="739" y="94"/>
                  </a:lnTo>
                  <a:lnTo>
                    <a:pt x="730" y="85"/>
                  </a:lnTo>
                  <a:lnTo>
                    <a:pt x="730" y="85"/>
                  </a:lnTo>
                  <a:lnTo>
                    <a:pt x="721" y="76"/>
                  </a:lnTo>
                  <a:lnTo>
                    <a:pt x="709" y="68"/>
                  </a:lnTo>
                  <a:lnTo>
                    <a:pt x="697" y="62"/>
                  </a:lnTo>
                  <a:lnTo>
                    <a:pt x="684" y="56"/>
                  </a:lnTo>
                  <a:lnTo>
                    <a:pt x="670" y="52"/>
                  </a:lnTo>
                  <a:lnTo>
                    <a:pt x="654" y="49"/>
                  </a:lnTo>
                  <a:lnTo>
                    <a:pt x="639" y="47"/>
                  </a:lnTo>
                  <a:lnTo>
                    <a:pt x="621" y="46"/>
                  </a:lnTo>
                  <a:lnTo>
                    <a:pt x="621"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87" name="Freeform 11"/>
            <p:cNvSpPr/>
            <p:nvPr/>
          </p:nvSpPr>
          <p:spPr bwMode="auto">
            <a:xfrm>
              <a:off x="7144944" y="4579919"/>
              <a:ext cx="266700" cy="265113"/>
            </a:xfrm>
            <a:custGeom>
              <a:avLst/>
              <a:gdLst>
                <a:gd name="T0" fmla="*/ 500 w 504"/>
                <a:gd name="T1" fmla="*/ 501 h 501"/>
                <a:gd name="T2" fmla="*/ 454 w 504"/>
                <a:gd name="T3" fmla="*/ 496 h 501"/>
                <a:gd name="T4" fmla="*/ 408 w 504"/>
                <a:gd name="T5" fmla="*/ 486 h 501"/>
                <a:gd name="T6" fmla="*/ 361 w 504"/>
                <a:gd name="T7" fmla="*/ 472 h 501"/>
                <a:gd name="T8" fmla="*/ 317 w 504"/>
                <a:gd name="T9" fmla="*/ 454 h 501"/>
                <a:gd name="T10" fmla="*/ 275 w 504"/>
                <a:gd name="T11" fmla="*/ 433 h 501"/>
                <a:gd name="T12" fmla="*/ 233 w 504"/>
                <a:gd name="T13" fmla="*/ 407 h 501"/>
                <a:gd name="T14" fmla="*/ 195 w 504"/>
                <a:gd name="T15" fmla="*/ 376 h 501"/>
                <a:gd name="T16" fmla="*/ 158 w 504"/>
                <a:gd name="T17" fmla="*/ 343 h 501"/>
                <a:gd name="T18" fmla="*/ 140 w 504"/>
                <a:gd name="T19" fmla="*/ 325 h 501"/>
                <a:gd name="T20" fmla="*/ 110 w 504"/>
                <a:gd name="T21" fmla="*/ 287 h 501"/>
                <a:gd name="T22" fmla="*/ 81 w 504"/>
                <a:gd name="T23" fmla="*/ 248 h 501"/>
                <a:gd name="T24" fmla="*/ 57 w 504"/>
                <a:gd name="T25" fmla="*/ 206 h 501"/>
                <a:gd name="T26" fmla="*/ 37 w 504"/>
                <a:gd name="T27" fmla="*/ 162 h 501"/>
                <a:gd name="T28" fmla="*/ 22 w 504"/>
                <a:gd name="T29" fmla="*/ 118 h 501"/>
                <a:gd name="T30" fmla="*/ 10 w 504"/>
                <a:gd name="T31" fmla="*/ 72 h 501"/>
                <a:gd name="T32" fmla="*/ 2 w 504"/>
                <a:gd name="T33" fmla="*/ 26 h 501"/>
                <a:gd name="T34" fmla="*/ 46 w 504"/>
                <a:gd name="T35" fmla="*/ 0 h 501"/>
                <a:gd name="T36" fmla="*/ 48 w 504"/>
                <a:gd name="T37" fmla="*/ 21 h 501"/>
                <a:gd name="T38" fmla="*/ 55 w 504"/>
                <a:gd name="T39" fmla="*/ 62 h 501"/>
                <a:gd name="T40" fmla="*/ 66 w 504"/>
                <a:gd name="T41" fmla="*/ 105 h 501"/>
                <a:gd name="T42" fmla="*/ 80 w 504"/>
                <a:gd name="T43" fmla="*/ 146 h 501"/>
                <a:gd name="T44" fmla="*/ 98 w 504"/>
                <a:gd name="T45" fmla="*/ 185 h 501"/>
                <a:gd name="T46" fmla="*/ 120 w 504"/>
                <a:gd name="T47" fmla="*/ 223 h 501"/>
                <a:gd name="T48" fmla="*/ 146 w 504"/>
                <a:gd name="T49" fmla="*/ 260 h 501"/>
                <a:gd name="T50" fmla="*/ 175 w 504"/>
                <a:gd name="T51" fmla="*/ 294 h 501"/>
                <a:gd name="T52" fmla="*/ 190 w 504"/>
                <a:gd name="T53" fmla="*/ 311 h 501"/>
                <a:gd name="T54" fmla="*/ 224 w 504"/>
                <a:gd name="T55" fmla="*/ 342 h 501"/>
                <a:gd name="T56" fmla="*/ 259 w 504"/>
                <a:gd name="T57" fmla="*/ 369 h 501"/>
                <a:gd name="T58" fmla="*/ 297 w 504"/>
                <a:gd name="T59" fmla="*/ 393 h 501"/>
                <a:gd name="T60" fmla="*/ 336 w 504"/>
                <a:gd name="T61" fmla="*/ 413 h 501"/>
                <a:gd name="T62" fmla="*/ 377 w 504"/>
                <a:gd name="T63" fmla="*/ 429 h 501"/>
                <a:gd name="T64" fmla="*/ 418 w 504"/>
                <a:gd name="T65" fmla="*/ 441 h 501"/>
                <a:gd name="T66" fmla="*/ 461 w 504"/>
                <a:gd name="T67" fmla="*/ 451 h 501"/>
                <a:gd name="T68" fmla="*/ 504 w 504"/>
                <a:gd name="T69" fmla="*/ 45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 h="501">
                  <a:moveTo>
                    <a:pt x="500" y="501"/>
                  </a:moveTo>
                  <a:lnTo>
                    <a:pt x="500" y="501"/>
                  </a:lnTo>
                  <a:lnTo>
                    <a:pt x="478" y="499"/>
                  </a:lnTo>
                  <a:lnTo>
                    <a:pt x="454" y="496"/>
                  </a:lnTo>
                  <a:lnTo>
                    <a:pt x="430" y="491"/>
                  </a:lnTo>
                  <a:lnTo>
                    <a:pt x="408" y="486"/>
                  </a:lnTo>
                  <a:lnTo>
                    <a:pt x="384" y="480"/>
                  </a:lnTo>
                  <a:lnTo>
                    <a:pt x="361" y="472"/>
                  </a:lnTo>
                  <a:lnTo>
                    <a:pt x="339" y="464"/>
                  </a:lnTo>
                  <a:lnTo>
                    <a:pt x="317" y="454"/>
                  </a:lnTo>
                  <a:lnTo>
                    <a:pt x="296" y="444"/>
                  </a:lnTo>
                  <a:lnTo>
                    <a:pt x="275" y="433"/>
                  </a:lnTo>
                  <a:lnTo>
                    <a:pt x="254" y="420"/>
                  </a:lnTo>
                  <a:lnTo>
                    <a:pt x="233" y="407"/>
                  </a:lnTo>
                  <a:lnTo>
                    <a:pt x="214" y="391"/>
                  </a:lnTo>
                  <a:lnTo>
                    <a:pt x="195" y="376"/>
                  </a:lnTo>
                  <a:lnTo>
                    <a:pt x="176" y="361"/>
                  </a:lnTo>
                  <a:lnTo>
                    <a:pt x="158" y="343"/>
                  </a:lnTo>
                  <a:lnTo>
                    <a:pt x="158" y="343"/>
                  </a:lnTo>
                  <a:lnTo>
                    <a:pt x="140" y="325"/>
                  </a:lnTo>
                  <a:lnTo>
                    <a:pt x="125" y="306"/>
                  </a:lnTo>
                  <a:lnTo>
                    <a:pt x="110" y="287"/>
                  </a:lnTo>
                  <a:lnTo>
                    <a:pt x="94" y="268"/>
                  </a:lnTo>
                  <a:lnTo>
                    <a:pt x="81" y="248"/>
                  </a:lnTo>
                  <a:lnTo>
                    <a:pt x="69" y="226"/>
                  </a:lnTo>
                  <a:lnTo>
                    <a:pt x="57" y="206"/>
                  </a:lnTo>
                  <a:lnTo>
                    <a:pt x="47" y="185"/>
                  </a:lnTo>
                  <a:lnTo>
                    <a:pt x="37" y="162"/>
                  </a:lnTo>
                  <a:lnTo>
                    <a:pt x="29" y="141"/>
                  </a:lnTo>
                  <a:lnTo>
                    <a:pt x="22" y="118"/>
                  </a:lnTo>
                  <a:lnTo>
                    <a:pt x="15" y="95"/>
                  </a:lnTo>
                  <a:lnTo>
                    <a:pt x="10" y="72"/>
                  </a:lnTo>
                  <a:lnTo>
                    <a:pt x="5" y="48"/>
                  </a:lnTo>
                  <a:lnTo>
                    <a:pt x="2" y="26"/>
                  </a:lnTo>
                  <a:lnTo>
                    <a:pt x="0" y="2"/>
                  </a:lnTo>
                  <a:lnTo>
                    <a:pt x="46" y="0"/>
                  </a:lnTo>
                  <a:lnTo>
                    <a:pt x="46" y="0"/>
                  </a:lnTo>
                  <a:lnTo>
                    <a:pt x="48" y="21"/>
                  </a:lnTo>
                  <a:lnTo>
                    <a:pt x="50" y="42"/>
                  </a:lnTo>
                  <a:lnTo>
                    <a:pt x="55" y="62"/>
                  </a:lnTo>
                  <a:lnTo>
                    <a:pt x="60" y="84"/>
                  </a:lnTo>
                  <a:lnTo>
                    <a:pt x="66" y="105"/>
                  </a:lnTo>
                  <a:lnTo>
                    <a:pt x="72" y="125"/>
                  </a:lnTo>
                  <a:lnTo>
                    <a:pt x="80" y="146"/>
                  </a:lnTo>
                  <a:lnTo>
                    <a:pt x="88" y="166"/>
                  </a:lnTo>
                  <a:lnTo>
                    <a:pt x="98" y="185"/>
                  </a:lnTo>
                  <a:lnTo>
                    <a:pt x="108" y="204"/>
                  </a:lnTo>
                  <a:lnTo>
                    <a:pt x="120" y="223"/>
                  </a:lnTo>
                  <a:lnTo>
                    <a:pt x="132" y="242"/>
                  </a:lnTo>
                  <a:lnTo>
                    <a:pt x="146" y="260"/>
                  </a:lnTo>
                  <a:lnTo>
                    <a:pt x="159" y="277"/>
                  </a:lnTo>
                  <a:lnTo>
                    <a:pt x="175" y="294"/>
                  </a:lnTo>
                  <a:lnTo>
                    <a:pt x="190" y="311"/>
                  </a:lnTo>
                  <a:lnTo>
                    <a:pt x="190" y="311"/>
                  </a:lnTo>
                  <a:lnTo>
                    <a:pt x="207" y="326"/>
                  </a:lnTo>
                  <a:lnTo>
                    <a:pt x="224" y="342"/>
                  </a:lnTo>
                  <a:lnTo>
                    <a:pt x="241" y="355"/>
                  </a:lnTo>
                  <a:lnTo>
                    <a:pt x="259" y="369"/>
                  </a:lnTo>
                  <a:lnTo>
                    <a:pt x="278" y="381"/>
                  </a:lnTo>
                  <a:lnTo>
                    <a:pt x="297" y="393"/>
                  </a:lnTo>
                  <a:lnTo>
                    <a:pt x="316" y="403"/>
                  </a:lnTo>
                  <a:lnTo>
                    <a:pt x="336" y="413"/>
                  </a:lnTo>
                  <a:lnTo>
                    <a:pt x="357" y="421"/>
                  </a:lnTo>
                  <a:lnTo>
                    <a:pt x="377" y="429"/>
                  </a:lnTo>
                  <a:lnTo>
                    <a:pt x="397" y="435"/>
                  </a:lnTo>
                  <a:lnTo>
                    <a:pt x="418" y="441"/>
                  </a:lnTo>
                  <a:lnTo>
                    <a:pt x="440" y="446"/>
                  </a:lnTo>
                  <a:lnTo>
                    <a:pt x="461" y="451"/>
                  </a:lnTo>
                  <a:lnTo>
                    <a:pt x="482" y="453"/>
                  </a:lnTo>
                  <a:lnTo>
                    <a:pt x="504" y="456"/>
                  </a:lnTo>
                  <a:lnTo>
                    <a:pt x="500" y="501"/>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88" name="Freeform 12"/>
            <p:cNvSpPr/>
            <p:nvPr/>
          </p:nvSpPr>
          <p:spPr bwMode="auto">
            <a:xfrm>
              <a:off x="6902056" y="4822806"/>
              <a:ext cx="265113" cy="266700"/>
            </a:xfrm>
            <a:custGeom>
              <a:avLst/>
              <a:gdLst>
                <a:gd name="T0" fmla="*/ 456 w 502"/>
                <a:gd name="T1" fmla="*/ 504 h 504"/>
                <a:gd name="T2" fmla="*/ 452 w 502"/>
                <a:gd name="T3" fmla="*/ 461 h 504"/>
                <a:gd name="T4" fmla="*/ 443 w 502"/>
                <a:gd name="T5" fmla="*/ 418 h 504"/>
                <a:gd name="T6" fmla="*/ 431 w 502"/>
                <a:gd name="T7" fmla="*/ 377 h 504"/>
                <a:gd name="T8" fmla="*/ 414 w 502"/>
                <a:gd name="T9" fmla="*/ 336 h 504"/>
                <a:gd name="T10" fmla="*/ 394 w 502"/>
                <a:gd name="T11" fmla="*/ 297 h 504"/>
                <a:gd name="T12" fmla="*/ 370 w 502"/>
                <a:gd name="T13" fmla="*/ 260 h 504"/>
                <a:gd name="T14" fmla="*/ 343 w 502"/>
                <a:gd name="T15" fmla="*/ 223 h 504"/>
                <a:gd name="T16" fmla="*/ 312 w 502"/>
                <a:gd name="T17" fmla="*/ 190 h 504"/>
                <a:gd name="T18" fmla="*/ 295 w 502"/>
                <a:gd name="T19" fmla="*/ 175 h 504"/>
                <a:gd name="T20" fmla="*/ 261 w 502"/>
                <a:gd name="T21" fmla="*/ 146 h 504"/>
                <a:gd name="T22" fmla="*/ 224 w 502"/>
                <a:gd name="T23" fmla="*/ 120 h 504"/>
                <a:gd name="T24" fmla="*/ 186 w 502"/>
                <a:gd name="T25" fmla="*/ 99 h 504"/>
                <a:gd name="T26" fmla="*/ 147 w 502"/>
                <a:gd name="T27" fmla="*/ 80 h 504"/>
                <a:gd name="T28" fmla="*/ 105 w 502"/>
                <a:gd name="T29" fmla="*/ 65 h 504"/>
                <a:gd name="T30" fmla="*/ 64 w 502"/>
                <a:gd name="T31" fmla="*/ 55 h 504"/>
                <a:gd name="T32" fmla="*/ 22 w 502"/>
                <a:gd name="T33" fmla="*/ 48 h 504"/>
                <a:gd name="T34" fmla="*/ 3 w 502"/>
                <a:gd name="T35" fmla="*/ 0 h 504"/>
                <a:gd name="T36" fmla="*/ 27 w 502"/>
                <a:gd name="T37" fmla="*/ 2 h 504"/>
                <a:gd name="T38" fmla="*/ 73 w 502"/>
                <a:gd name="T39" fmla="*/ 10 h 504"/>
                <a:gd name="T40" fmla="*/ 120 w 502"/>
                <a:gd name="T41" fmla="*/ 21 h 504"/>
                <a:gd name="T42" fmla="*/ 164 w 502"/>
                <a:gd name="T43" fmla="*/ 37 h 504"/>
                <a:gd name="T44" fmla="*/ 208 w 502"/>
                <a:gd name="T45" fmla="*/ 57 h 504"/>
                <a:gd name="T46" fmla="*/ 249 w 502"/>
                <a:gd name="T47" fmla="*/ 81 h 504"/>
                <a:gd name="T48" fmla="*/ 288 w 502"/>
                <a:gd name="T49" fmla="*/ 109 h 504"/>
                <a:gd name="T50" fmla="*/ 326 w 502"/>
                <a:gd name="T51" fmla="*/ 140 h 504"/>
                <a:gd name="T52" fmla="*/ 344 w 502"/>
                <a:gd name="T53" fmla="*/ 158 h 504"/>
                <a:gd name="T54" fmla="*/ 377 w 502"/>
                <a:gd name="T55" fmla="*/ 195 h 504"/>
                <a:gd name="T56" fmla="*/ 407 w 502"/>
                <a:gd name="T57" fmla="*/ 234 h 504"/>
                <a:gd name="T58" fmla="*/ 433 w 502"/>
                <a:gd name="T59" fmla="*/ 274 h 504"/>
                <a:gd name="T60" fmla="*/ 456 w 502"/>
                <a:gd name="T61" fmla="*/ 317 h 504"/>
                <a:gd name="T62" fmla="*/ 473 w 502"/>
                <a:gd name="T63" fmla="*/ 361 h 504"/>
                <a:gd name="T64" fmla="*/ 488 w 502"/>
                <a:gd name="T65" fmla="*/ 407 h 504"/>
                <a:gd name="T66" fmla="*/ 497 w 502"/>
                <a:gd name="T67" fmla="*/ 454 h 504"/>
                <a:gd name="T68" fmla="*/ 502 w 502"/>
                <a:gd name="T69" fmla="*/ 50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4">
                  <a:moveTo>
                    <a:pt x="456" y="504"/>
                  </a:moveTo>
                  <a:lnTo>
                    <a:pt x="456" y="504"/>
                  </a:lnTo>
                  <a:lnTo>
                    <a:pt x="454" y="482"/>
                  </a:lnTo>
                  <a:lnTo>
                    <a:pt x="452" y="461"/>
                  </a:lnTo>
                  <a:lnTo>
                    <a:pt x="447" y="439"/>
                  </a:lnTo>
                  <a:lnTo>
                    <a:pt x="443" y="418"/>
                  </a:lnTo>
                  <a:lnTo>
                    <a:pt x="437" y="397"/>
                  </a:lnTo>
                  <a:lnTo>
                    <a:pt x="431" y="377"/>
                  </a:lnTo>
                  <a:lnTo>
                    <a:pt x="422" y="356"/>
                  </a:lnTo>
                  <a:lnTo>
                    <a:pt x="414" y="336"/>
                  </a:lnTo>
                  <a:lnTo>
                    <a:pt x="405" y="316"/>
                  </a:lnTo>
                  <a:lnTo>
                    <a:pt x="394" y="297"/>
                  </a:lnTo>
                  <a:lnTo>
                    <a:pt x="382" y="278"/>
                  </a:lnTo>
                  <a:lnTo>
                    <a:pt x="370" y="260"/>
                  </a:lnTo>
                  <a:lnTo>
                    <a:pt x="356" y="241"/>
                  </a:lnTo>
                  <a:lnTo>
                    <a:pt x="343" y="223"/>
                  </a:lnTo>
                  <a:lnTo>
                    <a:pt x="327" y="207"/>
                  </a:lnTo>
                  <a:lnTo>
                    <a:pt x="312" y="190"/>
                  </a:lnTo>
                  <a:lnTo>
                    <a:pt x="312" y="190"/>
                  </a:lnTo>
                  <a:lnTo>
                    <a:pt x="295" y="175"/>
                  </a:lnTo>
                  <a:lnTo>
                    <a:pt x="278" y="159"/>
                  </a:lnTo>
                  <a:lnTo>
                    <a:pt x="261" y="146"/>
                  </a:lnTo>
                  <a:lnTo>
                    <a:pt x="243" y="132"/>
                  </a:lnTo>
                  <a:lnTo>
                    <a:pt x="224" y="120"/>
                  </a:lnTo>
                  <a:lnTo>
                    <a:pt x="205" y="108"/>
                  </a:lnTo>
                  <a:lnTo>
                    <a:pt x="186" y="99"/>
                  </a:lnTo>
                  <a:lnTo>
                    <a:pt x="167" y="88"/>
                  </a:lnTo>
                  <a:lnTo>
                    <a:pt x="147" y="80"/>
                  </a:lnTo>
                  <a:lnTo>
                    <a:pt x="127" y="73"/>
                  </a:lnTo>
                  <a:lnTo>
                    <a:pt x="105" y="65"/>
                  </a:lnTo>
                  <a:lnTo>
                    <a:pt x="85" y="59"/>
                  </a:lnTo>
                  <a:lnTo>
                    <a:pt x="64" y="55"/>
                  </a:lnTo>
                  <a:lnTo>
                    <a:pt x="43" y="50"/>
                  </a:lnTo>
                  <a:lnTo>
                    <a:pt x="22" y="48"/>
                  </a:lnTo>
                  <a:lnTo>
                    <a:pt x="0" y="45"/>
                  </a:lnTo>
                  <a:lnTo>
                    <a:pt x="3" y="0"/>
                  </a:lnTo>
                  <a:lnTo>
                    <a:pt x="3" y="0"/>
                  </a:lnTo>
                  <a:lnTo>
                    <a:pt x="27" y="2"/>
                  </a:lnTo>
                  <a:lnTo>
                    <a:pt x="50" y="5"/>
                  </a:lnTo>
                  <a:lnTo>
                    <a:pt x="73" y="10"/>
                  </a:lnTo>
                  <a:lnTo>
                    <a:pt x="96" y="14"/>
                  </a:lnTo>
                  <a:lnTo>
                    <a:pt x="120" y="21"/>
                  </a:lnTo>
                  <a:lnTo>
                    <a:pt x="141" y="29"/>
                  </a:lnTo>
                  <a:lnTo>
                    <a:pt x="164" y="37"/>
                  </a:lnTo>
                  <a:lnTo>
                    <a:pt x="186" y="46"/>
                  </a:lnTo>
                  <a:lnTo>
                    <a:pt x="208" y="57"/>
                  </a:lnTo>
                  <a:lnTo>
                    <a:pt x="228" y="69"/>
                  </a:lnTo>
                  <a:lnTo>
                    <a:pt x="249" y="81"/>
                  </a:lnTo>
                  <a:lnTo>
                    <a:pt x="269" y="95"/>
                  </a:lnTo>
                  <a:lnTo>
                    <a:pt x="288" y="109"/>
                  </a:lnTo>
                  <a:lnTo>
                    <a:pt x="307" y="125"/>
                  </a:lnTo>
                  <a:lnTo>
                    <a:pt x="326" y="140"/>
                  </a:lnTo>
                  <a:lnTo>
                    <a:pt x="344" y="158"/>
                  </a:lnTo>
                  <a:lnTo>
                    <a:pt x="344" y="158"/>
                  </a:lnTo>
                  <a:lnTo>
                    <a:pt x="362" y="176"/>
                  </a:lnTo>
                  <a:lnTo>
                    <a:pt x="377" y="195"/>
                  </a:lnTo>
                  <a:lnTo>
                    <a:pt x="393" y="214"/>
                  </a:lnTo>
                  <a:lnTo>
                    <a:pt x="407" y="234"/>
                  </a:lnTo>
                  <a:lnTo>
                    <a:pt x="421" y="254"/>
                  </a:lnTo>
                  <a:lnTo>
                    <a:pt x="433" y="274"/>
                  </a:lnTo>
                  <a:lnTo>
                    <a:pt x="445" y="296"/>
                  </a:lnTo>
                  <a:lnTo>
                    <a:pt x="456" y="317"/>
                  </a:lnTo>
                  <a:lnTo>
                    <a:pt x="465" y="340"/>
                  </a:lnTo>
                  <a:lnTo>
                    <a:pt x="473" y="361"/>
                  </a:lnTo>
                  <a:lnTo>
                    <a:pt x="481" y="384"/>
                  </a:lnTo>
                  <a:lnTo>
                    <a:pt x="488" y="407"/>
                  </a:lnTo>
                  <a:lnTo>
                    <a:pt x="492" y="430"/>
                  </a:lnTo>
                  <a:lnTo>
                    <a:pt x="497" y="454"/>
                  </a:lnTo>
                  <a:lnTo>
                    <a:pt x="500" y="477"/>
                  </a:lnTo>
                  <a:lnTo>
                    <a:pt x="502" y="501"/>
                  </a:lnTo>
                  <a:lnTo>
                    <a:pt x="456" y="504"/>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89" name="Freeform 13"/>
            <p:cNvSpPr/>
            <p:nvPr/>
          </p:nvSpPr>
          <p:spPr bwMode="auto">
            <a:xfrm>
              <a:off x="6968731" y="4645006"/>
              <a:ext cx="376238" cy="376238"/>
            </a:xfrm>
            <a:custGeom>
              <a:avLst/>
              <a:gdLst>
                <a:gd name="T0" fmla="*/ 677 w 710"/>
                <a:gd name="T1" fmla="*/ 712 h 712"/>
                <a:gd name="T2" fmla="*/ 0 w 710"/>
                <a:gd name="T3" fmla="*/ 33 h 712"/>
                <a:gd name="T4" fmla="*/ 33 w 710"/>
                <a:gd name="T5" fmla="*/ 0 h 712"/>
                <a:gd name="T6" fmla="*/ 710 w 710"/>
                <a:gd name="T7" fmla="*/ 678 h 712"/>
                <a:gd name="T8" fmla="*/ 677 w 710"/>
                <a:gd name="T9" fmla="*/ 712 h 712"/>
              </a:gdLst>
              <a:ahLst/>
              <a:cxnLst>
                <a:cxn ang="0">
                  <a:pos x="T0" y="T1"/>
                </a:cxn>
                <a:cxn ang="0">
                  <a:pos x="T2" y="T3"/>
                </a:cxn>
                <a:cxn ang="0">
                  <a:pos x="T4" y="T5"/>
                </a:cxn>
                <a:cxn ang="0">
                  <a:pos x="T6" y="T7"/>
                </a:cxn>
                <a:cxn ang="0">
                  <a:pos x="T8" y="T9"/>
                </a:cxn>
              </a:cxnLst>
              <a:rect l="0" t="0" r="r" b="b"/>
              <a:pathLst>
                <a:path w="710" h="712">
                  <a:moveTo>
                    <a:pt x="677" y="712"/>
                  </a:moveTo>
                  <a:lnTo>
                    <a:pt x="0" y="33"/>
                  </a:lnTo>
                  <a:lnTo>
                    <a:pt x="33" y="0"/>
                  </a:lnTo>
                  <a:lnTo>
                    <a:pt x="710" y="678"/>
                  </a:lnTo>
                  <a:lnTo>
                    <a:pt x="677" y="712"/>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0" name="Freeform 14"/>
            <p:cNvSpPr/>
            <p:nvPr/>
          </p:nvSpPr>
          <p:spPr bwMode="auto">
            <a:xfrm>
              <a:off x="6968731" y="4645006"/>
              <a:ext cx="376238" cy="376238"/>
            </a:xfrm>
            <a:custGeom>
              <a:avLst/>
              <a:gdLst>
                <a:gd name="T0" fmla="*/ 33 w 711"/>
                <a:gd name="T1" fmla="*/ 712 h 712"/>
                <a:gd name="T2" fmla="*/ 0 w 711"/>
                <a:gd name="T3" fmla="*/ 678 h 712"/>
                <a:gd name="T4" fmla="*/ 677 w 711"/>
                <a:gd name="T5" fmla="*/ 0 h 712"/>
                <a:gd name="T6" fmla="*/ 711 w 711"/>
                <a:gd name="T7" fmla="*/ 33 h 712"/>
                <a:gd name="T8" fmla="*/ 33 w 711"/>
                <a:gd name="T9" fmla="*/ 712 h 712"/>
              </a:gdLst>
              <a:ahLst/>
              <a:cxnLst>
                <a:cxn ang="0">
                  <a:pos x="T0" y="T1"/>
                </a:cxn>
                <a:cxn ang="0">
                  <a:pos x="T2" y="T3"/>
                </a:cxn>
                <a:cxn ang="0">
                  <a:pos x="T4" y="T5"/>
                </a:cxn>
                <a:cxn ang="0">
                  <a:pos x="T6" y="T7"/>
                </a:cxn>
                <a:cxn ang="0">
                  <a:pos x="T8" y="T9"/>
                </a:cxn>
              </a:cxnLst>
              <a:rect l="0" t="0" r="r" b="b"/>
              <a:pathLst>
                <a:path w="711" h="712">
                  <a:moveTo>
                    <a:pt x="33" y="712"/>
                  </a:moveTo>
                  <a:lnTo>
                    <a:pt x="0" y="678"/>
                  </a:lnTo>
                  <a:lnTo>
                    <a:pt x="677" y="0"/>
                  </a:lnTo>
                  <a:lnTo>
                    <a:pt x="711" y="33"/>
                  </a:lnTo>
                  <a:lnTo>
                    <a:pt x="33" y="712"/>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1" name="Rectangle 15"/>
            <p:cNvSpPr>
              <a:spLocks noChangeArrowheads="1"/>
            </p:cNvSpPr>
            <p:nvPr/>
          </p:nvSpPr>
          <p:spPr bwMode="auto">
            <a:xfrm>
              <a:off x="7144944" y="5135544"/>
              <a:ext cx="23813" cy="52388"/>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2" name="Rectangle 16"/>
            <p:cNvSpPr>
              <a:spLocks noChangeArrowheads="1"/>
            </p:cNvSpPr>
            <p:nvPr/>
          </p:nvSpPr>
          <p:spPr bwMode="auto">
            <a:xfrm>
              <a:off x="7035406" y="5243494"/>
              <a:ext cx="242888" cy="47625"/>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3" name="Rectangle 17"/>
            <p:cNvSpPr>
              <a:spLocks noChangeArrowheads="1"/>
            </p:cNvSpPr>
            <p:nvPr/>
          </p:nvSpPr>
          <p:spPr bwMode="auto">
            <a:xfrm>
              <a:off x="7022706" y="5230794"/>
              <a:ext cx="268288" cy="73025"/>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4" name="Freeform 18"/>
            <p:cNvSpPr>
              <a:spLocks noEditPoints="1"/>
            </p:cNvSpPr>
            <p:nvPr/>
          </p:nvSpPr>
          <p:spPr bwMode="auto">
            <a:xfrm>
              <a:off x="7010006" y="5218094"/>
              <a:ext cx="292100" cy="96838"/>
            </a:xfrm>
            <a:custGeom>
              <a:avLst/>
              <a:gdLst>
                <a:gd name="T0" fmla="*/ 530 w 551"/>
                <a:gd name="T1" fmla="*/ 183 h 183"/>
                <a:gd name="T2" fmla="*/ 23 w 551"/>
                <a:gd name="T3" fmla="*/ 183 h 183"/>
                <a:gd name="T4" fmla="*/ 23 w 551"/>
                <a:gd name="T5" fmla="*/ 183 h 183"/>
                <a:gd name="T6" fmla="*/ 18 w 551"/>
                <a:gd name="T7" fmla="*/ 183 h 183"/>
                <a:gd name="T8" fmla="*/ 14 w 551"/>
                <a:gd name="T9" fmla="*/ 182 h 183"/>
                <a:gd name="T10" fmla="*/ 11 w 551"/>
                <a:gd name="T11" fmla="*/ 180 h 183"/>
                <a:gd name="T12" fmla="*/ 7 w 551"/>
                <a:gd name="T13" fmla="*/ 177 h 183"/>
                <a:gd name="T14" fmla="*/ 5 w 551"/>
                <a:gd name="T15" fmla="*/ 174 h 183"/>
                <a:gd name="T16" fmla="*/ 3 w 551"/>
                <a:gd name="T17" fmla="*/ 170 h 183"/>
                <a:gd name="T18" fmla="*/ 1 w 551"/>
                <a:gd name="T19" fmla="*/ 165 h 183"/>
                <a:gd name="T20" fmla="*/ 0 w 551"/>
                <a:gd name="T21" fmla="*/ 162 h 183"/>
                <a:gd name="T22" fmla="*/ 0 w 551"/>
                <a:gd name="T23" fmla="*/ 23 h 183"/>
                <a:gd name="T24" fmla="*/ 0 w 551"/>
                <a:gd name="T25" fmla="*/ 23 h 183"/>
                <a:gd name="T26" fmla="*/ 1 w 551"/>
                <a:gd name="T27" fmla="*/ 18 h 183"/>
                <a:gd name="T28" fmla="*/ 3 w 551"/>
                <a:gd name="T29" fmla="*/ 15 h 183"/>
                <a:gd name="T30" fmla="*/ 5 w 551"/>
                <a:gd name="T31" fmla="*/ 11 h 183"/>
                <a:gd name="T32" fmla="*/ 7 w 551"/>
                <a:gd name="T33" fmla="*/ 7 h 183"/>
                <a:gd name="T34" fmla="*/ 11 w 551"/>
                <a:gd name="T35" fmla="*/ 5 h 183"/>
                <a:gd name="T36" fmla="*/ 14 w 551"/>
                <a:gd name="T37" fmla="*/ 3 h 183"/>
                <a:gd name="T38" fmla="*/ 18 w 551"/>
                <a:gd name="T39" fmla="*/ 2 h 183"/>
                <a:gd name="T40" fmla="*/ 23 w 551"/>
                <a:gd name="T41" fmla="*/ 0 h 183"/>
                <a:gd name="T42" fmla="*/ 530 w 551"/>
                <a:gd name="T43" fmla="*/ 0 h 183"/>
                <a:gd name="T44" fmla="*/ 530 w 551"/>
                <a:gd name="T45" fmla="*/ 0 h 183"/>
                <a:gd name="T46" fmla="*/ 533 w 551"/>
                <a:gd name="T47" fmla="*/ 2 h 183"/>
                <a:gd name="T48" fmla="*/ 538 w 551"/>
                <a:gd name="T49" fmla="*/ 3 h 183"/>
                <a:gd name="T50" fmla="*/ 541 w 551"/>
                <a:gd name="T51" fmla="*/ 5 h 183"/>
                <a:gd name="T52" fmla="*/ 545 w 551"/>
                <a:gd name="T53" fmla="*/ 7 h 183"/>
                <a:gd name="T54" fmla="*/ 547 w 551"/>
                <a:gd name="T55" fmla="*/ 11 h 183"/>
                <a:gd name="T56" fmla="*/ 550 w 551"/>
                <a:gd name="T57" fmla="*/ 15 h 183"/>
                <a:gd name="T58" fmla="*/ 551 w 551"/>
                <a:gd name="T59" fmla="*/ 18 h 183"/>
                <a:gd name="T60" fmla="*/ 551 w 551"/>
                <a:gd name="T61" fmla="*/ 23 h 183"/>
                <a:gd name="T62" fmla="*/ 551 w 551"/>
                <a:gd name="T63" fmla="*/ 162 h 183"/>
                <a:gd name="T64" fmla="*/ 551 w 551"/>
                <a:gd name="T65" fmla="*/ 162 h 183"/>
                <a:gd name="T66" fmla="*/ 551 w 551"/>
                <a:gd name="T67" fmla="*/ 165 h 183"/>
                <a:gd name="T68" fmla="*/ 550 w 551"/>
                <a:gd name="T69" fmla="*/ 170 h 183"/>
                <a:gd name="T70" fmla="*/ 547 w 551"/>
                <a:gd name="T71" fmla="*/ 174 h 183"/>
                <a:gd name="T72" fmla="*/ 545 w 551"/>
                <a:gd name="T73" fmla="*/ 177 h 183"/>
                <a:gd name="T74" fmla="*/ 541 w 551"/>
                <a:gd name="T75" fmla="*/ 180 h 183"/>
                <a:gd name="T76" fmla="*/ 538 w 551"/>
                <a:gd name="T77" fmla="*/ 182 h 183"/>
                <a:gd name="T78" fmla="*/ 533 w 551"/>
                <a:gd name="T79" fmla="*/ 183 h 183"/>
                <a:gd name="T80" fmla="*/ 530 w 551"/>
                <a:gd name="T81" fmla="*/ 183 h 183"/>
                <a:gd name="T82" fmla="*/ 530 w 551"/>
                <a:gd name="T83" fmla="*/ 183 h 183"/>
                <a:gd name="T84" fmla="*/ 45 w 551"/>
                <a:gd name="T85" fmla="*/ 139 h 183"/>
                <a:gd name="T86" fmla="*/ 507 w 551"/>
                <a:gd name="T87" fmla="*/ 139 h 183"/>
                <a:gd name="T88" fmla="*/ 507 w 551"/>
                <a:gd name="T89" fmla="*/ 45 h 183"/>
                <a:gd name="T90" fmla="*/ 45 w 551"/>
                <a:gd name="T91" fmla="*/ 45 h 183"/>
                <a:gd name="T92" fmla="*/ 45 w 551"/>
                <a:gd name="T93"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1" h="183">
                  <a:moveTo>
                    <a:pt x="530" y="183"/>
                  </a:moveTo>
                  <a:lnTo>
                    <a:pt x="23" y="183"/>
                  </a:lnTo>
                  <a:lnTo>
                    <a:pt x="23" y="183"/>
                  </a:lnTo>
                  <a:lnTo>
                    <a:pt x="18" y="183"/>
                  </a:lnTo>
                  <a:lnTo>
                    <a:pt x="14" y="182"/>
                  </a:lnTo>
                  <a:lnTo>
                    <a:pt x="11" y="180"/>
                  </a:lnTo>
                  <a:lnTo>
                    <a:pt x="7" y="177"/>
                  </a:lnTo>
                  <a:lnTo>
                    <a:pt x="5" y="174"/>
                  </a:lnTo>
                  <a:lnTo>
                    <a:pt x="3" y="170"/>
                  </a:lnTo>
                  <a:lnTo>
                    <a:pt x="1" y="165"/>
                  </a:lnTo>
                  <a:lnTo>
                    <a:pt x="0" y="162"/>
                  </a:lnTo>
                  <a:lnTo>
                    <a:pt x="0" y="23"/>
                  </a:lnTo>
                  <a:lnTo>
                    <a:pt x="0" y="23"/>
                  </a:lnTo>
                  <a:lnTo>
                    <a:pt x="1" y="18"/>
                  </a:lnTo>
                  <a:lnTo>
                    <a:pt x="3" y="15"/>
                  </a:lnTo>
                  <a:lnTo>
                    <a:pt x="5" y="11"/>
                  </a:lnTo>
                  <a:lnTo>
                    <a:pt x="7" y="7"/>
                  </a:lnTo>
                  <a:lnTo>
                    <a:pt x="11" y="5"/>
                  </a:lnTo>
                  <a:lnTo>
                    <a:pt x="14" y="3"/>
                  </a:lnTo>
                  <a:lnTo>
                    <a:pt x="18" y="2"/>
                  </a:lnTo>
                  <a:lnTo>
                    <a:pt x="23" y="0"/>
                  </a:lnTo>
                  <a:lnTo>
                    <a:pt x="530" y="0"/>
                  </a:lnTo>
                  <a:lnTo>
                    <a:pt x="530" y="0"/>
                  </a:lnTo>
                  <a:lnTo>
                    <a:pt x="533" y="2"/>
                  </a:lnTo>
                  <a:lnTo>
                    <a:pt x="538" y="3"/>
                  </a:lnTo>
                  <a:lnTo>
                    <a:pt x="541" y="5"/>
                  </a:lnTo>
                  <a:lnTo>
                    <a:pt x="545" y="7"/>
                  </a:lnTo>
                  <a:lnTo>
                    <a:pt x="547" y="11"/>
                  </a:lnTo>
                  <a:lnTo>
                    <a:pt x="550" y="15"/>
                  </a:lnTo>
                  <a:lnTo>
                    <a:pt x="551" y="18"/>
                  </a:lnTo>
                  <a:lnTo>
                    <a:pt x="551" y="23"/>
                  </a:lnTo>
                  <a:lnTo>
                    <a:pt x="551" y="162"/>
                  </a:lnTo>
                  <a:lnTo>
                    <a:pt x="551" y="162"/>
                  </a:lnTo>
                  <a:lnTo>
                    <a:pt x="551" y="165"/>
                  </a:lnTo>
                  <a:lnTo>
                    <a:pt x="550" y="170"/>
                  </a:lnTo>
                  <a:lnTo>
                    <a:pt x="547" y="174"/>
                  </a:lnTo>
                  <a:lnTo>
                    <a:pt x="545" y="177"/>
                  </a:lnTo>
                  <a:lnTo>
                    <a:pt x="541" y="180"/>
                  </a:lnTo>
                  <a:lnTo>
                    <a:pt x="538" y="182"/>
                  </a:lnTo>
                  <a:lnTo>
                    <a:pt x="533" y="183"/>
                  </a:lnTo>
                  <a:lnTo>
                    <a:pt x="530" y="183"/>
                  </a:lnTo>
                  <a:lnTo>
                    <a:pt x="530" y="183"/>
                  </a:lnTo>
                  <a:close/>
                  <a:moveTo>
                    <a:pt x="45" y="139"/>
                  </a:moveTo>
                  <a:lnTo>
                    <a:pt x="507" y="139"/>
                  </a:lnTo>
                  <a:lnTo>
                    <a:pt x="507" y="45"/>
                  </a:lnTo>
                  <a:lnTo>
                    <a:pt x="45" y="45"/>
                  </a:lnTo>
                  <a:lnTo>
                    <a:pt x="45" y="139"/>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5" name="Rectangle 19"/>
            <p:cNvSpPr>
              <a:spLocks noChangeArrowheads="1"/>
            </p:cNvSpPr>
            <p:nvPr/>
          </p:nvSpPr>
          <p:spPr bwMode="auto">
            <a:xfrm>
              <a:off x="6986194" y="5303819"/>
              <a:ext cx="341313" cy="49213"/>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6" name="Freeform 20"/>
            <p:cNvSpPr>
              <a:spLocks noEditPoints="1"/>
            </p:cNvSpPr>
            <p:nvPr/>
          </p:nvSpPr>
          <p:spPr bwMode="auto">
            <a:xfrm>
              <a:off x="6973494" y="5292706"/>
              <a:ext cx="365125" cy="71438"/>
            </a:xfrm>
            <a:custGeom>
              <a:avLst/>
              <a:gdLst>
                <a:gd name="T0" fmla="*/ 667 w 690"/>
                <a:gd name="T1" fmla="*/ 137 h 137"/>
                <a:gd name="T2" fmla="*/ 23 w 690"/>
                <a:gd name="T3" fmla="*/ 137 h 137"/>
                <a:gd name="T4" fmla="*/ 23 w 690"/>
                <a:gd name="T5" fmla="*/ 137 h 137"/>
                <a:gd name="T6" fmla="*/ 18 w 690"/>
                <a:gd name="T7" fmla="*/ 137 h 137"/>
                <a:gd name="T8" fmla="*/ 15 w 690"/>
                <a:gd name="T9" fmla="*/ 134 h 137"/>
                <a:gd name="T10" fmla="*/ 11 w 690"/>
                <a:gd name="T11" fmla="*/ 133 h 137"/>
                <a:gd name="T12" fmla="*/ 7 w 690"/>
                <a:gd name="T13" fmla="*/ 130 h 137"/>
                <a:gd name="T14" fmla="*/ 4 w 690"/>
                <a:gd name="T15" fmla="*/ 127 h 137"/>
                <a:gd name="T16" fmla="*/ 3 w 690"/>
                <a:gd name="T17" fmla="*/ 123 h 137"/>
                <a:gd name="T18" fmla="*/ 2 w 690"/>
                <a:gd name="T19" fmla="*/ 119 h 137"/>
                <a:gd name="T20" fmla="*/ 0 w 690"/>
                <a:gd name="T21" fmla="*/ 114 h 137"/>
                <a:gd name="T22" fmla="*/ 0 w 690"/>
                <a:gd name="T23" fmla="*/ 23 h 137"/>
                <a:gd name="T24" fmla="*/ 0 w 690"/>
                <a:gd name="T25" fmla="*/ 23 h 137"/>
                <a:gd name="T26" fmla="*/ 2 w 690"/>
                <a:gd name="T27" fmla="*/ 18 h 137"/>
                <a:gd name="T28" fmla="*/ 3 w 690"/>
                <a:gd name="T29" fmla="*/ 13 h 137"/>
                <a:gd name="T30" fmla="*/ 4 w 690"/>
                <a:gd name="T31" fmla="*/ 10 h 137"/>
                <a:gd name="T32" fmla="*/ 7 w 690"/>
                <a:gd name="T33" fmla="*/ 6 h 137"/>
                <a:gd name="T34" fmla="*/ 11 w 690"/>
                <a:gd name="T35" fmla="*/ 4 h 137"/>
                <a:gd name="T36" fmla="*/ 15 w 690"/>
                <a:gd name="T37" fmla="*/ 1 h 137"/>
                <a:gd name="T38" fmla="*/ 18 w 690"/>
                <a:gd name="T39" fmla="*/ 0 h 137"/>
                <a:gd name="T40" fmla="*/ 23 w 690"/>
                <a:gd name="T41" fmla="*/ 0 h 137"/>
                <a:gd name="T42" fmla="*/ 667 w 690"/>
                <a:gd name="T43" fmla="*/ 0 h 137"/>
                <a:gd name="T44" fmla="*/ 667 w 690"/>
                <a:gd name="T45" fmla="*/ 0 h 137"/>
                <a:gd name="T46" fmla="*/ 671 w 690"/>
                <a:gd name="T47" fmla="*/ 0 h 137"/>
                <a:gd name="T48" fmla="*/ 676 w 690"/>
                <a:gd name="T49" fmla="*/ 1 h 137"/>
                <a:gd name="T50" fmla="*/ 679 w 690"/>
                <a:gd name="T51" fmla="*/ 4 h 137"/>
                <a:gd name="T52" fmla="*/ 683 w 690"/>
                <a:gd name="T53" fmla="*/ 6 h 137"/>
                <a:gd name="T54" fmla="*/ 685 w 690"/>
                <a:gd name="T55" fmla="*/ 10 h 137"/>
                <a:gd name="T56" fmla="*/ 688 w 690"/>
                <a:gd name="T57" fmla="*/ 13 h 137"/>
                <a:gd name="T58" fmla="*/ 689 w 690"/>
                <a:gd name="T59" fmla="*/ 18 h 137"/>
                <a:gd name="T60" fmla="*/ 690 w 690"/>
                <a:gd name="T61" fmla="*/ 23 h 137"/>
                <a:gd name="T62" fmla="*/ 690 w 690"/>
                <a:gd name="T63" fmla="*/ 114 h 137"/>
                <a:gd name="T64" fmla="*/ 690 w 690"/>
                <a:gd name="T65" fmla="*/ 114 h 137"/>
                <a:gd name="T66" fmla="*/ 689 w 690"/>
                <a:gd name="T67" fmla="*/ 119 h 137"/>
                <a:gd name="T68" fmla="*/ 688 w 690"/>
                <a:gd name="T69" fmla="*/ 123 h 137"/>
                <a:gd name="T70" fmla="*/ 685 w 690"/>
                <a:gd name="T71" fmla="*/ 127 h 137"/>
                <a:gd name="T72" fmla="*/ 683 w 690"/>
                <a:gd name="T73" fmla="*/ 130 h 137"/>
                <a:gd name="T74" fmla="*/ 679 w 690"/>
                <a:gd name="T75" fmla="*/ 133 h 137"/>
                <a:gd name="T76" fmla="*/ 676 w 690"/>
                <a:gd name="T77" fmla="*/ 134 h 137"/>
                <a:gd name="T78" fmla="*/ 671 w 690"/>
                <a:gd name="T79" fmla="*/ 137 h 137"/>
                <a:gd name="T80" fmla="*/ 667 w 690"/>
                <a:gd name="T81" fmla="*/ 137 h 137"/>
                <a:gd name="T82" fmla="*/ 667 w 690"/>
                <a:gd name="T83" fmla="*/ 137 h 137"/>
                <a:gd name="T84" fmla="*/ 45 w 690"/>
                <a:gd name="T85" fmla="*/ 92 h 137"/>
                <a:gd name="T86" fmla="*/ 645 w 690"/>
                <a:gd name="T87" fmla="*/ 92 h 137"/>
                <a:gd name="T88" fmla="*/ 645 w 690"/>
                <a:gd name="T89" fmla="*/ 44 h 137"/>
                <a:gd name="T90" fmla="*/ 45 w 690"/>
                <a:gd name="T91" fmla="*/ 44 h 137"/>
                <a:gd name="T92" fmla="*/ 45 w 690"/>
                <a:gd name="T9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0" h="137">
                  <a:moveTo>
                    <a:pt x="667" y="137"/>
                  </a:moveTo>
                  <a:lnTo>
                    <a:pt x="23" y="137"/>
                  </a:lnTo>
                  <a:lnTo>
                    <a:pt x="23" y="137"/>
                  </a:lnTo>
                  <a:lnTo>
                    <a:pt x="18" y="137"/>
                  </a:lnTo>
                  <a:lnTo>
                    <a:pt x="15" y="134"/>
                  </a:lnTo>
                  <a:lnTo>
                    <a:pt x="11" y="133"/>
                  </a:lnTo>
                  <a:lnTo>
                    <a:pt x="7" y="130"/>
                  </a:lnTo>
                  <a:lnTo>
                    <a:pt x="4" y="127"/>
                  </a:lnTo>
                  <a:lnTo>
                    <a:pt x="3" y="123"/>
                  </a:lnTo>
                  <a:lnTo>
                    <a:pt x="2" y="119"/>
                  </a:lnTo>
                  <a:lnTo>
                    <a:pt x="0" y="114"/>
                  </a:lnTo>
                  <a:lnTo>
                    <a:pt x="0" y="23"/>
                  </a:lnTo>
                  <a:lnTo>
                    <a:pt x="0" y="23"/>
                  </a:lnTo>
                  <a:lnTo>
                    <a:pt x="2" y="18"/>
                  </a:lnTo>
                  <a:lnTo>
                    <a:pt x="3" y="13"/>
                  </a:lnTo>
                  <a:lnTo>
                    <a:pt x="4" y="10"/>
                  </a:lnTo>
                  <a:lnTo>
                    <a:pt x="7" y="6"/>
                  </a:lnTo>
                  <a:lnTo>
                    <a:pt x="11" y="4"/>
                  </a:lnTo>
                  <a:lnTo>
                    <a:pt x="15" y="1"/>
                  </a:lnTo>
                  <a:lnTo>
                    <a:pt x="18" y="0"/>
                  </a:lnTo>
                  <a:lnTo>
                    <a:pt x="23" y="0"/>
                  </a:lnTo>
                  <a:lnTo>
                    <a:pt x="667" y="0"/>
                  </a:lnTo>
                  <a:lnTo>
                    <a:pt x="667" y="0"/>
                  </a:lnTo>
                  <a:lnTo>
                    <a:pt x="671" y="0"/>
                  </a:lnTo>
                  <a:lnTo>
                    <a:pt x="676" y="1"/>
                  </a:lnTo>
                  <a:lnTo>
                    <a:pt x="679" y="4"/>
                  </a:lnTo>
                  <a:lnTo>
                    <a:pt x="683" y="6"/>
                  </a:lnTo>
                  <a:lnTo>
                    <a:pt x="685" y="10"/>
                  </a:lnTo>
                  <a:lnTo>
                    <a:pt x="688" y="13"/>
                  </a:lnTo>
                  <a:lnTo>
                    <a:pt x="689" y="18"/>
                  </a:lnTo>
                  <a:lnTo>
                    <a:pt x="690" y="23"/>
                  </a:lnTo>
                  <a:lnTo>
                    <a:pt x="690" y="114"/>
                  </a:lnTo>
                  <a:lnTo>
                    <a:pt x="690" y="114"/>
                  </a:lnTo>
                  <a:lnTo>
                    <a:pt x="689" y="119"/>
                  </a:lnTo>
                  <a:lnTo>
                    <a:pt x="688" y="123"/>
                  </a:lnTo>
                  <a:lnTo>
                    <a:pt x="685" y="127"/>
                  </a:lnTo>
                  <a:lnTo>
                    <a:pt x="683" y="130"/>
                  </a:lnTo>
                  <a:lnTo>
                    <a:pt x="679" y="133"/>
                  </a:lnTo>
                  <a:lnTo>
                    <a:pt x="676" y="134"/>
                  </a:lnTo>
                  <a:lnTo>
                    <a:pt x="671" y="137"/>
                  </a:lnTo>
                  <a:lnTo>
                    <a:pt x="667" y="137"/>
                  </a:lnTo>
                  <a:lnTo>
                    <a:pt x="667" y="137"/>
                  </a:lnTo>
                  <a:close/>
                  <a:moveTo>
                    <a:pt x="45" y="92"/>
                  </a:moveTo>
                  <a:lnTo>
                    <a:pt x="645" y="92"/>
                  </a:lnTo>
                  <a:lnTo>
                    <a:pt x="645" y="44"/>
                  </a:lnTo>
                  <a:lnTo>
                    <a:pt x="45" y="44"/>
                  </a:lnTo>
                  <a:lnTo>
                    <a:pt x="45" y="92"/>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7" name="Freeform 21"/>
            <p:cNvSpPr>
              <a:spLocks noEditPoints="1"/>
            </p:cNvSpPr>
            <p:nvPr/>
          </p:nvSpPr>
          <p:spPr bwMode="auto">
            <a:xfrm>
              <a:off x="6929044" y="4608494"/>
              <a:ext cx="541338" cy="541338"/>
            </a:xfrm>
            <a:custGeom>
              <a:avLst/>
              <a:gdLst>
                <a:gd name="T0" fmla="*/ 6 w 1023"/>
                <a:gd name="T1" fmla="*/ 818 h 1024"/>
                <a:gd name="T2" fmla="*/ 820 w 1023"/>
                <a:gd name="T3" fmla="*/ 4 h 1024"/>
                <a:gd name="T4" fmla="*/ 833 w 1023"/>
                <a:gd name="T5" fmla="*/ 0 h 1024"/>
                <a:gd name="T6" fmla="*/ 845 w 1023"/>
                <a:gd name="T7" fmla="*/ 4 h 1024"/>
                <a:gd name="T8" fmla="*/ 870 w 1023"/>
                <a:gd name="T9" fmla="*/ 29 h 1024"/>
                <a:gd name="T10" fmla="*/ 925 w 1023"/>
                <a:gd name="T11" fmla="*/ 100 h 1024"/>
                <a:gd name="T12" fmla="*/ 968 w 1023"/>
                <a:gd name="T13" fmla="*/ 177 h 1024"/>
                <a:gd name="T14" fmla="*/ 998 w 1023"/>
                <a:gd name="T15" fmla="*/ 258 h 1024"/>
                <a:gd name="T16" fmla="*/ 1016 w 1023"/>
                <a:gd name="T17" fmla="*/ 342 h 1024"/>
                <a:gd name="T18" fmla="*/ 1023 w 1023"/>
                <a:gd name="T19" fmla="*/ 428 h 1024"/>
                <a:gd name="T20" fmla="*/ 1016 w 1023"/>
                <a:gd name="T21" fmla="*/ 513 h 1024"/>
                <a:gd name="T22" fmla="*/ 998 w 1023"/>
                <a:gd name="T23" fmla="*/ 597 h 1024"/>
                <a:gd name="T24" fmla="*/ 968 w 1023"/>
                <a:gd name="T25" fmla="*/ 679 h 1024"/>
                <a:gd name="T26" fmla="*/ 925 w 1023"/>
                <a:gd name="T27" fmla="*/ 757 h 1024"/>
                <a:gd name="T28" fmla="*/ 870 w 1023"/>
                <a:gd name="T29" fmla="*/ 828 h 1024"/>
                <a:gd name="T30" fmla="*/ 826 w 1023"/>
                <a:gd name="T31" fmla="*/ 871 h 1024"/>
                <a:gd name="T32" fmla="*/ 756 w 1023"/>
                <a:gd name="T33" fmla="*/ 925 h 1024"/>
                <a:gd name="T34" fmla="*/ 679 w 1023"/>
                <a:gd name="T35" fmla="*/ 968 h 1024"/>
                <a:gd name="T36" fmla="*/ 598 w 1023"/>
                <a:gd name="T37" fmla="*/ 999 h 1024"/>
                <a:gd name="T38" fmla="*/ 514 w 1023"/>
                <a:gd name="T39" fmla="*/ 1018 h 1024"/>
                <a:gd name="T40" fmla="*/ 429 w 1023"/>
                <a:gd name="T41" fmla="*/ 1024 h 1024"/>
                <a:gd name="T42" fmla="*/ 343 w 1023"/>
                <a:gd name="T43" fmla="*/ 1018 h 1024"/>
                <a:gd name="T44" fmla="*/ 259 w 1023"/>
                <a:gd name="T45" fmla="*/ 1000 h 1024"/>
                <a:gd name="T46" fmla="*/ 178 w 1023"/>
                <a:gd name="T47" fmla="*/ 969 h 1024"/>
                <a:gd name="T48" fmla="*/ 101 w 1023"/>
                <a:gd name="T49" fmla="*/ 926 h 1024"/>
                <a:gd name="T50" fmla="*/ 31 w 1023"/>
                <a:gd name="T51" fmla="*/ 872 h 1024"/>
                <a:gd name="T52" fmla="*/ 6 w 1023"/>
                <a:gd name="T53" fmla="*/ 849 h 1024"/>
                <a:gd name="T54" fmla="*/ 1 w 1023"/>
                <a:gd name="T55" fmla="*/ 842 h 1024"/>
                <a:gd name="T56" fmla="*/ 0 w 1023"/>
                <a:gd name="T57" fmla="*/ 829 h 1024"/>
                <a:gd name="T58" fmla="*/ 6 w 1023"/>
                <a:gd name="T59" fmla="*/ 818 h 1024"/>
                <a:gd name="T60" fmla="*/ 55 w 1023"/>
                <a:gd name="T61" fmla="*/ 834 h 1024"/>
                <a:gd name="T62" fmla="*/ 96 w 1023"/>
                <a:gd name="T63" fmla="*/ 868 h 1024"/>
                <a:gd name="T64" fmla="*/ 164 w 1023"/>
                <a:gd name="T65" fmla="*/ 912 h 1024"/>
                <a:gd name="T66" fmla="*/ 235 w 1023"/>
                <a:gd name="T67" fmla="*/ 944 h 1024"/>
                <a:gd name="T68" fmla="*/ 310 w 1023"/>
                <a:gd name="T69" fmla="*/ 967 h 1024"/>
                <a:gd name="T70" fmla="*/ 386 w 1023"/>
                <a:gd name="T71" fmla="*/ 977 h 1024"/>
                <a:gd name="T72" fmla="*/ 464 w 1023"/>
                <a:gd name="T73" fmla="*/ 977 h 1024"/>
                <a:gd name="T74" fmla="*/ 540 w 1023"/>
                <a:gd name="T75" fmla="*/ 967 h 1024"/>
                <a:gd name="T76" fmla="*/ 615 w 1023"/>
                <a:gd name="T77" fmla="*/ 947 h 1024"/>
                <a:gd name="T78" fmla="*/ 687 w 1023"/>
                <a:gd name="T79" fmla="*/ 915 h 1024"/>
                <a:gd name="T80" fmla="*/ 755 w 1023"/>
                <a:gd name="T81" fmla="*/ 872 h 1024"/>
                <a:gd name="T82" fmla="*/ 817 w 1023"/>
                <a:gd name="T83" fmla="*/ 818 h 1024"/>
                <a:gd name="T84" fmla="*/ 854 w 1023"/>
                <a:gd name="T85" fmla="*/ 777 h 1024"/>
                <a:gd name="T86" fmla="*/ 900 w 1023"/>
                <a:gd name="T87" fmla="*/ 711 h 1024"/>
                <a:gd name="T88" fmla="*/ 935 w 1023"/>
                <a:gd name="T89" fmla="*/ 640 h 1024"/>
                <a:gd name="T90" fmla="*/ 960 w 1023"/>
                <a:gd name="T91" fmla="*/ 567 h 1024"/>
                <a:gd name="T92" fmla="*/ 975 w 1023"/>
                <a:gd name="T93" fmla="*/ 491 h 1024"/>
                <a:gd name="T94" fmla="*/ 978 w 1023"/>
                <a:gd name="T95" fmla="*/ 412 h 1024"/>
                <a:gd name="T96" fmla="*/ 970 w 1023"/>
                <a:gd name="T97" fmla="*/ 336 h 1024"/>
                <a:gd name="T98" fmla="*/ 952 w 1023"/>
                <a:gd name="T99" fmla="*/ 260 h 1024"/>
                <a:gd name="T100" fmla="*/ 924 w 1023"/>
                <a:gd name="T101" fmla="*/ 188 h 1024"/>
                <a:gd name="T102" fmla="*/ 883 w 1023"/>
                <a:gd name="T103" fmla="*/ 119 h 1024"/>
                <a:gd name="T104" fmla="*/ 832 w 1023"/>
                <a:gd name="T105" fmla="*/ 55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3" h="1024">
                  <a:moveTo>
                    <a:pt x="6" y="818"/>
                  </a:moveTo>
                  <a:lnTo>
                    <a:pt x="6" y="818"/>
                  </a:lnTo>
                  <a:lnTo>
                    <a:pt x="6" y="818"/>
                  </a:lnTo>
                  <a:lnTo>
                    <a:pt x="817" y="7"/>
                  </a:lnTo>
                  <a:lnTo>
                    <a:pt x="817" y="7"/>
                  </a:lnTo>
                  <a:lnTo>
                    <a:pt x="820" y="4"/>
                  </a:lnTo>
                  <a:lnTo>
                    <a:pt x="825" y="1"/>
                  </a:lnTo>
                  <a:lnTo>
                    <a:pt x="829" y="0"/>
                  </a:lnTo>
                  <a:lnTo>
                    <a:pt x="833" y="0"/>
                  </a:lnTo>
                  <a:lnTo>
                    <a:pt x="837" y="0"/>
                  </a:lnTo>
                  <a:lnTo>
                    <a:pt x="842" y="1"/>
                  </a:lnTo>
                  <a:lnTo>
                    <a:pt x="845" y="4"/>
                  </a:lnTo>
                  <a:lnTo>
                    <a:pt x="849" y="7"/>
                  </a:lnTo>
                  <a:lnTo>
                    <a:pt x="849" y="7"/>
                  </a:lnTo>
                  <a:lnTo>
                    <a:pt x="870" y="29"/>
                  </a:lnTo>
                  <a:lnTo>
                    <a:pt x="889" y="52"/>
                  </a:lnTo>
                  <a:lnTo>
                    <a:pt x="908" y="76"/>
                  </a:lnTo>
                  <a:lnTo>
                    <a:pt x="925" y="100"/>
                  </a:lnTo>
                  <a:lnTo>
                    <a:pt x="940" y="125"/>
                  </a:lnTo>
                  <a:lnTo>
                    <a:pt x="954" y="151"/>
                  </a:lnTo>
                  <a:lnTo>
                    <a:pt x="968" y="177"/>
                  </a:lnTo>
                  <a:lnTo>
                    <a:pt x="979" y="204"/>
                  </a:lnTo>
                  <a:lnTo>
                    <a:pt x="990" y="231"/>
                  </a:lnTo>
                  <a:lnTo>
                    <a:pt x="998" y="258"/>
                  </a:lnTo>
                  <a:lnTo>
                    <a:pt x="1006" y="286"/>
                  </a:lnTo>
                  <a:lnTo>
                    <a:pt x="1011" y="315"/>
                  </a:lnTo>
                  <a:lnTo>
                    <a:pt x="1016" y="342"/>
                  </a:lnTo>
                  <a:lnTo>
                    <a:pt x="1020" y="371"/>
                  </a:lnTo>
                  <a:lnTo>
                    <a:pt x="1022" y="399"/>
                  </a:lnTo>
                  <a:lnTo>
                    <a:pt x="1023" y="428"/>
                  </a:lnTo>
                  <a:lnTo>
                    <a:pt x="1022" y="457"/>
                  </a:lnTo>
                  <a:lnTo>
                    <a:pt x="1020" y="486"/>
                  </a:lnTo>
                  <a:lnTo>
                    <a:pt x="1016" y="513"/>
                  </a:lnTo>
                  <a:lnTo>
                    <a:pt x="1011" y="542"/>
                  </a:lnTo>
                  <a:lnTo>
                    <a:pt x="1006" y="570"/>
                  </a:lnTo>
                  <a:lnTo>
                    <a:pt x="998" y="597"/>
                  </a:lnTo>
                  <a:lnTo>
                    <a:pt x="990" y="625"/>
                  </a:lnTo>
                  <a:lnTo>
                    <a:pt x="979" y="652"/>
                  </a:lnTo>
                  <a:lnTo>
                    <a:pt x="968" y="679"/>
                  </a:lnTo>
                  <a:lnTo>
                    <a:pt x="954" y="706"/>
                  </a:lnTo>
                  <a:lnTo>
                    <a:pt x="940" y="730"/>
                  </a:lnTo>
                  <a:lnTo>
                    <a:pt x="925" y="757"/>
                  </a:lnTo>
                  <a:lnTo>
                    <a:pt x="908" y="780"/>
                  </a:lnTo>
                  <a:lnTo>
                    <a:pt x="889" y="804"/>
                  </a:lnTo>
                  <a:lnTo>
                    <a:pt x="870" y="828"/>
                  </a:lnTo>
                  <a:lnTo>
                    <a:pt x="849" y="849"/>
                  </a:lnTo>
                  <a:lnTo>
                    <a:pt x="849" y="849"/>
                  </a:lnTo>
                  <a:lnTo>
                    <a:pt x="826" y="871"/>
                  </a:lnTo>
                  <a:lnTo>
                    <a:pt x="804" y="891"/>
                  </a:lnTo>
                  <a:lnTo>
                    <a:pt x="780" y="909"/>
                  </a:lnTo>
                  <a:lnTo>
                    <a:pt x="756" y="925"/>
                  </a:lnTo>
                  <a:lnTo>
                    <a:pt x="730" y="941"/>
                  </a:lnTo>
                  <a:lnTo>
                    <a:pt x="705" y="955"/>
                  </a:lnTo>
                  <a:lnTo>
                    <a:pt x="679" y="968"/>
                  </a:lnTo>
                  <a:lnTo>
                    <a:pt x="652" y="980"/>
                  </a:lnTo>
                  <a:lnTo>
                    <a:pt x="626" y="991"/>
                  </a:lnTo>
                  <a:lnTo>
                    <a:pt x="598" y="999"/>
                  </a:lnTo>
                  <a:lnTo>
                    <a:pt x="570" y="1006"/>
                  </a:lnTo>
                  <a:lnTo>
                    <a:pt x="543" y="1013"/>
                  </a:lnTo>
                  <a:lnTo>
                    <a:pt x="514" y="1018"/>
                  </a:lnTo>
                  <a:lnTo>
                    <a:pt x="486" y="1021"/>
                  </a:lnTo>
                  <a:lnTo>
                    <a:pt x="457" y="1023"/>
                  </a:lnTo>
                  <a:lnTo>
                    <a:pt x="429" y="1024"/>
                  </a:lnTo>
                  <a:lnTo>
                    <a:pt x="400" y="1023"/>
                  </a:lnTo>
                  <a:lnTo>
                    <a:pt x="372" y="1021"/>
                  </a:lnTo>
                  <a:lnTo>
                    <a:pt x="343" y="1018"/>
                  </a:lnTo>
                  <a:lnTo>
                    <a:pt x="315" y="1013"/>
                  </a:lnTo>
                  <a:lnTo>
                    <a:pt x="287" y="1007"/>
                  </a:lnTo>
                  <a:lnTo>
                    <a:pt x="259" y="1000"/>
                  </a:lnTo>
                  <a:lnTo>
                    <a:pt x="232" y="991"/>
                  </a:lnTo>
                  <a:lnTo>
                    <a:pt x="205" y="981"/>
                  </a:lnTo>
                  <a:lnTo>
                    <a:pt x="178" y="969"/>
                  </a:lnTo>
                  <a:lnTo>
                    <a:pt x="152" y="956"/>
                  </a:lnTo>
                  <a:lnTo>
                    <a:pt x="127" y="942"/>
                  </a:lnTo>
                  <a:lnTo>
                    <a:pt x="101" y="926"/>
                  </a:lnTo>
                  <a:lnTo>
                    <a:pt x="77" y="910"/>
                  </a:lnTo>
                  <a:lnTo>
                    <a:pt x="53" y="892"/>
                  </a:lnTo>
                  <a:lnTo>
                    <a:pt x="31" y="872"/>
                  </a:lnTo>
                  <a:lnTo>
                    <a:pt x="8" y="852"/>
                  </a:lnTo>
                  <a:lnTo>
                    <a:pt x="8" y="852"/>
                  </a:lnTo>
                  <a:lnTo>
                    <a:pt x="6" y="849"/>
                  </a:lnTo>
                  <a:lnTo>
                    <a:pt x="6" y="849"/>
                  </a:lnTo>
                  <a:lnTo>
                    <a:pt x="4" y="846"/>
                  </a:lnTo>
                  <a:lnTo>
                    <a:pt x="1" y="842"/>
                  </a:lnTo>
                  <a:lnTo>
                    <a:pt x="0" y="839"/>
                  </a:lnTo>
                  <a:lnTo>
                    <a:pt x="0" y="834"/>
                  </a:lnTo>
                  <a:lnTo>
                    <a:pt x="0" y="829"/>
                  </a:lnTo>
                  <a:lnTo>
                    <a:pt x="1" y="825"/>
                  </a:lnTo>
                  <a:lnTo>
                    <a:pt x="4" y="822"/>
                  </a:lnTo>
                  <a:lnTo>
                    <a:pt x="6" y="818"/>
                  </a:lnTo>
                  <a:lnTo>
                    <a:pt x="6" y="818"/>
                  </a:lnTo>
                  <a:close/>
                  <a:moveTo>
                    <a:pt x="832" y="55"/>
                  </a:moveTo>
                  <a:lnTo>
                    <a:pt x="55" y="834"/>
                  </a:lnTo>
                  <a:lnTo>
                    <a:pt x="55" y="834"/>
                  </a:lnTo>
                  <a:lnTo>
                    <a:pt x="75" y="852"/>
                  </a:lnTo>
                  <a:lnTo>
                    <a:pt x="96" y="868"/>
                  </a:lnTo>
                  <a:lnTo>
                    <a:pt x="118" y="884"/>
                  </a:lnTo>
                  <a:lnTo>
                    <a:pt x="140" y="898"/>
                  </a:lnTo>
                  <a:lnTo>
                    <a:pt x="164" y="912"/>
                  </a:lnTo>
                  <a:lnTo>
                    <a:pt x="186" y="924"/>
                  </a:lnTo>
                  <a:lnTo>
                    <a:pt x="210" y="935"/>
                  </a:lnTo>
                  <a:lnTo>
                    <a:pt x="235" y="944"/>
                  </a:lnTo>
                  <a:lnTo>
                    <a:pt x="260" y="953"/>
                  </a:lnTo>
                  <a:lnTo>
                    <a:pt x="285" y="960"/>
                  </a:lnTo>
                  <a:lnTo>
                    <a:pt x="310" y="967"/>
                  </a:lnTo>
                  <a:lnTo>
                    <a:pt x="335" y="972"/>
                  </a:lnTo>
                  <a:lnTo>
                    <a:pt x="361" y="975"/>
                  </a:lnTo>
                  <a:lnTo>
                    <a:pt x="386" y="977"/>
                  </a:lnTo>
                  <a:lnTo>
                    <a:pt x="412" y="979"/>
                  </a:lnTo>
                  <a:lnTo>
                    <a:pt x="438" y="979"/>
                  </a:lnTo>
                  <a:lnTo>
                    <a:pt x="464" y="977"/>
                  </a:lnTo>
                  <a:lnTo>
                    <a:pt x="489" y="975"/>
                  </a:lnTo>
                  <a:lnTo>
                    <a:pt x="515" y="972"/>
                  </a:lnTo>
                  <a:lnTo>
                    <a:pt x="540" y="967"/>
                  </a:lnTo>
                  <a:lnTo>
                    <a:pt x="566" y="962"/>
                  </a:lnTo>
                  <a:lnTo>
                    <a:pt x="591" y="955"/>
                  </a:lnTo>
                  <a:lnTo>
                    <a:pt x="615" y="947"/>
                  </a:lnTo>
                  <a:lnTo>
                    <a:pt x="640" y="937"/>
                  </a:lnTo>
                  <a:lnTo>
                    <a:pt x="664" y="926"/>
                  </a:lnTo>
                  <a:lnTo>
                    <a:pt x="687" y="915"/>
                  </a:lnTo>
                  <a:lnTo>
                    <a:pt x="710" y="901"/>
                  </a:lnTo>
                  <a:lnTo>
                    <a:pt x="732" y="887"/>
                  </a:lnTo>
                  <a:lnTo>
                    <a:pt x="755" y="872"/>
                  </a:lnTo>
                  <a:lnTo>
                    <a:pt x="776" y="855"/>
                  </a:lnTo>
                  <a:lnTo>
                    <a:pt x="797" y="837"/>
                  </a:lnTo>
                  <a:lnTo>
                    <a:pt x="817" y="818"/>
                  </a:lnTo>
                  <a:lnTo>
                    <a:pt x="817" y="818"/>
                  </a:lnTo>
                  <a:lnTo>
                    <a:pt x="836" y="798"/>
                  </a:lnTo>
                  <a:lnTo>
                    <a:pt x="854" y="777"/>
                  </a:lnTo>
                  <a:lnTo>
                    <a:pt x="870" y="755"/>
                  </a:lnTo>
                  <a:lnTo>
                    <a:pt x="886" y="734"/>
                  </a:lnTo>
                  <a:lnTo>
                    <a:pt x="900" y="711"/>
                  </a:lnTo>
                  <a:lnTo>
                    <a:pt x="913" y="688"/>
                  </a:lnTo>
                  <a:lnTo>
                    <a:pt x="925" y="664"/>
                  </a:lnTo>
                  <a:lnTo>
                    <a:pt x="935" y="640"/>
                  </a:lnTo>
                  <a:lnTo>
                    <a:pt x="945" y="616"/>
                  </a:lnTo>
                  <a:lnTo>
                    <a:pt x="953" y="592"/>
                  </a:lnTo>
                  <a:lnTo>
                    <a:pt x="960" y="567"/>
                  </a:lnTo>
                  <a:lnTo>
                    <a:pt x="966" y="542"/>
                  </a:lnTo>
                  <a:lnTo>
                    <a:pt x="971" y="516"/>
                  </a:lnTo>
                  <a:lnTo>
                    <a:pt x="975" y="491"/>
                  </a:lnTo>
                  <a:lnTo>
                    <a:pt x="977" y="464"/>
                  </a:lnTo>
                  <a:lnTo>
                    <a:pt x="978" y="438"/>
                  </a:lnTo>
                  <a:lnTo>
                    <a:pt x="978" y="412"/>
                  </a:lnTo>
                  <a:lnTo>
                    <a:pt x="977" y="387"/>
                  </a:lnTo>
                  <a:lnTo>
                    <a:pt x="975" y="361"/>
                  </a:lnTo>
                  <a:lnTo>
                    <a:pt x="970" y="336"/>
                  </a:lnTo>
                  <a:lnTo>
                    <a:pt x="965" y="310"/>
                  </a:lnTo>
                  <a:lnTo>
                    <a:pt x="959" y="285"/>
                  </a:lnTo>
                  <a:lnTo>
                    <a:pt x="952" y="260"/>
                  </a:lnTo>
                  <a:lnTo>
                    <a:pt x="944" y="235"/>
                  </a:lnTo>
                  <a:lnTo>
                    <a:pt x="934" y="212"/>
                  </a:lnTo>
                  <a:lnTo>
                    <a:pt x="924" y="188"/>
                  </a:lnTo>
                  <a:lnTo>
                    <a:pt x="911" y="164"/>
                  </a:lnTo>
                  <a:lnTo>
                    <a:pt x="897" y="140"/>
                  </a:lnTo>
                  <a:lnTo>
                    <a:pt x="883" y="119"/>
                  </a:lnTo>
                  <a:lnTo>
                    <a:pt x="868" y="96"/>
                  </a:lnTo>
                  <a:lnTo>
                    <a:pt x="851" y="75"/>
                  </a:lnTo>
                  <a:lnTo>
                    <a:pt x="832" y="55"/>
                  </a:lnTo>
                  <a:lnTo>
                    <a:pt x="832" y="55"/>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grpSp>
      <p:sp>
        <p:nvSpPr>
          <p:cNvPr id="77"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nvSpPr>
        <p:spPr bwMode="auto">
          <a:xfrm>
            <a:off x="924211" y="1864094"/>
            <a:ext cx="2695149" cy="2029304"/>
          </a:xfrm>
          <a:custGeom>
            <a:avLst/>
            <a:gdLst>
              <a:gd name="connsiteX0" fmla="*/ 1195526 w 2695149"/>
              <a:gd name="connsiteY0" fmla="*/ 0 h 2029304"/>
              <a:gd name="connsiteX1" fmla="*/ 2391051 w 2695149"/>
              <a:gd name="connsiteY1" fmla="*/ 1195035 h 2029304"/>
              <a:gd name="connsiteX2" fmla="*/ 2389330 w 2695149"/>
              <a:gd name="connsiteY2" fmla="*/ 1222876 h 2029304"/>
              <a:gd name="connsiteX3" fmla="*/ 2636461 w 2695149"/>
              <a:gd name="connsiteY3" fmla="*/ 1222876 h 2029304"/>
              <a:gd name="connsiteX4" fmla="*/ 2670285 w 2695149"/>
              <a:gd name="connsiteY4" fmla="*/ 1304667 h 2029304"/>
              <a:gd name="connsiteX5" fmla="*/ 2154464 w 2695149"/>
              <a:gd name="connsiteY5" fmla="*/ 1837715 h 2029304"/>
              <a:gd name="connsiteX6" fmla="*/ 1998026 w 2695149"/>
              <a:gd name="connsiteY6" fmla="*/ 1837715 h 2029304"/>
              <a:gd name="connsiteX7" fmla="*/ 1482205 w 2695149"/>
              <a:gd name="connsiteY7" fmla="*/ 1304667 h 2029304"/>
              <a:gd name="connsiteX8" fmla="*/ 1517438 w 2695149"/>
              <a:gd name="connsiteY8" fmla="*/ 1222876 h 2029304"/>
              <a:gd name="connsiteX9" fmla="*/ 1734594 w 2695149"/>
              <a:gd name="connsiteY9" fmla="*/ 1222876 h 2029304"/>
              <a:gd name="connsiteX10" fmla="*/ 1736896 w 2695149"/>
              <a:gd name="connsiteY10" fmla="*/ 1195035 h 2029304"/>
              <a:gd name="connsiteX11" fmla="*/ 1195526 w 2695149"/>
              <a:gd name="connsiteY11" fmla="*/ 653887 h 2029304"/>
              <a:gd name="connsiteX12" fmla="*/ 654156 w 2695149"/>
              <a:gd name="connsiteY12" fmla="*/ 1195035 h 2029304"/>
              <a:gd name="connsiteX13" fmla="*/ 1012249 w 2695149"/>
              <a:gd name="connsiteY13" fmla="*/ 1703770 h 2029304"/>
              <a:gd name="connsiteX14" fmla="*/ 339766 w 2695149"/>
              <a:gd name="connsiteY14" fmla="*/ 2029304 h 2029304"/>
              <a:gd name="connsiteX15" fmla="*/ 0 w 2695149"/>
              <a:gd name="connsiteY15" fmla="*/ 1195035 h 2029304"/>
              <a:gd name="connsiteX16" fmla="*/ 1195526 w 2695149"/>
              <a:gd name="connsiteY16" fmla="*/ 0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5149" h="2029304">
                <a:moveTo>
                  <a:pt x="1195526" y="0"/>
                </a:moveTo>
                <a:cubicBezTo>
                  <a:pt x="1855320" y="0"/>
                  <a:pt x="2391051" y="535511"/>
                  <a:pt x="2391051" y="1195035"/>
                </a:cubicBezTo>
                <a:lnTo>
                  <a:pt x="2389330" y="1222876"/>
                </a:lnTo>
                <a:lnTo>
                  <a:pt x="2636461" y="1222876"/>
                </a:lnTo>
                <a:cubicBezTo>
                  <a:pt x="2698472" y="1222876"/>
                  <a:pt x="2713975" y="1259541"/>
                  <a:pt x="2670285" y="1304667"/>
                </a:cubicBezTo>
                <a:cubicBezTo>
                  <a:pt x="2154464" y="1837715"/>
                  <a:pt x="2154464" y="1837715"/>
                  <a:pt x="2154464" y="1837715"/>
                </a:cubicBezTo>
                <a:cubicBezTo>
                  <a:pt x="2112183" y="1882841"/>
                  <a:pt x="2041716" y="1882841"/>
                  <a:pt x="1998026" y="1837715"/>
                </a:cubicBezTo>
                <a:cubicBezTo>
                  <a:pt x="1482205" y="1304667"/>
                  <a:pt x="1482205" y="1304667"/>
                  <a:pt x="1482205" y="1304667"/>
                </a:cubicBezTo>
                <a:cubicBezTo>
                  <a:pt x="1439924" y="1259541"/>
                  <a:pt x="1455427" y="1222876"/>
                  <a:pt x="1517438" y="1222876"/>
                </a:cubicBezTo>
                <a:lnTo>
                  <a:pt x="1734594" y="1222876"/>
                </a:lnTo>
                <a:lnTo>
                  <a:pt x="1736896" y="1195035"/>
                </a:lnTo>
                <a:cubicBezTo>
                  <a:pt x="1736896" y="896276"/>
                  <a:pt x="1494407" y="653887"/>
                  <a:pt x="1195526" y="653887"/>
                </a:cubicBezTo>
                <a:cubicBezTo>
                  <a:pt x="896644" y="653887"/>
                  <a:pt x="654156" y="896276"/>
                  <a:pt x="654156" y="1195035"/>
                </a:cubicBezTo>
                <a:cubicBezTo>
                  <a:pt x="654156" y="1428968"/>
                  <a:pt x="803596" y="1629080"/>
                  <a:pt x="1012249" y="1703770"/>
                </a:cubicBezTo>
                <a:cubicBezTo>
                  <a:pt x="761302" y="1740410"/>
                  <a:pt x="527272" y="1853149"/>
                  <a:pt x="339766" y="2029304"/>
                </a:cubicBezTo>
                <a:cubicBezTo>
                  <a:pt x="129703" y="1813691"/>
                  <a:pt x="0" y="1519160"/>
                  <a:pt x="0" y="1195035"/>
                </a:cubicBezTo>
                <a:cubicBezTo>
                  <a:pt x="0" y="535511"/>
                  <a:pt x="535731" y="0"/>
                  <a:pt x="1195526" y="0"/>
                </a:cubicBezTo>
                <a:close/>
              </a:path>
            </a:pathLst>
          </a:custGeom>
          <a:noFill/>
          <a:ln w="9525">
            <a:solidFill>
              <a:schemeClr val="bg1"/>
            </a:solidFill>
          </a:ln>
        </p:spPr>
        <p:txBody>
          <a:bodyPr vert="horz" wrap="square" lIns="162560" tIns="81280" rIns="162560" bIns="81280" numCol="1" anchor="t" anchorCtr="0" compatLnSpc="1">
            <a:noAutofit/>
          </a:bodyPr>
          <a:lstStyle/>
          <a:p>
            <a:endParaRPr lang="en-US" sz="1600"/>
          </a:p>
        </p:txBody>
      </p:sp>
      <p:sp>
        <p:nvSpPr>
          <p:cNvPr id="31" name="任意多边形: 形状 30"/>
          <p:cNvSpPr/>
          <p:nvPr/>
        </p:nvSpPr>
        <p:spPr bwMode="auto">
          <a:xfrm>
            <a:off x="924212" y="3340158"/>
            <a:ext cx="2029305" cy="2661953"/>
          </a:xfrm>
          <a:custGeom>
            <a:avLst/>
            <a:gdLst>
              <a:gd name="connsiteX0" fmla="*/ 1241380 w 2029305"/>
              <a:gd name="connsiteY0" fmla="*/ 2294 h 2661953"/>
              <a:gd name="connsiteX1" fmla="*/ 1297963 w 2029305"/>
              <a:gd name="connsiteY1" fmla="*/ 23786 h 2661953"/>
              <a:gd name="connsiteX2" fmla="*/ 1832422 w 2029305"/>
              <a:gd name="connsiteY2" fmla="*/ 541017 h 2661953"/>
              <a:gd name="connsiteX3" fmla="*/ 1832422 w 2029305"/>
              <a:gd name="connsiteY3" fmla="*/ 697455 h 2661953"/>
              <a:gd name="connsiteX4" fmla="*/ 1297963 w 2029305"/>
              <a:gd name="connsiteY4" fmla="*/ 1213276 h 2661953"/>
              <a:gd name="connsiteX5" fmla="*/ 1217583 w 2029305"/>
              <a:gd name="connsiteY5" fmla="*/ 1178042 h 2661953"/>
              <a:gd name="connsiteX6" fmla="*/ 1217583 w 2029305"/>
              <a:gd name="connsiteY6" fmla="*/ 926877 h 2661953"/>
              <a:gd name="connsiteX7" fmla="*/ 1195035 w 2029305"/>
              <a:gd name="connsiteY7" fmla="*/ 925058 h 2661953"/>
              <a:gd name="connsiteX8" fmla="*/ 653887 w 2029305"/>
              <a:gd name="connsiteY8" fmla="*/ 1466428 h 2661953"/>
              <a:gd name="connsiteX9" fmla="*/ 1195035 w 2029305"/>
              <a:gd name="connsiteY9" fmla="*/ 2007798 h 2661953"/>
              <a:gd name="connsiteX10" fmla="*/ 1703771 w 2029305"/>
              <a:gd name="connsiteY10" fmla="*/ 1649704 h 2661953"/>
              <a:gd name="connsiteX11" fmla="*/ 2029305 w 2029305"/>
              <a:gd name="connsiteY11" fmla="*/ 2322187 h 2661953"/>
              <a:gd name="connsiteX12" fmla="*/ 1195035 w 2029305"/>
              <a:gd name="connsiteY12" fmla="*/ 2661953 h 2661953"/>
              <a:gd name="connsiteX13" fmla="*/ 0 w 2029305"/>
              <a:gd name="connsiteY13" fmla="*/ 1466428 h 2661953"/>
              <a:gd name="connsiteX14" fmla="*/ 1195035 w 2029305"/>
              <a:gd name="connsiteY14" fmla="*/ 270902 h 2661953"/>
              <a:gd name="connsiteX15" fmla="*/ 1217583 w 2029305"/>
              <a:gd name="connsiteY15" fmla="*/ 272580 h 2661953"/>
              <a:gd name="connsiteX16" fmla="*/ 1217583 w 2029305"/>
              <a:gd name="connsiteY16" fmla="*/ 59020 h 2661953"/>
              <a:gd name="connsiteX17" fmla="*/ 1241380 w 2029305"/>
              <a:gd name="connsiteY17" fmla="*/ 2294 h 266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9305" h="2661953">
                <a:moveTo>
                  <a:pt x="1241380" y="2294"/>
                </a:moveTo>
                <a:cubicBezTo>
                  <a:pt x="1256011" y="-4048"/>
                  <a:pt x="1276106" y="2646"/>
                  <a:pt x="1297963" y="23786"/>
                </a:cubicBezTo>
                <a:cubicBezTo>
                  <a:pt x="1832422" y="541017"/>
                  <a:pt x="1832422" y="541017"/>
                  <a:pt x="1832422" y="541017"/>
                </a:cubicBezTo>
                <a:cubicBezTo>
                  <a:pt x="1877548" y="583297"/>
                  <a:pt x="1877548" y="653765"/>
                  <a:pt x="1832422" y="697455"/>
                </a:cubicBezTo>
                <a:cubicBezTo>
                  <a:pt x="1297963" y="1213276"/>
                  <a:pt x="1297963" y="1213276"/>
                  <a:pt x="1297963" y="1213276"/>
                </a:cubicBezTo>
                <a:cubicBezTo>
                  <a:pt x="1254248" y="1255556"/>
                  <a:pt x="1217583" y="1240053"/>
                  <a:pt x="1217583" y="1178042"/>
                </a:cubicBezTo>
                <a:lnTo>
                  <a:pt x="1217583" y="926877"/>
                </a:lnTo>
                <a:lnTo>
                  <a:pt x="1195035" y="925058"/>
                </a:lnTo>
                <a:cubicBezTo>
                  <a:pt x="896276" y="925058"/>
                  <a:pt x="653887" y="1167546"/>
                  <a:pt x="653887" y="1466428"/>
                </a:cubicBezTo>
                <a:cubicBezTo>
                  <a:pt x="653887" y="1765309"/>
                  <a:pt x="896276" y="2007798"/>
                  <a:pt x="1195035" y="2007798"/>
                </a:cubicBezTo>
                <a:cubicBezTo>
                  <a:pt x="1428969" y="2007798"/>
                  <a:pt x="1629081" y="1858357"/>
                  <a:pt x="1703771" y="1649704"/>
                </a:cubicBezTo>
                <a:cubicBezTo>
                  <a:pt x="1740411" y="1900652"/>
                  <a:pt x="1853150" y="2134681"/>
                  <a:pt x="2029305" y="2322187"/>
                </a:cubicBezTo>
                <a:cubicBezTo>
                  <a:pt x="1813692" y="2532250"/>
                  <a:pt x="1519160" y="2661953"/>
                  <a:pt x="1195035" y="2661953"/>
                </a:cubicBezTo>
                <a:cubicBezTo>
                  <a:pt x="535511" y="2661953"/>
                  <a:pt x="0" y="2126222"/>
                  <a:pt x="0" y="1466428"/>
                </a:cubicBezTo>
                <a:cubicBezTo>
                  <a:pt x="0" y="806633"/>
                  <a:pt x="535511" y="270902"/>
                  <a:pt x="1195035" y="270902"/>
                </a:cubicBezTo>
                <a:lnTo>
                  <a:pt x="1217583" y="272580"/>
                </a:lnTo>
                <a:lnTo>
                  <a:pt x="1217583" y="59020"/>
                </a:lnTo>
                <a:cubicBezTo>
                  <a:pt x="1217583" y="28014"/>
                  <a:pt x="1226749" y="8636"/>
                  <a:pt x="1241380" y="2294"/>
                </a:cubicBezTo>
                <a:close/>
              </a:path>
            </a:pathLst>
          </a:custGeom>
          <a:noFill/>
          <a:ln w="9525">
            <a:solidFill>
              <a:schemeClr val="bg1"/>
            </a:solidFill>
          </a:ln>
        </p:spPr>
        <p:txBody>
          <a:bodyPr vert="horz" wrap="square" lIns="162560" tIns="81280" rIns="162560" bIns="81280" numCol="1" anchor="t" anchorCtr="0" compatLnSpc="1">
            <a:noAutofit/>
          </a:bodyPr>
          <a:lstStyle/>
          <a:p>
            <a:endParaRPr lang="en-US" sz="1600"/>
          </a:p>
        </p:txBody>
      </p:sp>
      <p:sp>
        <p:nvSpPr>
          <p:cNvPr id="32" name="任意多边形: 形状 31"/>
          <p:cNvSpPr/>
          <p:nvPr/>
        </p:nvSpPr>
        <p:spPr bwMode="auto">
          <a:xfrm>
            <a:off x="2382628" y="3972804"/>
            <a:ext cx="2679599" cy="2029304"/>
          </a:xfrm>
          <a:custGeom>
            <a:avLst/>
            <a:gdLst>
              <a:gd name="connsiteX0" fmla="*/ 2340084 w 2679599"/>
              <a:gd name="connsiteY0" fmla="*/ 0 h 2029304"/>
              <a:gd name="connsiteX1" fmla="*/ 2679599 w 2679599"/>
              <a:gd name="connsiteY1" fmla="*/ 834270 h 2029304"/>
              <a:gd name="connsiteX2" fmla="*/ 1484957 w 2679599"/>
              <a:gd name="connsiteY2" fmla="*/ 2029304 h 2029304"/>
              <a:gd name="connsiteX3" fmla="*/ 290314 w 2679599"/>
              <a:gd name="connsiteY3" fmla="*/ 834270 h 2029304"/>
              <a:gd name="connsiteX4" fmla="*/ 291234 w 2679599"/>
              <a:gd name="connsiteY4" fmla="*/ 822309 h 2029304"/>
              <a:gd name="connsiteX5" fmla="*/ 59020 w 2679599"/>
              <a:gd name="connsiteY5" fmla="*/ 822309 h 2029304"/>
              <a:gd name="connsiteX6" fmla="*/ 23786 w 2679599"/>
              <a:gd name="connsiteY6" fmla="*/ 741929 h 2029304"/>
              <a:gd name="connsiteX7" fmla="*/ 539608 w 2679599"/>
              <a:gd name="connsiteY7" fmla="*/ 207470 h 2029304"/>
              <a:gd name="connsiteX8" fmla="*/ 696045 w 2679599"/>
              <a:gd name="connsiteY8" fmla="*/ 207470 h 2029304"/>
              <a:gd name="connsiteX9" fmla="*/ 1211866 w 2679599"/>
              <a:gd name="connsiteY9" fmla="*/ 741929 h 2029304"/>
              <a:gd name="connsiteX10" fmla="*/ 1178042 w 2679599"/>
              <a:gd name="connsiteY10" fmla="*/ 822309 h 2029304"/>
              <a:gd name="connsiteX11" fmla="*/ 945037 w 2679599"/>
              <a:gd name="connsiteY11" fmla="*/ 822309 h 2029304"/>
              <a:gd name="connsiteX12" fmla="*/ 943986 w 2679599"/>
              <a:gd name="connsiteY12" fmla="*/ 834270 h 2029304"/>
              <a:gd name="connsiteX13" fmla="*/ 1484957 w 2679599"/>
              <a:gd name="connsiteY13" fmla="*/ 1375417 h 2029304"/>
              <a:gd name="connsiteX14" fmla="*/ 2025927 w 2679599"/>
              <a:gd name="connsiteY14" fmla="*/ 834270 h 2029304"/>
              <a:gd name="connsiteX15" fmla="*/ 1668098 w 2679599"/>
              <a:gd name="connsiteY15" fmla="*/ 325534 h 2029304"/>
              <a:gd name="connsiteX16" fmla="*/ 2340084 w 2679599"/>
              <a:gd name="connsiteY16" fmla="*/ 0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9599" h="2029304">
                <a:moveTo>
                  <a:pt x="2340084" y="0"/>
                </a:moveTo>
                <a:cubicBezTo>
                  <a:pt x="2549992" y="215614"/>
                  <a:pt x="2679599" y="510145"/>
                  <a:pt x="2679599" y="834270"/>
                </a:cubicBezTo>
                <a:cubicBezTo>
                  <a:pt x="2679599" y="1493793"/>
                  <a:pt x="2144264" y="2029304"/>
                  <a:pt x="1484957" y="2029304"/>
                </a:cubicBezTo>
                <a:cubicBezTo>
                  <a:pt x="825649" y="2029304"/>
                  <a:pt x="290314" y="1493793"/>
                  <a:pt x="290314" y="834270"/>
                </a:cubicBezTo>
                <a:lnTo>
                  <a:pt x="291234" y="822309"/>
                </a:lnTo>
                <a:lnTo>
                  <a:pt x="59020" y="822309"/>
                </a:lnTo>
                <a:cubicBezTo>
                  <a:pt x="-2991" y="822309"/>
                  <a:pt x="-18494" y="785644"/>
                  <a:pt x="23786" y="741929"/>
                </a:cubicBezTo>
                <a:cubicBezTo>
                  <a:pt x="539608" y="207470"/>
                  <a:pt x="539608" y="207470"/>
                  <a:pt x="539608" y="207470"/>
                </a:cubicBezTo>
                <a:cubicBezTo>
                  <a:pt x="583297" y="162344"/>
                  <a:pt x="653765" y="162344"/>
                  <a:pt x="696045" y="207470"/>
                </a:cubicBezTo>
                <a:cubicBezTo>
                  <a:pt x="1211866" y="741929"/>
                  <a:pt x="1211866" y="741929"/>
                  <a:pt x="1211866" y="741929"/>
                </a:cubicBezTo>
                <a:cubicBezTo>
                  <a:pt x="1255556" y="785644"/>
                  <a:pt x="1240053" y="822309"/>
                  <a:pt x="1178042" y="822309"/>
                </a:cubicBezTo>
                <a:lnTo>
                  <a:pt x="945037" y="822309"/>
                </a:lnTo>
                <a:lnTo>
                  <a:pt x="943986" y="834270"/>
                </a:lnTo>
                <a:cubicBezTo>
                  <a:pt x="943986" y="1133028"/>
                  <a:pt x="1186296" y="1375417"/>
                  <a:pt x="1484957" y="1375417"/>
                </a:cubicBezTo>
                <a:cubicBezTo>
                  <a:pt x="1783617" y="1375417"/>
                  <a:pt x="2025927" y="1133028"/>
                  <a:pt x="2025927" y="834270"/>
                </a:cubicBezTo>
                <a:cubicBezTo>
                  <a:pt x="2025927" y="600336"/>
                  <a:pt x="1876597" y="400224"/>
                  <a:pt x="1668098" y="325534"/>
                </a:cubicBezTo>
                <a:cubicBezTo>
                  <a:pt x="1918860" y="288894"/>
                  <a:pt x="2152717" y="176155"/>
                  <a:pt x="2340084" y="0"/>
                </a:cubicBezTo>
                <a:close/>
              </a:path>
            </a:pathLst>
          </a:custGeom>
          <a:noFill/>
          <a:ln w="9525">
            <a:solidFill>
              <a:schemeClr val="bg1"/>
            </a:solidFill>
          </a:ln>
        </p:spPr>
        <p:txBody>
          <a:bodyPr vert="horz" wrap="square" lIns="162560" tIns="81280" rIns="162560" bIns="81280" numCol="1" anchor="t" anchorCtr="0" compatLnSpc="1">
            <a:noAutofit/>
          </a:bodyPr>
          <a:lstStyle/>
          <a:p>
            <a:endParaRPr lang="en-US" sz="1600"/>
          </a:p>
        </p:txBody>
      </p:sp>
      <p:sp>
        <p:nvSpPr>
          <p:cNvPr id="30" name="任意多边形: 形状 29"/>
          <p:cNvSpPr/>
          <p:nvPr userDrawn="1"/>
        </p:nvSpPr>
        <p:spPr bwMode="auto">
          <a:xfrm>
            <a:off x="3032925" y="1864094"/>
            <a:ext cx="2029305" cy="2713126"/>
          </a:xfrm>
          <a:custGeom>
            <a:avLst/>
            <a:gdLst>
              <a:gd name="connsiteX0" fmla="*/ 834270 w 2029305"/>
              <a:gd name="connsiteY0" fmla="*/ 0 h 2713126"/>
              <a:gd name="connsiteX1" fmla="*/ 2029305 w 2029305"/>
              <a:gd name="connsiteY1" fmla="*/ 1195525 h 2713126"/>
              <a:gd name="connsiteX2" fmla="*/ 834270 w 2029305"/>
              <a:gd name="connsiteY2" fmla="*/ 2391050 h 2713126"/>
              <a:gd name="connsiteX3" fmla="*/ 811721 w 2029305"/>
              <a:gd name="connsiteY3" fmla="*/ 2389632 h 2713126"/>
              <a:gd name="connsiteX4" fmla="*/ 811721 w 2029305"/>
              <a:gd name="connsiteY4" fmla="*/ 2654106 h 2713126"/>
              <a:gd name="connsiteX5" fmla="*/ 729931 w 2029305"/>
              <a:gd name="connsiteY5" fmla="*/ 2689340 h 2713126"/>
              <a:gd name="connsiteX6" fmla="*/ 196882 w 2029305"/>
              <a:gd name="connsiteY6" fmla="*/ 2173519 h 2713126"/>
              <a:gd name="connsiteX7" fmla="*/ 196882 w 2029305"/>
              <a:gd name="connsiteY7" fmla="*/ 2017081 h 2713126"/>
              <a:gd name="connsiteX8" fmla="*/ 729931 w 2029305"/>
              <a:gd name="connsiteY8" fmla="*/ 1499851 h 2713126"/>
              <a:gd name="connsiteX9" fmla="*/ 811721 w 2029305"/>
              <a:gd name="connsiteY9" fmla="*/ 1535084 h 2713126"/>
              <a:gd name="connsiteX10" fmla="*/ 811721 w 2029305"/>
              <a:gd name="connsiteY10" fmla="*/ 1734826 h 2713126"/>
              <a:gd name="connsiteX11" fmla="*/ 834270 w 2029305"/>
              <a:gd name="connsiteY11" fmla="*/ 1736895 h 2713126"/>
              <a:gd name="connsiteX12" fmla="*/ 1375418 w 2029305"/>
              <a:gd name="connsiteY12" fmla="*/ 1195525 h 2713126"/>
              <a:gd name="connsiteX13" fmla="*/ 834270 w 2029305"/>
              <a:gd name="connsiteY13" fmla="*/ 654155 h 2713126"/>
              <a:gd name="connsiteX14" fmla="*/ 325534 w 2029305"/>
              <a:gd name="connsiteY14" fmla="*/ 1012249 h 2713126"/>
              <a:gd name="connsiteX15" fmla="*/ 0 w 2029305"/>
              <a:gd name="connsiteY15" fmla="*/ 339766 h 2713126"/>
              <a:gd name="connsiteX16" fmla="*/ 834270 w 2029305"/>
              <a:gd name="connsiteY16" fmla="*/ 0 h 271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9305" h="2713126">
                <a:moveTo>
                  <a:pt x="834270" y="0"/>
                </a:moveTo>
                <a:cubicBezTo>
                  <a:pt x="1493794" y="0"/>
                  <a:pt x="2029305" y="535731"/>
                  <a:pt x="2029305" y="1195525"/>
                </a:cubicBezTo>
                <a:cubicBezTo>
                  <a:pt x="2029305" y="1855320"/>
                  <a:pt x="1493794" y="2391050"/>
                  <a:pt x="834270" y="2391050"/>
                </a:cubicBezTo>
                <a:lnTo>
                  <a:pt x="811721" y="2389632"/>
                </a:lnTo>
                <a:lnTo>
                  <a:pt x="811721" y="2654106"/>
                </a:lnTo>
                <a:cubicBezTo>
                  <a:pt x="811721" y="2716117"/>
                  <a:pt x="775056" y="2731620"/>
                  <a:pt x="729931" y="2689340"/>
                </a:cubicBezTo>
                <a:cubicBezTo>
                  <a:pt x="196882" y="2173519"/>
                  <a:pt x="196882" y="2173519"/>
                  <a:pt x="196882" y="2173519"/>
                </a:cubicBezTo>
                <a:cubicBezTo>
                  <a:pt x="151756" y="2129829"/>
                  <a:pt x="151756" y="2059361"/>
                  <a:pt x="196882" y="2017081"/>
                </a:cubicBezTo>
                <a:cubicBezTo>
                  <a:pt x="729931" y="1499851"/>
                  <a:pt x="729931" y="1499851"/>
                  <a:pt x="729931" y="1499851"/>
                </a:cubicBezTo>
                <a:cubicBezTo>
                  <a:pt x="775056" y="1457570"/>
                  <a:pt x="811721" y="1473073"/>
                  <a:pt x="811721" y="1535084"/>
                </a:cubicBezTo>
                <a:lnTo>
                  <a:pt x="811721" y="1734826"/>
                </a:lnTo>
                <a:lnTo>
                  <a:pt x="834270" y="1736895"/>
                </a:lnTo>
                <a:cubicBezTo>
                  <a:pt x="1133029" y="1736895"/>
                  <a:pt x="1375418" y="1494406"/>
                  <a:pt x="1375418" y="1195525"/>
                </a:cubicBezTo>
                <a:cubicBezTo>
                  <a:pt x="1375418" y="896644"/>
                  <a:pt x="1133029" y="654155"/>
                  <a:pt x="834270" y="654155"/>
                </a:cubicBezTo>
                <a:cubicBezTo>
                  <a:pt x="600336" y="654155"/>
                  <a:pt x="400224" y="803596"/>
                  <a:pt x="325534" y="1012249"/>
                </a:cubicBezTo>
                <a:cubicBezTo>
                  <a:pt x="288894" y="761301"/>
                  <a:pt x="176155" y="527272"/>
                  <a:pt x="0" y="339766"/>
                </a:cubicBezTo>
                <a:cubicBezTo>
                  <a:pt x="215614" y="129703"/>
                  <a:pt x="510145" y="0"/>
                  <a:pt x="834270" y="0"/>
                </a:cubicBezTo>
                <a:close/>
              </a:path>
            </a:pathLst>
          </a:custGeom>
          <a:noFill/>
          <a:ln w="9525">
            <a:solidFill>
              <a:schemeClr val="bg1"/>
            </a:solidFill>
          </a:ln>
        </p:spPr>
        <p:txBody>
          <a:bodyPr vert="horz" wrap="square" lIns="162560" tIns="81280" rIns="162560" bIns="81280" numCol="1" anchor="t" anchorCtr="0" compatLnSpc="1">
            <a:noAutofit/>
          </a:bodyPr>
          <a:lstStyle/>
          <a:p>
            <a:endParaRPr lang="en-US" sz="1600"/>
          </a:p>
        </p:txBody>
      </p:sp>
      <p:sp>
        <p:nvSpPr>
          <p:cNvPr id="63" name="TextBox 62"/>
          <p:cNvSpPr txBox="1"/>
          <p:nvPr userDrawn="1"/>
        </p:nvSpPr>
        <p:spPr>
          <a:xfrm rot="18920653">
            <a:off x="1235680" y="2361414"/>
            <a:ext cx="904393" cy="376325"/>
          </a:xfrm>
          <a:prstGeom prst="rect">
            <a:avLst/>
          </a:prstGeom>
          <a:noFill/>
        </p:spPr>
        <p:txBody>
          <a:bodyPr wrap="none" rtlCol="0" anchor="ctr">
            <a:prstTxWarp prst="textArchUp">
              <a:avLst/>
            </a:prstTxWarp>
            <a:spAutoFit/>
          </a:bodyPr>
          <a:lstStyle/>
          <a:p>
            <a:pPr algn="ctr"/>
            <a:r>
              <a:rPr lang="en-US" sz="1600" dirty="0">
                <a:solidFill>
                  <a:schemeClr val="bg2"/>
                </a:solidFill>
              </a:rPr>
              <a:t>Option 01</a:t>
            </a:r>
            <a:endParaRPr lang="id-ID" sz="1600" dirty="0">
              <a:solidFill>
                <a:schemeClr val="bg2"/>
              </a:solidFill>
            </a:endParaRPr>
          </a:p>
        </p:txBody>
      </p:sp>
      <p:sp>
        <p:nvSpPr>
          <p:cNvPr id="64" name="TextBox 63"/>
          <p:cNvSpPr txBox="1"/>
          <p:nvPr userDrawn="1"/>
        </p:nvSpPr>
        <p:spPr>
          <a:xfrm rot="2904439">
            <a:off x="3819357" y="2455015"/>
            <a:ext cx="1124148" cy="376325"/>
          </a:xfrm>
          <a:prstGeom prst="rect">
            <a:avLst/>
          </a:prstGeom>
          <a:noFill/>
        </p:spPr>
        <p:txBody>
          <a:bodyPr wrap="none" rtlCol="0" anchor="ctr">
            <a:prstTxWarp prst="textArchUp">
              <a:avLst/>
            </a:prstTxWarp>
            <a:spAutoFit/>
          </a:bodyPr>
          <a:lstStyle/>
          <a:p>
            <a:pPr algn="ctr"/>
            <a:r>
              <a:rPr lang="en-US" altLang="zh-CN" sz="1600" dirty="0">
                <a:solidFill>
                  <a:schemeClr val="bg2"/>
                </a:solidFill>
              </a:rPr>
              <a:t>Option 02</a:t>
            </a:r>
            <a:endParaRPr lang="id-ID" altLang="zh-CN" sz="1600" dirty="0">
              <a:solidFill>
                <a:schemeClr val="bg2"/>
              </a:solidFill>
            </a:endParaRPr>
          </a:p>
        </p:txBody>
      </p:sp>
      <p:sp>
        <p:nvSpPr>
          <p:cNvPr id="65" name="TextBox 64"/>
          <p:cNvSpPr txBox="1"/>
          <p:nvPr userDrawn="1"/>
        </p:nvSpPr>
        <p:spPr>
          <a:xfrm rot="3328205">
            <a:off x="1041809" y="5039393"/>
            <a:ext cx="1064287" cy="376325"/>
          </a:xfrm>
          <a:prstGeom prst="rect">
            <a:avLst/>
          </a:prstGeom>
          <a:noFill/>
        </p:spPr>
        <p:txBody>
          <a:bodyPr wrap="none" rtlCol="0" anchor="ctr">
            <a:prstTxWarp prst="textArchDown">
              <a:avLst/>
            </a:prstTxWarp>
            <a:spAutoFit/>
          </a:bodyPr>
          <a:lstStyle/>
          <a:p>
            <a:pPr algn="ctr"/>
            <a:r>
              <a:rPr lang="en-US" altLang="zh-CN" sz="1600" dirty="0">
                <a:solidFill>
                  <a:schemeClr val="bg2"/>
                </a:solidFill>
              </a:rPr>
              <a:t>Option 03</a:t>
            </a:r>
            <a:endParaRPr lang="id-ID" altLang="zh-CN" sz="1600" dirty="0">
              <a:solidFill>
                <a:schemeClr val="bg2"/>
              </a:solidFill>
            </a:endParaRPr>
          </a:p>
        </p:txBody>
      </p:sp>
      <p:sp>
        <p:nvSpPr>
          <p:cNvPr id="66" name="TextBox 65"/>
          <p:cNvSpPr txBox="1"/>
          <p:nvPr userDrawn="1"/>
        </p:nvSpPr>
        <p:spPr>
          <a:xfrm rot="18872992">
            <a:off x="3661425" y="5112035"/>
            <a:ext cx="1197624" cy="376325"/>
          </a:xfrm>
          <a:prstGeom prst="rect">
            <a:avLst/>
          </a:prstGeom>
          <a:noFill/>
        </p:spPr>
        <p:txBody>
          <a:bodyPr wrap="none" rtlCol="0" anchor="ctr">
            <a:prstTxWarp prst="textArchDown">
              <a:avLst/>
            </a:prstTxWarp>
            <a:spAutoFit/>
          </a:bodyPr>
          <a:lstStyle/>
          <a:p>
            <a:pPr algn="ctr"/>
            <a:r>
              <a:rPr lang="en-US" altLang="zh-CN" sz="1600" dirty="0">
                <a:solidFill>
                  <a:schemeClr val="bg2"/>
                </a:solidFill>
              </a:rPr>
              <a:t>Option 04</a:t>
            </a:r>
            <a:endParaRPr lang="id-ID" altLang="zh-CN" sz="1600" dirty="0">
              <a:solidFill>
                <a:schemeClr val="bg2"/>
              </a:solidFill>
            </a:endParaRPr>
          </a:p>
        </p:txBody>
      </p:sp>
      <p:cxnSp>
        <p:nvCxnSpPr>
          <p:cNvPr id="75" name="Straight Connector 19"/>
          <p:cNvCxnSpPr/>
          <p:nvPr userDrawn="1"/>
        </p:nvCxnSpPr>
        <p:spPr>
          <a:xfrm>
            <a:off x="6096000" y="1914487"/>
            <a:ext cx="0" cy="817109"/>
          </a:xfrm>
          <a:prstGeom prst="line">
            <a:avLst/>
          </a:prstGeom>
          <a:ln w="2857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46"/>
          <p:cNvCxnSpPr/>
          <p:nvPr userDrawn="1"/>
        </p:nvCxnSpPr>
        <p:spPr>
          <a:xfrm>
            <a:off x="6096000" y="3012169"/>
            <a:ext cx="0" cy="817109"/>
          </a:xfrm>
          <a:prstGeom prst="line">
            <a:avLst/>
          </a:prstGeom>
          <a:ln w="2857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49"/>
          <p:cNvCxnSpPr/>
          <p:nvPr userDrawn="1"/>
        </p:nvCxnSpPr>
        <p:spPr>
          <a:xfrm>
            <a:off x="6096000" y="4129790"/>
            <a:ext cx="0" cy="817109"/>
          </a:xfrm>
          <a:prstGeom prst="line">
            <a:avLst/>
          </a:prstGeom>
          <a:ln w="2857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52"/>
          <p:cNvCxnSpPr/>
          <p:nvPr userDrawn="1"/>
        </p:nvCxnSpPr>
        <p:spPr>
          <a:xfrm>
            <a:off x="6096000" y="5209883"/>
            <a:ext cx="0" cy="817109"/>
          </a:xfrm>
          <a:prstGeom prst="line">
            <a:avLst/>
          </a:prstGeom>
          <a:ln w="285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Rectangle 24"/>
          <p:cNvSpPr>
            <a:spLocks noChangeArrowheads="1"/>
          </p:cNvSpPr>
          <p:nvPr userDrawn="1"/>
        </p:nvSpPr>
        <p:spPr bwMode="auto">
          <a:xfrm>
            <a:off x="6288021" y="1914487"/>
            <a:ext cx="4896544" cy="7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0" name="Rectangle 24"/>
          <p:cNvSpPr>
            <a:spLocks noChangeArrowheads="1"/>
          </p:cNvSpPr>
          <p:nvPr userDrawn="1"/>
        </p:nvSpPr>
        <p:spPr bwMode="auto">
          <a:xfrm>
            <a:off x="6288021" y="3009662"/>
            <a:ext cx="4896544" cy="7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1" name="Rectangle 24"/>
          <p:cNvSpPr>
            <a:spLocks noChangeArrowheads="1"/>
          </p:cNvSpPr>
          <p:nvPr userDrawn="1"/>
        </p:nvSpPr>
        <p:spPr bwMode="auto">
          <a:xfrm>
            <a:off x="6288021" y="4131458"/>
            <a:ext cx="4896544" cy="7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2" name="Rectangle 24"/>
          <p:cNvSpPr>
            <a:spLocks noChangeArrowheads="1"/>
          </p:cNvSpPr>
          <p:nvPr userDrawn="1"/>
        </p:nvSpPr>
        <p:spPr bwMode="auto">
          <a:xfrm>
            <a:off x="6288021" y="5216638"/>
            <a:ext cx="4896544" cy="7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28" name="Rectangle 39"/>
          <p:cNvSpPr>
            <a:spLocks noChangeArrowheads="1"/>
          </p:cNvSpPr>
          <p:nvPr userDrawn="1"/>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차트 103"/>
          <p:cNvGraphicFramePr/>
          <p:nvPr/>
        </p:nvGraphicFramePr>
        <p:xfrm>
          <a:off x="527382" y="1838287"/>
          <a:ext cx="7099873" cy="3948327"/>
        </p:xfrm>
        <a:graphic>
          <a:graphicData uri="http://schemas.openxmlformats.org/drawingml/2006/chart">
            <c:chart xmlns:c="http://schemas.openxmlformats.org/drawingml/2006/chart" xmlns:r="http://schemas.openxmlformats.org/officeDocument/2006/relationships" r:id="rId2"/>
          </a:graphicData>
        </a:graphic>
      </p:graphicFrame>
      <p:sp>
        <p:nvSpPr>
          <p:cNvPr id="5" name="타원 98"/>
          <p:cNvSpPr/>
          <p:nvPr/>
        </p:nvSpPr>
        <p:spPr>
          <a:xfrm>
            <a:off x="5254118" y="2084774"/>
            <a:ext cx="740388" cy="740388"/>
          </a:xfrm>
          <a:prstGeom prst="ellipse">
            <a:avLst/>
          </a:prstGeom>
          <a:solidFill>
            <a:srgbClr val="007EC5"/>
          </a:solidFill>
          <a:ln w="12700">
            <a:solidFill>
              <a:schemeClr val="bg1"/>
            </a:solidFill>
          </a:ln>
        </p:spPr>
        <p:txBody>
          <a:bodyPr vert="horz" wrap="square" lIns="121920" tIns="60960" rIns="121920" bIns="60960" numCol="1" anchor="t" anchorCtr="0" compatLnSpc="1"/>
          <a:lstStyle/>
          <a:p>
            <a:endParaRPr lang="ko-KR" altLang="en-US" sz="2400"/>
          </a:p>
        </p:txBody>
      </p:sp>
      <p:sp>
        <p:nvSpPr>
          <p:cNvPr id="6" name="타원 99"/>
          <p:cNvSpPr/>
          <p:nvPr/>
        </p:nvSpPr>
        <p:spPr>
          <a:xfrm>
            <a:off x="6184131" y="2948947"/>
            <a:ext cx="738827" cy="738827"/>
          </a:xfrm>
          <a:prstGeom prst="ellipse">
            <a:avLst/>
          </a:prstGeom>
          <a:solidFill>
            <a:srgbClr val="007EC5"/>
          </a:solidFill>
          <a:ln w="12700">
            <a:solidFill>
              <a:schemeClr val="bg1"/>
            </a:solidFill>
          </a:ln>
        </p:spPr>
        <p:txBody>
          <a:bodyPr vert="horz" wrap="square" lIns="121920" tIns="60960" rIns="121920" bIns="60960" numCol="1" anchor="t" anchorCtr="0" compatLnSpc="1"/>
          <a:lstStyle/>
          <a:p>
            <a:endParaRPr lang="ko-KR" altLang="en-US" sz="2400"/>
          </a:p>
        </p:txBody>
      </p:sp>
      <p:grpSp>
        <p:nvGrpSpPr>
          <p:cNvPr id="7" name="그룹 59"/>
          <p:cNvGrpSpPr/>
          <p:nvPr/>
        </p:nvGrpSpPr>
        <p:grpSpPr>
          <a:xfrm>
            <a:off x="6344208" y="3105218"/>
            <a:ext cx="418672" cy="419748"/>
            <a:chOff x="8147051" y="5776913"/>
            <a:chExt cx="617538" cy="619125"/>
          </a:xfrm>
        </p:grpSpPr>
        <p:sp>
          <p:nvSpPr>
            <p:cNvPr id="8" name="Rectangle 179"/>
            <p:cNvSpPr>
              <a:spLocks noChangeArrowheads="1"/>
            </p:cNvSpPr>
            <p:nvPr/>
          </p:nvSpPr>
          <p:spPr bwMode="auto">
            <a:xfrm>
              <a:off x="8161338" y="6086476"/>
              <a:ext cx="295275" cy="295275"/>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9" name="Freeform 180"/>
            <p:cNvSpPr>
              <a:spLocks noEditPoints="1"/>
            </p:cNvSpPr>
            <p:nvPr/>
          </p:nvSpPr>
          <p:spPr bwMode="auto">
            <a:xfrm>
              <a:off x="8147051" y="6072188"/>
              <a:ext cx="323850" cy="323850"/>
            </a:xfrm>
            <a:custGeom>
              <a:avLst/>
              <a:gdLst>
                <a:gd name="T0" fmla="*/ 388 w 406"/>
                <a:gd name="T1" fmla="*/ 408 h 408"/>
                <a:gd name="T2" fmla="*/ 17 w 406"/>
                <a:gd name="T3" fmla="*/ 408 h 408"/>
                <a:gd name="T4" fmla="*/ 17 w 406"/>
                <a:gd name="T5" fmla="*/ 408 h 408"/>
                <a:gd name="T6" fmla="*/ 10 w 406"/>
                <a:gd name="T7" fmla="*/ 406 h 408"/>
                <a:gd name="T8" fmla="*/ 5 w 406"/>
                <a:gd name="T9" fmla="*/ 403 h 408"/>
                <a:gd name="T10" fmla="*/ 1 w 406"/>
                <a:gd name="T11" fmla="*/ 396 h 408"/>
                <a:gd name="T12" fmla="*/ 0 w 406"/>
                <a:gd name="T13" fmla="*/ 390 h 408"/>
                <a:gd name="T14" fmla="*/ 0 w 406"/>
                <a:gd name="T15" fmla="*/ 18 h 408"/>
                <a:gd name="T16" fmla="*/ 0 w 406"/>
                <a:gd name="T17" fmla="*/ 18 h 408"/>
                <a:gd name="T18" fmla="*/ 1 w 406"/>
                <a:gd name="T19" fmla="*/ 11 h 408"/>
                <a:gd name="T20" fmla="*/ 5 w 406"/>
                <a:gd name="T21" fmla="*/ 6 h 408"/>
                <a:gd name="T22" fmla="*/ 10 w 406"/>
                <a:gd name="T23" fmla="*/ 2 h 408"/>
                <a:gd name="T24" fmla="*/ 17 w 406"/>
                <a:gd name="T25" fmla="*/ 0 h 408"/>
                <a:gd name="T26" fmla="*/ 388 w 406"/>
                <a:gd name="T27" fmla="*/ 0 h 408"/>
                <a:gd name="T28" fmla="*/ 388 w 406"/>
                <a:gd name="T29" fmla="*/ 0 h 408"/>
                <a:gd name="T30" fmla="*/ 395 w 406"/>
                <a:gd name="T31" fmla="*/ 2 h 408"/>
                <a:gd name="T32" fmla="*/ 401 w 406"/>
                <a:gd name="T33" fmla="*/ 6 h 408"/>
                <a:gd name="T34" fmla="*/ 405 w 406"/>
                <a:gd name="T35" fmla="*/ 11 h 408"/>
                <a:gd name="T36" fmla="*/ 406 w 406"/>
                <a:gd name="T37" fmla="*/ 18 h 408"/>
                <a:gd name="T38" fmla="*/ 406 w 406"/>
                <a:gd name="T39" fmla="*/ 390 h 408"/>
                <a:gd name="T40" fmla="*/ 406 w 406"/>
                <a:gd name="T41" fmla="*/ 390 h 408"/>
                <a:gd name="T42" fmla="*/ 405 w 406"/>
                <a:gd name="T43" fmla="*/ 396 h 408"/>
                <a:gd name="T44" fmla="*/ 401 w 406"/>
                <a:gd name="T45" fmla="*/ 403 h 408"/>
                <a:gd name="T46" fmla="*/ 395 w 406"/>
                <a:gd name="T47" fmla="*/ 406 h 408"/>
                <a:gd name="T48" fmla="*/ 388 w 406"/>
                <a:gd name="T49" fmla="*/ 408 h 408"/>
                <a:gd name="T50" fmla="*/ 388 w 406"/>
                <a:gd name="T51" fmla="*/ 408 h 408"/>
                <a:gd name="T52" fmla="*/ 35 w 406"/>
                <a:gd name="T53" fmla="*/ 372 h 408"/>
                <a:gd name="T54" fmla="*/ 370 w 406"/>
                <a:gd name="T55" fmla="*/ 372 h 408"/>
                <a:gd name="T56" fmla="*/ 370 w 406"/>
                <a:gd name="T57" fmla="*/ 35 h 408"/>
                <a:gd name="T58" fmla="*/ 35 w 406"/>
                <a:gd name="T59" fmla="*/ 35 h 408"/>
                <a:gd name="T60" fmla="*/ 35 w 406"/>
                <a:gd name="T61" fmla="*/ 3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6" h="408">
                  <a:moveTo>
                    <a:pt x="388" y="408"/>
                  </a:moveTo>
                  <a:lnTo>
                    <a:pt x="17" y="408"/>
                  </a:lnTo>
                  <a:lnTo>
                    <a:pt x="17" y="408"/>
                  </a:lnTo>
                  <a:lnTo>
                    <a:pt x="10" y="406"/>
                  </a:lnTo>
                  <a:lnTo>
                    <a:pt x="5" y="403"/>
                  </a:lnTo>
                  <a:lnTo>
                    <a:pt x="1" y="396"/>
                  </a:lnTo>
                  <a:lnTo>
                    <a:pt x="0" y="390"/>
                  </a:lnTo>
                  <a:lnTo>
                    <a:pt x="0" y="18"/>
                  </a:lnTo>
                  <a:lnTo>
                    <a:pt x="0" y="18"/>
                  </a:lnTo>
                  <a:lnTo>
                    <a:pt x="1" y="11"/>
                  </a:lnTo>
                  <a:lnTo>
                    <a:pt x="5" y="6"/>
                  </a:lnTo>
                  <a:lnTo>
                    <a:pt x="10" y="2"/>
                  </a:lnTo>
                  <a:lnTo>
                    <a:pt x="17" y="0"/>
                  </a:lnTo>
                  <a:lnTo>
                    <a:pt x="388" y="0"/>
                  </a:lnTo>
                  <a:lnTo>
                    <a:pt x="388" y="0"/>
                  </a:lnTo>
                  <a:lnTo>
                    <a:pt x="395" y="2"/>
                  </a:lnTo>
                  <a:lnTo>
                    <a:pt x="401" y="6"/>
                  </a:lnTo>
                  <a:lnTo>
                    <a:pt x="405" y="11"/>
                  </a:lnTo>
                  <a:lnTo>
                    <a:pt x="406" y="18"/>
                  </a:lnTo>
                  <a:lnTo>
                    <a:pt x="406" y="390"/>
                  </a:lnTo>
                  <a:lnTo>
                    <a:pt x="406" y="390"/>
                  </a:lnTo>
                  <a:lnTo>
                    <a:pt x="405" y="396"/>
                  </a:lnTo>
                  <a:lnTo>
                    <a:pt x="401" y="403"/>
                  </a:lnTo>
                  <a:lnTo>
                    <a:pt x="395" y="406"/>
                  </a:lnTo>
                  <a:lnTo>
                    <a:pt x="388" y="408"/>
                  </a:lnTo>
                  <a:lnTo>
                    <a:pt x="388" y="408"/>
                  </a:lnTo>
                  <a:close/>
                  <a:moveTo>
                    <a:pt x="35" y="372"/>
                  </a:moveTo>
                  <a:lnTo>
                    <a:pt x="370" y="372"/>
                  </a:lnTo>
                  <a:lnTo>
                    <a:pt x="370" y="35"/>
                  </a:lnTo>
                  <a:lnTo>
                    <a:pt x="35" y="35"/>
                  </a:lnTo>
                  <a:lnTo>
                    <a:pt x="35" y="372"/>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10" name="Freeform 181"/>
            <p:cNvSpPr>
              <a:spLocks noEditPoints="1"/>
            </p:cNvSpPr>
            <p:nvPr/>
          </p:nvSpPr>
          <p:spPr bwMode="auto">
            <a:xfrm>
              <a:off x="8250238" y="6153151"/>
              <a:ext cx="128588" cy="160338"/>
            </a:xfrm>
            <a:custGeom>
              <a:avLst/>
              <a:gdLst>
                <a:gd name="T0" fmla="*/ 162 w 162"/>
                <a:gd name="T1" fmla="*/ 140 h 202"/>
                <a:gd name="T2" fmla="*/ 158 w 162"/>
                <a:gd name="T3" fmla="*/ 160 h 202"/>
                <a:gd name="T4" fmla="*/ 156 w 162"/>
                <a:gd name="T5" fmla="*/ 167 h 202"/>
                <a:gd name="T6" fmla="*/ 140 w 162"/>
                <a:gd name="T7" fmla="*/ 186 h 202"/>
                <a:gd name="T8" fmla="*/ 129 w 162"/>
                <a:gd name="T9" fmla="*/ 193 h 202"/>
                <a:gd name="T10" fmla="*/ 116 w 162"/>
                <a:gd name="T11" fmla="*/ 199 h 202"/>
                <a:gd name="T12" fmla="*/ 81 w 162"/>
                <a:gd name="T13" fmla="*/ 202 h 202"/>
                <a:gd name="T14" fmla="*/ 0 w 162"/>
                <a:gd name="T15" fmla="*/ 0 h 202"/>
                <a:gd name="T16" fmla="*/ 72 w 162"/>
                <a:gd name="T17" fmla="*/ 0 h 202"/>
                <a:gd name="T18" fmla="*/ 105 w 162"/>
                <a:gd name="T19" fmla="*/ 1 h 202"/>
                <a:gd name="T20" fmla="*/ 116 w 162"/>
                <a:gd name="T21" fmla="*/ 4 h 202"/>
                <a:gd name="T22" fmla="*/ 126 w 162"/>
                <a:gd name="T23" fmla="*/ 9 h 202"/>
                <a:gd name="T24" fmla="*/ 137 w 162"/>
                <a:gd name="T25" fmla="*/ 15 h 202"/>
                <a:gd name="T26" fmla="*/ 143 w 162"/>
                <a:gd name="T27" fmla="*/ 24 h 202"/>
                <a:gd name="T28" fmla="*/ 147 w 162"/>
                <a:gd name="T29" fmla="*/ 35 h 202"/>
                <a:gd name="T30" fmla="*/ 148 w 162"/>
                <a:gd name="T31" fmla="*/ 47 h 202"/>
                <a:gd name="T32" fmla="*/ 147 w 162"/>
                <a:gd name="T33" fmla="*/ 61 h 202"/>
                <a:gd name="T34" fmla="*/ 140 w 162"/>
                <a:gd name="T35" fmla="*/ 74 h 202"/>
                <a:gd name="T36" fmla="*/ 137 w 162"/>
                <a:gd name="T37" fmla="*/ 79 h 202"/>
                <a:gd name="T38" fmla="*/ 126 w 162"/>
                <a:gd name="T39" fmla="*/ 88 h 202"/>
                <a:gd name="T40" fmla="*/ 120 w 162"/>
                <a:gd name="T41" fmla="*/ 91 h 202"/>
                <a:gd name="T42" fmla="*/ 129 w 162"/>
                <a:gd name="T43" fmla="*/ 94 h 202"/>
                <a:gd name="T44" fmla="*/ 144 w 162"/>
                <a:gd name="T45" fmla="*/ 102 h 202"/>
                <a:gd name="T46" fmla="*/ 151 w 162"/>
                <a:gd name="T47" fmla="*/ 107 h 202"/>
                <a:gd name="T48" fmla="*/ 160 w 162"/>
                <a:gd name="T49" fmla="*/ 122 h 202"/>
                <a:gd name="T50" fmla="*/ 162 w 162"/>
                <a:gd name="T51" fmla="*/ 140 h 202"/>
                <a:gd name="T52" fmla="*/ 97 w 162"/>
                <a:gd name="T53" fmla="*/ 57 h 202"/>
                <a:gd name="T54" fmla="*/ 96 w 162"/>
                <a:gd name="T55" fmla="*/ 52 h 202"/>
                <a:gd name="T56" fmla="*/ 95 w 162"/>
                <a:gd name="T57" fmla="*/ 47 h 202"/>
                <a:gd name="T58" fmla="*/ 87 w 162"/>
                <a:gd name="T59" fmla="*/ 39 h 202"/>
                <a:gd name="T60" fmla="*/ 81 w 162"/>
                <a:gd name="T61" fmla="*/ 38 h 202"/>
                <a:gd name="T62" fmla="*/ 74 w 162"/>
                <a:gd name="T63" fmla="*/ 37 h 202"/>
                <a:gd name="T64" fmla="*/ 50 w 162"/>
                <a:gd name="T65" fmla="*/ 37 h 202"/>
                <a:gd name="T66" fmla="*/ 56 w 162"/>
                <a:gd name="T67" fmla="*/ 80 h 202"/>
                <a:gd name="T68" fmla="*/ 75 w 162"/>
                <a:gd name="T69" fmla="*/ 80 h 202"/>
                <a:gd name="T70" fmla="*/ 81 w 162"/>
                <a:gd name="T71" fmla="*/ 79 h 202"/>
                <a:gd name="T72" fmla="*/ 86 w 162"/>
                <a:gd name="T73" fmla="*/ 76 h 202"/>
                <a:gd name="T74" fmla="*/ 95 w 162"/>
                <a:gd name="T75" fmla="*/ 69 h 202"/>
                <a:gd name="T76" fmla="*/ 96 w 162"/>
                <a:gd name="T77" fmla="*/ 63 h 202"/>
                <a:gd name="T78" fmla="*/ 97 w 162"/>
                <a:gd name="T79" fmla="*/ 57 h 202"/>
                <a:gd name="T80" fmla="*/ 110 w 162"/>
                <a:gd name="T81" fmla="*/ 139 h 202"/>
                <a:gd name="T82" fmla="*/ 106 w 162"/>
                <a:gd name="T83" fmla="*/ 125 h 202"/>
                <a:gd name="T84" fmla="*/ 101 w 162"/>
                <a:gd name="T85" fmla="*/ 120 h 202"/>
                <a:gd name="T86" fmla="*/ 95 w 162"/>
                <a:gd name="T87" fmla="*/ 117 h 202"/>
                <a:gd name="T88" fmla="*/ 82 w 162"/>
                <a:gd name="T89" fmla="*/ 114 h 202"/>
                <a:gd name="T90" fmla="*/ 60 w 162"/>
                <a:gd name="T91" fmla="*/ 114 h 202"/>
                <a:gd name="T92" fmla="*/ 50 w 162"/>
                <a:gd name="T93" fmla="*/ 165 h 202"/>
                <a:gd name="T94" fmla="*/ 54 w 162"/>
                <a:gd name="T95" fmla="*/ 165 h 202"/>
                <a:gd name="T96" fmla="*/ 81 w 162"/>
                <a:gd name="T97" fmla="*/ 164 h 202"/>
                <a:gd name="T98" fmla="*/ 96 w 162"/>
                <a:gd name="T99" fmla="*/ 162 h 202"/>
                <a:gd name="T100" fmla="*/ 102 w 162"/>
                <a:gd name="T101" fmla="*/ 158 h 202"/>
                <a:gd name="T102" fmla="*/ 106 w 162"/>
                <a:gd name="T103" fmla="*/ 153 h 202"/>
                <a:gd name="T104" fmla="*/ 110 w 162"/>
                <a:gd name="T105" fmla="*/ 13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202">
                  <a:moveTo>
                    <a:pt x="162" y="140"/>
                  </a:moveTo>
                  <a:lnTo>
                    <a:pt x="162" y="140"/>
                  </a:lnTo>
                  <a:lnTo>
                    <a:pt x="161" y="154"/>
                  </a:lnTo>
                  <a:lnTo>
                    <a:pt x="158" y="160"/>
                  </a:lnTo>
                  <a:lnTo>
                    <a:pt x="156" y="167"/>
                  </a:lnTo>
                  <a:lnTo>
                    <a:pt x="156" y="167"/>
                  </a:lnTo>
                  <a:lnTo>
                    <a:pt x="149" y="177"/>
                  </a:lnTo>
                  <a:lnTo>
                    <a:pt x="140" y="186"/>
                  </a:lnTo>
                  <a:lnTo>
                    <a:pt x="140" y="186"/>
                  </a:lnTo>
                  <a:lnTo>
                    <a:pt x="129" y="193"/>
                  </a:lnTo>
                  <a:lnTo>
                    <a:pt x="116" y="199"/>
                  </a:lnTo>
                  <a:lnTo>
                    <a:pt x="116" y="199"/>
                  </a:lnTo>
                  <a:lnTo>
                    <a:pt x="100" y="201"/>
                  </a:lnTo>
                  <a:lnTo>
                    <a:pt x="81" y="202"/>
                  </a:lnTo>
                  <a:lnTo>
                    <a:pt x="0" y="202"/>
                  </a:lnTo>
                  <a:lnTo>
                    <a:pt x="0" y="0"/>
                  </a:lnTo>
                  <a:lnTo>
                    <a:pt x="72" y="0"/>
                  </a:lnTo>
                  <a:lnTo>
                    <a:pt x="72" y="0"/>
                  </a:lnTo>
                  <a:lnTo>
                    <a:pt x="91" y="0"/>
                  </a:lnTo>
                  <a:lnTo>
                    <a:pt x="105" y="1"/>
                  </a:lnTo>
                  <a:lnTo>
                    <a:pt x="105" y="1"/>
                  </a:lnTo>
                  <a:lnTo>
                    <a:pt x="116" y="4"/>
                  </a:lnTo>
                  <a:lnTo>
                    <a:pt x="126" y="9"/>
                  </a:lnTo>
                  <a:lnTo>
                    <a:pt x="126" y="9"/>
                  </a:lnTo>
                  <a:lnTo>
                    <a:pt x="132" y="11"/>
                  </a:lnTo>
                  <a:lnTo>
                    <a:pt x="137" y="15"/>
                  </a:lnTo>
                  <a:lnTo>
                    <a:pt x="140" y="20"/>
                  </a:lnTo>
                  <a:lnTo>
                    <a:pt x="143" y="24"/>
                  </a:lnTo>
                  <a:lnTo>
                    <a:pt x="143" y="24"/>
                  </a:lnTo>
                  <a:lnTo>
                    <a:pt x="147" y="35"/>
                  </a:lnTo>
                  <a:lnTo>
                    <a:pt x="148" y="47"/>
                  </a:lnTo>
                  <a:lnTo>
                    <a:pt x="148" y="47"/>
                  </a:lnTo>
                  <a:lnTo>
                    <a:pt x="148" y="55"/>
                  </a:lnTo>
                  <a:lnTo>
                    <a:pt x="147" y="61"/>
                  </a:lnTo>
                  <a:lnTo>
                    <a:pt x="144" y="67"/>
                  </a:lnTo>
                  <a:lnTo>
                    <a:pt x="140" y="74"/>
                  </a:lnTo>
                  <a:lnTo>
                    <a:pt x="140" y="74"/>
                  </a:lnTo>
                  <a:lnTo>
                    <a:pt x="137" y="79"/>
                  </a:lnTo>
                  <a:lnTo>
                    <a:pt x="132" y="83"/>
                  </a:lnTo>
                  <a:lnTo>
                    <a:pt x="126" y="88"/>
                  </a:lnTo>
                  <a:lnTo>
                    <a:pt x="120" y="90"/>
                  </a:lnTo>
                  <a:lnTo>
                    <a:pt x="120" y="91"/>
                  </a:lnTo>
                  <a:lnTo>
                    <a:pt x="120" y="91"/>
                  </a:lnTo>
                  <a:lnTo>
                    <a:pt x="129" y="94"/>
                  </a:lnTo>
                  <a:lnTo>
                    <a:pt x="138" y="98"/>
                  </a:lnTo>
                  <a:lnTo>
                    <a:pt x="144" y="102"/>
                  </a:lnTo>
                  <a:lnTo>
                    <a:pt x="151" y="107"/>
                  </a:lnTo>
                  <a:lnTo>
                    <a:pt x="151" y="107"/>
                  </a:lnTo>
                  <a:lnTo>
                    <a:pt x="156" y="114"/>
                  </a:lnTo>
                  <a:lnTo>
                    <a:pt x="160" y="122"/>
                  </a:lnTo>
                  <a:lnTo>
                    <a:pt x="161" y="130"/>
                  </a:lnTo>
                  <a:lnTo>
                    <a:pt x="162" y="140"/>
                  </a:lnTo>
                  <a:lnTo>
                    <a:pt x="162" y="140"/>
                  </a:lnTo>
                  <a:close/>
                  <a:moveTo>
                    <a:pt x="97" y="57"/>
                  </a:moveTo>
                  <a:lnTo>
                    <a:pt x="97" y="57"/>
                  </a:lnTo>
                  <a:lnTo>
                    <a:pt x="96" y="52"/>
                  </a:lnTo>
                  <a:lnTo>
                    <a:pt x="95" y="47"/>
                  </a:lnTo>
                  <a:lnTo>
                    <a:pt x="95" y="47"/>
                  </a:lnTo>
                  <a:lnTo>
                    <a:pt x="91" y="43"/>
                  </a:lnTo>
                  <a:lnTo>
                    <a:pt x="87" y="39"/>
                  </a:lnTo>
                  <a:lnTo>
                    <a:pt x="87" y="39"/>
                  </a:lnTo>
                  <a:lnTo>
                    <a:pt x="81" y="38"/>
                  </a:lnTo>
                  <a:lnTo>
                    <a:pt x="74" y="37"/>
                  </a:lnTo>
                  <a:lnTo>
                    <a:pt x="74" y="37"/>
                  </a:lnTo>
                  <a:lnTo>
                    <a:pt x="54" y="37"/>
                  </a:lnTo>
                  <a:lnTo>
                    <a:pt x="50" y="37"/>
                  </a:lnTo>
                  <a:lnTo>
                    <a:pt x="50" y="80"/>
                  </a:lnTo>
                  <a:lnTo>
                    <a:pt x="56" y="80"/>
                  </a:lnTo>
                  <a:lnTo>
                    <a:pt x="56" y="80"/>
                  </a:lnTo>
                  <a:lnTo>
                    <a:pt x="75" y="80"/>
                  </a:lnTo>
                  <a:lnTo>
                    <a:pt x="75" y="80"/>
                  </a:lnTo>
                  <a:lnTo>
                    <a:pt x="81" y="79"/>
                  </a:lnTo>
                  <a:lnTo>
                    <a:pt x="86" y="76"/>
                  </a:lnTo>
                  <a:lnTo>
                    <a:pt x="86" y="76"/>
                  </a:lnTo>
                  <a:lnTo>
                    <a:pt x="91" y="74"/>
                  </a:lnTo>
                  <a:lnTo>
                    <a:pt x="95" y="69"/>
                  </a:lnTo>
                  <a:lnTo>
                    <a:pt x="95" y="69"/>
                  </a:lnTo>
                  <a:lnTo>
                    <a:pt x="96" y="63"/>
                  </a:lnTo>
                  <a:lnTo>
                    <a:pt x="97" y="57"/>
                  </a:lnTo>
                  <a:lnTo>
                    <a:pt x="97" y="57"/>
                  </a:lnTo>
                  <a:close/>
                  <a:moveTo>
                    <a:pt x="110" y="139"/>
                  </a:moveTo>
                  <a:lnTo>
                    <a:pt x="110" y="139"/>
                  </a:lnTo>
                  <a:lnTo>
                    <a:pt x="109" y="131"/>
                  </a:lnTo>
                  <a:lnTo>
                    <a:pt x="106" y="125"/>
                  </a:lnTo>
                  <a:lnTo>
                    <a:pt x="106" y="125"/>
                  </a:lnTo>
                  <a:lnTo>
                    <a:pt x="101" y="120"/>
                  </a:lnTo>
                  <a:lnTo>
                    <a:pt x="95" y="117"/>
                  </a:lnTo>
                  <a:lnTo>
                    <a:pt x="95" y="117"/>
                  </a:lnTo>
                  <a:lnTo>
                    <a:pt x="88" y="116"/>
                  </a:lnTo>
                  <a:lnTo>
                    <a:pt x="82" y="114"/>
                  </a:lnTo>
                  <a:lnTo>
                    <a:pt x="82" y="114"/>
                  </a:lnTo>
                  <a:lnTo>
                    <a:pt x="60" y="114"/>
                  </a:lnTo>
                  <a:lnTo>
                    <a:pt x="50" y="114"/>
                  </a:lnTo>
                  <a:lnTo>
                    <a:pt x="50" y="165"/>
                  </a:lnTo>
                  <a:lnTo>
                    <a:pt x="54" y="165"/>
                  </a:lnTo>
                  <a:lnTo>
                    <a:pt x="54" y="165"/>
                  </a:lnTo>
                  <a:lnTo>
                    <a:pt x="81" y="164"/>
                  </a:lnTo>
                  <a:lnTo>
                    <a:pt x="81" y="164"/>
                  </a:lnTo>
                  <a:lnTo>
                    <a:pt x="88" y="164"/>
                  </a:lnTo>
                  <a:lnTo>
                    <a:pt x="96" y="162"/>
                  </a:lnTo>
                  <a:lnTo>
                    <a:pt x="96" y="162"/>
                  </a:lnTo>
                  <a:lnTo>
                    <a:pt x="102" y="158"/>
                  </a:lnTo>
                  <a:lnTo>
                    <a:pt x="106" y="153"/>
                  </a:lnTo>
                  <a:lnTo>
                    <a:pt x="106" y="153"/>
                  </a:lnTo>
                  <a:lnTo>
                    <a:pt x="109" y="146"/>
                  </a:lnTo>
                  <a:lnTo>
                    <a:pt x="110" y="139"/>
                  </a:lnTo>
                  <a:lnTo>
                    <a:pt x="110" y="139"/>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11" name="Rectangle 182"/>
            <p:cNvSpPr>
              <a:spLocks noChangeArrowheads="1"/>
            </p:cNvSpPr>
            <p:nvPr/>
          </p:nvSpPr>
          <p:spPr bwMode="auto">
            <a:xfrm>
              <a:off x="8456613" y="6086476"/>
              <a:ext cx="293688" cy="295275"/>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13" name="Freeform 183"/>
            <p:cNvSpPr>
              <a:spLocks noEditPoints="1"/>
            </p:cNvSpPr>
            <p:nvPr/>
          </p:nvSpPr>
          <p:spPr bwMode="auto">
            <a:xfrm>
              <a:off x="8442326" y="6072188"/>
              <a:ext cx="322263" cy="323850"/>
            </a:xfrm>
            <a:custGeom>
              <a:avLst/>
              <a:gdLst>
                <a:gd name="T0" fmla="*/ 389 w 407"/>
                <a:gd name="T1" fmla="*/ 408 h 408"/>
                <a:gd name="T2" fmla="*/ 18 w 407"/>
                <a:gd name="T3" fmla="*/ 408 h 408"/>
                <a:gd name="T4" fmla="*/ 18 w 407"/>
                <a:gd name="T5" fmla="*/ 408 h 408"/>
                <a:gd name="T6" fmla="*/ 11 w 407"/>
                <a:gd name="T7" fmla="*/ 406 h 408"/>
                <a:gd name="T8" fmla="*/ 6 w 407"/>
                <a:gd name="T9" fmla="*/ 403 h 408"/>
                <a:gd name="T10" fmla="*/ 2 w 407"/>
                <a:gd name="T11" fmla="*/ 396 h 408"/>
                <a:gd name="T12" fmla="*/ 0 w 407"/>
                <a:gd name="T13" fmla="*/ 390 h 408"/>
                <a:gd name="T14" fmla="*/ 0 w 407"/>
                <a:gd name="T15" fmla="*/ 18 h 408"/>
                <a:gd name="T16" fmla="*/ 0 w 407"/>
                <a:gd name="T17" fmla="*/ 18 h 408"/>
                <a:gd name="T18" fmla="*/ 2 w 407"/>
                <a:gd name="T19" fmla="*/ 11 h 408"/>
                <a:gd name="T20" fmla="*/ 6 w 407"/>
                <a:gd name="T21" fmla="*/ 6 h 408"/>
                <a:gd name="T22" fmla="*/ 11 w 407"/>
                <a:gd name="T23" fmla="*/ 2 h 408"/>
                <a:gd name="T24" fmla="*/ 18 w 407"/>
                <a:gd name="T25" fmla="*/ 0 h 408"/>
                <a:gd name="T26" fmla="*/ 389 w 407"/>
                <a:gd name="T27" fmla="*/ 0 h 408"/>
                <a:gd name="T28" fmla="*/ 389 w 407"/>
                <a:gd name="T29" fmla="*/ 0 h 408"/>
                <a:gd name="T30" fmla="*/ 397 w 407"/>
                <a:gd name="T31" fmla="*/ 2 h 408"/>
                <a:gd name="T32" fmla="*/ 402 w 407"/>
                <a:gd name="T33" fmla="*/ 6 h 408"/>
                <a:gd name="T34" fmla="*/ 406 w 407"/>
                <a:gd name="T35" fmla="*/ 11 h 408"/>
                <a:gd name="T36" fmla="*/ 407 w 407"/>
                <a:gd name="T37" fmla="*/ 18 h 408"/>
                <a:gd name="T38" fmla="*/ 407 w 407"/>
                <a:gd name="T39" fmla="*/ 390 h 408"/>
                <a:gd name="T40" fmla="*/ 407 w 407"/>
                <a:gd name="T41" fmla="*/ 390 h 408"/>
                <a:gd name="T42" fmla="*/ 406 w 407"/>
                <a:gd name="T43" fmla="*/ 396 h 408"/>
                <a:gd name="T44" fmla="*/ 402 w 407"/>
                <a:gd name="T45" fmla="*/ 403 h 408"/>
                <a:gd name="T46" fmla="*/ 397 w 407"/>
                <a:gd name="T47" fmla="*/ 406 h 408"/>
                <a:gd name="T48" fmla="*/ 389 w 407"/>
                <a:gd name="T49" fmla="*/ 408 h 408"/>
                <a:gd name="T50" fmla="*/ 389 w 407"/>
                <a:gd name="T51" fmla="*/ 408 h 408"/>
                <a:gd name="T52" fmla="*/ 36 w 407"/>
                <a:gd name="T53" fmla="*/ 372 h 408"/>
                <a:gd name="T54" fmla="*/ 371 w 407"/>
                <a:gd name="T55" fmla="*/ 372 h 408"/>
                <a:gd name="T56" fmla="*/ 371 w 407"/>
                <a:gd name="T57" fmla="*/ 35 h 408"/>
                <a:gd name="T58" fmla="*/ 36 w 407"/>
                <a:gd name="T59" fmla="*/ 35 h 408"/>
                <a:gd name="T60" fmla="*/ 36 w 407"/>
                <a:gd name="T61" fmla="*/ 3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7" h="408">
                  <a:moveTo>
                    <a:pt x="389" y="408"/>
                  </a:moveTo>
                  <a:lnTo>
                    <a:pt x="18" y="408"/>
                  </a:lnTo>
                  <a:lnTo>
                    <a:pt x="18" y="408"/>
                  </a:lnTo>
                  <a:lnTo>
                    <a:pt x="11" y="406"/>
                  </a:lnTo>
                  <a:lnTo>
                    <a:pt x="6" y="403"/>
                  </a:lnTo>
                  <a:lnTo>
                    <a:pt x="2" y="396"/>
                  </a:lnTo>
                  <a:lnTo>
                    <a:pt x="0" y="390"/>
                  </a:lnTo>
                  <a:lnTo>
                    <a:pt x="0" y="18"/>
                  </a:lnTo>
                  <a:lnTo>
                    <a:pt x="0" y="18"/>
                  </a:lnTo>
                  <a:lnTo>
                    <a:pt x="2" y="11"/>
                  </a:lnTo>
                  <a:lnTo>
                    <a:pt x="6" y="6"/>
                  </a:lnTo>
                  <a:lnTo>
                    <a:pt x="11" y="2"/>
                  </a:lnTo>
                  <a:lnTo>
                    <a:pt x="18" y="0"/>
                  </a:lnTo>
                  <a:lnTo>
                    <a:pt x="389" y="0"/>
                  </a:lnTo>
                  <a:lnTo>
                    <a:pt x="389" y="0"/>
                  </a:lnTo>
                  <a:lnTo>
                    <a:pt x="397" y="2"/>
                  </a:lnTo>
                  <a:lnTo>
                    <a:pt x="402" y="6"/>
                  </a:lnTo>
                  <a:lnTo>
                    <a:pt x="406" y="11"/>
                  </a:lnTo>
                  <a:lnTo>
                    <a:pt x="407" y="18"/>
                  </a:lnTo>
                  <a:lnTo>
                    <a:pt x="407" y="390"/>
                  </a:lnTo>
                  <a:lnTo>
                    <a:pt x="407" y="390"/>
                  </a:lnTo>
                  <a:lnTo>
                    <a:pt x="406" y="396"/>
                  </a:lnTo>
                  <a:lnTo>
                    <a:pt x="402" y="403"/>
                  </a:lnTo>
                  <a:lnTo>
                    <a:pt x="397" y="406"/>
                  </a:lnTo>
                  <a:lnTo>
                    <a:pt x="389" y="408"/>
                  </a:lnTo>
                  <a:lnTo>
                    <a:pt x="389" y="408"/>
                  </a:lnTo>
                  <a:close/>
                  <a:moveTo>
                    <a:pt x="36" y="372"/>
                  </a:moveTo>
                  <a:lnTo>
                    <a:pt x="371" y="372"/>
                  </a:lnTo>
                  <a:lnTo>
                    <a:pt x="371" y="35"/>
                  </a:lnTo>
                  <a:lnTo>
                    <a:pt x="36" y="35"/>
                  </a:lnTo>
                  <a:lnTo>
                    <a:pt x="36" y="372"/>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14" name="Freeform 184"/>
            <p:cNvSpPr/>
            <p:nvPr/>
          </p:nvSpPr>
          <p:spPr bwMode="auto">
            <a:xfrm>
              <a:off x="8537576" y="6149976"/>
              <a:ext cx="131763" cy="166688"/>
            </a:xfrm>
            <a:custGeom>
              <a:avLst/>
              <a:gdLst>
                <a:gd name="T0" fmla="*/ 100 w 167"/>
                <a:gd name="T1" fmla="*/ 210 h 210"/>
                <a:gd name="T2" fmla="*/ 78 w 167"/>
                <a:gd name="T3" fmla="*/ 209 h 210"/>
                <a:gd name="T4" fmla="*/ 59 w 167"/>
                <a:gd name="T5" fmla="*/ 203 h 210"/>
                <a:gd name="T6" fmla="*/ 41 w 167"/>
                <a:gd name="T7" fmla="*/ 195 h 210"/>
                <a:gd name="T8" fmla="*/ 27 w 167"/>
                <a:gd name="T9" fmla="*/ 182 h 210"/>
                <a:gd name="T10" fmla="*/ 21 w 167"/>
                <a:gd name="T11" fmla="*/ 176 h 210"/>
                <a:gd name="T12" fmla="*/ 10 w 167"/>
                <a:gd name="T13" fmla="*/ 159 h 210"/>
                <a:gd name="T14" fmla="*/ 4 w 167"/>
                <a:gd name="T15" fmla="*/ 139 h 210"/>
                <a:gd name="T16" fmla="*/ 0 w 167"/>
                <a:gd name="T17" fmla="*/ 117 h 210"/>
                <a:gd name="T18" fmla="*/ 0 w 167"/>
                <a:gd name="T19" fmla="*/ 106 h 210"/>
                <a:gd name="T20" fmla="*/ 1 w 167"/>
                <a:gd name="T21" fmla="*/ 83 h 210"/>
                <a:gd name="T22" fmla="*/ 7 w 167"/>
                <a:gd name="T23" fmla="*/ 62 h 210"/>
                <a:gd name="T24" fmla="*/ 16 w 167"/>
                <a:gd name="T25" fmla="*/ 44 h 210"/>
                <a:gd name="T26" fmla="*/ 27 w 167"/>
                <a:gd name="T27" fmla="*/ 28 h 210"/>
                <a:gd name="T28" fmla="*/ 33 w 167"/>
                <a:gd name="T29" fmla="*/ 22 h 210"/>
                <a:gd name="T30" fmla="*/ 50 w 167"/>
                <a:gd name="T31" fmla="*/ 11 h 210"/>
                <a:gd name="T32" fmla="*/ 68 w 167"/>
                <a:gd name="T33" fmla="*/ 4 h 210"/>
                <a:gd name="T34" fmla="*/ 88 w 167"/>
                <a:gd name="T35" fmla="*/ 0 h 210"/>
                <a:gd name="T36" fmla="*/ 100 w 167"/>
                <a:gd name="T37" fmla="*/ 0 h 210"/>
                <a:gd name="T38" fmla="*/ 121 w 167"/>
                <a:gd name="T39" fmla="*/ 1 h 210"/>
                <a:gd name="T40" fmla="*/ 139 w 167"/>
                <a:gd name="T41" fmla="*/ 5 h 210"/>
                <a:gd name="T42" fmla="*/ 154 w 167"/>
                <a:gd name="T43" fmla="*/ 10 h 210"/>
                <a:gd name="T44" fmla="*/ 167 w 167"/>
                <a:gd name="T45" fmla="*/ 65 h 210"/>
                <a:gd name="T46" fmla="*/ 162 w 167"/>
                <a:gd name="T47" fmla="*/ 65 h 210"/>
                <a:gd name="T48" fmla="*/ 153 w 167"/>
                <a:gd name="T49" fmla="*/ 57 h 210"/>
                <a:gd name="T50" fmla="*/ 140 w 167"/>
                <a:gd name="T51" fmla="*/ 48 h 210"/>
                <a:gd name="T52" fmla="*/ 125 w 167"/>
                <a:gd name="T53" fmla="*/ 41 h 210"/>
                <a:gd name="T54" fmla="*/ 116 w 167"/>
                <a:gd name="T55" fmla="*/ 38 h 210"/>
                <a:gd name="T56" fmla="*/ 107 w 167"/>
                <a:gd name="T57" fmla="*/ 38 h 210"/>
                <a:gd name="T58" fmla="*/ 87 w 167"/>
                <a:gd name="T59" fmla="*/ 41 h 210"/>
                <a:gd name="T60" fmla="*/ 78 w 167"/>
                <a:gd name="T61" fmla="*/ 46 h 210"/>
                <a:gd name="T62" fmla="*/ 70 w 167"/>
                <a:gd name="T63" fmla="*/ 53 h 210"/>
                <a:gd name="T64" fmla="*/ 58 w 167"/>
                <a:gd name="T65" fmla="*/ 74 h 210"/>
                <a:gd name="T66" fmla="*/ 54 w 167"/>
                <a:gd name="T67" fmla="*/ 89 h 210"/>
                <a:gd name="T68" fmla="*/ 52 w 167"/>
                <a:gd name="T69" fmla="*/ 106 h 210"/>
                <a:gd name="T70" fmla="*/ 55 w 167"/>
                <a:gd name="T71" fmla="*/ 130 h 210"/>
                <a:gd name="T72" fmla="*/ 58 w 167"/>
                <a:gd name="T73" fmla="*/ 138 h 210"/>
                <a:gd name="T74" fmla="*/ 70 w 167"/>
                <a:gd name="T75" fmla="*/ 158 h 210"/>
                <a:gd name="T76" fmla="*/ 79 w 167"/>
                <a:gd name="T77" fmla="*/ 164 h 210"/>
                <a:gd name="T78" fmla="*/ 88 w 167"/>
                <a:gd name="T79" fmla="*/ 168 h 210"/>
                <a:gd name="T80" fmla="*/ 107 w 167"/>
                <a:gd name="T81" fmla="*/ 172 h 210"/>
                <a:gd name="T82" fmla="*/ 117 w 167"/>
                <a:gd name="T83" fmla="*/ 171 h 210"/>
                <a:gd name="T84" fmla="*/ 126 w 167"/>
                <a:gd name="T85" fmla="*/ 169 h 210"/>
                <a:gd name="T86" fmla="*/ 142 w 167"/>
                <a:gd name="T87" fmla="*/ 162 h 210"/>
                <a:gd name="T88" fmla="*/ 154 w 167"/>
                <a:gd name="T89" fmla="*/ 153 h 210"/>
                <a:gd name="T90" fmla="*/ 163 w 167"/>
                <a:gd name="T91" fmla="*/ 145 h 210"/>
                <a:gd name="T92" fmla="*/ 167 w 167"/>
                <a:gd name="T93" fmla="*/ 192 h 210"/>
                <a:gd name="T94" fmla="*/ 154 w 167"/>
                <a:gd name="T95" fmla="*/ 199 h 210"/>
                <a:gd name="T96" fmla="*/ 139 w 167"/>
                <a:gd name="T97" fmla="*/ 204 h 210"/>
                <a:gd name="T98" fmla="*/ 121 w 167"/>
                <a:gd name="T99" fmla="*/ 209 h 210"/>
                <a:gd name="T100" fmla="*/ 112 w 167"/>
                <a:gd name="T101" fmla="*/ 210 h 210"/>
                <a:gd name="T102" fmla="*/ 100 w 167"/>
                <a:gd name="T10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10">
                  <a:moveTo>
                    <a:pt x="100" y="210"/>
                  </a:moveTo>
                  <a:lnTo>
                    <a:pt x="100" y="210"/>
                  </a:lnTo>
                  <a:lnTo>
                    <a:pt x="88" y="210"/>
                  </a:lnTo>
                  <a:lnTo>
                    <a:pt x="78" y="209"/>
                  </a:lnTo>
                  <a:lnTo>
                    <a:pt x="68" y="206"/>
                  </a:lnTo>
                  <a:lnTo>
                    <a:pt x="59" y="203"/>
                  </a:lnTo>
                  <a:lnTo>
                    <a:pt x="50" y="199"/>
                  </a:lnTo>
                  <a:lnTo>
                    <a:pt x="41" y="195"/>
                  </a:lnTo>
                  <a:lnTo>
                    <a:pt x="33" y="189"/>
                  </a:lnTo>
                  <a:lnTo>
                    <a:pt x="27" y="182"/>
                  </a:lnTo>
                  <a:lnTo>
                    <a:pt x="27" y="182"/>
                  </a:lnTo>
                  <a:lnTo>
                    <a:pt x="21" y="176"/>
                  </a:lnTo>
                  <a:lnTo>
                    <a:pt x="16" y="167"/>
                  </a:lnTo>
                  <a:lnTo>
                    <a:pt x="10" y="159"/>
                  </a:lnTo>
                  <a:lnTo>
                    <a:pt x="7" y="149"/>
                  </a:lnTo>
                  <a:lnTo>
                    <a:pt x="4" y="139"/>
                  </a:lnTo>
                  <a:lnTo>
                    <a:pt x="1" y="129"/>
                  </a:lnTo>
                  <a:lnTo>
                    <a:pt x="0" y="117"/>
                  </a:lnTo>
                  <a:lnTo>
                    <a:pt x="0" y="106"/>
                  </a:lnTo>
                  <a:lnTo>
                    <a:pt x="0" y="106"/>
                  </a:lnTo>
                  <a:lnTo>
                    <a:pt x="0" y="93"/>
                  </a:lnTo>
                  <a:lnTo>
                    <a:pt x="1" y="83"/>
                  </a:lnTo>
                  <a:lnTo>
                    <a:pt x="4" y="71"/>
                  </a:lnTo>
                  <a:lnTo>
                    <a:pt x="7" y="62"/>
                  </a:lnTo>
                  <a:lnTo>
                    <a:pt x="10" y="52"/>
                  </a:lnTo>
                  <a:lnTo>
                    <a:pt x="16" y="44"/>
                  </a:lnTo>
                  <a:lnTo>
                    <a:pt x="21" y="36"/>
                  </a:lnTo>
                  <a:lnTo>
                    <a:pt x="27" y="28"/>
                  </a:lnTo>
                  <a:lnTo>
                    <a:pt x="27" y="28"/>
                  </a:lnTo>
                  <a:lnTo>
                    <a:pt x="33" y="22"/>
                  </a:lnTo>
                  <a:lnTo>
                    <a:pt x="41" y="16"/>
                  </a:lnTo>
                  <a:lnTo>
                    <a:pt x="50" y="11"/>
                  </a:lnTo>
                  <a:lnTo>
                    <a:pt x="59" y="8"/>
                  </a:lnTo>
                  <a:lnTo>
                    <a:pt x="68" y="4"/>
                  </a:lnTo>
                  <a:lnTo>
                    <a:pt x="78" y="1"/>
                  </a:lnTo>
                  <a:lnTo>
                    <a:pt x="88" y="0"/>
                  </a:lnTo>
                  <a:lnTo>
                    <a:pt x="100" y="0"/>
                  </a:lnTo>
                  <a:lnTo>
                    <a:pt x="100" y="0"/>
                  </a:lnTo>
                  <a:lnTo>
                    <a:pt x="121" y="1"/>
                  </a:lnTo>
                  <a:lnTo>
                    <a:pt x="121" y="1"/>
                  </a:lnTo>
                  <a:lnTo>
                    <a:pt x="139" y="5"/>
                  </a:lnTo>
                  <a:lnTo>
                    <a:pt x="139" y="5"/>
                  </a:lnTo>
                  <a:lnTo>
                    <a:pt x="154" y="10"/>
                  </a:lnTo>
                  <a:lnTo>
                    <a:pt x="154" y="10"/>
                  </a:lnTo>
                  <a:lnTo>
                    <a:pt x="167" y="16"/>
                  </a:lnTo>
                  <a:lnTo>
                    <a:pt x="167" y="65"/>
                  </a:lnTo>
                  <a:lnTo>
                    <a:pt x="162" y="65"/>
                  </a:lnTo>
                  <a:lnTo>
                    <a:pt x="162" y="65"/>
                  </a:lnTo>
                  <a:lnTo>
                    <a:pt x="153" y="57"/>
                  </a:lnTo>
                  <a:lnTo>
                    <a:pt x="153" y="57"/>
                  </a:lnTo>
                  <a:lnTo>
                    <a:pt x="140" y="48"/>
                  </a:lnTo>
                  <a:lnTo>
                    <a:pt x="140" y="48"/>
                  </a:lnTo>
                  <a:lnTo>
                    <a:pt x="133" y="44"/>
                  </a:lnTo>
                  <a:lnTo>
                    <a:pt x="125" y="41"/>
                  </a:lnTo>
                  <a:lnTo>
                    <a:pt x="125" y="41"/>
                  </a:lnTo>
                  <a:lnTo>
                    <a:pt x="116" y="38"/>
                  </a:lnTo>
                  <a:lnTo>
                    <a:pt x="107" y="38"/>
                  </a:lnTo>
                  <a:lnTo>
                    <a:pt x="107" y="38"/>
                  </a:lnTo>
                  <a:lnTo>
                    <a:pt x="97" y="38"/>
                  </a:lnTo>
                  <a:lnTo>
                    <a:pt x="87" y="41"/>
                  </a:lnTo>
                  <a:lnTo>
                    <a:pt x="87" y="41"/>
                  </a:lnTo>
                  <a:lnTo>
                    <a:pt x="78" y="46"/>
                  </a:lnTo>
                  <a:lnTo>
                    <a:pt x="70" y="53"/>
                  </a:lnTo>
                  <a:lnTo>
                    <a:pt x="70" y="53"/>
                  </a:lnTo>
                  <a:lnTo>
                    <a:pt x="63" y="62"/>
                  </a:lnTo>
                  <a:lnTo>
                    <a:pt x="58" y="74"/>
                  </a:lnTo>
                  <a:lnTo>
                    <a:pt x="58" y="74"/>
                  </a:lnTo>
                  <a:lnTo>
                    <a:pt x="54" y="89"/>
                  </a:lnTo>
                  <a:lnTo>
                    <a:pt x="52" y="106"/>
                  </a:lnTo>
                  <a:lnTo>
                    <a:pt x="52" y="106"/>
                  </a:lnTo>
                  <a:lnTo>
                    <a:pt x="54" y="122"/>
                  </a:lnTo>
                  <a:lnTo>
                    <a:pt x="55" y="130"/>
                  </a:lnTo>
                  <a:lnTo>
                    <a:pt x="58" y="138"/>
                  </a:lnTo>
                  <a:lnTo>
                    <a:pt x="58" y="138"/>
                  </a:lnTo>
                  <a:lnTo>
                    <a:pt x="63" y="149"/>
                  </a:lnTo>
                  <a:lnTo>
                    <a:pt x="70" y="158"/>
                  </a:lnTo>
                  <a:lnTo>
                    <a:pt x="70" y="158"/>
                  </a:lnTo>
                  <a:lnTo>
                    <a:pt x="79" y="164"/>
                  </a:lnTo>
                  <a:lnTo>
                    <a:pt x="88" y="168"/>
                  </a:lnTo>
                  <a:lnTo>
                    <a:pt x="88" y="168"/>
                  </a:lnTo>
                  <a:lnTo>
                    <a:pt x="98" y="171"/>
                  </a:lnTo>
                  <a:lnTo>
                    <a:pt x="107" y="172"/>
                  </a:lnTo>
                  <a:lnTo>
                    <a:pt x="107" y="172"/>
                  </a:lnTo>
                  <a:lnTo>
                    <a:pt x="117" y="171"/>
                  </a:lnTo>
                  <a:lnTo>
                    <a:pt x="126" y="169"/>
                  </a:lnTo>
                  <a:lnTo>
                    <a:pt x="126" y="169"/>
                  </a:lnTo>
                  <a:lnTo>
                    <a:pt x="135" y="166"/>
                  </a:lnTo>
                  <a:lnTo>
                    <a:pt x="142" y="162"/>
                  </a:lnTo>
                  <a:lnTo>
                    <a:pt x="142" y="162"/>
                  </a:lnTo>
                  <a:lnTo>
                    <a:pt x="154" y="153"/>
                  </a:lnTo>
                  <a:lnTo>
                    <a:pt x="154" y="153"/>
                  </a:lnTo>
                  <a:lnTo>
                    <a:pt x="163" y="145"/>
                  </a:lnTo>
                  <a:lnTo>
                    <a:pt x="167" y="145"/>
                  </a:lnTo>
                  <a:lnTo>
                    <a:pt x="167" y="192"/>
                  </a:lnTo>
                  <a:lnTo>
                    <a:pt x="167" y="192"/>
                  </a:lnTo>
                  <a:lnTo>
                    <a:pt x="154" y="199"/>
                  </a:lnTo>
                  <a:lnTo>
                    <a:pt x="154" y="199"/>
                  </a:lnTo>
                  <a:lnTo>
                    <a:pt x="139" y="204"/>
                  </a:lnTo>
                  <a:lnTo>
                    <a:pt x="139" y="204"/>
                  </a:lnTo>
                  <a:lnTo>
                    <a:pt x="121" y="209"/>
                  </a:lnTo>
                  <a:lnTo>
                    <a:pt x="121" y="209"/>
                  </a:lnTo>
                  <a:lnTo>
                    <a:pt x="112" y="210"/>
                  </a:lnTo>
                  <a:lnTo>
                    <a:pt x="100" y="210"/>
                  </a:lnTo>
                  <a:lnTo>
                    <a:pt x="100" y="21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15" name="Rectangle 185"/>
            <p:cNvSpPr>
              <a:spLocks noChangeArrowheads="1"/>
            </p:cNvSpPr>
            <p:nvPr/>
          </p:nvSpPr>
          <p:spPr bwMode="auto">
            <a:xfrm>
              <a:off x="8308976" y="5791201"/>
              <a:ext cx="295275" cy="295275"/>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16" name="Freeform 186"/>
            <p:cNvSpPr>
              <a:spLocks noEditPoints="1"/>
            </p:cNvSpPr>
            <p:nvPr/>
          </p:nvSpPr>
          <p:spPr bwMode="auto">
            <a:xfrm>
              <a:off x="8294688" y="5776913"/>
              <a:ext cx="323850" cy="323850"/>
            </a:xfrm>
            <a:custGeom>
              <a:avLst/>
              <a:gdLst>
                <a:gd name="T0" fmla="*/ 390 w 408"/>
                <a:gd name="T1" fmla="*/ 406 h 406"/>
                <a:gd name="T2" fmla="*/ 18 w 408"/>
                <a:gd name="T3" fmla="*/ 406 h 406"/>
                <a:gd name="T4" fmla="*/ 18 w 408"/>
                <a:gd name="T5" fmla="*/ 406 h 406"/>
                <a:gd name="T6" fmla="*/ 12 w 408"/>
                <a:gd name="T7" fmla="*/ 405 h 406"/>
                <a:gd name="T8" fmla="*/ 5 w 408"/>
                <a:gd name="T9" fmla="*/ 401 h 406"/>
                <a:gd name="T10" fmla="*/ 2 w 408"/>
                <a:gd name="T11" fmla="*/ 396 h 406"/>
                <a:gd name="T12" fmla="*/ 0 w 408"/>
                <a:gd name="T13" fmla="*/ 389 h 406"/>
                <a:gd name="T14" fmla="*/ 0 w 408"/>
                <a:gd name="T15" fmla="*/ 18 h 406"/>
                <a:gd name="T16" fmla="*/ 0 w 408"/>
                <a:gd name="T17" fmla="*/ 18 h 406"/>
                <a:gd name="T18" fmla="*/ 2 w 408"/>
                <a:gd name="T19" fmla="*/ 11 h 406"/>
                <a:gd name="T20" fmla="*/ 5 w 408"/>
                <a:gd name="T21" fmla="*/ 5 h 406"/>
                <a:gd name="T22" fmla="*/ 12 w 408"/>
                <a:gd name="T23" fmla="*/ 1 h 406"/>
                <a:gd name="T24" fmla="*/ 18 w 408"/>
                <a:gd name="T25" fmla="*/ 0 h 406"/>
                <a:gd name="T26" fmla="*/ 390 w 408"/>
                <a:gd name="T27" fmla="*/ 0 h 406"/>
                <a:gd name="T28" fmla="*/ 390 w 408"/>
                <a:gd name="T29" fmla="*/ 0 h 406"/>
                <a:gd name="T30" fmla="*/ 397 w 408"/>
                <a:gd name="T31" fmla="*/ 1 h 406"/>
                <a:gd name="T32" fmla="*/ 402 w 408"/>
                <a:gd name="T33" fmla="*/ 5 h 406"/>
                <a:gd name="T34" fmla="*/ 406 w 408"/>
                <a:gd name="T35" fmla="*/ 11 h 406"/>
                <a:gd name="T36" fmla="*/ 408 w 408"/>
                <a:gd name="T37" fmla="*/ 18 h 406"/>
                <a:gd name="T38" fmla="*/ 408 w 408"/>
                <a:gd name="T39" fmla="*/ 389 h 406"/>
                <a:gd name="T40" fmla="*/ 408 w 408"/>
                <a:gd name="T41" fmla="*/ 389 h 406"/>
                <a:gd name="T42" fmla="*/ 406 w 408"/>
                <a:gd name="T43" fmla="*/ 396 h 406"/>
                <a:gd name="T44" fmla="*/ 402 w 408"/>
                <a:gd name="T45" fmla="*/ 401 h 406"/>
                <a:gd name="T46" fmla="*/ 397 w 408"/>
                <a:gd name="T47" fmla="*/ 405 h 406"/>
                <a:gd name="T48" fmla="*/ 390 w 408"/>
                <a:gd name="T49" fmla="*/ 406 h 406"/>
                <a:gd name="T50" fmla="*/ 390 w 408"/>
                <a:gd name="T51" fmla="*/ 406 h 406"/>
                <a:gd name="T52" fmla="*/ 36 w 408"/>
                <a:gd name="T53" fmla="*/ 371 h 406"/>
                <a:gd name="T54" fmla="*/ 372 w 408"/>
                <a:gd name="T55" fmla="*/ 371 h 406"/>
                <a:gd name="T56" fmla="*/ 372 w 408"/>
                <a:gd name="T57" fmla="*/ 35 h 406"/>
                <a:gd name="T58" fmla="*/ 36 w 408"/>
                <a:gd name="T59" fmla="*/ 35 h 406"/>
                <a:gd name="T60" fmla="*/ 36 w 408"/>
                <a:gd name="T61" fmla="*/ 37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8" h="406">
                  <a:moveTo>
                    <a:pt x="390" y="406"/>
                  </a:moveTo>
                  <a:lnTo>
                    <a:pt x="18" y="406"/>
                  </a:lnTo>
                  <a:lnTo>
                    <a:pt x="18" y="406"/>
                  </a:lnTo>
                  <a:lnTo>
                    <a:pt x="12" y="405"/>
                  </a:lnTo>
                  <a:lnTo>
                    <a:pt x="5" y="401"/>
                  </a:lnTo>
                  <a:lnTo>
                    <a:pt x="2" y="396"/>
                  </a:lnTo>
                  <a:lnTo>
                    <a:pt x="0" y="389"/>
                  </a:lnTo>
                  <a:lnTo>
                    <a:pt x="0" y="18"/>
                  </a:lnTo>
                  <a:lnTo>
                    <a:pt x="0" y="18"/>
                  </a:lnTo>
                  <a:lnTo>
                    <a:pt x="2" y="11"/>
                  </a:lnTo>
                  <a:lnTo>
                    <a:pt x="5" y="5"/>
                  </a:lnTo>
                  <a:lnTo>
                    <a:pt x="12" y="1"/>
                  </a:lnTo>
                  <a:lnTo>
                    <a:pt x="18" y="0"/>
                  </a:lnTo>
                  <a:lnTo>
                    <a:pt x="390" y="0"/>
                  </a:lnTo>
                  <a:lnTo>
                    <a:pt x="390" y="0"/>
                  </a:lnTo>
                  <a:lnTo>
                    <a:pt x="397" y="1"/>
                  </a:lnTo>
                  <a:lnTo>
                    <a:pt x="402" y="5"/>
                  </a:lnTo>
                  <a:lnTo>
                    <a:pt x="406" y="11"/>
                  </a:lnTo>
                  <a:lnTo>
                    <a:pt x="408" y="18"/>
                  </a:lnTo>
                  <a:lnTo>
                    <a:pt x="408" y="389"/>
                  </a:lnTo>
                  <a:lnTo>
                    <a:pt x="408" y="389"/>
                  </a:lnTo>
                  <a:lnTo>
                    <a:pt x="406" y="396"/>
                  </a:lnTo>
                  <a:lnTo>
                    <a:pt x="402" y="401"/>
                  </a:lnTo>
                  <a:lnTo>
                    <a:pt x="397" y="405"/>
                  </a:lnTo>
                  <a:lnTo>
                    <a:pt x="390" y="406"/>
                  </a:lnTo>
                  <a:lnTo>
                    <a:pt x="390" y="406"/>
                  </a:lnTo>
                  <a:close/>
                  <a:moveTo>
                    <a:pt x="36" y="371"/>
                  </a:moveTo>
                  <a:lnTo>
                    <a:pt x="372" y="371"/>
                  </a:lnTo>
                  <a:lnTo>
                    <a:pt x="372" y="35"/>
                  </a:lnTo>
                  <a:lnTo>
                    <a:pt x="36" y="35"/>
                  </a:lnTo>
                  <a:lnTo>
                    <a:pt x="36" y="371"/>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17" name="Freeform 187"/>
            <p:cNvSpPr>
              <a:spLocks noEditPoints="1"/>
            </p:cNvSpPr>
            <p:nvPr/>
          </p:nvSpPr>
          <p:spPr bwMode="auto">
            <a:xfrm>
              <a:off x="8380413" y="5857876"/>
              <a:ext cx="150813" cy="160338"/>
            </a:xfrm>
            <a:custGeom>
              <a:avLst/>
              <a:gdLst>
                <a:gd name="T0" fmla="*/ 0 w 191"/>
                <a:gd name="T1" fmla="*/ 201 h 201"/>
                <a:gd name="T2" fmla="*/ 67 w 191"/>
                <a:gd name="T3" fmla="*/ 0 h 201"/>
                <a:gd name="T4" fmla="*/ 123 w 191"/>
                <a:gd name="T5" fmla="*/ 0 h 201"/>
                <a:gd name="T6" fmla="*/ 191 w 191"/>
                <a:gd name="T7" fmla="*/ 201 h 201"/>
                <a:gd name="T8" fmla="*/ 139 w 191"/>
                <a:gd name="T9" fmla="*/ 201 h 201"/>
                <a:gd name="T10" fmla="*/ 126 w 191"/>
                <a:gd name="T11" fmla="*/ 160 h 201"/>
                <a:gd name="T12" fmla="*/ 62 w 191"/>
                <a:gd name="T13" fmla="*/ 160 h 201"/>
                <a:gd name="T14" fmla="*/ 51 w 191"/>
                <a:gd name="T15" fmla="*/ 201 h 201"/>
                <a:gd name="T16" fmla="*/ 0 w 191"/>
                <a:gd name="T17" fmla="*/ 201 h 201"/>
                <a:gd name="T18" fmla="*/ 116 w 191"/>
                <a:gd name="T19" fmla="*/ 123 h 201"/>
                <a:gd name="T20" fmla="*/ 94 w 191"/>
                <a:gd name="T21" fmla="*/ 57 h 201"/>
                <a:gd name="T22" fmla="*/ 74 w 191"/>
                <a:gd name="T23" fmla="*/ 123 h 201"/>
                <a:gd name="T24" fmla="*/ 116 w 191"/>
                <a:gd name="T25" fmla="*/ 12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201">
                  <a:moveTo>
                    <a:pt x="0" y="201"/>
                  </a:moveTo>
                  <a:lnTo>
                    <a:pt x="67" y="0"/>
                  </a:lnTo>
                  <a:lnTo>
                    <a:pt x="123" y="0"/>
                  </a:lnTo>
                  <a:lnTo>
                    <a:pt x="191" y="201"/>
                  </a:lnTo>
                  <a:lnTo>
                    <a:pt x="139" y="201"/>
                  </a:lnTo>
                  <a:lnTo>
                    <a:pt x="126" y="160"/>
                  </a:lnTo>
                  <a:lnTo>
                    <a:pt x="62" y="160"/>
                  </a:lnTo>
                  <a:lnTo>
                    <a:pt x="51" y="201"/>
                  </a:lnTo>
                  <a:lnTo>
                    <a:pt x="0" y="201"/>
                  </a:lnTo>
                  <a:close/>
                  <a:moveTo>
                    <a:pt x="116" y="123"/>
                  </a:moveTo>
                  <a:lnTo>
                    <a:pt x="94" y="57"/>
                  </a:lnTo>
                  <a:lnTo>
                    <a:pt x="74" y="123"/>
                  </a:lnTo>
                  <a:lnTo>
                    <a:pt x="116" y="123"/>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grpSp>
      <p:sp>
        <p:nvSpPr>
          <p:cNvPr id="18" name="타원 100"/>
          <p:cNvSpPr/>
          <p:nvPr/>
        </p:nvSpPr>
        <p:spPr>
          <a:xfrm>
            <a:off x="3525800" y="3899187"/>
            <a:ext cx="738827" cy="738827"/>
          </a:xfrm>
          <a:prstGeom prst="ellipse">
            <a:avLst/>
          </a:prstGeom>
          <a:solidFill>
            <a:srgbClr val="007EC5"/>
          </a:solidFill>
          <a:ln w="12700">
            <a:solidFill>
              <a:schemeClr val="bg1"/>
            </a:solidFill>
          </a:ln>
        </p:spPr>
        <p:txBody>
          <a:bodyPr vert="horz" wrap="square" lIns="121920" tIns="60960" rIns="121920" bIns="60960" numCol="1" anchor="t" anchorCtr="0" compatLnSpc="1"/>
          <a:lstStyle/>
          <a:p>
            <a:endParaRPr lang="ko-KR" altLang="en-US" sz="2400"/>
          </a:p>
        </p:txBody>
      </p:sp>
      <p:sp>
        <p:nvSpPr>
          <p:cNvPr id="19" name="타원 101"/>
          <p:cNvSpPr/>
          <p:nvPr/>
        </p:nvSpPr>
        <p:spPr>
          <a:xfrm>
            <a:off x="4385059" y="4791056"/>
            <a:ext cx="738827" cy="738827"/>
          </a:xfrm>
          <a:prstGeom prst="ellipse">
            <a:avLst/>
          </a:prstGeom>
          <a:solidFill>
            <a:srgbClr val="007EC5"/>
          </a:solidFill>
          <a:ln w="12700">
            <a:solidFill>
              <a:schemeClr val="bg1"/>
            </a:solidFill>
          </a:ln>
        </p:spPr>
        <p:txBody>
          <a:bodyPr vert="horz" wrap="square" lIns="121920" tIns="60960" rIns="121920" bIns="60960" numCol="1" anchor="t" anchorCtr="0" compatLnSpc="1"/>
          <a:lstStyle/>
          <a:p>
            <a:endParaRPr lang="ko-KR" altLang="en-US" sz="2400"/>
          </a:p>
        </p:txBody>
      </p:sp>
      <p:cxnSp>
        <p:nvCxnSpPr>
          <p:cNvPr id="24" name="직선 연결선 4"/>
          <p:cNvCxnSpPr/>
          <p:nvPr/>
        </p:nvCxnSpPr>
        <p:spPr>
          <a:xfrm>
            <a:off x="1424513" y="2082388"/>
            <a:ext cx="0" cy="36155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3"/>
          <p:cNvSpPr txBox="1">
            <a:spLocks noChangeArrowheads="1"/>
          </p:cNvSpPr>
          <p:nvPr/>
        </p:nvSpPr>
        <p:spPr bwMode="auto">
          <a:xfrm>
            <a:off x="6292609" y="2146285"/>
            <a:ext cx="921169" cy="615553"/>
          </a:xfrm>
          <a:prstGeom prst="rect">
            <a:avLst/>
          </a:prstGeom>
          <a:noFill/>
          <a:ln w="9525">
            <a:noFill/>
            <a:miter lim="800000"/>
          </a:ln>
        </p:spPr>
        <p:txBody>
          <a:bodyPr wrap="square" lIns="0" tIns="0" rIns="0" bIns="0" anchor="ctr"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4000" b="1" dirty="0">
                <a:solidFill>
                  <a:schemeClr val="bg1"/>
                </a:solidFill>
                <a:latin typeface="+mn-lt"/>
                <a:ea typeface="Tahoma" panose="020B0604030504040204" pitchFamily="34" charset="0"/>
                <a:cs typeface="Tahoma" panose="020B0604030504040204" pitchFamily="34" charset="0"/>
              </a:rPr>
              <a:t>71</a:t>
            </a:r>
            <a:r>
              <a:rPr lang="en-US" altLang="ko-KR" sz="2665" b="1" dirty="0">
                <a:solidFill>
                  <a:schemeClr val="bg1"/>
                </a:solidFill>
                <a:latin typeface="+mn-lt"/>
                <a:ea typeface="Tahoma" panose="020B0604030504040204" pitchFamily="34" charset="0"/>
                <a:cs typeface="Tahoma" panose="020B0604030504040204" pitchFamily="34" charset="0"/>
              </a:rPr>
              <a:t>%</a:t>
            </a:r>
          </a:p>
        </p:txBody>
      </p:sp>
      <p:sp>
        <p:nvSpPr>
          <p:cNvPr id="26" name="Rectangle 3"/>
          <p:cNvSpPr txBox="1">
            <a:spLocks noChangeArrowheads="1"/>
          </p:cNvSpPr>
          <p:nvPr/>
        </p:nvSpPr>
        <p:spPr bwMode="auto">
          <a:xfrm>
            <a:off x="7186567" y="3017002"/>
            <a:ext cx="1015493" cy="615553"/>
          </a:xfrm>
          <a:prstGeom prst="rect">
            <a:avLst/>
          </a:prstGeom>
          <a:noFill/>
          <a:ln w="9525">
            <a:noFill/>
            <a:miter lim="800000"/>
          </a:ln>
        </p:spPr>
        <p:txBody>
          <a:bodyPr wrap="square" lIns="0" tIns="0" rIns="0" bIns="0" anchor="ctr"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4000" b="1" dirty="0">
                <a:solidFill>
                  <a:schemeClr val="bg1"/>
                </a:solidFill>
                <a:latin typeface="+mn-lt"/>
                <a:ea typeface="Tahoma" panose="020B0604030504040204" pitchFamily="34" charset="0"/>
                <a:cs typeface="Tahoma" panose="020B0604030504040204" pitchFamily="34" charset="0"/>
              </a:rPr>
              <a:t>86</a:t>
            </a:r>
            <a:r>
              <a:rPr lang="en-US" altLang="ko-KR" sz="2665" b="1" dirty="0">
                <a:solidFill>
                  <a:schemeClr val="bg1"/>
                </a:solidFill>
                <a:latin typeface="+mn-lt"/>
                <a:ea typeface="Tahoma" panose="020B0604030504040204" pitchFamily="34" charset="0"/>
                <a:cs typeface="Tahoma" panose="020B0604030504040204" pitchFamily="34" charset="0"/>
              </a:rPr>
              <a:t>%</a:t>
            </a:r>
          </a:p>
        </p:txBody>
      </p:sp>
      <p:sp>
        <p:nvSpPr>
          <p:cNvPr id="27" name="Rectangle 3"/>
          <p:cNvSpPr txBox="1">
            <a:spLocks noChangeArrowheads="1"/>
          </p:cNvSpPr>
          <p:nvPr/>
        </p:nvSpPr>
        <p:spPr bwMode="auto">
          <a:xfrm>
            <a:off x="4549970" y="3960824"/>
            <a:ext cx="969287" cy="615553"/>
          </a:xfrm>
          <a:prstGeom prst="rect">
            <a:avLst/>
          </a:prstGeom>
          <a:noFill/>
          <a:ln w="9525">
            <a:noFill/>
            <a:miter lim="800000"/>
          </a:ln>
        </p:spPr>
        <p:txBody>
          <a:bodyPr wrap="square" lIns="0" tIns="0" rIns="0" bIns="0" anchor="ctr"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4000" b="1" dirty="0">
                <a:solidFill>
                  <a:schemeClr val="bg1"/>
                </a:solidFill>
                <a:latin typeface="+mn-lt"/>
                <a:ea typeface="Tahoma" panose="020B0604030504040204" pitchFamily="34" charset="0"/>
                <a:cs typeface="Tahoma" panose="020B0604030504040204" pitchFamily="34" charset="0"/>
              </a:rPr>
              <a:t>43</a:t>
            </a:r>
            <a:r>
              <a:rPr lang="en-US" altLang="ko-KR" sz="2665" b="1" dirty="0">
                <a:solidFill>
                  <a:schemeClr val="bg1"/>
                </a:solidFill>
                <a:latin typeface="+mn-lt"/>
                <a:ea typeface="Tahoma" panose="020B0604030504040204" pitchFamily="34" charset="0"/>
                <a:cs typeface="Tahoma" panose="020B0604030504040204" pitchFamily="34" charset="0"/>
              </a:rPr>
              <a:t>%</a:t>
            </a:r>
          </a:p>
        </p:txBody>
      </p:sp>
      <p:sp>
        <p:nvSpPr>
          <p:cNvPr id="28" name="Rectangle 3"/>
          <p:cNvSpPr txBox="1">
            <a:spLocks noChangeArrowheads="1"/>
          </p:cNvSpPr>
          <p:nvPr/>
        </p:nvSpPr>
        <p:spPr bwMode="auto">
          <a:xfrm>
            <a:off x="5434565" y="4878557"/>
            <a:ext cx="893791" cy="615553"/>
          </a:xfrm>
          <a:prstGeom prst="rect">
            <a:avLst/>
          </a:prstGeom>
          <a:noFill/>
          <a:ln w="9525">
            <a:noFill/>
            <a:miter lim="800000"/>
          </a:ln>
        </p:spPr>
        <p:txBody>
          <a:bodyPr wrap="square" lIns="0" tIns="0" rIns="0" bIns="0" anchor="ctr"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4000" b="1" dirty="0">
                <a:solidFill>
                  <a:schemeClr val="bg1"/>
                </a:solidFill>
                <a:latin typeface="+mn-lt"/>
                <a:ea typeface="Tahoma" panose="020B0604030504040204" pitchFamily="34" charset="0"/>
                <a:cs typeface="Tahoma" panose="020B0604030504040204" pitchFamily="34" charset="0"/>
              </a:rPr>
              <a:t>57</a:t>
            </a:r>
            <a:r>
              <a:rPr lang="en-US" altLang="ko-KR" sz="2665" b="1" dirty="0">
                <a:solidFill>
                  <a:schemeClr val="bg1"/>
                </a:solidFill>
                <a:latin typeface="+mn-lt"/>
                <a:ea typeface="Tahoma" panose="020B0604030504040204" pitchFamily="34" charset="0"/>
                <a:cs typeface="Tahoma" panose="020B0604030504040204" pitchFamily="34" charset="0"/>
              </a:rPr>
              <a:t>%</a:t>
            </a:r>
          </a:p>
        </p:txBody>
      </p:sp>
      <p:grpSp>
        <p:nvGrpSpPr>
          <p:cNvPr id="30" name="그룹 119"/>
          <p:cNvGrpSpPr/>
          <p:nvPr/>
        </p:nvGrpSpPr>
        <p:grpSpPr>
          <a:xfrm>
            <a:off x="4555465" y="4925617"/>
            <a:ext cx="416163" cy="464368"/>
            <a:chOff x="3319066" y="5524481"/>
            <a:chExt cx="671515" cy="749300"/>
          </a:xfrm>
        </p:grpSpPr>
        <p:sp>
          <p:nvSpPr>
            <p:cNvPr id="31" name="Freeform 22"/>
            <p:cNvSpPr>
              <a:spLocks noEditPoints="1"/>
            </p:cNvSpPr>
            <p:nvPr/>
          </p:nvSpPr>
          <p:spPr bwMode="auto">
            <a:xfrm>
              <a:off x="3631806" y="5681644"/>
              <a:ext cx="347663" cy="581025"/>
            </a:xfrm>
            <a:custGeom>
              <a:avLst/>
              <a:gdLst>
                <a:gd name="T0" fmla="*/ 657 w 657"/>
                <a:gd name="T1" fmla="*/ 549 h 1098"/>
                <a:gd name="T2" fmla="*/ 655 w 657"/>
                <a:gd name="T3" fmla="*/ 503 h 1098"/>
                <a:gd name="T4" fmla="*/ 649 w 657"/>
                <a:gd name="T5" fmla="*/ 459 h 1098"/>
                <a:gd name="T6" fmla="*/ 637 w 657"/>
                <a:gd name="T7" fmla="*/ 415 h 1098"/>
                <a:gd name="T8" fmla="*/ 622 w 657"/>
                <a:gd name="T9" fmla="*/ 373 h 1098"/>
                <a:gd name="T10" fmla="*/ 603 w 657"/>
                <a:gd name="T11" fmla="*/ 334 h 1098"/>
                <a:gd name="T12" fmla="*/ 580 w 657"/>
                <a:gd name="T13" fmla="*/ 296 h 1098"/>
                <a:gd name="T14" fmla="*/ 554 w 657"/>
                <a:gd name="T15" fmla="*/ 262 h 1098"/>
                <a:gd name="T16" fmla="*/ 525 w 657"/>
                <a:gd name="T17" fmla="*/ 229 h 1098"/>
                <a:gd name="T18" fmla="*/ 492 w 657"/>
                <a:gd name="T19" fmla="*/ 200 h 1098"/>
                <a:gd name="T20" fmla="*/ 458 w 657"/>
                <a:gd name="T21" fmla="*/ 174 h 1098"/>
                <a:gd name="T22" fmla="*/ 421 w 657"/>
                <a:gd name="T23" fmla="*/ 151 h 1098"/>
                <a:gd name="T24" fmla="*/ 381 w 657"/>
                <a:gd name="T25" fmla="*/ 132 h 1098"/>
                <a:gd name="T26" fmla="*/ 339 w 657"/>
                <a:gd name="T27" fmla="*/ 117 h 1098"/>
                <a:gd name="T28" fmla="*/ 296 w 657"/>
                <a:gd name="T29" fmla="*/ 106 h 1098"/>
                <a:gd name="T30" fmla="*/ 251 w 657"/>
                <a:gd name="T31" fmla="*/ 99 h 1098"/>
                <a:gd name="T32" fmla="*/ 205 w 657"/>
                <a:gd name="T33" fmla="*/ 96 h 1098"/>
                <a:gd name="T34" fmla="*/ 201 w 657"/>
                <a:gd name="T35" fmla="*/ 96 h 1098"/>
                <a:gd name="T36" fmla="*/ 0 w 657"/>
                <a:gd name="T37" fmla="*/ 0 h 1098"/>
                <a:gd name="T38" fmla="*/ 201 w 657"/>
                <a:gd name="T39" fmla="*/ 1098 h 1098"/>
                <a:gd name="T40" fmla="*/ 201 w 657"/>
                <a:gd name="T41" fmla="*/ 1001 h 1098"/>
                <a:gd name="T42" fmla="*/ 205 w 657"/>
                <a:gd name="T43" fmla="*/ 1001 h 1098"/>
                <a:gd name="T44" fmla="*/ 251 w 657"/>
                <a:gd name="T45" fmla="*/ 999 h 1098"/>
                <a:gd name="T46" fmla="*/ 296 w 657"/>
                <a:gd name="T47" fmla="*/ 993 h 1098"/>
                <a:gd name="T48" fmla="*/ 339 w 657"/>
                <a:gd name="T49" fmla="*/ 981 h 1098"/>
                <a:gd name="T50" fmla="*/ 381 w 657"/>
                <a:gd name="T51" fmla="*/ 966 h 1098"/>
                <a:gd name="T52" fmla="*/ 421 w 657"/>
                <a:gd name="T53" fmla="*/ 947 h 1098"/>
                <a:gd name="T54" fmla="*/ 458 w 657"/>
                <a:gd name="T55" fmla="*/ 924 h 1098"/>
                <a:gd name="T56" fmla="*/ 492 w 657"/>
                <a:gd name="T57" fmla="*/ 898 h 1098"/>
                <a:gd name="T58" fmla="*/ 525 w 657"/>
                <a:gd name="T59" fmla="*/ 870 h 1098"/>
                <a:gd name="T60" fmla="*/ 554 w 657"/>
                <a:gd name="T61" fmla="*/ 837 h 1098"/>
                <a:gd name="T62" fmla="*/ 580 w 657"/>
                <a:gd name="T63" fmla="*/ 802 h 1098"/>
                <a:gd name="T64" fmla="*/ 603 w 657"/>
                <a:gd name="T65" fmla="*/ 765 h 1098"/>
                <a:gd name="T66" fmla="*/ 622 w 657"/>
                <a:gd name="T67" fmla="*/ 725 h 1098"/>
                <a:gd name="T68" fmla="*/ 637 w 657"/>
                <a:gd name="T69" fmla="*/ 683 h 1098"/>
                <a:gd name="T70" fmla="*/ 649 w 657"/>
                <a:gd name="T71" fmla="*/ 640 h 1098"/>
                <a:gd name="T72" fmla="*/ 655 w 657"/>
                <a:gd name="T73" fmla="*/ 595 h 1098"/>
                <a:gd name="T74" fmla="*/ 657 w 657"/>
                <a:gd name="T75" fmla="*/ 549 h 1098"/>
                <a:gd name="T76" fmla="*/ 201 w 657"/>
                <a:gd name="T77" fmla="*/ 298 h 1098"/>
                <a:gd name="T78" fmla="*/ 205 w 657"/>
                <a:gd name="T79" fmla="*/ 298 h 1098"/>
                <a:gd name="T80" fmla="*/ 231 w 657"/>
                <a:gd name="T81" fmla="*/ 300 h 1098"/>
                <a:gd name="T82" fmla="*/ 280 w 657"/>
                <a:gd name="T83" fmla="*/ 309 h 1098"/>
                <a:gd name="T84" fmla="*/ 325 w 657"/>
                <a:gd name="T85" fmla="*/ 328 h 1098"/>
                <a:gd name="T86" fmla="*/ 365 w 657"/>
                <a:gd name="T87" fmla="*/ 355 h 1098"/>
                <a:gd name="T88" fmla="*/ 398 w 657"/>
                <a:gd name="T89" fmla="*/ 390 h 1098"/>
                <a:gd name="T90" fmla="*/ 426 w 657"/>
                <a:gd name="T91" fmla="*/ 429 h 1098"/>
                <a:gd name="T92" fmla="*/ 445 w 657"/>
                <a:gd name="T93" fmla="*/ 474 h 1098"/>
                <a:gd name="T94" fmla="*/ 455 w 657"/>
                <a:gd name="T95" fmla="*/ 524 h 1098"/>
                <a:gd name="T96" fmla="*/ 457 w 657"/>
                <a:gd name="T97" fmla="*/ 549 h 1098"/>
                <a:gd name="T98" fmla="*/ 452 w 657"/>
                <a:gd name="T99" fmla="*/ 600 h 1098"/>
                <a:gd name="T100" fmla="*/ 436 w 657"/>
                <a:gd name="T101" fmla="*/ 647 h 1098"/>
                <a:gd name="T102" fmla="*/ 414 w 657"/>
                <a:gd name="T103" fmla="*/ 690 h 1098"/>
                <a:gd name="T104" fmla="*/ 383 w 657"/>
                <a:gd name="T105" fmla="*/ 727 h 1098"/>
                <a:gd name="T106" fmla="*/ 345 w 657"/>
                <a:gd name="T107" fmla="*/ 758 h 1098"/>
                <a:gd name="T108" fmla="*/ 302 w 657"/>
                <a:gd name="T109" fmla="*/ 780 h 1098"/>
                <a:gd name="T110" fmla="*/ 256 w 657"/>
                <a:gd name="T111" fmla="*/ 796 h 1098"/>
                <a:gd name="T112" fmla="*/ 205 w 657"/>
                <a:gd name="T113" fmla="*/ 801 h 1098"/>
                <a:gd name="T114" fmla="*/ 201 w 657"/>
                <a:gd name="T115" fmla="*/ 80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7" h="1098">
                  <a:moveTo>
                    <a:pt x="657" y="549"/>
                  </a:moveTo>
                  <a:lnTo>
                    <a:pt x="657" y="549"/>
                  </a:lnTo>
                  <a:lnTo>
                    <a:pt x="657" y="526"/>
                  </a:lnTo>
                  <a:lnTo>
                    <a:pt x="655" y="503"/>
                  </a:lnTo>
                  <a:lnTo>
                    <a:pt x="652" y="480"/>
                  </a:lnTo>
                  <a:lnTo>
                    <a:pt x="649" y="459"/>
                  </a:lnTo>
                  <a:lnTo>
                    <a:pt x="643" y="436"/>
                  </a:lnTo>
                  <a:lnTo>
                    <a:pt x="637" y="415"/>
                  </a:lnTo>
                  <a:lnTo>
                    <a:pt x="630" y="393"/>
                  </a:lnTo>
                  <a:lnTo>
                    <a:pt x="622" y="373"/>
                  </a:lnTo>
                  <a:lnTo>
                    <a:pt x="613" y="353"/>
                  </a:lnTo>
                  <a:lnTo>
                    <a:pt x="603" y="334"/>
                  </a:lnTo>
                  <a:lnTo>
                    <a:pt x="592" y="315"/>
                  </a:lnTo>
                  <a:lnTo>
                    <a:pt x="580" y="296"/>
                  </a:lnTo>
                  <a:lnTo>
                    <a:pt x="567" y="278"/>
                  </a:lnTo>
                  <a:lnTo>
                    <a:pt x="554" y="262"/>
                  </a:lnTo>
                  <a:lnTo>
                    <a:pt x="540" y="245"/>
                  </a:lnTo>
                  <a:lnTo>
                    <a:pt x="525" y="229"/>
                  </a:lnTo>
                  <a:lnTo>
                    <a:pt x="509" y="214"/>
                  </a:lnTo>
                  <a:lnTo>
                    <a:pt x="492" y="200"/>
                  </a:lnTo>
                  <a:lnTo>
                    <a:pt x="476" y="187"/>
                  </a:lnTo>
                  <a:lnTo>
                    <a:pt x="458" y="174"/>
                  </a:lnTo>
                  <a:lnTo>
                    <a:pt x="440" y="162"/>
                  </a:lnTo>
                  <a:lnTo>
                    <a:pt x="421" y="151"/>
                  </a:lnTo>
                  <a:lnTo>
                    <a:pt x="401" y="142"/>
                  </a:lnTo>
                  <a:lnTo>
                    <a:pt x="381" y="132"/>
                  </a:lnTo>
                  <a:lnTo>
                    <a:pt x="360" y="124"/>
                  </a:lnTo>
                  <a:lnTo>
                    <a:pt x="339" y="117"/>
                  </a:lnTo>
                  <a:lnTo>
                    <a:pt x="318" y="111"/>
                  </a:lnTo>
                  <a:lnTo>
                    <a:pt x="296" y="106"/>
                  </a:lnTo>
                  <a:lnTo>
                    <a:pt x="274" y="102"/>
                  </a:lnTo>
                  <a:lnTo>
                    <a:pt x="251" y="99"/>
                  </a:lnTo>
                  <a:lnTo>
                    <a:pt x="229" y="98"/>
                  </a:lnTo>
                  <a:lnTo>
                    <a:pt x="205" y="96"/>
                  </a:lnTo>
                  <a:lnTo>
                    <a:pt x="205" y="96"/>
                  </a:lnTo>
                  <a:lnTo>
                    <a:pt x="201" y="96"/>
                  </a:lnTo>
                  <a:lnTo>
                    <a:pt x="201" y="0"/>
                  </a:lnTo>
                  <a:lnTo>
                    <a:pt x="0" y="0"/>
                  </a:lnTo>
                  <a:lnTo>
                    <a:pt x="0" y="1098"/>
                  </a:lnTo>
                  <a:lnTo>
                    <a:pt x="201" y="1098"/>
                  </a:lnTo>
                  <a:lnTo>
                    <a:pt x="201" y="1001"/>
                  </a:lnTo>
                  <a:lnTo>
                    <a:pt x="201" y="1001"/>
                  </a:lnTo>
                  <a:lnTo>
                    <a:pt x="205" y="1001"/>
                  </a:lnTo>
                  <a:lnTo>
                    <a:pt x="205" y="1001"/>
                  </a:lnTo>
                  <a:lnTo>
                    <a:pt x="229" y="1001"/>
                  </a:lnTo>
                  <a:lnTo>
                    <a:pt x="251" y="999"/>
                  </a:lnTo>
                  <a:lnTo>
                    <a:pt x="274" y="997"/>
                  </a:lnTo>
                  <a:lnTo>
                    <a:pt x="296" y="993"/>
                  </a:lnTo>
                  <a:lnTo>
                    <a:pt x="318" y="987"/>
                  </a:lnTo>
                  <a:lnTo>
                    <a:pt x="339" y="981"/>
                  </a:lnTo>
                  <a:lnTo>
                    <a:pt x="360" y="974"/>
                  </a:lnTo>
                  <a:lnTo>
                    <a:pt x="381" y="966"/>
                  </a:lnTo>
                  <a:lnTo>
                    <a:pt x="401" y="957"/>
                  </a:lnTo>
                  <a:lnTo>
                    <a:pt x="421" y="947"/>
                  </a:lnTo>
                  <a:lnTo>
                    <a:pt x="440" y="936"/>
                  </a:lnTo>
                  <a:lnTo>
                    <a:pt x="458" y="924"/>
                  </a:lnTo>
                  <a:lnTo>
                    <a:pt x="476" y="912"/>
                  </a:lnTo>
                  <a:lnTo>
                    <a:pt x="492" y="898"/>
                  </a:lnTo>
                  <a:lnTo>
                    <a:pt x="509" y="884"/>
                  </a:lnTo>
                  <a:lnTo>
                    <a:pt x="525" y="870"/>
                  </a:lnTo>
                  <a:lnTo>
                    <a:pt x="540" y="853"/>
                  </a:lnTo>
                  <a:lnTo>
                    <a:pt x="554" y="837"/>
                  </a:lnTo>
                  <a:lnTo>
                    <a:pt x="567" y="820"/>
                  </a:lnTo>
                  <a:lnTo>
                    <a:pt x="580" y="802"/>
                  </a:lnTo>
                  <a:lnTo>
                    <a:pt x="592" y="784"/>
                  </a:lnTo>
                  <a:lnTo>
                    <a:pt x="603" y="765"/>
                  </a:lnTo>
                  <a:lnTo>
                    <a:pt x="613" y="745"/>
                  </a:lnTo>
                  <a:lnTo>
                    <a:pt x="622" y="725"/>
                  </a:lnTo>
                  <a:lnTo>
                    <a:pt x="630" y="704"/>
                  </a:lnTo>
                  <a:lnTo>
                    <a:pt x="637" y="683"/>
                  </a:lnTo>
                  <a:lnTo>
                    <a:pt x="643" y="662"/>
                  </a:lnTo>
                  <a:lnTo>
                    <a:pt x="649" y="640"/>
                  </a:lnTo>
                  <a:lnTo>
                    <a:pt x="652" y="618"/>
                  </a:lnTo>
                  <a:lnTo>
                    <a:pt x="655" y="595"/>
                  </a:lnTo>
                  <a:lnTo>
                    <a:pt x="657" y="573"/>
                  </a:lnTo>
                  <a:lnTo>
                    <a:pt x="657" y="549"/>
                  </a:lnTo>
                  <a:lnTo>
                    <a:pt x="657" y="549"/>
                  </a:lnTo>
                  <a:close/>
                  <a:moveTo>
                    <a:pt x="201" y="298"/>
                  </a:moveTo>
                  <a:lnTo>
                    <a:pt x="201" y="298"/>
                  </a:lnTo>
                  <a:lnTo>
                    <a:pt x="205" y="298"/>
                  </a:lnTo>
                  <a:lnTo>
                    <a:pt x="205" y="298"/>
                  </a:lnTo>
                  <a:lnTo>
                    <a:pt x="231" y="300"/>
                  </a:lnTo>
                  <a:lnTo>
                    <a:pt x="256" y="303"/>
                  </a:lnTo>
                  <a:lnTo>
                    <a:pt x="280" y="309"/>
                  </a:lnTo>
                  <a:lnTo>
                    <a:pt x="302" y="317"/>
                  </a:lnTo>
                  <a:lnTo>
                    <a:pt x="325" y="328"/>
                  </a:lnTo>
                  <a:lnTo>
                    <a:pt x="345" y="341"/>
                  </a:lnTo>
                  <a:lnTo>
                    <a:pt x="365" y="355"/>
                  </a:lnTo>
                  <a:lnTo>
                    <a:pt x="383" y="372"/>
                  </a:lnTo>
                  <a:lnTo>
                    <a:pt x="398" y="390"/>
                  </a:lnTo>
                  <a:lnTo>
                    <a:pt x="414" y="409"/>
                  </a:lnTo>
                  <a:lnTo>
                    <a:pt x="426" y="429"/>
                  </a:lnTo>
                  <a:lnTo>
                    <a:pt x="436" y="452"/>
                  </a:lnTo>
                  <a:lnTo>
                    <a:pt x="445" y="474"/>
                  </a:lnTo>
                  <a:lnTo>
                    <a:pt x="452" y="499"/>
                  </a:lnTo>
                  <a:lnTo>
                    <a:pt x="455" y="524"/>
                  </a:lnTo>
                  <a:lnTo>
                    <a:pt x="457" y="549"/>
                  </a:lnTo>
                  <a:lnTo>
                    <a:pt x="457" y="549"/>
                  </a:lnTo>
                  <a:lnTo>
                    <a:pt x="455" y="575"/>
                  </a:lnTo>
                  <a:lnTo>
                    <a:pt x="452" y="600"/>
                  </a:lnTo>
                  <a:lnTo>
                    <a:pt x="445" y="624"/>
                  </a:lnTo>
                  <a:lnTo>
                    <a:pt x="436" y="647"/>
                  </a:lnTo>
                  <a:lnTo>
                    <a:pt x="426" y="669"/>
                  </a:lnTo>
                  <a:lnTo>
                    <a:pt x="414" y="690"/>
                  </a:lnTo>
                  <a:lnTo>
                    <a:pt x="398" y="709"/>
                  </a:lnTo>
                  <a:lnTo>
                    <a:pt x="383" y="727"/>
                  </a:lnTo>
                  <a:lnTo>
                    <a:pt x="365" y="744"/>
                  </a:lnTo>
                  <a:lnTo>
                    <a:pt x="345" y="758"/>
                  </a:lnTo>
                  <a:lnTo>
                    <a:pt x="325" y="770"/>
                  </a:lnTo>
                  <a:lnTo>
                    <a:pt x="302" y="780"/>
                  </a:lnTo>
                  <a:lnTo>
                    <a:pt x="280" y="789"/>
                  </a:lnTo>
                  <a:lnTo>
                    <a:pt x="256" y="796"/>
                  </a:lnTo>
                  <a:lnTo>
                    <a:pt x="231" y="799"/>
                  </a:lnTo>
                  <a:lnTo>
                    <a:pt x="205" y="801"/>
                  </a:lnTo>
                  <a:lnTo>
                    <a:pt x="205" y="801"/>
                  </a:lnTo>
                  <a:lnTo>
                    <a:pt x="201" y="801"/>
                  </a:lnTo>
                  <a:lnTo>
                    <a:pt x="201" y="298"/>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2" name="Freeform 23"/>
            <p:cNvSpPr>
              <a:spLocks noEditPoints="1"/>
            </p:cNvSpPr>
            <p:nvPr/>
          </p:nvSpPr>
          <p:spPr bwMode="auto">
            <a:xfrm>
              <a:off x="3619106" y="5670531"/>
              <a:ext cx="371475" cy="603250"/>
            </a:xfrm>
            <a:custGeom>
              <a:avLst/>
              <a:gdLst>
                <a:gd name="T0" fmla="*/ 2 w 703"/>
                <a:gd name="T1" fmla="*/ 13 h 1141"/>
                <a:gd name="T2" fmla="*/ 19 w 703"/>
                <a:gd name="T3" fmla="*/ 0 h 1141"/>
                <a:gd name="T4" fmla="*/ 233 w 703"/>
                <a:gd name="T5" fmla="*/ 1 h 1141"/>
                <a:gd name="T6" fmla="*/ 246 w 703"/>
                <a:gd name="T7" fmla="*/ 18 h 1141"/>
                <a:gd name="T8" fmla="*/ 293 w 703"/>
                <a:gd name="T9" fmla="*/ 100 h 1141"/>
                <a:gd name="T10" fmla="*/ 404 w 703"/>
                <a:gd name="T11" fmla="*/ 129 h 1141"/>
                <a:gd name="T12" fmla="*/ 502 w 703"/>
                <a:gd name="T13" fmla="*/ 183 h 1141"/>
                <a:gd name="T14" fmla="*/ 585 w 703"/>
                <a:gd name="T15" fmla="*/ 258 h 1141"/>
                <a:gd name="T16" fmla="*/ 648 w 703"/>
                <a:gd name="T17" fmla="*/ 349 h 1141"/>
                <a:gd name="T18" fmla="*/ 689 w 703"/>
                <a:gd name="T19" fmla="*/ 455 h 1141"/>
                <a:gd name="T20" fmla="*/ 703 w 703"/>
                <a:gd name="T21" fmla="*/ 570 h 1141"/>
                <a:gd name="T22" fmla="*/ 693 w 703"/>
                <a:gd name="T23" fmla="*/ 664 h 1141"/>
                <a:gd name="T24" fmla="*/ 658 w 703"/>
                <a:gd name="T25" fmla="*/ 772 h 1141"/>
                <a:gd name="T26" fmla="*/ 599 w 703"/>
                <a:gd name="T27" fmla="*/ 867 h 1141"/>
                <a:gd name="T28" fmla="*/ 520 w 703"/>
                <a:gd name="T29" fmla="*/ 944 h 1141"/>
                <a:gd name="T30" fmla="*/ 425 w 703"/>
                <a:gd name="T31" fmla="*/ 1002 h 1141"/>
                <a:gd name="T32" fmla="*/ 316 w 703"/>
                <a:gd name="T33" fmla="*/ 1037 h 1141"/>
                <a:gd name="T34" fmla="*/ 247 w 703"/>
                <a:gd name="T35" fmla="*/ 1119 h 1141"/>
                <a:gd name="T36" fmla="*/ 236 w 703"/>
                <a:gd name="T37" fmla="*/ 1138 h 1141"/>
                <a:gd name="T38" fmla="*/ 23 w 703"/>
                <a:gd name="T39" fmla="*/ 1141 h 1141"/>
                <a:gd name="T40" fmla="*/ 5 w 703"/>
                <a:gd name="T41" fmla="*/ 1132 h 1141"/>
                <a:gd name="T42" fmla="*/ 45 w 703"/>
                <a:gd name="T43" fmla="*/ 44 h 1141"/>
                <a:gd name="T44" fmla="*/ 202 w 703"/>
                <a:gd name="T45" fmla="*/ 1019 h 1141"/>
                <a:gd name="T46" fmla="*/ 215 w 703"/>
                <a:gd name="T47" fmla="*/ 1002 h 1141"/>
                <a:gd name="T48" fmla="*/ 250 w 703"/>
                <a:gd name="T49" fmla="*/ 1000 h 1141"/>
                <a:gd name="T50" fmla="*/ 356 w 703"/>
                <a:gd name="T51" fmla="*/ 981 h 1141"/>
                <a:gd name="T52" fmla="*/ 451 w 703"/>
                <a:gd name="T53" fmla="*/ 938 h 1141"/>
                <a:gd name="T54" fmla="*/ 532 w 703"/>
                <a:gd name="T55" fmla="*/ 874 h 1141"/>
                <a:gd name="T56" fmla="*/ 596 w 703"/>
                <a:gd name="T57" fmla="*/ 793 h 1141"/>
                <a:gd name="T58" fmla="*/ 639 w 703"/>
                <a:gd name="T59" fmla="*/ 698 h 1141"/>
                <a:gd name="T60" fmla="*/ 658 w 703"/>
                <a:gd name="T61" fmla="*/ 592 h 1141"/>
                <a:gd name="T62" fmla="*/ 653 w 703"/>
                <a:gd name="T63" fmla="*/ 505 h 1141"/>
                <a:gd name="T64" fmla="*/ 624 w 703"/>
                <a:gd name="T65" fmla="*/ 402 h 1141"/>
                <a:gd name="T66" fmla="*/ 572 w 703"/>
                <a:gd name="T67" fmla="*/ 313 h 1141"/>
                <a:gd name="T68" fmla="*/ 501 w 703"/>
                <a:gd name="T69" fmla="*/ 239 h 1141"/>
                <a:gd name="T70" fmla="*/ 414 w 703"/>
                <a:gd name="T71" fmla="*/ 183 h 1141"/>
                <a:gd name="T72" fmla="*/ 315 w 703"/>
                <a:gd name="T73" fmla="*/ 148 h 1141"/>
                <a:gd name="T74" fmla="*/ 228 w 703"/>
                <a:gd name="T75" fmla="*/ 140 h 1141"/>
                <a:gd name="T76" fmla="*/ 212 w 703"/>
                <a:gd name="T77" fmla="*/ 136 h 1141"/>
                <a:gd name="T78" fmla="*/ 202 w 703"/>
                <a:gd name="T79" fmla="*/ 122 h 1141"/>
                <a:gd name="T80" fmla="*/ 202 w 703"/>
                <a:gd name="T81" fmla="*/ 319 h 1141"/>
                <a:gd name="T82" fmla="*/ 208 w 703"/>
                <a:gd name="T83" fmla="*/ 304 h 1141"/>
                <a:gd name="T84" fmla="*/ 224 w 703"/>
                <a:gd name="T85" fmla="*/ 297 h 1141"/>
                <a:gd name="T86" fmla="*/ 256 w 703"/>
                <a:gd name="T87" fmla="*/ 298 h 1141"/>
                <a:gd name="T88" fmla="*/ 381 w 703"/>
                <a:gd name="T89" fmla="*/ 343 h 1141"/>
                <a:gd name="T90" fmla="*/ 469 w 703"/>
                <a:gd name="T91" fmla="*/ 439 h 1141"/>
                <a:gd name="T92" fmla="*/ 501 w 703"/>
                <a:gd name="T93" fmla="*/ 556 h 1141"/>
                <a:gd name="T94" fmla="*/ 496 w 703"/>
                <a:gd name="T95" fmla="*/ 626 h 1141"/>
                <a:gd name="T96" fmla="*/ 439 w 703"/>
                <a:gd name="T97" fmla="*/ 744 h 1141"/>
                <a:gd name="T98" fmla="*/ 335 w 703"/>
                <a:gd name="T99" fmla="*/ 823 h 1141"/>
                <a:gd name="T100" fmla="*/ 228 w 703"/>
                <a:gd name="T101" fmla="*/ 844 h 1141"/>
                <a:gd name="T102" fmla="*/ 218 w 703"/>
                <a:gd name="T103" fmla="*/ 843 h 1141"/>
                <a:gd name="T104" fmla="*/ 203 w 703"/>
                <a:gd name="T105" fmla="*/ 830 h 1141"/>
                <a:gd name="T106" fmla="*/ 247 w 703"/>
                <a:gd name="T107" fmla="*/ 799 h 1141"/>
                <a:gd name="T108" fmla="*/ 329 w 703"/>
                <a:gd name="T109" fmla="*/ 775 h 1141"/>
                <a:gd name="T110" fmla="*/ 410 w 703"/>
                <a:gd name="T111" fmla="*/ 710 h 1141"/>
                <a:gd name="T112" fmla="*/ 452 w 703"/>
                <a:gd name="T113" fmla="*/ 614 h 1141"/>
                <a:gd name="T114" fmla="*/ 452 w 703"/>
                <a:gd name="T115" fmla="*/ 526 h 1141"/>
                <a:gd name="T116" fmla="*/ 410 w 703"/>
                <a:gd name="T117" fmla="*/ 431 h 1141"/>
                <a:gd name="T118" fmla="*/ 329 w 703"/>
                <a:gd name="T119" fmla="*/ 364 h 1141"/>
                <a:gd name="T120" fmla="*/ 247 w 703"/>
                <a:gd name="T121" fmla="*/ 34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3" h="1141">
                  <a:moveTo>
                    <a:pt x="0" y="1119"/>
                  </a:moveTo>
                  <a:lnTo>
                    <a:pt x="0" y="21"/>
                  </a:lnTo>
                  <a:lnTo>
                    <a:pt x="0" y="21"/>
                  </a:lnTo>
                  <a:lnTo>
                    <a:pt x="1" y="18"/>
                  </a:lnTo>
                  <a:lnTo>
                    <a:pt x="2" y="13"/>
                  </a:lnTo>
                  <a:lnTo>
                    <a:pt x="5" y="9"/>
                  </a:lnTo>
                  <a:lnTo>
                    <a:pt x="7" y="6"/>
                  </a:lnTo>
                  <a:lnTo>
                    <a:pt x="11" y="4"/>
                  </a:lnTo>
                  <a:lnTo>
                    <a:pt x="14" y="1"/>
                  </a:lnTo>
                  <a:lnTo>
                    <a:pt x="19" y="0"/>
                  </a:lnTo>
                  <a:lnTo>
                    <a:pt x="23" y="0"/>
                  </a:lnTo>
                  <a:lnTo>
                    <a:pt x="224" y="0"/>
                  </a:lnTo>
                  <a:lnTo>
                    <a:pt x="224" y="0"/>
                  </a:lnTo>
                  <a:lnTo>
                    <a:pt x="229" y="0"/>
                  </a:lnTo>
                  <a:lnTo>
                    <a:pt x="233" y="1"/>
                  </a:lnTo>
                  <a:lnTo>
                    <a:pt x="236" y="4"/>
                  </a:lnTo>
                  <a:lnTo>
                    <a:pt x="240" y="6"/>
                  </a:lnTo>
                  <a:lnTo>
                    <a:pt x="242" y="9"/>
                  </a:lnTo>
                  <a:lnTo>
                    <a:pt x="245" y="13"/>
                  </a:lnTo>
                  <a:lnTo>
                    <a:pt x="246" y="18"/>
                  </a:lnTo>
                  <a:lnTo>
                    <a:pt x="247" y="21"/>
                  </a:lnTo>
                  <a:lnTo>
                    <a:pt x="247" y="96"/>
                  </a:lnTo>
                  <a:lnTo>
                    <a:pt x="247" y="96"/>
                  </a:lnTo>
                  <a:lnTo>
                    <a:pt x="269" y="97"/>
                  </a:lnTo>
                  <a:lnTo>
                    <a:pt x="293" y="100"/>
                  </a:lnTo>
                  <a:lnTo>
                    <a:pt x="316" y="103"/>
                  </a:lnTo>
                  <a:lnTo>
                    <a:pt x="338" y="108"/>
                  </a:lnTo>
                  <a:lnTo>
                    <a:pt x="361" y="114"/>
                  </a:lnTo>
                  <a:lnTo>
                    <a:pt x="382" y="121"/>
                  </a:lnTo>
                  <a:lnTo>
                    <a:pt x="404" y="129"/>
                  </a:lnTo>
                  <a:lnTo>
                    <a:pt x="425" y="138"/>
                  </a:lnTo>
                  <a:lnTo>
                    <a:pt x="445" y="147"/>
                  </a:lnTo>
                  <a:lnTo>
                    <a:pt x="464" y="159"/>
                  </a:lnTo>
                  <a:lnTo>
                    <a:pt x="483" y="170"/>
                  </a:lnTo>
                  <a:lnTo>
                    <a:pt x="502" y="183"/>
                  </a:lnTo>
                  <a:lnTo>
                    <a:pt x="520" y="196"/>
                  </a:lnTo>
                  <a:lnTo>
                    <a:pt x="538" y="210"/>
                  </a:lnTo>
                  <a:lnTo>
                    <a:pt x="554" y="226"/>
                  </a:lnTo>
                  <a:lnTo>
                    <a:pt x="570" y="241"/>
                  </a:lnTo>
                  <a:lnTo>
                    <a:pt x="585" y="258"/>
                  </a:lnTo>
                  <a:lnTo>
                    <a:pt x="599" y="274"/>
                  </a:lnTo>
                  <a:lnTo>
                    <a:pt x="613" y="292"/>
                  </a:lnTo>
                  <a:lnTo>
                    <a:pt x="626" y="310"/>
                  </a:lnTo>
                  <a:lnTo>
                    <a:pt x="637" y="329"/>
                  </a:lnTo>
                  <a:lnTo>
                    <a:pt x="648" y="349"/>
                  </a:lnTo>
                  <a:lnTo>
                    <a:pt x="658" y="369"/>
                  </a:lnTo>
                  <a:lnTo>
                    <a:pt x="667" y="389"/>
                  </a:lnTo>
                  <a:lnTo>
                    <a:pt x="675" y="411"/>
                  </a:lnTo>
                  <a:lnTo>
                    <a:pt x="683" y="432"/>
                  </a:lnTo>
                  <a:lnTo>
                    <a:pt x="689" y="455"/>
                  </a:lnTo>
                  <a:lnTo>
                    <a:pt x="693" y="477"/>
                  </a:lnTo>
                  <a:lnTo>
                    <a:pt x="698" y="500"/>
                  </a:lnTo>
                  <a:lnTo>
                    <a:pt x="700" y="522"/>
                  </a:lnTo>
                  <a:lnTo>
                    <a:pt x="703" y="546"/>
                  </a:lnTo>
                  <a:lnTo>
                    <a:pt x="703" y="570"/>
                  </a:lnTo>
                  <a:lnTo>
                    <a:pt x="703" y="570"/>
                  </a:lnTo>
                  <a:lnTo>
                    <a:pt x="703" y="594"/>
                  </a:lnTo>
                  <a:lnTo>
                    <a:pt x="700" y="617"/>
                  </a:lnTo>
                  <a:lnTo>
                    <a:pt x="698" y="641"/>
                  </a:lnTo>
                  <a:lnTo>
                    <a:pt x="693" y="664"/>
                  </a:lnTo>
                  <a:lnTo>
                    <a:pt x="689" y="686"/>
                  </a:lnTo>
                  <a:lnTo>
                    <a:pt x="683" y="708"/>
                  </a:lnTo>
                  <a:lnTo>
                    <a:pt x="675" y="730"/>
                  </a:lnTo>
                  <a:lnTo>
                    <a:pt x="667" y="750"/>
                  </a:lnTo>
                  <a:lnTo>
                    <a:pt x="658" y="772"/>
                  </a:lnTo>
                  <a:lnTo>
                    <a:pt x="648" y="792"/>
                  </a:lnTo>
                  <a:lnTo>
                    <a:pt x="637" y="811"/>
                  </a:lnTo>
                  <a:lnTo>
                    <a:pt x="626" y="830"/>
                  </a:lnTo>
                  <a:lnTo>
                    <a:pt x="613" y="849"/>
                  </a:lnTo>
                  <a:lnTo>
                    <a:pt x="599" y="867"/>
                  </a:lnTo>
                  <a:lnTo>
                    <a:pt x="585" y="883"/>
                  </a:lnTo>
                  <a:lnTo>
                    <a:pt x="570" y="900"/>
                  </a:lnTo>
                  <a:lnTo>
                    <a:pt x="554" y="915"/>
                  </a:lnTo>
                  <a:lnTo>
                    <a:pt x="538" y="931"/>
                  </a:lnTo>
                  <a:lnTo>
                    <a:pt x="520" y="944"/>
                  </a:lnTo>
                  <a:lnTo>
                    <a:pt x="502" y="958"/>
                  </a:lnTo>
                  <a:lnTo>
                    <a:pt x="483" y="970"/>
                  </a:lnTo>
                  <a:lnTo>
                    <a:pt x="464" y="982"/>
                  </a:lnTo>
                  <a:lnTo>
                    <a:pt x="445" y="993"/>
                  </a:lnTo>
                  <a:lnTo>
                    <a:pt x="425" y="1002"/>
                  </a:lnTo>
                  <a:lnTo>
                    <a:pt x="404" y="1012"/>
                  </a:lnTo>
                  <a:lnTo>
                    <a:pt x="382" y="1020"/>
                  </a:lnTo>
                  <a:lnTo>
                    <a:pt x="361" y="1026"/>
                  </a:lnTo>
                  <a:lnTo>
                    <a:pt x="338" y="1032"/>
                  </a:lnTo>
                  <a:lnTo>
                    <a:pt x="316" y="1037"/>
                  </a:lnTo>
                  <a:lnTo>
                    <a:pt x="293" y="1040"/>
                  </a:lnTo>
                  <a:lnTo>
                    <a:pt x="269" y="1044"/>
                  </a:lnTo>
                  <a:lnTo>
                    <a:pt x="247" y="1045"/>
                  </a:lnTo>
                  <a:lnTo>
                    <a:pt x="247" y="1119"/>
                  </a:lnTo>
                  <a:lnTo>
                    <a:pt x="247" y="1119"/>
                  </a:lnTo>
                  <a:lnTo>
                    <a:pt x="246" y="1123"/>
                  </a:lnTo>
                  <a:lnTo>
                    <a:pt x="245" y="1127"/>
                  </a:lnTo>
                  <a:lnTo>
                    <a:pt x="242" y="1132"/>
                  </a:lnTo>
                  <a:lnTo>
                    <a:pt x="240" y="1134"/>
                  </a:lnTo>
                  <a:lnTo>
                    <a:pt x="236" y="1138"/>
                  </a:lnTo>
                  <a:lnTo>
                    <a:pt x="233" y="1139"/>
                  </a:lnTo>
                  <a:lnTo>
                    <a:pt x="229" y="1141"/>
                  </a:lnTo>
                  <a:lnTo>
                    <a:pt x="224" y="1141"/>
                  </a:lnTo>
                  <a:lnTo>
                    <a:pt x="23" y="1141"/>
                  </a:lnTo>
                  <a:lnTo>
                    <a:pt x="23" y="1141"/>
                  </a:lnTo>
                  <a:lnTo>
                    <a:pt x="19" y="1141"/>
                  </a:lnTo>
                  <a:lnTo>
                    <a:pt x="14" y="1139"/>
                  </a:lnTo>
                  <a:lnTo>
                    <a:pt x="11" y="1138"/>
                  </a:lnTo>
                  <a:lnTo>
                    <a:pt x="7" y="1134"/>
                  </a:lnTo>
                  <a:lnTo>
                    <a:pt x="5" y="1132"/>
                  </a:lnTo>
                  <a:lnTo>
                    <a:pt x="2" y="1127"/>
                  </a:lnTo>
                  <a:lnTo>
                    <a:pt x="1" y="1123"/>
                  </a:lnTo>
                  <a:lnTo>
                    <a:pt x="0" y="1119"/>
                  </a:lnTo>
                  <a:lnTo>
                    <a:pt x="0" y="1119"/>
                  </a:lnTo>
                  <a:close/>
                  <a:moveTo>
                    <a:pt x="45" y="44"/>
                  </a:moveTo>
                  <a:lnTo>
                    <a:pt x="45" y="1096"/>
                  </a:lnTo>
                  <a:lnTo>
                    <a:pt x="202" y="1096"/>
                  </a:lnTo>
                  <a:lnTo>
                    <a:pt x="202" y="1022"/>
                  </a:lnTo>
                  <a:lnTo>
                    <a:pt x="202" y="1022"/>
                  </a:lnTo>
                  <a:lnTo>
                    <a:pt x="202" y="1019"/>
                  </a:lnTo>
                  <a:lnTo>
                    <a:pt x="203" y="1014"/>
                  </a:lnTo>
                  <a:lnTo>
                    <a:pt x="205" y="1010"/>
                  </a:lnTo>
                  <a:lnTo>
                    <a:pt x="208" y="1007"/>
                  </a:lnTo>
                  <a:lnTo>
                    <a:pt x="211" y="1005"/>
                  </a:lnTo>
                  <a:lnTo>
                    <a:pt x="215" y="1002"/>
                  </a:lnTo>
                  <a:lnTo>
                    <a:pt x="220" y="1001"/>
                  </a:lnTo>
                  <a:lnTo>
                    <a:pt x="224" y="1001"/>
                  </a:lnTo>
                  <a:lnTo>
                    <a:pt x="228" y="1001"/>
                  </a:lnTo>
                  <a:lnTo>
                    <a:pt x="228" y="1001"/>
                  </a:lnTo>
                  <a:lnTo>
                    <a:pt x="250" y="1000"/>
                  </a:lnTo>
                  <a:lnTo>
                    <a:pt x="272" y="999"/>
                  </a:lnTo>
                  <a:lnTo>
                    <a:pt x="293" y="995"/>
                  </a:lnTo>
                  <a:lnTo>
                    <a:pt x="315" y="991"/>
                  </a:lnTo>
                  <a:lnTo>
                    <a:pt x="336" y="987"/>
                  </a:lnTo>
                  <a:lnTo>
                    <a:pt x="356" y="981"/>
                  </a:lnTo>
                  <a:lnTo>
                    <a:pt x="376" y="975"/>
                  </a:lnTo>
                  <a:lnTo>
                    <a:pt x="395" y="967"/>
                  </a:lnTo>
                  <a:lnTo>
                    <a:pt x="414" y="958"/>
                  </a:lnTo>
                  <a:lnTo>
                    <a:pt x="433" y="949"/>
                  </a:lnTo>
                  <a:lnTo>
                    <a:pt x="451" y="938"/>
                  </a:lnTo>
                  <a:lnTo>
                    <a:pt x="469" y="927"/>
                  </a:lnTo>
                  <a:lnTo>
                    <a:pt x="486" y="914"/>
                  </a:lnTo>
                  <a:lnTo>
                    <a:pt x="501" y="902"/>
                  </a:lnTo>
                  <a:lnTo>
                    <a:pt x="518" y="888"/>
                  </a:lnTo>
                  <a:lnTo>
                    <a:pt x="532" y="874"/>
                  </a:lnTo>
                  <a:lnTo>
                    <a:pt x="546" y="860"/>
                  </a:lnTo>
                  <a:lnTo>
                    <a:pt x="560" y="844"/>
                  </a:lnTo>
                  <a:lnTo>
                    <a:pt x="572" y="828"/>
                  </a:lnTo>
                  <a:lnTo>
                    <a:pt x="584" y="811"/>
                  </a:lnTo>
                  <a:lnTo>
                    <a:pt x="596" y="793"/>
                  </a:lnTo>
                  <a:lnTo>
                    <a:pt x="607" y="775"/>
                  </a:lnTo>
                  <a:lnTo>
                    <a:pt x="616" y="756"/>
                  </a:lnTo>
                  <a:lnTo>
                    <a:pt x="624" y="737"/>
                  </a:lnTo>
                  <a:lnTo>
                    <a:pt x="632" y="718"/>
                  </a:lnTo>
                  <a:lnTo>
                    <a:pt x="639" y="698"/>
                  </a:lnTo>
                  <a:lnTo>
                    <a:pt x="645" y="678"/>
                  </a:lnTo>
                  <a:lnTo>
                    <a:pt x="649" y="657"/>
                  </a:lnTo>
                  <a:lnTo>
                    <a:pt x="653" y="635"/>
                  </a:lnTo>
                  <a:lnTo>
                    <a:pt x="656" y="614"/>
                  </a:lnTo>
                  <a:lnTo>
                    <a:pt x="658" y="592"/>
                  </a:lnTo>
                  <a:lnTo>
                    <a:pt x="658" y="570"/>
                  </a:lnTo>
                  <a:lnTo>
                    <a:pt x="658" y="570"/>
                  </a:lnTo>
                  <a:lnTo>
                    <a:pt x="658" y="549"/>
                  </a:lnTo>
                  <a:lnTo>
                    <a:pt x="656" y="526"/>
                  </a:lnTo>
                  <a:lnTo>
                    <a:pt x="653" y="505"/>
                  </a:lnTo>
                  <a:lnTo>
                    <a:pt x="649" y="483"/>
                  </a:lnTo>
                  <a:lnTo>
                    <a:pt x="645" y="463"/>
                  </a:lnTo>
                  <a:lnTo>
                    <a:pt x="639" y="443"/>
                  </a:lnTo>
                  <a:lnTo>
                    <a:pt x="632" y="423"/>
                  </a:lnTo>
                  <a:lnTo>
                    <a:pt x="624" y="402"/>
                  </a:lnTo>
                  <a:lnTo>
                    <a:pt x="616" y="383"/>
                  </a:lnTo>
                  <a:lnTo>
                    <a:pt x="607" y="366"/>
                  </a:lnTo>
                  <a:lnTo>
                    <a:pt x="596" y="348"/>
                  </a:lnTo>
                  <a:lnTo>
                    <a:pt x="584" y="330"/>
                  </a:lnTo>
                  <a:lnTo>
                    <a:pt x="572" y="313"/>
                  </a:lnTo>
                  <a:lnTo>
                    <a:pt x="560" y="297"/>
                  </a:lnTo>
                  <a:lnTo>
                    <a:pt x="546" y="281"/>
                  </a:lnTo>
                  <a:lnTo>
                    <a:pt x="532" y="266"/>
                  </a:lnTo>
                  <a:lnTo>
                    <a:pt x="518" y="252"/>
                  </a:lnTo>
                  <a:lnTo>
                    <a:pt x="501" y="239"/>
                  </a:lnTo>
                  <a:lnTo>
                    <a:pt x="486" y="226"/>
                  </a:lnTo>
                  <a:lnTo>
                    <a:pt x="469" y="214"/>
                  </a:lnTo>
                  <a:lnTo>
                    <a:pt x="451" y="203"/>
                  </a:lnTo>
                  <a:lnTo>
                    <a:pt x="433" y="192"/>
                  </a:lnTo>
                  <a:lnTo>
                    <a:pt x="414" y="183"/>
                  </a:lnTo>
                  <a:lnTo>
                    <a:pt x="395" y="174"/>
                  </a:lnTo>
                  <a:lnTo>
                    <a:pt x="376" y="166"/>
                  </a:lnTo>
                  <a:lnTo>
                    <a:pt x="356" y="159"/>
                  </a:lnTo>
                  <a:lnTo>
                    <a:pt x="336" y="153"/>
                  </a:lnTo>
                  <a:lnTo>
                    <a:pt x="315" y="148"/>
                  </a:lnTo>
                  <a:lnTo>
                    <a:pt x="293" y="145"/>
                  </a:lnTo>
                  <a:lnTo>
                    <a:pt x="272" y="142"/>
                  </a:lnTo>
                  <a:lnTo>
                    <a:pt x="250" y="140"/>
                  </a:lnTo>
                  <a:lnTo>
                    <a:pt x="228" y="140"/>
                  </a:lnTo>
                  <a:lnTo>
                    <a:pt x="228" y="140"/>
                  </a:lnTo>
                  <a:lnTo>
                    <a:pt x="224" y="140"/>
                  </a:lnTo>
                  <a:lnTo>
                    <a:pt x="224" y="140"/>
                  </a:lnTo>
                  <a:lnTo>
                    <a:pt x="221" y="140"/>
                  </a:lnTo>
                  <a:lnTo>
                    <a:pt x="216" y="139"/>
                  </a:lnTo>
                  <a:lnTo>
                    <a:pt x="212" y="136"/>
                  </a:lnTo>
                  <a:lnTo>
                    <a:pt x="209" y="134"/>
                  </a:lnTo>
                  <a:lnTo>
                    <a:pt x="209" y="134"/>
                  </a:lnTo>
                  <a:lnTo>
                    <a:pt x="205" y="131"/>
                  </a:lnTo>
                  <a:lnTo>
                    <a:pt x="203" y="127"/>
                  </a:lnTo>
                  <a:lnTo>
                    <a:pt x="202" y="122"/>
                  </a:lnTo>
                  <a:lnTo>
                    <a:pt x="202" y="117"/>
                  </a:lnTo>
                  <a:lnTo>
                    <a:pt x="202" y="44"/>
                  </a:lnTo>
                  <a:lnTo>
                    <a:pt x="45" y="44"/>
                  </a:lnTo>
                  <a:close/>
                  <a:moveTo>
                    <a:pt x="202" y="822"/>
                  </a:moveTo>
                  <a:lnTo>
                    <a:pt x="202" y="319"/>
                  </a:lnTo>
                  <a:lnTo>
                    <a:pt x="202" y="319"/>
                  </a:lnTo>
                  <a:lnTo>
                    <a:pt x="202" y="315"/>
                  </a:lnTo>
                  <a:lnTo>
                    <a:pt x="203" y="311"/>
                  </a:lnTo>
                  <a:lnTo>
                    <a:pt x="205" y="306"/>
                  </a:lnTo>
                  <a:lnTo>
                    <a:pt x="208" y="304"/>
                  </a:lnTo>
                  <a:lnTo>
                    <a:pt x="211" y="300"/>
                  </a:lnTo>
                  <a:lnTo>
                    <a:pt x="215" y="299"/>
                  </a:lnTo>
                  <a:lnTo>
                    <a:pt x="218" y="297"/>
                  </a:lnTo>
                  <a:lnTo>
                    <a:pt x="223" y="297"/>
                  </a:lnTo>
                  <a:lnTo>
                    <a:pt x="224" y="297"/>
                  </a:lnTo>
                  <a:lnTo>
                    <a:pt x="224" y="297"/>
                  </a:lnTo>
                  <a:lnTo>
                    <a:pt x="228" y="297"/>
                  </a:lnTo>
                  <a:lnTo>
                    <a:pt x="228" y="297"/>
                  </a:lnTo>
                  <a:lnTo>
                    <a:pt x="242" y="297"/>
                  </a:lnTo>
                  <a:lnTo>
                    <a:pt x="256" y="298"/>
                  </a:lnTo>
                  <a:lnTo>
                    <a:pt x="284" y="302"/>
                  </a:lnTo>
                  <a:lnTo>
                    <a:pt x="310" y="309"/>
                  </a:lnTo>
                  <a:lnTo>
                    <a:pt x="335" y="318"/>
                  </a:lnTo>
                  <a:lnTo>
                    <a:pt x="358" y="330"/>
                  </a:lnTo>
                  <a:lnTo>
                    <a:pt x="381" y="343"/>
                  </a:lnTo>
                  <a:lnTo>
                    <a:pt x="402" y="359"/>
                  </a:lnTo>
                  <a:lnTo>
                    <a:pt x="421" y="376"/>
                  </a:lnTo>
                  <a:lnTo>
                    <a:pt x="439" y="397"/>
                  </a:lnTo>
                  <a:lnTo>
                    <a:pt x="455" y="417"/>
                  </a:lnTo>
                  <a:lnTo>
                    <a:pt x="469" y="439"/>
                  </a:lnTo>
                  <a:lnTo>
                    <a:pt x="481" y="464"/>
                  </a:lnTo>
                  <a:lnTo>
                    <a:pt x="489" y="489"/>
                  </a:lnTo>
                  <a:lnTo>
                    <a:pt x="496" y="515"/>
                  </a:lnTo>
                  <a:lnTo>
                    <a:pt x="501" y="543"/>
                  </a:lnTo>
                  <a:lnTo>
                    <a:pt x="501" y="556"/>
                  </a:lnTo>
                  <a:lnTo>
                    <a:pt x="502" y="570"/>
                  </a:lnTo>
                  <a:lnTo>
                    <a:pt x="502" y="570"/>
                  </a:lnTo>
                  <a:lnTo>
                    <a:pt x="501" y="584"/>
                  </a:lnTo>
                  <a:lnTo>
                    <a:pt x="501" y="598"/>
                  </a:lnTo>
                  <a:lnTo>
                    <a:pt x="496" y="626"/>
                  </a:lnTo>
                  <a:lnTo>
                    <a:pt x="489" y="652"/>
                  </a:lnTo>
                  <a:lnTo>
                    <a:pt x="481" y="677"/>
                  </a:lnTo>
                  <a:lnTo>
                    <a:pt x="469" y="701"/>
                  </a:lnTo>
                  <a:lnTo>
                    <a:pt x="455" y="723"/>
                  </a:lnTo>
                  <a:lnTo>
                    <a:pt x="439" y="744"/>
                  </a:lnTo>
                  <a:lnTo>
                    <a:pt x="421" y="763"/>
                  </a:lnTo>
                  <a:lnTo>
                    <a:pt x="402" y="781"/>
                  </a:lnTo>
                  <a:lnTo>
                    <a:pt x="381" y="797"/>
                  </a:lnTo>
                  <a:lnTo>
                    <a:pt x="358" y="811"/>
                  </a:lnTo>
                  <a:lnTo>
                    <a:pt x="335" y="823"/>
                  </a:lnTo>
                  <a:lnTo>
                    <a:pt x="310" y="831"/>
                  </a:lnTo>
                  <a:lnTo>
                    <a:pt x="284" y="838"/>
                  </a:lnTo>
                  <a:lnTo>
                    <a:pt x="256" y="843"/>
                  </a:lnTo>
                  <a:lnTo>
                    <a:pt x="242" y="844"/>
                  </a:lnTo>
                  <a:lnTo>
                    <a:pt x="228" y="844"/>
                  </a:lnTo>
                  <a:lnTo>
                    <a:pt x="228" y="844"/>
                  </a:lnTo>
                  <a:lnTo>
                    <a:pt x="223" y="844"/>
                  </a:lnTo>
                  <a:lnTo>
                    <a:pt x="222" y="844"/>
                  </a:lnTo>
                  <a:lnTo>
                    <a:pt x="222" y="844"/>
                  </a:lnTo>
                  <a:lnTo>
                    <a:pt x="218" y="843"/>
                  </a:lnTo>
                  <a:lnTo>
                    <a:pt x="214" y="842"/>
                  </a:lnTo>
                  <a:lnTo>
                    <a:pt x="211" y="839"/>
                  </a:lnTo>
                  <a:lnTo>
                    <a:pt x="208" y="837"/>
                  </a:lnTo>
                  <a:lnTo>
                    <a:pt x="205" y="834"/>
                  </a:lnTo>
                  <a:lnTo>
                    <a:pt x="203" y="830"/>
                  </a:lnTo>
                  <a:lnTo>
                    <a:pt x="202" y="825"/>
                  </a:lnTo>
                  <a:lnTo>
                    <a:pt x="202" y="822"/>
                  </a:lnTo>
                  <a:lnTo>
                    <a:pt x="202" y="822"/>
                  </a:lnTo>
                  <a:close/>
                  <a:moveTo>
                    <a:pt x="247" y="342"/>
                  </a:moveTo>
                  <a:lnTo>
                    <a:pt x="247" y="799"/>
                  </a:lnTo>
                  <a:lnTo>
                    <a:pt x="247" y="799"/>
                  </a:lnTo>
                  <a:lnTo>
                    <a:pt x="268" y="796"/>
                  </a:lnTo>
                  <a:lnTo>
                    <a:pt x="290" y="791"/>
                  </a:lnTo>
                  <a:lnTo>
                    <a:pt x="310" y="785"/>
                  </a:lnTo>
                  <a:lnTo>
                    <a:pt x="329" y="775"/>
                  </a:lnTo>
                  <a:lnTo>
                    <a:pt x="348" y="766"/>
                  </a:lnTo>
                  <a:lnTo>
                    <a:pt x="364" y="754"/>
                  </a:lnTo>
                  <a:lnTo>
                    <a:pt x="381" y="741"/>
                  </a:lnTo>
                  <a:lnTo>
                    <a:pt x="395" y="725"/>
                  </a:lnTo>
                  <a:lnTo>
                    <a:pt x="410" y="710"/>
                  </a:lnTo>
                  <a:lnTo>
                    <a:pt x="421" y="692"/>
                  </a:lnTo>
                  <a:lnTo>
                    <a:pt x="432" y="674"/>
                  </a:lnTo>
                  <a:lnTo>
                    <a:pt x="440" y="655"/>
                  </a:lnTo>
                  <a:lnTo>
                    <a:pt x="448" y="635"/>
                  </a:lnTo>
                  <a:lnTo>
                    <a:pt x="452" y="614"/>
                  </a:lnTo>
                  <a:lnTo>
                    <a:pt x="456" y="592"/>
                  </a:lnTo>
                  <a:lnTo>
                    <a:pt x="457" y="570"/>
                  </a:lnTo>
                  <a:lnTo>
                    <a:pt x="457" y="570"/>
                  </a:lnTo>
                  <a:lnTo>
                    <a:pt x="456" y="549"/>
                  </a:lnTo>
                  <a:lnTo>
                    <a:pt x="452" y="526"/>
                  </a:lnTo>
                  <a:lnTo>
                    <a:pt x="448" y="506"/>
                  </a:lnTo>
                  <a:lnTo>
                    <a:pt x="440" y="486"/>
                  </a:lnTo>
                  <a:lnTo>
                    <a:pt x="432" y="465"/>
                  </a:lnTo>
                  <a:lnTo>
                    <a:pt x="421" y="448"/>
                  </a:lnTo>
                  <a:lnTo>
                    <a:pt x="410" y="431"/>
                  </a:lnTo>
                  <a:lnTo>
                    <a:pt x="395" y="414"/>
                  </a:lnTo>
                  <a:lnTo>
                    <a:pt x="381" y="400"/>
                  </a:lnTo>
                  <a:lnTo>
                    <a:pt x="364" y="387"/>
                  </a:lnTo>
                  <a:lnTo>
                    <a:pt x="348" y="375"/>
                  </a:lnTo>
                  <a:lnTo>
                    <a:pt x="329" y="364"/>
                  </a:lnTo>
                  <a:lnTo>
                    <a:pt x="310" y="356"/>
                  </a:lnTo>
                  <a:lnTo>
                    <a:pt x="290" y="349"/>
                  </a:lnTo>
                  <a:lnTo>
                    <a:pt x="268" y="344"/>
                  </a:lnTo>
                  <a:lnTo>
                    <a:pt x="247" y="342"/>
                  </a:lnTo>
                  <a:lnTo>
                    <a:pt x="247" y="342"/>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3" name="Freeform 24"/>
            <p:cNvSpPr/>
            <p:nvPr/>
          </p:nvSpPr>
          <p:spPr bwMode="auto">
            <a:xfrm>
              <a:off x="3623869" y="5719744"/>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1 h 46"/>
                <a:gd name="T10" fmla="*/ 7 w 107"/>
                <a:gd name="T11" fmla="*/ 39 h 46"/>
                <a:gd name="T12" fmla="*/ 4 w 107"/>
                <a:gd name="T13" fmla="*/ 36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8 h 46"/>
                <a:gd name="T26" fmla="*/ 1 w 107"/>
                <a:gd name="T27" fmla="*/ 14 h 46"/>
                <a:gd name="T28" fmla="*/ 4 w 107"/>
                <a:gd name="T29" fmla="*/ 9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9 h 46"/>
                <a:gd name="T54" fmla="*/ 105 w 107"/>
                <a:gd name="T55" fmla="*/ 14 h 46"/>
                <a:gd name="T56" fmla="*/ 106 w 107"/>
                <a:gd name="T57" fmla="*/ 18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6 h 46"/>
                <a:gd name="T70" fmla="*/ 100 w 107"/>
                <a:gd name="T71" fmla="*/ 39 h 46"/>
                <a:gd name="T72" fmla="*/ 96 w 107"/>
                <a:gd name="T73" fmla="*/ 41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1"/>
                  </a:lnTo>
                  <a:lnTo>
                    <a:pt x="7" y="39"/>
                  </a:lnTo>
                  <a:lnTo>
                    <a:pt x="4" y="36"/>
                  </a:lnTo>
                  <a:lnTo>
                    <a:pt x="1" y="32"/>
                  </a:lnTo>
                  <a:lnTo>
                    <a:pt x="0" y="27"/>
                  </a:lnTo>
                  <a:lnTo>
                    <a:pt x="0" y="22"/>
                  </a:lnTo>
                  <a:lnTo>
                    <a:pt x="0" y="22"/>
                  </a:lnTo>
                  <a:lnTo>
                    <a:pt x="0" y="22"/>
                  </a:lnTo>
                  <a:lnTo>
                    <a:pt x="0" y="18"/>
                  </a:lnTo>
                  <a:lnTo>
                    <a:pt x="1" y="14"/>
                  </a:lnTo>
                  <a:lnTo>
                    <a:pt x="4" y="9"/>
                  </a:lnTo>
                  <a:lnTo>
                    <a:pt x="7" y="6"/>
                  </a:lnTo>
                  <a:lnTo>
                    <a:pt x="10" y="4"/>
                  </a:lnTo>
                  <a:lnTo>
                    <a:pt x="15" y="1"/>
                  </a:lnTo>
                  <a:lnTo>
                    <a:pt x="18" y="0"/>
                  </a:lnTo>
                  <a:lnTo>
                    <a:pt x="23" y="0"/>
                  </a:lnTo>
                  <a:lnTo>
                    <a:pt x="83" y="0"/>
                  </a:lnTo>
                  <a:lnTo>
                    <a:pt x="83" y="0"/>
                  </a:lnTo>
                  <a:lnTo>
                    <a:pt x="88" y="0"/>
                  </a:lnTo>
                  <a:lnTo>
                    <a:pt x="93" y="1"/>
                  </a:lnTo>
                  <a:lnTo>
                    <a:pt x="96" y="4"/>
                  </a:lnTo>
                  <a:lnTo>
                    <a:pt x="100" y="6"/>
                  </a:lnTo>
                  <a:lnTo>
                    <a:pt x="104" y="9"/>
                  </a:lnTo>
                  <a:lnTo>
                    <a:pt x="105" y="14"/>
                  </a:lnTo>
                  <a:lnTo>
                    <a:pt x="106" y="18"/>
                  </a:lnTo>
                  <a:lnTo>
                    <a:pt x="107" y="22"/>
                  </a:lnTo>
                  <a:lnTo>
                    <a:pt x="107" y="22"/>
                  </a:lnTo>
                  <a:lnTo>
                    <a:pt x="107" y="22"/>
                  </a:lnTo>
                  <a:lnTo>
                    <a:pt x="106" y="27"/>
                  </a:lnTo>
                  <a:lnTo>
                    <a:pt x="105" y="32"/>
                  </a:lnTo>
                  <a:lnTo>
                    <a:pt x="104" y="36"/>
                  </a:lnTo>
                  <a:lnTo>
                    <a:pt x="100" y="39"/>
                  </a:lnTo>
                  <a:lnTo>
                    <a:pt x="96" y="41"/>
                  </a:lnTo>
                  <a:lnTo>
                    <a:pt x="93" y="44"/>
                  </a:lnTo>
                  <a:lnTo>
                    <a:pt x="88" y="45"/>
                  </a:lnTo>
                  <a:lnTo>
                    <a:pt x="83" y="46"/>
                  </a:lnTo>
                  <a:lnTo>
                    <a:pt x="23"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4" name="Freeform 25"/>
            <p:cNvSpPr/>
            <p:nvPr/>
          </p:nvSpPr>
          <p:spPr bwMode="auto">
            <a:xfrm>
              <a:off x="3623869" y="5773719"/>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1 h 45"/>
                <a:gd name="T10" fmla="*/ 7 w 107"/>
                <a:gd name="T11" fmla="*/ 39 h 45"/>
                <a:gd name="T12" fmla="*/ 4 w 107"/>
                <a:gd name="T13" fmla="*/ 35 h 45"/>
                <a:gd name="T14" fmla="*/ 1 w 107"/>
                <a:gd name="T15" fmla="*/ 31 h 45"/>
                <a:gd name="T16" fmla="*/ 0 w 107"/>
                <a:gd name="T17" fmla="*/ 27 h 45"/>
                <a:gd name="T18" fmla="*/ 0 w 107"/>
                <a:gd name="T19" fmla="*/ 22 h 45"/>
                <a:gd name="T20" fmla="*/ 0 w 107"/>
                <a:gd name="T21" fmla="*/ 22 h 45"/>
                <a:gd name="T22" fmla="*/ 0 w 107"/>
                <a:gd name="T23" fmla="*/ 22 h 45"/>
                <a:gd name="T24" fmla="*/ 0 w 107"/>
                <a:gd name="T25" fmla="*/ 18 h 45"/>
                <a:gd name="T26" fmla="*/ 1 w 107"/>
                <a:gd name="T27" fmla="*/ 13 h 45"/>
                <a:gd name="T28" fmla="*/ 4 w 107"/>
                <a:gd name="T29" fmla="*/ 9 h 45"/>
                <a:gd name="T30" fmla="*/ 7 w 107"/>
                <a:gd name="T31" fmla="*/ 6 h 45"/>
                <a:gd name="T32" fmla="*/ 10 w 107"/>
                <a:gd name="T33" fmla="*/ 3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3 h 45"/>
                <a:gd name="T50" fmla="*/ 100 w 107"/>
                <a:gd name="T51" fmla="*/ 6 h 45"/>
                <a:gd name="T52" fmla="*/ 104 w 107"/>
                <a:gd name="T53" fmla="*/ 9 h 45"/>
                <a:gd name="T54" fmla="*/ 105 w 107"/>
                <a:gd name="T55" fmla="*/ 13 h 45"/>
                <a:gd name="T56" fmla="*/ 106 w 107"/>
                <a:gd name="T57" fmla="*/ 18 h 45"/>
                <a:gd name="T58" fmla="*/ 107 w 107"/>
                <a:gd name="T59" fmla="*/ 22 h 45"/>
                <a:gd name="T60" fmla="*/ 107 w 107"/>
                <a:gd name="T61" fmla="*/ 22 h 45"/>
                <a:gd name="T62" fmla="*/ 107 w 107"/>
                <a:gd name="T63" fmla="*/ 22 h 45"/>
                <a:gd name="T64" fmla="*/ 106 w 107"/>
                <a:gd name="T65" fmla="*/ 27 h 45"/>
                <a:gd name="T66" fmla="*/ 105 w 107"/>
                <a:gd name="T67" fmla="*/ 31 h 45"/>
                <a:gd name="T68" fmla="*/ 104 w 107"/>
                <a:gd name="T69" fmla="*/ 35 h 45"/>
                <a:gd name="T70" fmla="*/ 100 w 107"/>
                <a:gd name="T71" fmla="*/ 39 h 45"/>
                <a:gd name="T72" fmla="*/ 96 w 107"/>
                <a:gd name="T73" fmla="*/ 41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1"/>
                  </a:lnTo>
                  <a:lnTo>
                    <a:pt x="7" y="39"/>
                  </a:lnTo>
                  <a:lnTo>
                    <a:pt x="4" y="35"/>
                  </a:lnTo>
                  <a:lnTo>
                    <a:pt x="1" y="31"/>
                  </a:lnTo>
                  <a:lnTo>
                    <a:pt x="0" y="27"/>
                  </a:lnTo>
                  <a:lnTo>
                    <a:pt x="0" y="22"/>
                  </a:lnTo>
                  <a:lnTo>
                    <a:pt x="0" y="22"/>
                  </a:lnTo>
                  <a:lnTo>
                    <a:pt x="0" y="22"/>
                  </a:lnTo>
                  <a:lnTo>
                    <a:pt x="0" y="18"/>
                  </a:lnTo>
                  <a:lnTo>
                    <a:pt x="1" y="13"/>
                  </a:lnTo>
                  <a:lnTo>
                    <a:pt x="4" y="9"/>
                  </a:lnTo>
                  <a:lnTo>
                    <a:pt x="7" y="6"/>
                  </a:lnTo>
                  <a:lnTo>
                    <a:pt x="10" y="3"/>
                  </a:lnTo>
                  <a:lnTo>
                    <a:pt x="15" y="1"/>
                  </a:lnTo>
                  <a:lnTo>
                    <a:pt x="18" y="0"/>
                  </a:lnTo>
                  <a:lnTo>
                    <a:pt x="23" y="0"/>
                  </a:lnTo>
                  <a:lnTo>
                    <a:pt x="83" y="0"/>
                  </a:lnTo>
                  <a:lnTo>
                    <a:pt x="83" y="0"/>
                  </a:lnTo>
                  <a:lnTo>
                    <a:pt x="88" y="0"/>
                  </a:lnTo>
                  <a:lnTo>
                    <a:pt x="93" y="1"/>
                  </a:lnTo>
                  <a:lnTo>
                    <a:pt x="96" y="3"/>
                  </a:lnTo>
                  <a:lnTo>
                    <a:pt x="100" y="6"/>
                  </a:lnTo>
                  <a:lnTo>
                    <a:pt x="104" y="9"/>
                  </a:lnTo>
                  <a:lnTo>
                    <a:pt x="105" y="13"/>
                  </a:lnTo>
                  <a:lnTo>
                    <a:pt x="106" y="18"/>
                  </a:lnTo>
                  <a:lnTo>
                    <a:pt x="107" y="22"/>
                  </a:lnTo>
                  <a:lnTo>
                    <a:pt x="107" y="22"/>
                  </a:lnTo>
                  <a:lnTo>
                    <a:pt x="107" y="22"/>
                  </a:lnTo>
                  <a:lnTo>
                    <a:pt x="106" y="27"/>
                  </a:lnTo>
                  <a:lnTo>
                    <a:pt x="105" y="31"/>
                  </a:lnTo>
                  <a:lnTo>
                    <a:pt x="104" y="35"/>
                  </a:lnTo>
                  <a:lnTo>
                    <a:pt x="100" y="39"/>
                  </a:lnTo>
                  <a:lnTo>
                    <a:pt x="96" y="41"/>
                  </a:lnTo>
                  <a:lnTo>
                    <a:pt x="93" y="44"/>
                  </a:lnTo>
                  <a:lnTo>
                    <a:pt x="88" y="45"/>
                  </a:lnTo>
                  <a:lnTo>
                    <a:pt x="83" y="45"/>
                  </a:lnTo>
                  <a:lnTo>
                    <a:pt x="23" y="45"/>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5" name="Freeform 26"/>
            <p:cNvSpPr/>
            <p:nvPr/>
          </p:nvSpPr>
          <p:spPr bwMode="auto">
            <a:xfrm>
              <a:off x="3623869" y="5826106"/>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39 h 46"/>
                <a:gd name="T12" fmla="*/ 4 w 107"/>
                <a:gd name="T13" fmla="*/ 35 h 46"/>
                <a:gd name="T14" fmla="*/ 1 w 107"/>
                <a:gd name="T15" fmla="*/ 32 h 46"/>
                <a:gd name="T16" fmla="*/ 0 w 107"/>
                <a:gd name="T17" fmla="*/ 28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0 h 46"/>
                <a:gd name="T30" fmla="*/ 7 w 107"/>
                <a:gd name="T31" fmla="*/ 7 h 46"/>
                <a:gd name="T32" fmla="*/ 10 w 107"/>
                <a:gd name="T33" fmla="*/ 4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4 h 46"/>
                <a:gd name="T50" fmla="*/ 100 w 107"/>
                <a:gd name="T51" fmla="*/ 7 h 46"/>
                <a:gd name="T52" fmla="*/ 104 w 107"/>
                <a:gd name="T53" fmla="*/ 10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8 h 46"/>
                <a:gd name="T66" fmla="*/ 105 w 107"/>
                <a:gd name="T67" fmla="*/ 32 h 46"/>
                <a:gd name="T68" fmla="*/ 104 w 107"/>
                <a:gd name="T69" fmla="*/ 35 h 46"/>
                <a:gd name="T70" fmla="*/ 100 w 107"/>
                <a:gd name="T71" fmla="*/ 39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39"/>
                  </a:lnTo>
                  <a:lnTo>
                    <a:pt x="4" y="35"/>
                  </a:lnTo>
                  <a:lnTo>
                    <a:pt x="1" y="32"/>
                  </a:lnTo>
                  <a:lnTo>
                    <a:pt x="0" y="28"/>
                  </a:lnTo>
                  <a:lnTo>
                    <a:pt x="0" y="23"/>
                  </a:lnTo>
                  <a:lnTo>
                    <a:pt x="0" y="23"/>
                  </a:lnTo>
                  <a:lnTo>
                    <a:pt x="0" y="23"/>
                  </a:lnTo>
                  <a:lnTo>
                    <a:pt x="0" y="19"/>
                  </a:lnTo>
                  <a:lnTo>
                    <a:pt x="1" y="14"/>
                  </a:lnTo>
                  <a:lnTo>
                    <a:pt x="4" y="10"/>
                  </a:lnTo>
                  <a:lnTo>
                    <a:pt x="7" y="7"/>
                  </a:lnTo>
                  <a:lnTo>
                    <a:pt x="10" y="4"/>
                  </a:lnTo>
                  <a:lnTo>
                    <a:pt x="15" y="2"/>
                  </a:lnTo>
                  <a:lnTo>
                    <a:pt x="18" y="1"/>
                  </a:lnTo>
                  <a:lnTo>
                    <a:pt x="23" y="0"/>
                  </a:lnTo>
                  <a:lnTo>
                    <a:pt x="83" y="0"/>
                  </a:lnTo>
                  <a:lnTo>
                    <a:pt x="83" y="0"/>
                  </a:lnTo>
                  <a:lnTo>
                    <a:pt x="88" y="1"/>
                  </a:lnTo>
                  <a:lnTo>
                    <a:pt x="93" y="2"/>
                  </a:lnTo>
                  <a:lnTo>
                    <a:pt x="96" y="4"/>
                  </a:lnTo>
                  <a:lnTo>
                    <a:pt x="100" y="7"/>
                  </a:lnTo>
                  <a:lnTo>
                    <a:pt x="104" y="10"/>
                  </a:lnTo>
                  <a:lnTo>
                    <a:pt x="105" y="14"/>
                  </a:lnTo>
                  <a:lnTo>
                    <a:pt x="106" y="19"/>
                  </a:lnTo>
                  <a:lnTo>
                    <a:pt x="107" y="23"/>
                  </a:lnTo>
                  <a:lnTo>
                    <a:pt x="107" y="23"/>
                  </a:lnTo>
                  <a:lnTo>
                    <a:pt x="107" y="23"/>
                  </a:lnTo>
                  <a:lnTo>
                    <a:pt x="106" y="28"/>
                  </a:lnTo>
                  <a:lnTo>
                    <a:pt x="105" y="32"/>
                  </a:lnTo>
                  <a:lnTo>
                    <a:pt x="104" y="35"/>
                  </a:lnTo>
                  <a:lnTo>
                    <a:pt x="100" y="39"/>
                  </a:lnTo>
                  <a:lnTo>
                    <a:pt x="96" y="42"/>
                  </a:lnTo>
                  <a:lnTo>
                    <a:pt x="93" y="44"/>
                  </a:lnTo>
                  <a:lnTo>
                    <a:pt x="88" y="46"/>
                  </a:lnTo>
                  <a:lnTo>
                    <a:pt x="83" y="46"/>
                  </a:lnTo>
                  <a:lnTo>
                    <a:pt x="23"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6" name="Freeform 27"/>
            <p:cNvSpPr/>
            <p:nvPr/>
          </p:nvSpPr>
          <p:spPr bwMode="auto">
            <a:xfrm>
              <a:off x="3623869" y="5880081"/>
              <a:ext cx="55563" cy="23813"/>
            </a:xfrm>
            <a:custGeom>
              <a:avLst/>
              <a:gdLst>
                <a:gd name="T0" fmla="*/ 23 w 107"/>
                <a:gd name="T1" fmla="*/ 46 h 46"/>
                <a:gd name="T2" fmla="*/ 23 w 107"/>
                <a:gd name="T3" fmla="*/ 46 h 46"/>
                <a:gd name="T4" fmla="*/ 18 w 107"/>
                <a:gd name="T5" fmla="*/ 45 h 46"/>
                <a:gd name="T6" fmla="*/ 15 w 107"/>
                <a:gd name="T7" fmla="*/ 43 h 46"/>
                <a:gd name="T8" fmla="*/ 10 w 107"/>
                <a:gd name="T9" fmla="*/ 41 h 46"/>
                <a:gd name="T10" fmla="*/ 7 w 107"/>
                <a:gd name="T11" fmla="*/ 39 h 46"/>
                <a:gd name="T12" fmla="*/ 4 w 107"/>
                <a:gd name="T13" fmla="*/ 35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7 h 46"/>
                <a:gd name="T26" fmla="*/ 1 w 107"/>
                <a:gd name="T27" fmla="*/ 14 h 46"/>
                <a:gd name="T28" fmla="*/ 4 w 107"/>
                <a:gd name="T29" fmla="*/ 9 h 46"/>
                <a:gd name="T30" fmla="*/ 7 w 107"/>
                <a:gd name="T31" fmla="*/ 7 h 46"/>
                <a:gd name="T32" fmla="*/ 10 w 107"/>
                <a:gd name="T33" fmla="*/ 3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3 h 46"/>
                <a:gd name="T50" fmla="*/ 100 w 107"/>
                <a:gd name="T51" fmla="*/ 7 h 46"/>
                <a:gd name="T52" fmla="*/ 104 w 107"/>
                <a:gd name="T53" fmla="*/ 9 h 46"/>
                <a:gd name="T54" fmla="*/ 105 w 107"/>
                <a:gd name="T55" fmla="*/ 14 h 46"/>
                <a:gd name="T56" fmla="*/ 106 w 107"/>
                <a:gd name="T57" fmla="*/ 17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5 h 46"/>
                <a:gd name="T70" fmla="*/ 100 w 107"/>
                <a:gd name="T71" fmla="*/ 39 h 46"/>
                <a:gd name="T72" fmla="*/ 96 w 107"/>
                <a:gd name="T73" fmla="*/ 41 h 46"/>
                <a:gd name="T74" fmla="*/ 93 w 107"/>
                <a:gd name="T75" fmla="*/ 43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3"/>
                  </a:lnTo>
                  <a:lnTo>
                    <a:pt x="10" y="41"/>
                  </a:lnTo>
                  <a:lnTo>
                    <a:pt x="7" y="39"/>
                  </a:lnTo>
                  <a:lnTo>
                    <a:pt x="4" y="35"/>
                  </a:lnTo>
                  <a:lnTo>
                    <a:pt x="1" y="32"/>
                  </a:lnTo>
                  <a:lnTo>
                    <a:pt x="0" y="27"/>
                  </a:lnTo>
                  <a:lnTo>
                    <a:pt x="0" y="22"/>
                  </a:lnTo>
                  <a:lnTo>
                    <a:pt x="0" y="22"/>
                  </a:lnTo>
                  <a:lnTo>
                    <a:pt x="0" y="22"/>
                  </a:lnTo>
                  <a:lnTo>
                    <a:pt x="0" y="17"/>
                  </a:lnTo>
                  <a:lnTo>
                    <a:pt x="1" y="14"/>
                  </a:lnTo>
                  <a:lnTo>
                    <a:pt x="4" y="9"/>
                  </a:lnTo>
                  <a:lnTo>
                    <a:pt x="7" y="7"/>
                  </a:lnTo>
                  <a:lnTo>
                    <a:pt x="10" y="3"/>
                  </a:lnTo>
                  <a:lnTo>
                    <a:pt x="15" y="1"/>
                  </a:lnTo>
                  <a:lnTo>
                    <a:pt x="18" y="0"/>
                  </a:lnTo>
                  <a:lnTo>
                    <a:pt x="23" y="0"/>
                  </a:lnTo>
                  <a:lnTo>
                    <a:pt x="83" y="0"/>
                  </a:lnTo>
                  <a:lnTo>
                    <a:pt x="83" y="0"/>
                  </a:lnTo>
                  <a:lnTo>
                    <a:pt x="88" y="0"/>
                  </a:lnTo>
                  <a:lnTo>
                    <a:pt x="93" y="1"/>
                  </a:lnTo>
                  <a:lnTo>
                    <a:pt x="96" y="3"/>
                  </a:lnTo>
                  <a:lnTo>
                    <a:pt x="100" y="7"/>
                  </a:lnTo>
                  <a:lnTo>
                    <a:pt x="104" y="9"/>
                  </a:lnTo>
                  <a:lnTo>
                    <a:pt x="105" y="14"/>
                  </a:lnTo>
                  <a:lnTo>
                    <a:pt x="106" y="17"/>
                  </a:lnTo>
                  <a:lnTo>
                    <a:pt x="107" y="22"/>
                  </a:lnTo>
                  <a:lnTo>
                    <a:pt x="107" y="22"/>
                  </a:lnTo>
                  <a:lnTo>
                    <a:pt x="107" y="22"/>
                  </a:lnTo>
                  <a:lnTo>
                    <a:pt x="106" y="27"/>
                  </a:lnTo>
                  <a:lnTo>
                    <a:pt x="105" y="32"/>
                  </a:lnTo>
                  <a:lnTo>
                    <a:pt x="104" y="35"/>
                  </a:lnTo>
                  <a:lnTo>
                    <a:pt x="100" y="39"/>
                  </a:lnTo>
                  <a:lnTo>
                    <a:pt x="96" y="41"/>
                  </a:lnTo>
                  <a:lnTo>
                    <a:pt x="93" y="43"/>
                  </a:lnTo>
                  <a:lnTo>
                    <a:pt x="88" y="45"/>
                  </a:lnTo>
                  <a:lnTo>
                    <a:pt x="83" y="46"/>
                  </a:lnTo>
                  <a:lnTo>
                    <a:pt x="23"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7" name="Freeform 28"/>
            <p:cNvSpPr/>
            <p:nvPr/>
          </p:nvSpPr>
          <p:spPr bwMode="auto">
            <a:xfrm>
              <a:off x="3623869" y="5932469"/>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40 h 46"/>
                <a:gd name="T12" fmla="*/ 4 w 107"/>
                <a:gd name="T13" fmla="*/ 36 h 46"/>
                <a:gd name="T14" fmla="*/ 1 w 107"/>
                <a:gd name="T15" fmla="*/ 33 h 46"/>
                <a:gd name="T16" fmla="*/ 0 w 107"/>
                <a:gd name="T17" fmla="*/ 28 h 46"/>
                <a:gd name="T18" fmla="*/ 0 w 107"/>
                <a:gd name="T19" fmla="*/ 23 h 46"/>
                <a:gd name="T20" fmla="*/ 0 w 107"/>
                <a:gd name="T21" fmla="*/ 23 h 46"/>
                <a:gd name="T22" fmla="*/ 0 w 107"/>
                <a:gd name="T23" fmla="*/ 23 h 46"/>
                <a:gd name="T24" fmla="*/ 0 w 107"/>
                <a:gd name="T25" fmla="*/ 18 h 46"/>
                <a:gd name="T26" fmla="*/ 1 w 107"/>
                <a:gd name="T27" fmla="*/ 15 h 46"/>
                <a:gd name="T28" fmla="*/ 4 w 107"/>
                <a:gd name="T29" fmla="*/ 10 h 46"/>
                <a:gd name="T30" fmla="*/ 7 w 107"/>
                <a:gd name="T31" fmla="*/ 6 h 46"/>
                <a:gd name="T32" fmla="*/ 10 w 107"/>
                <a:gd name="T33" fmla="*/ 4 h 46"/>
                <a:gd name="T34" fmla="*/ 15 w 107"/>
                <a:gd name="T35" fmla="*/ 2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2 h 46"/>
                <a:gd name="T48" fmla="*/ 96 w 107"/>
                <a:gd name="T49" fmla="*/ 4 h 46"/>
                <a:gd name="T50" fmla="*/ 100 w 107"/>
                <a:gd name="T51" fmla="*/ 6 h 46"/>
                <a:gd name="T52" fmla="*/ 104 w 107"/>
                <a:gd name="T53" fmla="*/ 10 h 46"/>
                <a:gd name="T54" fmla="*/ 105 w 107"/>
                <a:gd name="T55" fmla="*/ 15 h 46"/>
                <a:gd name="T56" fmla="*/ 106 w 107"/>
                <a:gd name="T57" fmla="*/ 18 h 46"/>
                <a:gd name="T58" fmla="*/ 107 w 107"/>
                <a:gd name="T59" fmla="*/ 23 h 46"/>
                <a:gd name="T60" fmla="*/ 107 w 107"/>
                <a:gd name="T61" fmla="*/ 23 h 46"/>
                <a:gd name="T62" fmla="*/ 107 w 107"/>
                <a:gd name="T63" fmla="*/ 23 h 46"/>
                <a:gd name="T64" fmla="*/ 106 w 107"/>
                <a:gd name="T65" fmla="*/ 28 h 46"/>
                <a:gd name="T66" fmla="*/ 105 w 107"/>
                <a:gd name="T67" fmla="*/ 33 h 46"/>
                <a:gd name="T68" fmla="*/ 104 w 107"/>
                <a:gd name="T69" fmla="*/ 36 h 46"/>
                <a:gd name="T70" fmla="*/ 100 w 107"/>
                <a:gd name="T71" fmla="*/ 40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40"/>
                  </a:lnTo>
                  <a:lnTo>
                    <a:pt x="4" y="36"/>
                  </a:lnTo>
                  <a:lnTo>
                    <a:pt x="1" y="33"/>
                  </a:lnTo>
                  <a:lnTo>
                    <a:pt x="0" y="28"/>
                  </a:lnTo>
                  <a:lnTo>
                    <a:pt x="0" y="23"/>
                  </a:lnTo>
                  <a:lnTo>
                    <a:pt x="0" y="23"/>
                  </a:lnTo>
                  <a:lnTo>
                    <a:pt x="0" y="23"/>
                  </a:lnTo>
                  <a:lnTo>
                    <a:pt x="0" y="18"/>
                  </a:lnTo>
                  <a:lnTo>
                    <a:pt x="1" y="15"/>
                  </a:lnTo>
                  <a:lnTo>
                    <a:pt x="4" y="10"/>
                  </a:lnTo>
                  <a:lnTo>
                    <a:pt x="7" y="6"/>
                  </a:lnTo>
                  <a:lnTo>
                    <a:pt x="10" y="4"/>
                  </a:lnTo>
                  <a:lnTo>
                    <a:pt x="15" y="2"/>
                  </a:lnTo>
                  <a:lnTo>
                    <a:pt x="18" y="0"/>
                  </a:lnTo>
                  <a:lnTo>
                    <a:pt x="23" y="0"/>
                  </a:lnTo>
                  <a:lnTo>
                    <a:pt x="83" y="0"/>
                  </a:lnTo>
                  <a:lnTo>
                    <a:pt x="83" y="0"/>
                  </a:lnTo>
                  <a:lnTo>
                    <a:pt x="88" y="0"/>
                  </a:lnTo>
                  <a:lnTo>
                    <a:pt x="93" y="2"/>
                  </a:lnTo>
                  <a:lnTo>
                    <a:pt x="96" y="4"/>
                  </a:lnTo>
                  <a:lnTo>
                    <a:pt x="100" y="6"/>
                  </a:lnTo>
                  <a:lnTo>
                    <a:pt x="104" y="10"/>
                  </a:lnTo>
                  <a:lnTo>
                    <a:pt x="105" y="15"/>
                  </a:lnTo>
                  <a:lnTo>
                    <a:pt x="106" y="18"/>
                  </a:lnTo>
                  <a:lnTo>
                    <a:pt x="107" y="23"/>
                  </a:lnTo>
                  <a:lnTo>
                    <a:pt x="107" y="23"/>
                  </a:lnTo>
                  <a:lnTo>
                    <a:pt x="107" y="23"/>
                  </a:lnTo>
                  <a:lnTo>
                    <a:pt x="106" y="28"/>
                  </a:lnTo>
                  <a:lnTo>
                    <a:pt x="105" y="33"/>
                  </a:lnTo>
                  <a:lnTo>
                    <a:pt x="104" y="36"/>
                  </a:lnTo>
                  <a:lnTo>
                    <a:pt x="100" y="40"/>
                  </a:lnTo>
                  <a:lnTo>
                    <a:pt x="96" y="42"/>
                  </a:lnTo>
                  <a:lnTo>
                    <a:pt x="93" y="44"/>
                  </a:lnTo>
                  <a:lnTo>
                    <a:pt x="88" y="46"/>
                  </a:lnTo>
                  <a:lnTo>
                    <a:pt x="83" y="46"/>
                  </a:lnTo>
                  <a:lnTo>
                    <a:pt x="23"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8" name="Freeform 29"/>
            <p:cNvSpPr/>
            <p:nvPr/>
          </p:nvSpPr>
          <p:spPr bwMode="auto">
            <a:xfrm>
              <a:off x="3623869" y="5986444"/>
              <a:ext cx="55563" cy="23813"/>
            </a:xfrm>
            <a:custGeom>
              <a:avLst/>
              <a:gdLst>
                <a:gd name="T0" fmla="*/ 23 w 107"/>
                <a:gd name="T1" fmla="*/ 47 h 47"/>
                <a:gd name="T2" fmla="*/ 23 w 107"/>
                <a:gd name="T3" fmla="*/ 47 h 47"/>
                <a:gd name="T4" fmla="*/ 18 w 107"/>
                <a:gd name="T5" fmla="*/ 47 h 47"/>
                <a:gd name="T6" fmla="*/ 15 w 107"/>
                <a:gd name="T7" fmla="*/ 45 h 47"/>
                <a:gd name="T8" fmla="*/ 10 w 107"/>
                <a:gd name="T9" fmla="*/ 43 h 47"/>
                <a:gd name="T10" fmla="*/ 7 w 107"/>
                <a:gd name="T11" fmla="*/ 39 h 47"/>
                <a:gd name="T12" fmla="*/ 4 w 107"/>
                <a:gd name="T13" fmla="*/ 37 h 47"/>
                <a:gd name="T14" fmla="*/ 1 w 107"/>
                <a:gd name="T15" fmla="*/ 32 h 47"/>
                <a:gd name="T16" fmla="*/ 0 w 107"/>
                <a:gd name="T17" fmla="*/ 29 h 47"/>
                <a:gd name="T18" fmla="*/ 0 w 107"/>
                <a:gd name="T19" fmla="*/ 24 h 47"/>
                <a:gd name="T20" fmla="*/ 0 w 107"/>
                <a:gd name="T21" fmla="*/ 24 h 47"/>
                <a:gd name="T22" fmla="*/ 0 w 107"/>
                <a:gd name="T23" fmla="*/ 24 h 47"/>
                <a:gd name="T24" fmla="*/ 0 w 107"/>
                <a:gd name="T25" fmla="*/ 19 h 47"/>
                <a:gd name="T26" fmla="*/ 1 w 107"/>
                <a:gd name="T27" fmla="*/ 14 h 47"/>
                <a:gd name="T28" fmla="*/ 4 w 107"/>
                <a:gd name="T29" fmla="*/ 11 h 47"/>
                <a:gd name="T30" fmla="*/ 7 w 107"/>
                <a:gd name="T31" fmla="*/ 7 h 47"/>
                <a:gd name="T32" fmla="*/ 10 w 107"/>
                <a:gd name="T33" fmla="*/ 5 h 47"/>
                <a:gd name="T34" fmla="*/ 15 w 107"/>
                <a:gd name="T35" fmla="*/ 3 h 47"/>
                <a:gd name="T36" fmla="*/ 18 w 107"/>
                <a:gd name="T37" fmla="*/ 1 h 47"/>
                <a:gd name="T38" fmla="*/ 23 w 107"/>
                <a:gd name="T39" fmla="*/ 0 h 47"/>
                <a:gd name="T40" fmla="*/ 83 w 107"/>
                <a:gd name="T41" fmla="*/ 0 h 47"/>
                <a:gd name="T42" fmla="*/ 83 w 107"/>
                <a:gd name="T43" fmla="*/ 0 h 47"/>
                <a:gd name="T44" fmla="*/ 88 w 107"/>
                <a:gd name="T45" fmla="*/ 1 h 47"/>
                <a:gd name="T46" fmla="*/ 93 w 107"/>
                <a:gd name="T47" fmla="*/ 3 h 47"/>
                <a:gd name="T48" fmla="*/ 96 w 107"/>
                <a:gd name="T49" fmla="*/ 5 h 47"/>
                <a:gd name="T50" fmla="*/ 100 w 107"/>
                <a:gd name="T51" fmla="*/ 7 h 47"/>
                <a:gd name="T52" fmla="*/ 104 w 107"/>
                <a:gd name="T53" fmla="*/ 11 h 47"/>
                <a:gd name="T54" fmla="*/ 105 w 107"/>
                <a:gd name="T55" fmla="*/ 14 h 47"/>
                <a:gd name="T56" fmla="*/ 106 w 107"/>
                <a:gd name="T57" fmla="*/ 19 h 47"/>
                <a:gd name="T58" fmla="*/ 107 w 107"/>
                <a:gd name="T59" fmla="*/ 24 h 47"/>
                <a:gd name="T60" fmla="*/ 107 w 107"/>
                <a:gd name="T61" fmla="*/ 24 h 47"/>
                <a:gd name="T62" fmla="*/ 107 w 107"/>
                <a:gd name="T63" fmla="*/ 24 h 47"/>
                <a:gd name="T64" fmla="*/ 106 w 107"/>
                <a:gd name="T65" fmla="*/ 29 h 47"/>
                <a:gd name="T66" fmla="*/ 105 w 107"/>
                <a:gd name="T67" fmla="*/ 32 h 47"/>
                <a:gd name="T68" fmla="*/ 104 w 107"/>
                <a:gd name="T69" fmla="*/ 37 h 47"/>
                <a:gd name="T70" fmla="*/ 100 w 107"/>
                <a:gd name="T71" fmla="*/ 39 h 47"/>
                <a:gd name="T72" fmla="*/ 96 w 107"/>
                <a:gd name="T73" fmla="*/ 43 h 47"/>
                <a:gd name="T74" fmla="*/ 93 w 107"/>
                <a:gd name="T75" fmla="*/ 45 h 47"/>
                <a:gd name="T76" fmla="*/ 88 w 107"/>
                <a:gd name="T77" fmla="*/ 47 h 47"/>
                <a:gd name="T78" fmla="*/ 83 w 107"/>
                <a:gd name="T79" fmla="*/ 47 h 47"/>
                <a:gd name="T80" fmla="*/ 23 w 107"/>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7">
                  <a:moveTo>
                    <a:pt x="23" y="47"/>
                  </a:moveTo>
                  <a:lnTo>
                    <a:pt x="23" y="47"/>
                  </a:lnTo>
                  <a:lnTo>
                    <a:pt x="18" y="47"/>
                  </a:lnTo>
                  <a:lnTo>
                    <a:pt x="15" y="45"/>
                  </a:lnTo>
                  <a:lnTo>
                    <a:pt x="10" y="43"/>
                  </a:lnTo>
                  <a:lnTo>
                    <a:pt x="7" y="39"/>
                  </a:lnTo>
                  <a:lnTo>
                    <a:pt x="4" y="37"/>
                  </a:lnTo>
                  <a:lnTo>
                    <a:pt x="1" y="32"/>
                  </a:lnTo>
                  <a:lnTo>
                    <a:pt x="0" y="29"/>
                  </a:lnTo>
                  <a:lnTo>
                    <a:pt x="0" y="24"/>
                  </a:lnTo>
                  <a:lnTo>
                    <a:pt x="0" y="24"/>
                  </a:lnTo>
                  <a:lnTo>
                    <a:pt x="0" y="24"/>
                  </a:lnTo>
                  <a:lnTo>
                    <a:pt x="0" y="19"/>
                  </a:lnTo>
                  <a:lnTo>
                    <a:pt x="1" y="14"/>
                  </a:lnTo>
                  <a:lnTo>
                    <a:pt x="4" y="11"/>
                  </a:lnTo>
                  <a:lnTo>
                    <a:pt x="7" y="7"/>
                  </a:lnTo>
                  <a:lnTo>
                    <a:pt x="10" y="5"/>
                  </a:lnTo>
                  <a:lnTo>
                    <a:pt x="15" y="3"/>
                  </a:lnTo>
                  <a:lnTo>
                    <a:pt x="18" y="1"/>
                  </a:lnTo>
                  <a:lnTo>
                    <a:pt x="23" y="0"/>
                  </a:lnTo>
                  <a:lnTo>
                    <a:pt x="83" y="0"/>
                  </a:lnTo>
                  <a:lnTo>
                    <a:pt x="83" y="0"/>
                  </a:lnTo>
                  <a:lnTo>
                    <a:pt x="88" y="1"/>
                  </a:lnTo>
                  <a:lnTo>
                    <a:pt x="93" y="3"/>
                  </a:lnTo>
                  <a:lnTo>
                    <a:pt x="96" y="5"/>
                  </a:lnTo>
                  <a:lnTo>
                    <a:pt x="100" y="7"/>
                  </a:lnTo>
                  <a:lnTo>
                    <a:pt x="104" y="11"/>
                  </a:lnTo>
                  <a:lnTo>
                    <a:pt x="105" y="14"/>
                  </a:lnTo>
                  <a:lnTo>
                    <a:pt x="106" y="19"/>
                  </a:lnTo>
                  <a:lnTo>
                    <a:pt x="107" y="24"/>
                  </a:lnTo>
                  <a:lnTo>
                    <a:pt x="107" y="24"/>
                  </a:lnTo>
                  <a:lnTo>
                    <a:pt x="107" y="24"/>
                  </a:lnTo>
                  <a:lnTo>
                    <a:pt x="106" y="29"/>
                  </a:lnTo>
                  <a:lnTo>
                    <a:pt x="105" y="32"/>
                  </a:lnTo>
                  <a:lnTo>
                    <a:pt x="104" y="37"/>
                  </a:lnTo>
                  <a:lnTo>
                    <a:pt x="100" y="39"/>
                  </a:lnTo>
                  <a:lnTo>
                    <a:pt x="96" y="43"/>
                  </a:lnTo>
                  <a:lnTo>
                    <a:pt x="93" y="45"/>
                  </a:lnTo>
                  <a:lnTo>
                    <a:pt x="88" y="47"/>
                  </a:lnTo>
                  <a:lnTo>
                    <a:pt x="83" y="47"/>
                  </a:lnTo>
                  <a:lnTo>
                    <a:pt x="23" y="47"/>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39" name="Freeform 30"/>
            <p:cNvSpPr/>
            <p:nvPr/>
          </p:nvSpPr>
          <p:spPr bwMode="auto">
            <a:xfrm>
              <a:off x="3623869" y="6038832"/>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3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1 h 46"/>
                <a:gd name="T30" fmla="*/ 7 w 107"/>
                <a:gd name="T31" fmla="*/ 7 h 46"/>
                <a:gd name="T32" fmla="*/ 10 w 107"/>
                <a:gd name="T33" fmla="*/ 4 h 46"/>
                <a:gd name="T34" fmla="*/ 15 w 107"/>
                <a:gd name="T35" fmla="*/ 3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3 h 46"/>
                <a:gd name="T48" fmla="*/ 96 w 107"/>
                <a:gd name="T49" fmla="*/ 4 h 46"/>
                <a:gd name="T50" fmla="*/ 100 w 107"/>
                <a:gd name="T51" fmla="*/ 7 h 46"/>
                <a:gd name="T52" fmla="*/ 104 w 107"/>
                <a:gd name="T53" fmla="*/ 11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3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3"/>
                  </a:lnTo>
                  <a:lnTo>
                    <a:pt x="7" y="39"/>
                  </a:lnTo>
                  <a:lnTo>
                    <a:pt x="4" y="36"/>
                  </a:lnTo>
                  <a:lnTo>
                    <a:pt x="1" y="32"/>
                  </a:lnTo>
                  <a:lnTo>
                    <a:pt x="0" y="27"/>
                  </a:lnTo>
                  <a:lnTo>
                    <a:pt x="0" y="23"/>
                  </a:lnTo>
                  <a:lnTo>
                    <a:pt x="0" y="23"/>
                  </a:lnTo>
                  <a:lnTo>
                    <a:pt x="0" y="23"/>
                  </a:lnTo>
                  <a:lnTo>
                    <a:pt x="0" y="19"/>
                  </a:lnTo>
                  <a:lnTo>
                    <a:pt x="1" y="14"/>
                  </a:lnTo>
                  <a:lnTo>
                    <a:pt x="4" y="11"/>
                  </a:lnTo>
                  <a:lnTo>
                    <a:pt x="7" y="7"/>
                  </a:lnTo>
                  <a:lnTo>
                    <a:pt x="10" y="4"/>
                  </a:lnTo>
                  <a:lnTo>
                    <a:pt x="15" y="3"/>
                  </a:lnTo>
                  <a:lnTo>
                    <a:pt x="18" y="0"/>
                  </a:lnTo>
                  <a:lnTo>
                    <a:pt x="23" y="0"/>
                  </a:lnTo>
                  <a:lnTo>
                    <a:pt x="83" y="0"/>
                  </a:lnTo>
                  <a:lnTo>
                    <a:pt x="83" y="0"/>
                  </a:lnTo>
                  <a:lnTo>
                    <a:pt x="88" y="0"/>
                  </a:lnTo>
                  <a:lnTo>
                    <a:pt x="93" y="3"/>
                  </a:lnTo>
                  <a:lnTo>
                    <a:pt x="96" y="4"/>
                  </a:lnTo>
                  <a:lnTo>
                    <a:pt x="100" y="7"/>
                  </a:lnTo>
                  <a:lnTo>
                    <a:pt x="104" y="11"/>
                  </a:lnTo>
                  <a:lnTo>
                    <a:pt x="105" y="14"/>
                  </a:lnTo>
                  <a:lnTo>
                    <a:pt x="106" y="19"/>
                  </a:lnTo>
                  <a:lnTo>
                    <a:pt x="107" y="23"/>
                  </a:lnTo>
                  <a:lnTo>
                    <a:pt x="107" y="23"/>
                  </a:lnTo>
                  <a:lnTo>
                    <a:pt x="107" y="23"/>
                  </a:lnTo>
                  <a:lnTo>
                    <a:pt x="106" y="27"/>
                  </a:lnTo>
                  <a:lnTo>
                    <a:pt x="105" y="32"/>
                  </a:lnTo>
                  <a:lnTo>
                    <a:pt x="104" y="36"/>
                  </a:lnTo>
                  <a:lnTo>
                    <a:pt x="100" y="39"/>
                  </a:lnTo>
                  <a:lnTo>
                    <a:pt x="96" y="43"/>
                  </a:lnTo>
                  <a:lnTo>
                    <a:pt x="93" y="44"/>
                  </a:lnTo>
                  <a:lnTo>
                    <a:pt x="88" y="45"/>
                  </a:lnTo>
                  <a:lnTo>
                    <a:pt x="83" y="46"/>
                  </a:lnTo>
                  <a:lnTo>
                    <a:pt x="23"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0" name="Freeform 31"/>
            <p:cNvSpPr/>
            <p:nvPr/>
          </p:nvSpPr>
          <p:spPr bwMode="auto">
            <a:xfrm>
              <a:off x="3623869" y="6092807"/>
              <a:ext cx="55563" cy="23813"/>
            </a:xfrm>
            <a:custGeom>
              <a:avLst/>
              <a:gdLst>
                <a:gd name="T0" fmla="*/ 23 w 107"/>
                <a:gd name="T1" fmla="*/ 46 h 46"/>
                <a:gd name="T2" fmla="*/ 23 w 107"/>
                <a:gd name="T3" fmla="*/ 46 h 46"/>
                <a:gd name="T4" fmla="*/ 18 w 107"/>
                <a:gd name="T5" fmla="*/ 45 h 46"/>
                <a:gd name="T6" fmla="*/ 15 w 107"/>
                <a:gd name="T7" fmla="*/ 44 h 46"/>
                <a:gd name="T8" fmla="*/ 10 w 107"/>
                <a:gd name="T9" fmla="*/ 42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8 h 46"/>
                <a:gd name="T26" fmla="*/ 1 w 107"/>
                <a:gd name="T27" fmla="*/ 14 h 46"/>
                <a:gd name="T28" fmla="*/ 4 w 107"/>
                <a:gd name="T29" fmla="*/ 10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10 h 46"/>
                <a:gd name="T54" fmla="*/ 105 w 107"/>
                <a:gd name="T55" fmla="*/ 14 h 46"/>
                <a:gd name="T56" fmla="*/ 106 w 107"/>
                <a:gd name="T57" fmla="*/ 18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2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2"/>
                  </a:lnTo>
                  <a:lnTo>
                    <a:pt x="7" y="39"/>
                  </a:lnTo>
                  <a:lnTo>
                    <a:pt x="4" y="36"/>
                  </a:lnTo>
                  <a:lnTo>
                    <a:pt x="1" y="32"/>
                  </a:lnTo>
                  <a:lnTo>
                    <a:pt x="0" y="27"/>
                  </a:lnTo>
                  <a:lnTo>
                    <a:pt x="0" y="23"/>
                  </a:lnTo>
                  <a:lnTo>
                    <a:pt x="0" y="23"/>
                  </a:lnTo>
                  <a:lnTo>
                    <a:pt x="0" y="23"/>
                  </a:lnTo>
                  <a:lnTo>
                    <a:pt x="0" y="18"/>
                  </a:lnTo>
                  <a:lnTo>
                    <a:pt x="1" y="14"/>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4"/>
                  </a:lnTo>
                  <a:lnTo>
                    <a:pt x="106" y="18"/>
                  </a:lnTo>
                  <a:lnTo>
                    <a:pt x="107" y="23"/>
                  </a:lnTo>
                  <a:lnTo>
                    <a:pt x="107" y="23"/>
                  </a:lnTo>
                  <a:lnTo>
                    <a:pt x="107" y="23"/>
                  </a:lnTo>
                  <a:lnTo>
                    <a:pt x="106" y="27"/>
                  </a:lnTo>
                  <a:lnTo>
                    <a:pt x="105" y="32"/>
                  </a:lnTo>
                  <a:lnTo>
                    <a:pt x="104" y="36"/>
                  </a:lnTo>
                  <a:lnTo>
                    <a:pt x="100" y="39"/>
                  </a:lnTo>
                  <a:lnTo>
                    <a:pt x="96" y="42"/>
                  </a:lnTo>
                  <a:lnTo>
                    <a:pt x="93" y="44"/>
                  </a:lnTo>
                  <a:lnTo>
                    <a:pt x="88" y="45"/>
                  </a:lnTo>
                  <a:lnTo>
                    <a:pt x="83" y="46"/>
                  </a:lnTo>
                  <a:lnTo>
                    <a:pt x="23"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1" name="Freeform 32"/>
            <p:cNvSpPr/>
            <p:nvPr/>
          </p:nvSpPr>
          <p:spPr bwMode="auto">
            <a:xfrm>
              <a:off x="3623869" y="6146782"/>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2 h 45"/>
                <a:gd name="T10" fmla="*/ 7 w 107"/>
                <a:gd name="T11" fmla="*/ 39 h 45"/>
                <a:gd name="T12" fmla="*/ 4 w 107"/>
                <a:gd name="T13" fmla="*/ 36 h 45"/>
                <a:gd name="T14" fmla="*/ 1 w 107"/>
                <a:gd name="T15" fmla="*/ 31 h 45"/>
                <a:gd name="T16" fmla="*/ 0 w 107"/>
                <a:gd name="T17" fmla="*/ 27 h 45"/>
                <a:gd name="T18" fmla="*/ 0 w 107"/>
                <a:gd name="T19" fmla="*/ 23 h 45"/>
                <a:gd name="T20" fmla="*/ 0 w 107"/>
                <a:gd name="T21" fmla="*/ 23 h 45"/>
                <a:gd name="T22" fmla="*/ 0 w 107"/>
                <a:gd name="T23" fmla="*/ 23 h 45"/>
                <a:gd name="T24" fmla="*/ 0 w 107"/>
                <a:gd name="T25" fmla="*/ 18 h 45"/>
                <a:gd name="T26" fmla="*/ 1 w 107"/>
                <a:gd name="T27" fmla="*/ 13 h 45"/>
                <a:gd name="T28" fmla="*/ 4 w 107"/>
                <a:gd name="T29" fmla="*/ 10 h 45"/>
                <a:gd name="T30" fmla="*/ 7 w 107"/>
                <a:gd name="T31" fmla="*/ 6 h 45"/>
                <a:gd name="T32" fmla="*/ 10 w 107"/>
                <a:gd name="T33" fmla="*/ 4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4 h 45"/>
                <a:gd name="T50" fmla="*/ 100 w 107"/>
                <a:gd name="T51" fmla="*/ 6 h 45"/>
                <a:gd name="T52" fmla="*/ 104 w 107"/>
                <a:gd name="T53" fmla="*/ 10 h 45"/>
                <a:gd name="T54" fmla="*/ 105 w 107"/>
                <a:gd name="T55" fmla="*/ 13 h 45"/>
                <a:gd name="T56" fmla="*/ 106 w 107"/>
                <a:gd name="T57" fmla="*/ 18 h 45"/>
                <a:gd name="T58" fmla="*/ 107 w 107"/>
                <a:gd name="T59" fmla="*/ 23 h 45"/>
                <a:gd name="T60" fmla="*/ 107 w 107"/>
                <a:gd name="T61" fmla="*/ 23 h 45"/>
                <a:gd name="T62" fmla="*/ 107 w 107"/>
                <a:gd name="T63" fmla="*/ 23 h 45"/>
                <a:gd name="T64" fmla="*/ 106 w 107"/>
                <a:gd name="T65" fmla="*/ 27 h 45"/>
                <a:gd name="T66" fmla="*/ 105 w 107"/>
                <a:gd name="T67" fmla="*/ 31 h 45"/>
                <a:gd name="T68" fmla="*/ 104 w 107"/>
                <a:gd name="T69" fmla="*/ 36 h 45"/>
                <a:gd name="T70" fmla="*/ 100 w 107"/>
                <a:gd name="T71" fmla="*/ 39 h 45"/>
                <a:gd name="T72" fmla="*/ 96 w 107"/>
                <a:gd name="T73" fmla="*/ 42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2"/>
                  </a:lnTo>
                  <a:lnTo>
                    <a:pt x="7" y="39"/>
                  </a:lnTo>
                  <a:lnTo>
                    <a:pt x="4" y="36"/>
                  </a:lnTo>
                  <a:lnTo>
                    <a:pt x="1" y="31"/>
                  </a:lnTo>
                  <a:lnTo>
                    <a:pt x="0" y="27"/>
                  </a:lnTo>
                  <a:lnTo>
                    <a:pt x="0" y="23"/>
                  </a:lnTo>
                  <a:lnTo>
                    <a:pt x="0" y="23"/>
                  </a:lnTo>
                  <a:lnTo>
                    <a:pt x="0" y="23"/>
                  </a:lnTo>
                  <a:lnTo>
                    <a:pt x="0" y="18"/>
                  </a:lnTo>
                  <a:lnTo>
                    <a:pt x="1" y="13"/>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3"/>
                  </a:lnTo>
                  <a:lnTo>
                    <a:pt x="106" y="18"/>
                  </a:lnTo>
                  <a:lnTo>
                    <a:pt x="107" y="23"/>
                  </a:lnTo>
                  <a:lnTo>
                    <a:pt x="107" y="23"/>
                  </a:lnTo>
                  <a:lnTo>
                    <a:pt x="107" y="23"/>
                  </a:lnTo>
                  <a:lnTo>
                    <a:pt x="106" y="27"/>
                  </a:lnTo>
                  <a:lnTo>
                    <a:pt x="105" y="31"/>
                  </a:lnTo>
                  <a:lnTo>
                    <a:pt x="104" y="36"/>
                  </a:lnTo>
                  <a:lnTo>
                    <a:pt x="100" y="39"/>
                  </a:lnTo>
                  <a:lnTo>
                    <a:pt x="96" y="42"/>
                  </a:lnTo>
                  <a:lnTo>
                    <a:pt x="93" y="44"/>
                  </a:lnTo>
                  <a:lnTo>
                    <a:pt x="88" y="45"/>
                  </a:lnTo>
                  <a:lnTo>
                    <a:pt x="83" y="45"/>
                  </a:lnTo>
                  <a:lnTo>
                    <a:pt x="23" y="45"/>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2" name="Freeform 33"/>
            <p:cNvSpPr/>
            <p:nvPr/>
          </p:nvSpPr>
          <p:spPr bwMode="auto">
            <a:xfrm>
              <a:off x="3623869" y="6199169"/>
              <a:ext cx="55563" cy="23813"/>
            </a:xfrm>
            <a:custGeom>
              <a:avLst/>
              <a:gdLst>
                <a:gd name="T0" fmla="*/ 23 w 107"/>
                <a:gd name="T1" fmla="*/ 46 h 46"/>
                <a:gd name="T2" fmla="*/ 23 w 107"/>
                <a:gd name="T3" fmla="*/ 46 h 46"/>
                <a:gd name="T4" fmla="*/ 18 w 107"/>
                <a:gd name="T5" fmla="*/ 46 h 46"/>
                <a:gd name="T6" fmla="*/ 15 w 107"/>
                <a:gd name="T7" fmla="*/ 44 h 46"/>
                <a:gd name="T8" fmla="*/ 10 w 107"/>
                <a:gd name="T9" fmla="*/ 43 h 46"/>
                <a:gd name="T10" fmla="*/ 7 w 107"/>
                <a:gd name="T11" fmla="*/ 39 h 46"/>
                <a:gd name="T12" fmla="*/ 4 w 107"/>
                <a:gd name="T13" fmla="*/ 35 h 46"/>
                <a:gd name="T14" fmla="*/ 1 w 107"/>
                <a:gd name="T15" fmla="*/ 32 h 46"/>
                <a:gd name="T16" fmla="*/ 0 w 107"/>
                <a:gd name="T17" fmla="*/ 28 h 46"/>
                <a:gd name="T18" fmla="*/ 0 w 107"/>
                <a:gd name="T19" fmla="*/ 24 h 46"/>
                <a:gd name="T20" fmla="*/ 0 w 107"/>
                <a:gd name="T21" fmla="*/ 24 h 46"/>
                <a:gd name="T22" fmla="*/ 0 w 107"/>
                <a:gd name="T23" fmla="*/ 24 h 46"/>
                <a:gd name="T24" fmla="*/ 0 w 107"/>
                <a:gd name="T25" fmla="*/ 19 h 46"/>
                <a:gd name="T26" fmla="*/ 1 w 107"/>
                <a:gd name="T27" fmla="*/ 14 h 46"/>
                <a:gd name="T28" fmla="*/ 4 w 107"/>
                <a:gd name="T29" fmla="*/ 10 h 46"/>
                <a:gd name="T30" fmla="*/ 7 w 107"/>
                <a:gd name="T31" fmla="*/ 7 h 46"/>
                <a:gd name="T32" fmla="*/ 10 w 107"/>
                <a:gd name="T33" fmla="*/ 5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5 h 46"/>
                <a:gd name="T50" fmla="*/ 100 w 107"/>
                <a:gd name="T51" fmla="*/ 7 h 46"/>
                <a:gd name="T52" fmla="*/ 104 w 107"/>
                <a:gd name="T53" fmla="*/ 10 h 46"/>
                <a:gd name="T54" fmla="*/ 105 w 107"/>
                <a:gd name="T55" fmla="*/ 14 h 46"/>
                <a:gd name="T56" fmla="*/ 106 w 107"/>
                <a:gd name="T57" fmla="*/ 19 h 46"/>
                <a:gd name="T58" fmla="*/ 107 w 107"/>
                <a:gd name="T59" fmla="*/ 24 h 46"/>
                <a:gd name="T60" fmla="*/ 107 w 107"/>
                <a:gd name="T61" fmla="*/ 24 h 46"/>
                <a:gd name="T62" fmla="*/ 107 w 107"/>
                <a:gd name="T63" fmla="*/ 24 h 46"/>
                <a:gd name="T64" fmla="*/ 106 w 107"/>
                <a:gd name="T65" fmla="*/ 28 h 46"/>
                <a:gd name="T66" fmla="*/ 105 w 107"/>
                <a:gd name="T67" fmla="*/ 32 h 46"/>
                <a:gd name="T68" fmla="*/ 104 w 107"/>
                <a:gd name="T69" fmla="*/ 35 h 46"/>
                <a:gd name="T70" fmla="*/ 100 w 107"/>
                <a:gd name="T71" fmla="*/ 39 h 46"/>
                <a:gd name="T72" fmla="*/ 96 w 107"/>
                <a:gd name="T73" fmla="*/ 43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3"/>
                  </a:lnTo>
                  <a:lnTo>
                    <a:pt x="7" y="39"/>
                  </a:lnTo>
                  <a:lnTo>
                    <a:pt x="4" y="35"/>
                  </a:lnTo>
                  <a:lnTo>
                    <a:pt x="1" y="32"/>
                  </a:lnTo>
                  <a:lnTo>
                    <a:pt x="0" y="28"/>
                  </a:lnTo>
                  <a:lnTo>
                    <a:pt x="0" y="24"/>
                  </a:lnTo>
                  <a:lnTo>
                    <a:pt x="0" y="24"/>
                  </a:lnTo>
                  <a:lnTo>
                    <a:pt x="0" y="24"/>
                  </a:lnTo>
                  <a:lnTo>
                    <a:pt x="0" y="19"/>
                  </a:lnTo>
                  <a:lnTo>
                    <a:pt x="1" y="14"/>
                  </a:lnTo>
                  <a:lnTo>
                    <a:pt x="4" y="10"/>
                  </a:lnTo>
                  <a:lnTo>
                    <a:pt x="7" y="7"/>
                  </a:lnTo>
                  <a:lnTo>
                    <a:pt x="10" y="5"/>
                  </a:lnTo>
                  <a:lnTo>
                    <a:pt x="15" y="2"/>
                  </a:lnTo>
                  <a:lnTo>
                    <a:pt x="18" y="1"/>
                  </a:lnTo>
                  <a:lnTo>
                    <a:pt x="23" y="0"/>
                  </a:lnTo>
                  <a:lnTo>
                    <a:pt x="83" y="0"/>
                  </a:lnTo>
                  <a:lnTo>
                    <a:pt x="83" y="0"/>
                  </a:lnTo>
                  <a:lnTo>
                    <a:pt x="88" y="1"/>
                  </a:lnTo>
                  <a:lnTo>
                    <a:pt x="93" y="2"/>
                  </a:lnTo>
                  <a:lnTo>
                    <a:pt x="96" y="5"/>
                  </a:lnTo>
                  <a:lnTo>
                    <a:pt x="100" y="7"/>
                  </a:lnTo>
                  <a:lnTo>
                    <a:pt x="104" y="10"/>
                  </a:lnTo>
                  <a:lnTo>
                    <a:pt x="105" y="14"/>
                  </a:lnTo>
                  <a:lnTo>
                    <a:pt x="106" y="19"/>
                  </a:lnTo>
                  <a:lnTo>
                    <a:pt x="107" y="24"/>
                  </a:lnTo>
                  <a:lnTo>
                    <a:pt x="107" y="24"/>
                  </a:lnTo>
                  <a:lnTo>
                    <a:pt x="107" y="24"/>
                  </a:lnTo>
                  <a:lnTo>
                    <a:pt x="106" y="28"/>
                  </a:lnTo>
                  <a:lnTo>
                    <a:pt x="105" y="32"/>
                  </a:lnTo>
                  <a:lnTo>
                    <a:pt x="104" y="35"/>
                  </a:lnTo>
                  <a:lnTo>
                    <a:pt x="100" y="39"/>
                  </a:lnTo>
                  <a:lnTo>
                    <a:pt x="96" y="43"/>
                  </a:lnTo>
                  <a:lnTo>
                    <a:pt x="93" y="44"/>
                  </a:lnTo>
                  <a:lnTo>
                    <a:pt x="88" y="46"/>
                  </a:lnTo>
                  <a:lnTo>
                    <a:pt x="83" y="46"/>
                  </a:lnTo>
                  <a:lnTo>
                    <a:pt x="23" y="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3" name="Rectangle 52"/>
            <p:cNvSpPr>
              <a:spLocks noChangeArrowheads="1"/>
            </p:cNvSpPr>
            <p:nvPr/>
          </p:nvSpPr>
          <p:spPr bwMode="auto">
            <a:xfrm>
              <a:off x="3434956" y="5537181"/>
              <a:ext cx="41275" cy="111125"/>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4" name="Freeform 53"/>
            <p:cNvSpPr>
              <a:spLocks noEditPoints="1"/>
            </p:cNvSpPr>
            <p:nvPr/>
          </p:nvSpPr>
          <p:spPr bwMode="auto">
            <a:xfrm>
              <a:off x="3420669" y="5524481"/>
              <a:ext cx="68263" cy="136525"/>
            </a:xfrm>
            <a:custGeom>
              <a:avLst/>
              <a:gdLst>
                <a:gd name="T0" fmla="*/ 105 w 129"/>
                <a:gd name="T1" fmla="*/ 259 h 259"/>
                <a:gd name="T2" fmla="*/ 25 w 129"/>
                <a:gd name="T3" fmla="*/ 259 h 259"/>
                <a:gd name="T4" fmla="*/ 25 w 129"/>
                <a:gd name="T5" fmla="*/ 259 h 259"/>
                <a:gd name="T6" fmla="*/ 19 w 129"/>
                <a:gd name="T7" fmla="*/ 259 h 259"/>
                <a:gd name="T8" fmla="*/ 14 w 129"/>
                <a:gd name="T9" fmla="*/ 258 h 259"/>
                <a:gd name="T10" fmla="*/ 11 w 129"/>
                <a:gd name="T11" fmla="*/ 256 h 259"/>
                <a:gd name="T12" fmla="*/ 7 w 129"/>
                <a:gd name="T13" fmla="*/ 252 h 259"/>
                <a:gd name="T14" fmla="*/ 4 w 129"/>
                <a:gd name="T15" fmla="*/ 249 h 259"/>
                <a:gd name="T16" fmla="*/ 1 w 129"/>
                <a:gd name="T17" fmla="*/ 244 h 259"/>
                <a:gd name="T18" fmla="*/ 0 w 129"/>
                <a:gd name="T19" fmla="*/ 240 h 259"/>
                <a:gd name="T20" fmla="*/ 0 w 129"/>
                <a:gd name="T21" fmla="*/ 234 h 259"/>
                <a:gd name="T22" fmla="*/ 0 w 129"/>
                <a:gd name="T23" fmla="*/ 25 h 259"/>
                <a:gd name="T24" fmla="*/ 0 w 129"/>
                <a:gd name="T25" fmla="*/ 25 h 259"/>
                <a:gd name="T26" fmla="*/ 0 w 129"/>
                <a:gd name="T27" fmla="*/ 21 h 259"/>
                <a:gd name="T28" fmla="*/ 1 w 129"/>
                <a:gd name="T29" fmla="*/ 16 h 259"/>
                <a:gd name="T30" fmla="*/ 4 w 129"/>
                <a:gd name="T31" fmla="*/ 11 h 259"/>
                <a:gd name="T32" fmla="*/ 7 w 129"/>
                <a:gd name="T33" fmla="*/ 8 h 259"/>
                <a:gd name="T34" fmla="*/ 11 w 129"/>
                <a:gd name="T35" fmla="*/ 5 h 259"/>
                <a:gd name="T36" fmla="*/ 14 w 129"/>
                <a:gd name="T37" fmla="*/ 3 h 259"/>
                <a:gd name="T38" fmla="*/ 19 w 129"/>
                <a:gd name="T39" fmla="*/ 0 h 259"/>
                <a:gd name="T40" fmla="*/ 25 w 129"/>
                <a:gd name="T41" fmla="*/ 0 h 259"/>
                <a:gd name="T42" fmla="*/ 105 w 129"/>
                <a:gd name="T43" fmla="*/ 0 h 259"/>
                <a:gd name="T44" fmla="*/ 105 w 129"/>
                <a:gd name="T45" fmla="*/ 0 h 259"/>
                <a:gd name="T46" fmla="*/ 109 w 129"/>
                <a:gd name="T47" fmla="*/ 0 h 259"/>
                <a:gd name="T48" fmla="*/ 114 w 129"/>
                <a:gd name="T49" fmla="*/ 3 h 259"/>
                <a:gd name="T50" fmla="*/ 119 w 129"/>
                <a:gd name="T51" fmla="*/ 5 h 259"/>
                <a:gd name="T52" fmla="*/ 122 w 129"/>
                <a:gd name="T53" fmla="*/ 8 h 259"/>
                <a:gd name="T54" fmla="*/ 126 w 129"/>
                <a:gd name="T55" fmla="*/ 11 h 259"/>
                <a:gd name="T56" fmla="*/ 128 w 129"/>
                <a:gd name="T57" fmla="*/ 16 h 259"/>
                <a:gd name="T58" fmla="*/ 129 w 129"/>
                <a:gd name="T59" fmla="*/ 21 h 259"/>
                <a:gd name="T60" fmla="*/ 129 w 129"/>
                <a:gd name="T61" fmla="*/ 25 h 259"/>
                <a:gd name="T62" fmla="*/ 129 w 129"/>
                <a:gd name="T63" fmla="*/ 234 h 259"/>
                <a:gd name="T64" fmla="*/ 129 w 129"/>
                <a:gd name="T65" fmla="*/ 234 h 259"/>
                <a:gd name="T66" fmla="*/ 129 w 129"/>
                <a:gd name="T67" fmla="*/ 240 h 259"/>
                <a:gd name="T68" fmla="*/ 128 w 129"/>
                <a:gd name="T69" fmla="*/ 244 h 259"/>
                <a:gd name="T70" fmla="*/ 126 w 129"/>
                <a:gd name="T71" fmla="*/ 249 h 259"/>
                <a:gd name="T72" fmla="*/ 122 w 129"/>
                <a:gd name="T73" fmla="*/ 252 h 259"/>
                <a:gd name="T74" fmla="*/ 119 w 129"/>
                <a:gd name="T75" fmla="*/ 256 h 259"/>
                <a:gd name="T76" fmla="*/ 114 w 129"/>
                <a:gd name="T77" fmla="*/ 258 h 259"/>
                <a:gd name="T78" fmla="*/ 109 w 129"/>
                <a:gd name="T79" fmla="*/ 259 h 259"/>
                <a:gd name="T80" fmla="*/ 105 w 129"/>
                <a:gd name="T81" fmla="*/ 259 h 259"/>
                <a:gd name="T82" fmla="*/ 105 w 129"/>
                <a:gd name="T83" fmla="*/ 259 h 259"/>
                <a:gd name="T84" fmla="*/ 50 w 129"/>
                <a:gd name="T85" fmla="*/ 209 h 259"/>
                <a:gd name="T86" fmla="*/ 80 w 129"/>
                <a:gd name="T87" fmla="*/ 209 h 259"/>
                <a:gd name="T88" fmla="*/ 80 w 129"/>
                <a:gd name="T89" fmla="*/ 50 h 259"/>
                <a:gd name="T90" fmla="*/ 50 w 129"/>
                <a:gd name="T91" fmla="*/ 50 h 259"/>
                <a:gd name="T92" fmla="*/ 50 w 129"/>
                <a:gd name="T93" fmla="*/ 2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 h="259">
                  <a:moveTo>
                    <a:pt x="105" y="259"/>
                  </a:moveTo>
                  <a:lnTo>
                    <a:pt x="25" y="259"/>
                  </a:lnTo>
                  <a:lnTo>
                    <a:pt x="25" y="259"/>
                  </a:lnTo>
                  <a:lnTo>
                    <a:pt x="19" y="259"/>
                  </a:lnTo>
                  <a:lnTo>
                    <a:pt x="14" y="258"/>
                  </a:lnTo>
                  <a:lnTo>
                    <a:pt x="11" y="256"/>
                  </a:lnTo>
                  <a:lnTo>
                    <a:pt x="7" y="252"/>
                  </a:lnTo>
                  <a:lnTo>
                    <a:pt x="4" y="249"/>
                  </a:lnTo>
                  <a:lnTo>
                    <a:pt x="1" y="244"/>
                  </a:lnTo>
                  <a:lnTo>
                    <a:pt x="0" y="240"/>
                  </a:lnTo>
                  <a:lnTo>
                    <a:pt x="0" y="234"/>
                  </a:lnTo>
                  <a:lnTo>
                    <a:pt x="0" y="25"/>
                  </a:lnTo>
                  <a:lnTo>
                    <a:pt x="0" y="25"/>
                  </a:lnTo>
                  <a:lnTo>
                    <a:pt x="0" y="21"/>
                  </a:lnTo>
                  <a:lnTo>
                    <a:pt x="1" y="16"/>
                  </a:lnTo>
                  <a:lnTo>
                    <a:pt x="4" y="11"/>
                  </a:lnTo>
                  <a:lnTo>
                    <a:pt x="7" y="8"/>
                  </a:lnTo>
                  <a:lnTo>
                    <a:pt x="11" y="5"/>
                  </a:lnTo>
                  <a:lnTo>
                    <a:pt x="14" y="3"/>
                  </a:lnTo>
                  <a:lnTo>
                    <a:pt x="19" y="0"/>
                  </a:lnTo>
                  <a:lnTo>
                    <a:pt x="25" y="0"/>
                  </a:lnTo>
                  <a:lnTo>
                    <a:pt x="105" y="0"/>
                  </a:lnTo>
                  <a:lnTo>
                    <a:pt x="105" y="0"/>
                  </a:lnTo>
                  <a:lnTo>
                    <a:pt x="109" y="0"/>
                  </a:lnTo>
                  <a:lnTo>
                    <a:pt x="114" y="3"/>
                  </a:lnTo>
                  <a:lnTo>
                    <a:pt x="119" y="5"/>
                  </a:lnTo>
                  <a:lnTo>
                    <a:pt x="122" y="8"/>
                  </a:lnTo>
                  <a:lnTo>
                    <a:pt x="126" y="11"/>
                  </a:lnTo>
                  <a:lnTo>
                    <a:pt x="128" y="16"/>
                  </a:lnTo>
                  <a:lnTo>
                    <a:pt x="129" y="21"/>
                  </a:lnTo>
                  <a:lnTo>
                    <a:pt x="129" y="25"/>
                  </a:lnTo>
                  <a:lnTo>
                    <a:pt x="129" y="234"/>
                  </a:lnTo>
                  <a:lnTo>
                    <a:pt x="129" y="234"/>
                  </a:lnTo>
                  <a:lnTo>
                    <a:pt x="129" y="240"/>
                  </a:lnTo>
                  <a:lnTo>
                    <a:pt x="128" y="244"/>
                  </a:lnTo>
                  <a:lnTo>
                    <a:pt x="126" y="249"/>
                  </a:lnTo>
                  <a:lnTo>
                    <a:pt x="122" y="252"/>
                  </a:lnTo>
                  <a:lnTo>
                    <a:pt x="119" y="256"/>
                  </a:lnTo>
                  <a:lnTo>
                    <a:pt x="114" y="258"/>
                  </a:lnTo>
                  <a:lnTo>
                    <a:pt x="109" y="259"/>
                  </a:lnTo>
                  <a:lnTo>
                    <a:pt x="105" y="259"/>
                  </a:lnTo>
                  <a:lnTo>
                    <a:pt x="105" y="259"/>
                  </a:lnTo>
                  <a:close/>
                  <a:moveTo>
                    <a:pt x="50" y="209"/>
                  </a:moveTo>
                  <a:lnTo>
                    <a:pt x="80" y="209"/>
                  </a:lnTo>
                  <a:lnTo>
                    <a:pt x="80" y="50"/>
                  </a:lnTo>
                  <a:lnTo>
                    <a:pt x="50" y="50"/>
                  </a:lnTo>
                  <a:lnTo>
                    <a:pt x="50" y="209"/>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5" name="Freeform 54"/>
            <p:cNvSpPr/>
            <p:nvPr/>
          </p:nvSpPr>
          <p:spPr bwMode="auto">
            <a:xfrm>
              <a:off x="3331769" y="5673706"/>
              <a:ext cx="122238" cy="314325"/>
            </a:xfrm>
            <a:custGeom>
              <a:avLst/>
              <a:gdLst>
                <a:gd name="T0" fmla="*/ 79 w 232"/>
                <a:gd name="T1" fmla="*/ 593 h 593"/>
                <a:gd name="T2" fmla="*/ 0 w 232"/>
                <a:gd name="T3" fmla="*/ 571 h 593"/>
                <a:gd name="T4" fmla="*/ 154 w 232"/>
                <a:gd name="T5" fmla="*/ 0 h 593"/>
                <a:gd name="T6" fmla="*/ 232 w 232"/>
                <a:gd name="T7" fmla="*/ 21 h 593"/>
                <a:gd name="T8" fmla="*/ 79 w 232"/>
                <a:gd name="T9" fmla="*/ 593 h 593"/>
              </a:gdLst>
              <a:ahLst/>
              <a:cxnLst>
                <a:cxn ang="0">
                  <a:pos x="T0" y="T1"/>
                </a:cxn>
                <a:cxn ang="0">
                  <a:pos x="T2" y="T3"/>
                </a:cxn>
                <a:cxn ang="0">
                  <a:pos x="T4" y="T5"/>
                </a:cxn>
                <a:cxn ang="0">
                  <a:pos x="T6" y="T7"/>
                </a:cxn>
                <a:cxn ang="0">
                  <a:pos x="T8" y="T9"/>
                </a:cxn>
              </a:cxnLst>
              <a:rect l="0" t="0" r="r" b="b"/>
              <a:pathLst>
                <a:path w="232" h="593">
                  <a:moveTo>
                    <a:pt x="79" y="593"/>
                  </a:moveTo>
                  <a:lnTo>
                    <a:pt x="0" y="571"/>
                  </a:lnTo>
                  <a:lnTo>
                    <a:pt x="154" y="0"/>
                  </a:lnTo>
                  <a:lnTo>
                    <a:pt x="232" y="21"/>
                  </a:lnTo>
                  <a:lnTo>
                    <a:pt x="79" y="593"/>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6" name="Freeform 55"/>
            <p:cNvSpPr>
              <a:spLocks noEditPoints="1"/>
            </p:cNvSpPr>
            <p:nvPr/>
          </p:nvSpPr>
          <p:spPr bwMode="auto">
            <a:xfrm>
              <a:off x="3319066" y="5661008"/>
              <a:ext cx="149225" cy="339725"/>
            </a:xfrm>
            <a:custGeom>
              <a:avLst/>
              <a:gdLst>
                <a:gd name="T0" fmla="*/ 103 w 281"/>
                <a:gd name="T1" fmla="*/ 643 h 643"/>
                <a:gd name="T2" fmla="*/ 103 w 281"/>
                <a:gd name="T3" fmla="*/ 643 h 643"/>
                <a:gd name="T4" fmla="*/ 97 w 281"/>
                <a:gd name="T5" fmla="*/ 641 h 643"/>
                <a:gd name="T6" fmla="*/ 19 w 281"/>
                <a:gd name="T7" fmla="*/ 620 h 643"/>
                <a:gd name="T8" fmla="*/ 19 w 281"/>
                <a:gd name="T9" fmla="*/ 620 h 643"/>
                <a:gd name="T10" fmla="*/ 14 w 281"/>
                <a:gd name="T11" fmla="*/ 619 h 643"/>
                <a:gd name="T12" fmla="*/ 9 w 281"/>
                <a:gd name="T13" fmla="*/ 616 h 643"/>
                <a:gd name="T14" fmla="*/ 5 w 281"/>
                <a:gd name="T15" fmla="*/ 613 h 643"/>
                <a:gd name="T16" fmla="*/ 3 w 281"/>
                <a:gd name="T17" fmla="*/ 608 h 643"/>
                <a:gd name="T18" fmla="*/ 1 w 281"/>
                <a:gd name="T19" fmla="*/ 605 h 643"/>
                <a:gd name="T20" fmla="*/ 0 w 281"/>
                <a:gd name="T21" fmla="*/ 600 h 643"/>
                <a:gd name="T22" fmla="*/ 0 w 281"/>
                <a:gd name="T23" fmla="*/ 595 h 643"/>
                <a:gd name="T24" fmla="*/ 1 w 281"/>
                <a:gd name="T25" fmla="*/ 590 h 643"/>
                <a:gd name="T26" fmla="*/ 154 w 281"/>
                <a:gd name="T27" fmla="*/ 19 h 643"/>
                <a:gd name="T28" fmla="*/ 154 w 281"/>
                <a:gd name="T29" fmla="*/ 19 h 643"/>
                <a:gd name="T30" fmla="*/ 155 w 281"/>
                <a:gd name="T31" fmla="*/ 14 h 643"/>
                <a:gd name="T32" fmla="*/ 157 w 281"/>
                <a:gd name="T33" fmla="*/ 11 h 643"/>
                <a:gd name="T34" fmla="*/ 161 w 281"/>
                <a:gd name="T35" fmla="*/ 7 h 643"/>
                <a:gd name="T36" fmla="*/ 165 w 281"/>
                <a:gd name="T37" fmla="*/ 4 h 643"/>
                <a:gd name="T38" fmla="*/ 165 w 281"/>
                <a:gd name="T39" fmla="*/ 4 h 643"/>
                <a:gd name="T40" fmla="*/ 169 w 281"/>
                <a:gd name="T41" fmla="*/ 1 h 643"/>
                <a:gd name="T42" fmla="*/ 174 w 281"/>
                <a:gd name="T43" fmla="*/ 1 h 643"/>
                <a:gd name="T44" fmla="*/ 179 w 281"/>
                <a:gd name="T45" fmla="*/ 0 h 643"/>
                <a:gd name="T46" fmla="*/ 184 w 281"/>
                <a:gd name="T47" fmla="*/ 1 h 643"/>
                <a:gd name="T48" fmla="*/ 262 w 281"/>
                <a:gd name="T49" fmla="*/ 23 h 643"/>
                <a:gd name="T50" fmla="*/ 262 w 281"/>
                <a:gd name="T51" fmla="*/ 23 h 643"/>
                <a:gd name="T52" fmla="*/ 267 w 281"/>
                <a:gd name="T53" fmla="*/ 24 h 643"/>
                <a:gd name="T54" fmla="*/ 271 w 281"/>
                <a:gd name="T55" fmla="*/ 26 h 643"/>
                <a:gd name="T56" fmla="*/ 275 w 281"/>
                <a:gd name="T57" fmla="*/ 30 h 643"/>
                <a:gd name="T58" fmla="*/ 277 w 281"/>
                <a:gd name="T59" fmla="*/ 35 h 643"/>
                <a:gd name="T60" fmla="*/ 280 w 281"/>
                <a:gd name="T61" fmla="*/ 38 h 643"/>
                <a:gd name="T62" fmla="*/ 281 w 281"/>
                <a:gd name="T63" fmla="*/ 43 h 643"/>
                <a:gd name="T64" fmla="*/ 281 w 281"/>
                <a:gd name="T65" fmla="*/ 48 h 643"/>
                <a:gd name="T66" fmla="*/ 280 w 281"/>
                <a:gd name="T67" fmla="*/ 52 h 643"/>
                <a:gd name="T68" fmla="*/ 127 w 281"/>
                <a:gd name="T69" fmla="*/ 624 h 643"/>
                <a:gd name="T70" fmla="*/ 127 w 281"/>
                <a:gd name="T71" fmla="*/ 624 h 643"/>
                <a:gd name="T72" fmla="*/ 125 w 281"/>
                <a:gd name="T73" fmla="*/ 628 h 643"/>
                <a:gd name="T74" fmla="*/ 123 w 281"/>
                <a:gd name="T75" fmla="*/ 632 h 643"/>
                <a:gd name="T76" fmla="*/ 119 w 281"/>
                <a:gd name="T77" fmla="*/ 635 h 643"/>
                <a:gd name="T78" fmla="*/ 116 w 281"/>
                <a:gd name="T79" fmla="*/ 639 h 643"/>
                <a:gd name="T80" fmla="*/ 116 w 281"/>
                <a:gd name="T81" fmla="*/ 639 h 643"/>
                <a:gd name="T82" fmla="*/ 110 w 281"/>
                <a:gd name="T83" fmla="*/ 641 h 643"/>
                <a:gd name="T84" fmla="*/ 103 w 281"/>
                <a:gd name="T85" fmla="*/ 643 h 643"/>
                <a:gd name="T86" fmla="*/ 103 w 281"/>
                <a:gd name="T87" fmla="*/ 643 h 643"/>
                <a:gd name="T88" fmla="*/ 55 w 281"/>
                <a:gd name="T89" fmla="*/ 578 h 643"/>
                <a:gd name="T90" fmla="*/ 85 w 281"/>
                <a:gd name="T91" fmla="*/ 587 h 643"/>
                <a:gd name="T92" fmla="*/ 225 w 281"/>
                <a:gd name="T93" fmla="*/ 64 h 643"/>
                <a:gd name="T94" fmla="*/ 195 w 281"/>
                <a:gd name="T95" fmla="*/ 56 h 643"/>
                <a:gd name="T96" fmla="*/ 55 w 281"/>
                <a:gd name="T97" fmla="*/ 57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03" y="643"/>
                  </a:moveTo>
                  <a:lnTo>
                    <a:pt x="103" y="643"/>
                  </a:lnTo>
                  <a:lnTo>
                    <a:pt x="97" y="641"/>
                  </a:lnTo>
                  <a:lnTo>
                    <a:pt x="19" y="620"/>
                  </a:lnTo>
                  <a:lnTo>
                    <a:pt x="19" y="620"/>
                  </a:lnTo>
                  <a:lnTo>
                    <a:pt x="14" y="619"/>
                  </a:lnTo>
                  <a:lnTo>
                    <a:pt x="9" y="616"/>
                  </a:lnTo>
                  <a:lnTo>
                    <a:pt x="5" y="613"/>
                  </a:lnTo>
                  <a:lnTo>
                    <a:pt x="3" y="608"/>
                  </a:lnTo>
                  <a:lnTo>
                    <a:pt x="1" y="605"/>
                  </a:lnTo>
                  <a:lnTo>
                    <a:pt x="0" y="600"/>
                  </a:lnTo>
                  <a:lnTo>
                    <a:pt x="0" y="595"/>
                  </a:lnTo>
                  <a:lnTo>
                    <a:pt x="1" y="590"/>
                  </a:lnTo>
                  <a:lnTo>
                    <a:pt x="154" y="19"/>
                  </a:lnTo>
                  <a:lnTo>
                    <a:pt x="154" y="19"/>
                  </a:lnTo>
                  <a:lnTo>
                    <a:pt x="155" y="14"/>
                  </a:lnTo>
                  <a:lnTo>
                    <a:pt x="157" y="11"/>
                  </a:lnTo>
                  <a:lnTo>
                    <a:pt x="161" y="7"/>
                  </a:lnTo>
                  <a:lnTo>
                    <a:pt x="165" y="4"/>
                  </a:lnTo>
                  <a:lnTo>
                    <a:pt x="165" y="4"/>
                  </a:lnTo>
                  <a:lnTo>
                    <a:pt x="169" y="1"/>
                  </a:lnTo>
                  <a:lnTo>
                    <a:pt x="174" y="1"/>
                  </a:lnTo>
                  <a:lnTo>
                    <a:pt x="179" y="0"/>
                  </a:lnTo>
                  <a:lnTo>
                    <a:pt x="184" y="1"/>
                  </a:lnTo>
                  <a:lnTo>
                    <a:pt x="262" y="23"/>
                  </a:lnTo>
                  <a:lnTo>
                    <a:pt x="262" y="23"/>
                  </a:lnTo>
                  <a:lnTo>
                    <a:pt x="267" y="24"/>
                  </a:lnTo>
                  <a:lnTo>
                    <a:pt x="271" y="26"/>
                  </a:lnTo>
                  <a:lnTo>
                    <a:pt x="275" y="30"/>
                  </a:lnTo>
                  <a:lnTo>
                    <a:pt x="277" y="35"/>
                  </a:lnTo>
                  <a:lnTo>
                    <a:pt x="280" y="38"/>
                  </a:lnTo>
                  <a:lnTo>
                    <a:pt x="281" y="43"/>
                  </a:lnTo>
                  <a:lnTo>
                    <a:pt x="281" y="48"/>
                  </a:lnTo>
                  <a:lnTo>
                    <a:pt x="280" y="52"/>
                  </a:lnTo>
                  <a:lnTo>
                    <a:pt x="127" y="624"/>
                  </a:lnTo>
                  <a:lnTo>
                    <a:pt x="127" y="624"/>
                  </a:lnTo>
                  <a:lnTo>
                    <a:pt x="125" y="628"/>
                  </a:lnTo>
                  <a:lnTo>
                    <a:pt x="123" y="632"/>
                  </a:lnTo>
                  <a:lnTo>
                    <a:pt x="119" y="635"/>
                  </a:lnTo>
                  <a:lnTo>
                    <a:pt x="116" y="639"/>
                  </a:lnTo>
                  <a:lnTo>
                    <a:pt x="116" y="639"/>
                  </a:lnTo>
                  <a:lnTo>
                    <a:pt x="110" y="641"/>
                  </a:lnTo>
                  <a:lnTo>
                    <a:pt x="103" y="643"/>
                  </a:lnTo>
                  <a:lnTo>
                    <a:pt x="103" y="643"/>
                  </a:lnTo>
                  <a:close/>
                  <a:moveTo>
                    <a:pt x="55" y="578"/>
                  </a:moveTo>
                  <a:lnTo>
                    <a:pt x="85" y="587"/>
                  </a:lnTo>
                  <a:lnTo>
                    <a:pt x="225" y="64"/>
                  </a:lnTo>
                  <a:lnTo>
                    <a:pt x="195" y="56"/>
                  </a:lnTo>
                  <a:lnTo>
                    <a:pt x="55" y="578"/>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7" name="Freeform 56"/>
            <p:cNvSpPr/>
            <p:nvPr/>
          </p:nvSpPr>
          <p:spPr bwMode="auto">
            <a:xfrm>
              <a:off x="3339706" y="5981682"/>
              <a:ext cx="12700" cy="47625"/>
            </a:xfrm>
            <a:custGeom>
              <a:avLst/>
              <a:gdLst>
                <a:gd name="T0" fmla="*/ 24 w 24"/>
                <a:gd name="T1" fmla="*/ 0 h 91"/>
                <a:gd name="T2" fmla="*/ 0 w 24"/>
                <a:gd name="T3" fmla="*/ 91 h 91"/>
                <a:gd name="T4" fmla="*/ 24 w 24"/>
                <a:gd name="T5" fmla="*/ 0 h 91"/>
              </a:gdLst>
              <a:ahLst/>
              <a:cxnLst>
                <a:cxn ang="0">
                  <a:pos x="T0" y="T1"/>
                </a:cxn>
                <a:cxn ang="0">
                  <a:pos x="T2" y="T3"/>
                </a:cxn>
                <a:cxn ang="0">
                  <a:pos x="T4" y="T5"/>
                </a:cxn>
              </a:cxnLst>
              <a:rect l="0" t="0" r="r" b="b"/>
              <a:pathLst>
                <a:path w="24" h="91">
                  <a:moveTo>
                    <a:pt x="24" y="0"/>
                  </a:moveTo>
                  <a:lnTo>
                    <a:pt x="0" y="91"/>
                  </a:lnTo>
                  <a:lnTo>
                    <a:pt x="24" y="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48" name="Line 57"/>
            <p:cNvSpPr>
              <a:spLocks noChangeShapeType="1"/>
            </p:cNvSpPr>
            <p:nvPr/>
          </p:nvSpPr>
          <p:spPr bwMode="auto">
            <a:xfrm flipH="1">
              <a:off x="3339706" y="5981682"/>
              <a:ext cx="12700" cy="4762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1865"/>
            </a:p>
          </p:txBody>
        </p:sp>
        <p:sp>
          <p:nvSpPr>
            <p:cNvPr id="49" name="Freeform 58"/>
            <p:cNvSpPr/>
            <p:nvPr/>
          </p:nvSpPr>
          <p:spPr bwMode="auto">
            <a:xfrm>
              <a:off x="3327006" y="5968982"/>
              <a:ext cx="39688" cy="74613"/>
            </a:xfrm>
            <a:custGeom>
              <a:avLst/>
              <a:gdLst>
                <a:gd name="T0" fmla="*/ 25 w 74"/>
                <a:gd name="T1" fmla="*/ 141 h 141"/>
                <a:gd name="T2" fmla="*/ 25 w 74"/>
                <a:gd name="T3" fmla="*/ 141 h 141"/>
                <a:gd name="T4" fmla="*/ 18 w 74"/>
                <a:gd name="T5" fmla="*/ 140 h 141"/>
                <a:gd name="T6" fmla="*/ 18 w 74"/>
                <a:gd name="T7" fmla="*/ 140 h 141"/>
                <a:gd name="T8" fmla="*/ 13 w 74"/>
                <a:gd name="T9" fmla="*/ 138 h 141"/>
                <a:gd name="T10" fmla="*/ 9 w 74"/>
                <a:gd name="T11" fmla="*/ 135 h 141"/>
                <a:gd name="T12" fmla="*/ 6 w 74"/>
                <a:gd name="T13" fmla="*/ 132 h 141"/>
                <a:gd name="T14" fmla="*/ 2 w 74"/>
                <a:gd name="T15" fmla="*/ 128 h 141"/>
                <a:gd name="T16" fmla="*/ 1 w 74"/>
                <a:gd name="T17" fmla="*/ 123 h 141"/>
                <a:gd name="T18" fmla="*/ 0 w 74"/>
                <a:gd name="T19" fmla="*/ 119 h 141"/>
                <a:gd name="T20" fmla="*/ 0 w 74"/>
                <a:gd name="T21" fmla="*/ 114 h 141"/>
                <a:gd name="T22" fmla="*/ 0 w 74"/>
                <a:gd name="T23" fmla="*/ 109 h 141"/>
                <a:gd name="T24" fmla="*/ 25 w 74"/>
                <a:gd name="T25" fmla="*/ 18 h 141"/>
                <a:gd name="T26" fmla="*/ 25 w 74"/>
                <a:gd name="T27" fmla="*/ 18 h 141"/>
                <a:gd name="T28" fmla="*/ 26 w 74"/>
                <a:gd name="T29" fmla="*/ 13 h 141"/>
                <a:gd name="T30" fmla="*/ 30 w 74"/>
                <a:gd name="T31" fmla="*/ 9 h 141"/>
                <a:gd name="T32" fmla="*/ 32 w 74"/>
                <a:gd name="T33" fmla="*/ 6 h 141"/>
                <a:gd name="T34" fmla="*/ 37 w 74"/>
                <a:gd name="T35" fmla="*/ 4 h 141"/>
                <a:gd name="T36" fmla="*/ 40 w 74"/>
                <a:gd name="T37" fmla="*/ 1 h 141"/>
                <a:gd name="T38" fmla="*/ 45 w 74"/>
                <a:gd name="T39" fmla="*/ 0 h 141"/>
                <a:gd name="T40" fmla="*/ 50 w 74"/>
                <a:gd name="T41" fmla="*/ 0 h 141"/>
                <a:gd name="T42" fmla="*/ 56 w 74"/>
                <a:gd name="T43" fmla="*/ 1 h 141"/>
                <a:gd name="T44" fmla="*/ 56 w 74"/>
                <a:gd name="T45" fmla="*/ 1 h 141"/>
                <a:gd name="T46" fmla="*/ 61 w 74"/>
                <a:gd name="T47" fmla="*/ 2 h 141"/>
                <a:gd name="T48" fmla="*/ 64 w 74"/>
                <a:gd name="T49" fmla="*/ 5 h 141"/>
                <a:gd name="T50" fmla="*/ 68 w 74"/>
                <a:gd name="T51" fmla="*/ 8 h 141"/>
                <a:gd name="T52" fmla="*/ 70 w 74"/>
                <a:gd name="T53" fmla="*/ 12 h 141"/>
                <a:gd name="T54" fmla="*/ 72 w 74"/>
                <a:gd name="T55" fmla="*/ 17 h 141"/>
                <a:gd name="T56" fmla="*/ 74 w 74"/>
                <a:gd name="T57" fmla="*/ 21 h 141"/>
                <a:gd name="T58" fmla="*/ 74 w 74"/>
                <a:gd name="T59" fmla="*/ 26 h 141"/>
                <a:gd name="T60" fmla="*/ 72 w 74"/>
                <a:gd name="T61" fmla="*/ 31 h 141"/>
                <a:gd name="T62" fmla="*/ 49 w 74"/>
                <a:gd name="T63" fmla="*/ 122 h 141"/>
                <a:gd name="T64" fmla="*/ 49 w 74"/>
                <a:gd name="T65" fmla="*/ 122 h 141"/>
                <a:gd name="T66" fmla="*/ 47 w 74"/>
                <a:gd name="T67" fmla="*/ 126 h 141"/>
                <a:gd name="T68" fmla="*/ 45 w 74"/>
                <a:gd name="T69" fmla="*/ 129 h 141"/>
                <a:gd name="T70" fmla="*/ 39 w 74"/>
                <a:gd name="T71" fmla="*/ 135 h 141"/>
                <a:gd name="T72" fmla="*/ 32 w 74"/>
                <a:gd name="T73" fmla="*/ 139 h 141"/>
                <a:gd name="T74" fmla="*/ 25 w 74"/>
                <a:gd name="T75" fmla="*/ 141 h 141"/>
                <a:gd name="T76" fmla="*/ 25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25" y="141"/>
                  </a:moveTo>
                  <a:lnTo>
                    <a:pt x="25" y="141"/>
                  </a:lnTo>
                  <a:lnTo>
                    <a:pt x="18" y="140"/>
                  </a:lnTo>
                  <a:lnTo>
                    <a:pt x="18" y="140"/>
                  </a:lnTo>
                  <a:lnTo>
                    <a:pt x="13" y="138"/>
                  </a:lnTo>
                  <a:lnTo>
                    <a:pt x="9" y="135"/>
                  </a:lnTo>
                  <a:lnTo>
                    <a:pt x="6" y="132"/>
                  </a:lnTo>
                  <a:lnTo>
                    <a:pt x="2" y="128"/>
                  </a:lnTo>
                  <a:lnTo>
                    <a:pt x="1" y="123"/>
                  </a:lnTo>
                  <a:lnTo>
                    <a:pt x="0" y="119"/>
                  </a:lnTo>
                  <a:lnTo>
                    <a:pt x="0" y="114"/>
                  </a:lnTo>
                  <a:lnTo>
                    <a:pt x="0" y="109"/>
                  </a:lnTo>
                  <a:lnTo>
                    <a:pt x="25" y="18"/>
                  </a:lnTo>
                  <a:lnTo>
                    <a:pt x="25" y="18"/>
                  </a:lnTo>
                  <a:lnTo>
                    <a:pt x="26" y="13"/>
                  </a:lnTo>
                  <a:lnTo>
                    <a:pt x="30" y="9"/>
                  </a:lnTo>
                  <a:lnTo>
                    <a:pt x="32" y="6"/>
                  </a:lnTo>
                  <a:lnTo>
                    <a:pt x="37" y="4"/>
                  </a:lnTo>
                  <a:lnTo>
                    <a:pt x="40" y="1"/>
                  </a:lnTo>
                  <a:lnTo>
                    <a:pt x="45" y="0"/>
                  </a:lnTo>
                  <a:lnTo>
                    <a:pt x="50" y="0"/>
                  </a:lnTo>
                  <a:lnTo>
                    <a:pt x="56" y="1"/>
                  </a:lnTo>
                  <a:lnTo>
                    <a:pt x="56" y="1"/>
                  </a:lnTo>
                  <a:lnTo>
                    <a:pt x="61" y="2"/>
                  </a:lnTo>
                  <a:lnTo>
                    <a:pt x="64" y="5"/>
                  </a:lnTo>
                  <a:lnTo>
                    <a:pt x="68" y="8"/>
                  </a:lnTo>
                  <a:lnTo>
                    <a:pt x="70" y="12"/>
                  </a:lnTo>
                  <a:lnTo>
                    <a:pt x="72" y="17"/>
                  </a:lnTo>
                  <a:lnTo>
                    <a:pt x="74" y="21"/>
                  </a:lnTo>
                  <a:lnTo>
                    <a:pt x="74" y="26"/>
                  </a:lnTo>
                  <a:lnTo>
                    <a:pt x="72" y="31"/>
                  </a:lnTo>
                  <a:lnTo>
                    <a:pt x="49" y="122"/>
                  </a:lnTo>
                  <a:lnTo>
                    <a:pt x="49" y="122"/>
                  </a:lnTo>
                  <a:lnTo>
                    <a:pt x="47" y="126"/>
                  </a:lnTo>
                  <a:lnTo>
                    <a:pt x="45" y="129"/>
                  </a:lnTo>
                  <a:lnTo>
                    <a:pt x="39" y="135"/>
                  </a:lnTo>
                  <a:lnTo>
                    <a:pt x="32" y="139"/>
                  </a:lnTo>
                  <a:lnTo>
                    <a:pt x="25" y="141"/>
                  </a:lnTo>
                  <a:lnTo>
                    <a:pt x="25" y="141"/>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50" name="Freeform 59"/>
            <p:cNvSpPr/>
            <p:nvPr/>
          </p:nvSpPr>
          <p:spPr bwMode="auto">
            <a:xfrm>
              <a:off x="3454006" y="5673706"/>
              <a:ext cx="122238" cy="314325"/>
            </a:xfrm>
            <a:custGeom>
              <a:avLst/>
              <a:gdLst>
                <a:gd name="T0" fmla="*/ 153 w 231"/>
                <a:gd name="T1" fmla="*/ 593 h 593"/>
                <a:gd name="T2" fmla="*/ 231 w 231"/>
                <a:gd name="T3" fmla="*/ 571 h 593"/>
                <a:gd name="T4" fmla="*/ 78 w 231"/>
                <a:gd name="T5" fmla="*/ 0 h 593"/>
                <a:gd name="T6" fmla="*/ 0 w 231"/>
                <a:gd name="T7" fmla="*/ 21 h 593"/>
                <a:gd name="T8" fmla="*/ 153 w 231"/>
                <a:gd name="T9" fmla="*/ 593 h 593"/>
              </a:gdLst>
              <a:ahLst/>
              <a:cxnLst>
                <a:cxn ang="0">
                  <a:pos x="T0" y="T1"/>
                </a:cxn>
                <a:cxn ang="0">
                  <a:pos x="T2" y="T3"/>
                </a:cxn>
                <a:cxn ang="0">
                  <a:pos x="T4" y="T5"/>
                </a:cxn>
                <a:cxn ang="0">
                  <a:pos x="T6" y="T7"/>
                </a:cxn>
                <a:cxn ang="0">
                  <a:pos x="T8" y="T9"/>
                </a:cxn>
              </a:cxnLst>
              <a:rect l="0" t="0" r="r" b="b"/>
              <a:pathLst>
                <a:path w="231" h="593">
                  <a:moveTo>
                    <a:pt x="153" y="593"/>
                  </a:moveTo>
                  <a:lnTo>
                    <a:pt x="231" y="571"/>
                  </a:lnTo>
                  <a:lnTo>
                    <a:pt x="78" y="0"/>
                  </a:lnTo>
                  <a:lnTo>
                    <a:pt x="0" y="21"/>
                  </a:lnTo>
                  <a:lnTo>
                    <a:pt x="153" y="593"/>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51" name="Freeform 60"/>
            <p:cNvSpPr>
              <a:spLocks noEditPoints="1"/>
            </p:cNvSpPr>
            <p:nvPr/>
          </p:nvSpPr>
          <p:spPr bwMode="auto">
            <a:xfrm>
              <a:off x="3441306" y="5661006"/>
              <a:ext cx="149225" cy="339725"/>
            </a:xfrm>
            <a:custGeom>
              <a:avLst/>
              <a:gdLst>
                <a:gd name="T0" fmla="*/ 178 w 281"/>
                <a:gd name="T1" fmla="*/ 643 h 643"/>
                <a:gd name="T2" fmla="*/ 178 w 281"/>
                <a:gd name="T3" fmla="*/ 643 h 643"/>
                <a:gd name="T4" fmla="*/ 171 w 281"/>
                <a:gd name="T5" fmla="*/ 641 h 643"/>
                <a:gd name="T6" fmla="*/ 165 w 281"/>
                <a:gd name="T7" fmla="*/ 639 h 643"/>
                <a:gd name="T8" fmla="*/ 165 w 281"/>
                <a:gd name="T9" fmla="*/ 639 h 643"/>
                <a:gd name="T10" fmla="*/ 161 w 281"/>
                <a:gd name="T11" fmla="*/ 635 h 643"/>
                <a:gd name="T12" fmla="*/ 158 w 281"/>
                <a:gd name="T13" fmla="*/ 632 h 643"/>
                <a:gd name="T14" fmla="*/ 156 w 281"/>
                <a:gd name="T15" fmla="*/ 628 h 643"/>
                <a:gd name="T16" fmla="*/ 153 w 281"/>
                <a:gd name="T17" fmla="*/ 624 h 643"/>
                <a:gd name="T18" fmla="*/ 1 w 281"/>
                <a:gd name="T19" fmla="*/ 52 h 643"/>
                <a:gd name="T20" fmla="*/ 1 w 281"/>
                <a:gd name="T21" fmla="*/ 52 h 643"/>
                <a:gd name="T22" fmla="*/ 0 w 281"/>
                <a:gd name="T23" fmla="*/ 48 h 643"/>
                <a:gd name="T24" fmla="*/ 0 w 281"/>
                <a:gd name="T25" fmla="*/ 43 h 643"/>
                <a:gd name="T26" fmla="*/ 1 w 281"/>
                <a:gd name="T27" fmla="*/ 38 h 643"/>
                <a:gd name="T28" fmla="*/ 4 w 281"/>
                <a:gd name="T29" fmla="*/ 35 h 643"/>
                <a:gd name="T30" fmla="*/ 6 w 281"/>
                <a:gd name="T31" fmla="*/ 30 h 643"/>
                <a:gd name="T32" fmla="*/ 10 w 281"/>
                <a:gd name="T33" fmla="*/ 26 h 643"/>
                <a:gd name="T34" fmla="*/ 14 w 281"/>
                <a:gd name="T35" fmla="*/ 24 h 643"/>
                <a:gd name="T36" fmla="*/ 18 w 281"/>
                <a:gd name="T37" fmla="*/ 23 h 643"/>
                <a:gd name="T38" fmla="*/ 96 w 281"/>
                <a:gd name="T39" fmla="*/ 1 h 643"/>
                <a:gd name="T40" fmla="*/ 96 w 281"/>
                <a:gd name="T41" fmla="*/ 1 h 643"/>
                <a:gd name="T42" fmla="*/ 102 w 281"/>
                <a:gd name="T43" fmla="*/ 0 h 643"/>
                <a:gd name="T44" fmla="*/ 107 w 281"/>
                <a:gd name="T45" fmla="*/ 1 h 643"/>
                <a:gd name="T46" fmla="*/ 112 w 281"/>
                <a:gd name="T47" fmla="*/ 1 h 643"/>
                <a:gd name="T48" fmla="*/ 115 w 281"/>
                <a:gd name="T49" fmla="*/ 4 h 643"/>
                <a:gd name="T50" fmla="*/ 115 w 281"/>
                <a:gd name="T51" fmla="*/ 4 h 643"/>
                <a:gd name="T52" fmla="*/ 120 w 281"/>
                <a:gd name="T53" fmla="*/ 7 h 643"/>
                <a:gd name="T54" fmla="*/ 124 w 281"/>
                <a:gd name="T55" fmla="*/ 11 h 643"/>
                <a:gd name="T56" fmla="*/ 126 w 281"/>
                <a:gd name="T57" fmla="*/ 14 h 643"/>
                <a:gd name="T58" fmla="*/ 127 w 281"/>
                <a:gd name="T59" fmla="*/ 19 h 643"/>
                <a:gd name="T60" fmla="*/ 280 w 281"/>
                <a:gd name="T61" fmla="*/ 590 h 643"/>
                <a:gd name="T62" fmla="*/ 280 w 281"/>
                <a:gd name="T63" fmla="*/ 590 h 643"/>
                <a:gd name="T64" fmla="*/ 281 w 281"/>
                <a:gd name="T65" fmla="*/ 595 h 643"/>
                <a:gd name="T66" fmla="*/ 281 w 281"/>
                <a:gd name="T67" fmla="*/ 600 h 643"/>
                <a:gd name="T68" fmla="*/ 280 w 281"/>
                <a:gd name="T69" fmla="*/ 605 h 643"/>
                <a:gd name="T70" fmla="*/ 278 w 281"/>
                <a:gd name="T71" fmla="*/ 608 h 643"/>
                <a:gd name="T72" fmla="*/ 275 w 281"/>
                <a:gd name="T73" fmla="*/ 613 h 643"/>
                <a:gd name="T74" fmla="*/ 272 w 281"/>
                <a:gd name="T75" fmla="*/ 616 h 643"/>
                <a:gd name="T76" fmla="*/ 267 w 281"/>
                <a:gd name="T77" fmla="*/ 619 h 643"/>
                <a:gd name="T78" fmla="*/ 262 w 281"/>
                <a:gd name="T79" fmla="*/ 620 h 643"/>
                <a:gd name="T80" fmla="*/ 184 w 281"/>
                <a:gd name="T81" fmla="*/ 641 h 643"/>
                <a:gd name="T82" fmla="*/ 184 w 281"/>
                <a:gd name="T83" fmla="*/ 641 h 643"/>
                <a:gd name="T84" fmla="*/ 178 w 281"/>
                <a:gd name="T85" fmla="*/ 643 h 643"/>
                <a:gd name="T86" fmla="*/ 178 w 281"/>
                <a:gd name="T87" fmla="*/ 643 h 643"/>
                <a:gd name="T88" fmla="*/ 56 w 281"/>
                <a:gd name="T89" fmla="*/ 64 h 643"/>
                <a:gd name="T90" fmla="*/ 196 w 281"/>
                <a:gd name="T91" fmla="*/ 587 h 643"/>
                <a:gd name="T92" fmla="*/ 226 w 281"/>
                <a:gd name="T93" fmla="*/ 578 h 643"/>
                <a:gd name="T94" fmla="*/ 86 w 281"/>
                <a:gd name="T95" fmla="*/ 56 h 643"/>
                <a:gd name="T96" fmla="*/ 56 w 281"/>
                <a:gd name="T97" fmla="*/ 6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78" y="643"/>
                  </a:moveTo>
                  <a:lnTo>
                    <a:pt x="178" y="643"/>
                  </a:lnTo>
                  <a:lnTo>
                    <a:pt x="171" y="641"/>
                  </a:lnTo>
                  <a:lnTo>
                    <a:pt x="165" y="639"/>
                  </a:lnTo>
                  <a:lnTo>
                    <a:pt x="165" y="639"/>
                  </a:lnTo>
                  <a:lnTo>
                    <a:pt x="161" y="635"/>
                  </a:lnTo>
                  <a:lnTo>
                    <a:pt x="158" y="632"/>
                  </a:lnTo>
                  <a:lnTo>
                    <a:pt x="156" y="628"/>
                  </a:lnTo>
                  <a:lnTo>
                    <a:pt x="153" y="624"/>
                  </a:lnTo>
                  <a:lnTo>
                    <a:pt x="1" y="52"/>
                  </a:lnTo>
                  <a:lnTo>
                    <a:pt x="1" y="52"/>
                  </a:lnTo>
                  <a:lnTo>
                    <a:pt x="0" y="48"/>
                  </a:lnTo>
                  <a:lnTo>
                    <a:pt x="0" y="43"/>
                  </a:lnTo>
                  <a:lnTo>
                    <a:pt x="1" y="38"/>
                  </a:lnTo>
                  <a:lnTo>
                    <a:pt x="4" y="35"/>
                  </a:lnTo>
                  <a:lnTo>
                    <a:pt x="6" y="30"/>
                  </a:lnTo>
                  <a:lnTo>
                    <a:pt x="10" y="26"/>
                  </a:lnTo>
                  <a:lnTo>
                    <a:pt x="14" y="24"/>
                  </a:lnTo>
                  <a:lnTo>
                    <a:pt x="18" y="23"/>
                  </a:lnTo>
                  <a:lnTo>
                    <a:pt x="96" y="1"/>
                  </a:lnTo>
                  <a:lnTo>
                    <a:pt x="96" y="1"/>
                  </a:lnTo>
                  <a:lnTo>
                    <a:pt x="102" y="0"/>
                  </a:lnTo>
                  <a:lnTo>
                    <a:pt x="107" y="1"/>
                  </a:lnTo>
                  <a:lnTo>
                    <a:pt x="112" y="1"/>
                  </a:lnTo>
                  <a:lnTo>
                    <a:pt x="115" y="4"/>
                  </a:lnTo>
                  <a:lnTo>
                    <a:pt x="115" y="4"/>
                  </a:lnTo>
                  <a:lnTo>
                    <a:pt x="120" y="7"/>
                  </a:lnTo>
                  <a:lnTo>
                    <a:pt x="124" y="11"/>
                  </a:lnTo>
                  <a:lnTo>
                    <a:pt x="126" y="14"/>
                  </a:lnTo>
                  <a:lnTo>
                    <a:pt x="127" y="19"/>
                  </a:lnTo>
                  <a:lnTo>
                    <a:pt x="280" y="590"/>
                  </a:lnTo>
                  <a:lnTo>
                    <a:pt x="280" y="590"/>
                  </a:lnTo>
                  <a:lnTo>
                    <a:pt x="281" y="595"/>
                  </a:lnTo>
                  <a:lnTo>
                    <a:pt x="281" y="600"/>
                  </a:lnTo>
                  <a:lnTo>
                    <a:pt x="280" y="605"/>
                  </a:lnTo>
                  <a:lnTo>
                    <a:pt x="278" y="608"/>
                  </a:lnTo>
                  <a:lnTo>
                    <a:pt x="275" y="613"/>
                  </a:lnTo>
                  <a:lnTo>
                    <a:pt x="272" y="616"/>
                  </a:lnTo>
                  <a:lnTo>
                    <a:pt x="267" y="619"/>
                  </a:lnTo>
                  <a:lnTo>
                    <a:pt x="262" y="620"/>
                  </a:lnTo>
                  <a:lnTo>
                    <a:pt x="184" y="641"/>
                  </a:lnTo>
                  <a:lnTo>
                    <a:pt x="184" y="641"/>
                  </a:lnTo>
                  <a:lnTo>
                    <a:pt x="178" y="643"/>
                  </a:lnTo>
                  <a:lnTo>
                    <a:pt x="178" y="643"/>
                  </a:lnTo>
                  <a:close/>
                  <a:moveTo>
                    <a:pt x="56" y="64"/>
                  </a:moveTo>
                  <a:lnTo>
                    <a:pt x="196" y="587"/>
                  </a:lnTo>
                  <a:lnTo>
                    <a:pt x="226" y="578"/>
                  </a:lnTo>
                  <a:lnTo>
                    <a:pt x="86" y="56"/>
                  </a:lnTo>
                  <a:lnTo>
                    <a:pt x="56" y="64"/>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52" name="Freeform 61"/>
            <p:cNvSpPr/>
            <p:nvPr/>
          </p:nvSpPr>
          <p:spPr bwMode="auto">
            <a:xfrm>
              <a:off x="3555606" y="5981682"/>
              <a:ext cx="12700" cy="47625"/>
            </a:xfrm>
            <a:custGeom>
              <a:avLst/>
              <a:gdLst>
                <a:gd name="T0" fmla="*/ 0 w 24"/>
                <a:gd name="T1" fmla="*/ 0 h 91"/>
                <a:gd name="T2" fmla="*/ 24 w 24"/>
                <a:gd name="T3" fmla="*/ 91 h 91"/>
                <a:gd name="T4" fmla="*/ 0 w 24"/>
                <a:gd name="T5" fmla="*/ 0 h 91"/>
              </a:gdLst>
              <a:ahLst/>
              <a:cxnLst>
                <a:cxn ang="0">
                  <a:pos x="T0" y="T1"/>
                </a:cxn>
                <a:cxn ang="0">
                  <a:pos x="T2" y="T3"/>
                </a:cxn>
                <a:cxn ang="0">
                  <a:pos x="T4" y="T5"/>
                </a:cxn>
              </a:cxnLst>
              <a:rect l="0" t="0" r="r" b="b"/>
              <a:pathLst>
                <a:path w="24" h="91">
                  <a:moveTo>
                    <a:pt x="0" y="0"/>
                  </a:moveTo>
                  <a:lnTo>
                    <a:pt x="24" y="91"/>
                  </a:lnTo>
                  <a:lnTo>
                    <a:pt x="0" y="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53" name="Line 62"/>
            <p:cNvSpPr>
              <a:spLocks noChangeShapeType="1"/>
            </p:cNvSpPr>
            <p:nvPr/>
          </p:nvSpPr>
          <p:spPr bwMode="auto">
            <a:xfrm>
              <a:off x="3555606" y="5981682"/>
              <a:ext cx="12700" cy="4762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1865"/>
            </a:p>
          </p:txBody>
        </p:sp>
        <p:sp>
          <p:nvSpPr>
            <p:cNvPr id="54" name="Freeform 63"/>
            <p:cNvSpPr/>
            <p:nvPr/>
          </p:nvSpPr>
          <p:spPr bwMode="auto">
            <a:xfrm>
              <a:off x="3542906" y="5968982"/>
              <a:ext cx="39688" cy="74613"/>
            </a:xfrm>
            <a:custGeom>
              <a:avLst/>
              <a:gdLst>
                <a:gd name="T0" fmla="*/ 49 w 74"/>
                <a:gd name="T1" fmla="*/ 141 h 141"/>
                <a:gd name="T2" fmla="*/ 49 w 74"/>
                <a:gd name="T3" fmla="*/ 141 h 141"/>
                <a:gd name="T4" fmla="*/ 42 w 74"/>
                <a:gd name="T5" fmla="*/ 139 h 141"/>
                <a:gd name="T6" fmla="*/ 35 w 74"/>
                <a:gd name="T7" fmla="*/ 135 h 141"/>
                <a:gd name="T8" fmla="*/ 29 w 74"/>
                <a:gd name="T9" fmla="*/ 129 h 141"/>
                <a:gd name="T10" fmla="*/ 26 w 74"/>
                <a:gd name="T11" fmla="*/ 126 h 141"/>
                <a:gd name="T12" fmla="*/ 25 w 74"/>
                <a:gd name="T13" fmla="*/ 122 h 141"/>
                <a:gd name="T14" fmla="*/ 0 w 74"/>
                <a:gd name="T15" fmla="*/ 31 h 141"/>
                <a:gd name="T16" fmla="*/ 0 w 74"/>
                <a:gd name="T17" fmla="*/ 31 h 141"/>
                <a:gd name="T18" fmla="*/ 0 w 74"/>
                <a:gd name="T19" fmla="*/ 26 h 141"/>
                <a:gd name="T20" fmla="*/ 0 w 74"/>
                <a:gd name="T21" fmla="*/ 21 h 141"/>
                <a:gd name="T22" fmla="*/ 2 w 74"/>
                <a:gd name="T23" fmla="*/ 17 h 141"/>
                <a:gd name="T24" fmla="*/ 4 w 74"/>
                <a:gd name="T25" fmla="*/ 12 h 141"/>
                <a:gd name="T26" fmla="*/ 6 w 74"/>
                <a:gd name="T27" fmla="*/ 8 h 141"/>
                <a:gd name="T28" fmla="*/ 10 w 74"/>
                <a:gd name="T29" fmla="*/ 5 h 141"/>
                <a:gd name="T30" fmla="*/ 13 w 74"/>
                <a:gd name="T31" fmla="*/ 2 h 141"/>
                <a:gd name="T32" fmla="*/ 18 w 74"/>
                <a:gd name="T33" fmla="*/ 1 h 141"/>
                <a:gd name="T34" fmla="*/ 18 w 74"/>
                <a:gd name="T35" fmla="*/ 1 h 141"/>
                <a:gd name="T36" fmla="*/ 23 w 74"/>
                <a:gd name="T37" fmla="*/ 0 h 141"/>
                <a:gd name="T38" fmla="*/ 29 w 74"/>
                <a:gd name="T39" fmla="*/ 0 h 141"/>
                <a:gd name="T40" fmla="*/ 34 w 74"/>
                <a:gd name="T41" fmla="*/ 1 h 141"/>
                <a:gd name="T42" fmla="*/ 37 w 74"/>
                <a:gd name="T43" fmla="*/ 4 h 141"/>
                <a:gd name="T44" fmla="*/ 41 w 74"/>
                <a:gd name="T45" fmla="*/ 6 h 141"/>
                <a:gd name="T46" fmla="*/ 44 w 74"/>
                <a:gd name="T47" fmla="*/ 9 h 141"/>
                <a:gd name="T48" fmla="*/ 47 w 74"/>
                <a:gd name="T49" fmla="*/ 13 h 141"/>
                <a:gd name="T50" fmla="*/ 49 w 74"/>
                <a:gd name="T51" fmla="*/ 18 h 141"/>
                <a:gd name="T52" fmla="*/ 74 w 74"/>
                <a:gd name="T53" fmla="*/ 109 h 141"/>
                <a:gd name="T54" fmla="*/ 74 w 74"/>
                <a:gd name="T55" fmla="*/ 109 h 141"/>
                <a:gd name="T56" fmla="*/ 74 w 74"/>
                <a:gd name="T57" fmla="*/ 114 h 141"/>
                <a:gd name="T58" fmla="*/ 74 w 74"/>
                <a:gd name="T59" fmla="*/ 119 h 141"/>
                <a:gd name="T60" fmla="*/ 73 w 74"/>
                <a:gd name="T61" fmla="*/ 123 h 141"/>
                <a:gd name="T62" fmla="*/ 70 w 74"/>
                <a:gd name="T63" fmla="*/ 128 h 141"/>
                <a:gd name="T64" fmla="*/ 68 w 74"/>
                <a:gd name="T65" fmla="*/ 132 h 141"/>
                <a:gd name="T66" fmla="*/ 64 w 74"/>
                <a:gd name="T67" fmla="*/ 135 h 141"/>
                <a:gd name="T68" fmla="*/ 61 w 74"/>
                <a:gd name="T69" fmla="*/ 138 h 141"/>
                <a:gd name="T70" fmla="*/ 56 w 74"/>
                <a:gd name="T71" fmla="*/ 140 h 141"/>
                <a:gd name="T72" fmla="*/ 56 w 74"/>
                <a:gd name="T73" fmla="*/ 140 h 141"/>
                <a:gd name="T74" fmla="*/ 49 w 74"/>
                <a:gd name="T75" fmla="*/ 141 h 141"/>
                <a:gd name="T76" fmla="*/ 49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49" y="141"/>
                  </a:moveTo>
                  <a:lnTo>
                    <a:pt x="49" y="141"/>
                  </a:lnTo>
                  <a:lnTo>
                    <a:pt x="42" y="139"/>
                  </a:lnTo>
                  <a:lnTo>
                    <a:pt x="35" y="135"/>
                  </a:lnTo>
                  <a:lnTo>
                    <a:pt x="29" y="129"/>
                  </a:lnTo>
                  <a:lnTo>
                    <a:pt x="26" y="126"/>
                  </a:lnTo>
                  <a:lnTo>
                    <a:pt x="25" y="122"/>
                  </a:lnTo>
                  <a:lnTo>
                    <a:pt x="0" y="31"/>
                  </a:lnTo>
                  <a:lnTo>
                    <a:pt x="0" y="31"/>
                  </a:lnTo>
                  <a:lnTo>
                    <a:pt x="0" y="26"/>
                  </a:lnTo>
                  <a:lnTo>
                    <a:pt x="0" y="21"/>
                  </a:lnTo>
                  <a:lnTo>
                    <a:pt x="2" y="17"/>
                  </a:lnTo>
                  <a:lnTo>
                    <a:pt x="4" y="12"/>
                  </a:lnTo>
                  <a:lnTo>
                    <a:pt x="6" y="8"/>
                  </a:lnTo>
                  <a:lnTo>
                    <a:pt x="10" y="5"/>
                  </a:lnTo>
                  <a:lnTo>
                    <a:pt x="13" y="2"/>
                  </a:lnTo>
                  <a:lnTo>
                    <a:pt x="18" y="1"/>
                  </a:lnTo>
                  <a:lnTo>
                    <a:pt x="18" y="1"/>
                  </a:lnTo>
                  <a:lnTo>
                    <a:pt x="23" y="0"/>
                  </a:lnTo>
                  <a:lnTo>
                    <a:pt x="29" y="0"/>
                  </a:lnTo>
                  <a:lnTo>
                    <a:pt x="34" y="1"/>
                  </a:lnTo>
                  <a:lnTo>
                    <a:pt x="37" y="4"/>
                  </a:lnTo>
                  <a:lnTo>
                    <a:pt x="41" y="6"/>
                  </a:lnTo>
                  <a:lnTo>
                    <a:pt x="44" y="9"/>
                  </a:lnTo>
                  <a:lnTo>
                    <a:pt x="47" y="13"/>
                  </a:lnTo>
                  <a:lnTo>
                    <a:pt x="49" y="18"/>
                  </a:lnTo>
                  <a:lnTo>
                    <a:pt x="74" y="109"/>
                  </a:lnTo>
                  <a:lnTo>
                    <a:pt x="74" y="109"/>
                  </a:lnTo>
                  <a:lnTo>
                    <a:pt x="74" y="114"/>
                  </a:lnTo>
                  <a:lnTo>
                    <a:pt x="74" y="119"/>
                  </a:lnTo>
                  <a:lnTo>
                    <a:pt x="73" y="123"/>
                  </a:lnTo>
                  <a:lnTo>
                    <a:pt x="70" y="128"/>
                  </a:lnTo>
                  <a:lnTo>
                    <a:pt x="68" y="132"/>
                  </a:lnTo>
                  <a:lnTo>
                    <a:pt x="64" y="135"/>
                  </a:lnTo>
                  <a:lnTo>
                    <a:pt x="61" y="138"/>
                  </a:lnTo>
                  <a:lnTo>
                    <a:pt x="56" y="140"/>
                  </a:lnTo>
                  <a:lnTo>
                    <a:pt x="56" y="140"/>
                  </a:lnTo>
                  <a:lnTo>
                    <a:pt x="49" y="141"/>
                  </a:lnTo>
                  <a:lnTo>
                    <a:pt x="49" y="141"/>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55" name="Freeform 64"/>
            <p:cNvSpPr/>
            <p:nvPr/>
          </p:nvSpPr>
          <p:spPr bwMode="auto">
            <a:xfrm>
              <a:off x="3404794" y="5597506"/>
              <a:ext cx="100013" cy="100013"/>
            </a:xfrm>
            <a:custGeom>
              <a:avLst/>
              <a:gdLst>
                <a:gd name="T0" fmla="*/ 190 w 190"/>
                <a:gd name="T1" fmla="*/ 95 h 190"/>
                <a:gd name="T2" fmla="*/ 188 w 190"/>
                <a:gd name="T3" fmla="*/ 114 h 190"/>
                <a:gd name="T4" fmla="*/ 183 w 190"/>
                <a:gd name="T5" fmla="*/ 132 h 190"/>
                <a:gd name="T6" fmla="*/ 173 w 190"/>
                <a:gd name="T7" fmla="*/ 149 h 190"/>
                <a:gd name="T8" fmla="*/ 161 w 190"/>
                <a:gd name="T9" fmla="*/ 163 h 190"/>
                <a:gd name="T10" fmla="*/ 148 w 190"/>
                <a:gd name="T11" fmla="*/ 175 h 190"/>
                <a:gd name="T12" fmla="*/ 132 w 190"/>
                <a:gd name="T13" fmla="*/ 183 h 190"/>
                <a:gd name="T14" fmla="*/ 114 w 190"/>
                <a:gd name="T15" fmla="*/ 189 h 190"/>
                <a:gd name="T16" fmla="*/ 95 w 190"/>
                <a:gd name="T17" fmla="*/ 190 h 190"/>
                <a:gd name="T18" fmla="*/ 85 w 190"/>
                <a:gd name="T19" fmla="*/ 190 h 190"/>
                <a:gd name="T20" fmla="*/ 66 w 190"/>
                <a:gd name="T21" fmla="*/ 187 h 190"/>
                <a:gd name="T22" fmla="*/ 50 w 190"/>
                <a:gd name="T23" fmla="*/ 180 h 190"/>
                <a:gd name="T24" fmla="*/ 34 w 190"/>
                <a:gd name="T25" fmla="*/ 169 h 190"/>
                <a:gd name="T26" fmla="*/ 21 w 190"/>
                <a:gd name="T27" fmla="*/ 156 h 190"/>
                <a:gd name="T28" fmla="*/ 12 w 190"/>
                <a:gd name="T29" fmla="*/ 141 h 190"/>
                <a:gd name="T30" fmla="*/ 5 w 190"/>
                <a:gd name="T31" fmla="*/ 124 h 190"/>
                <a:gd name="T32" fmla="*/ 0 w 190"/>
                <a:gd name="T33" fmla="*/ 105 h 190"/>
                <a:gd name="T34" fmla="*/ 0 w 190"/>
                <a:gd name="T35" fmla="*/ 95 h 190"/>
                <a:gd name="T36" fmla="*/ 2 w 190"/>
                <a:gd name="T37" fmla="*/ 76 h 190"/>
                <a:gd name="T38" fmla="*/ 7 w 190"/>
                <a:gd name="T39" fmla="*/ 59 h 190"/>
                <a:gd name="T40" fmla="*/ 17 w 190"/>
                <a:gd name="T41" fmla="*/ 43 h 190"/>
                <a:gd name="T42" fmla="*/ 27 w 190"/>
                <a:gd name="T43" fmla="*/ 29 h 190"/>
                <a:gd name="T44" fmla="*/ 42 w 190"/>
                <a:gd name="T45" fmla="*/ 17 h 190"/>
                <a:gd name="T46" fmla="*/ 58 w 190"/>
                <a:gd name="T47" fmla="*/ 9 h 190"/>
                <a:gd name="T48" fmla="*/ 76 w 190"/>
                <a:gd name="T49" fmla="*/ 3 h 190"/>
                <a:gd name="T50" fmla="*/ 95 w 190"/>
                <a:gd name="T51" fmla="*/ 0 h 190"/>
                <a:gd name="T52" fmla="*/ 104 w 190"/>
                <a:gd name="T53" fmla="*/ 2 h 190"/>
                <a:gd name="T54" fmla="*/ 123 w 190"/>
                <a:gd name="T55" fmla="*/ 5 h 190"/>
                <a:gd name="T56" fmla="*/ 140 w 190"/>
                <a:gd name="T57" fmla="*/ 12 h 190"/>
                <a:gd name="T58" fmla="*/ 156 w 190"/>
                <a:gd name="T59" fmla="*/ 23 h 190"/>
                <a:gd name="T60" fmla="*/ 169 w 190"/>
                <a:gd name="T61" fmla="*/ 35 h 190"/>
                <a:gd name="T62" fmla="*/ 178 w 190"/>
                <a:gd name="T63" fmla="*/ 50 h 190"/>
                <a:gd name="T64" fmla="*/ 185 w 190"/>
                <a:gd name="T65" fmla="*/ 67 h 190"/>
                <a:gd name="T66" fmla="*/ 190 w 190"/>
                <a:gd name="T67" fmla="*/ 86 h 190"/>
                <a:gd name="T68" fmla="*/ 190 w 190"/>
                <a:gd name="T6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90">
                  <a:moveTo>
                    <a:pt x="190" y="95"/>
                  </a:moveTo>
                  <a:lnTo>
                    <a:pt x="190" y="95"/>
                  </a:lnTo>
                  <a:lnTo>
                    <a:pt x="190" y="105"/>
                  </a:lnTo>
                  <a:lnTo>
                    <a:pt x="188" y="114"/>
                  </a:lnTo>
                  <a:lnTo>
                    <a:pt x="185" y="124"/>
                  </a:lnTo>
                  <a:lnTo>
                    <a:pt x="183" y="132"/>
                  </a:lnTo>
                  <a:lnTo>
                    <a:pt x="178" y="141"/>
                  </a:lnTo>
                  <a:lnTo>
                    <a:pt x="173" y="149"/>
                  </a:lnTo>
                  <a:lnTo>
                    <a:pt x="169" y="156"/>
                  </a:lnTo>
                  <a:lnTo>
                    <a:pt x="161" y="163"/>
                  </a:lnTo>
                  <a:lnTo>
                    <a:pt x="156" y="169"/>
                  </a:lnTo>
                  <a:lnTo>
                    <a:pt x="148" y="175"/>
                  </a:lnTo>
                  <a:lnTo>
                    <a:pt x="140" y="180"/>
                  </a:lnTo>
                  <a:lnTo>
                    <a:pt x="132" y="183"/>
                  </a:lnTo>
                  <a:lnTo>
                    <a:pt x="123" y="187"/>
                  </a:lnTo>
                  <a:lnTo>
                    <a:pt x="114" y="189"/>
                  </a:lnTo>
                  <a:lnTo>
                    <a:pt x="104" y="190"/>
                  </a:lnTo>
                  <a:lnTo>
                    <a:pt x="95" y="190"/>
                  </a:lnTo>
                  <a:lnTo>
                    <a:pt x="95" y="190"/>
                  </a:lnTo>
                  <a:lnTo>
                    <a:pt x="85" y="190"/>
                  </a:lnTo>
                  <a:lnTo>
                    <a:pt x="76" y="189"/>
                  </a:lnTo>
                  <a:lnTo>
                    <a:pt x="66" y="187"/>
                  </a:lnTo>
                  <a:lnTo>
                    <a:pt x="58" y="183"/>
                  </a:lnTo>
                  <a:lnTo>
                    <a:pt x="50" y="180"/>
                  </a:lnTo>
                  <a:lnTo>
                    <a:pt x="42" y="175"/>
                  </a:lnTo>
                  <a:lnTo>
                    <a:pt x="34" y="169"/>
                  </a:lnTo>
                  <a:lnTo>
                    <a:pt x="27" y="163"/>
                  </a:lnTo>
                  <a:lnTo>
                    <a:pt x="21" y="156"/>
                  </a:lnTo>
                  <a:lnTo>
                    <a:pt x="17" y="149"/>
                  </a:lnTo>
                  <a:lnTo>
                    <a:pt x="12" y="141"/>
                  </a:lnTo>
                  <a:lnTo>
                    <a:pt x="7" y="132"/>
                  </a:lnTo>
                  <a:lnTo>
                    <a:pt x="5" y="124"/>
                  </a:lnTo>
                  <a:lnTo>
                    <a:pt x="2" y="114"/>
                  </a:lnTo>
                  <a:lnTo>
                    <a:pt x="0" y="105"/>
                  </a:lnTo>
                  <a:lnTo>
                    <a:pt x="0" y="95"/>
                  </a:lnTo>
                  <a:lnTo>
                    <a:pt x="0" y="95"/>
                  </a:lnTo>
                  <a:lnTo>
                    <a:pt x="0" y="86"/>
                  </a:lnTo>
                  <a:lnTo>
                    <a:pt x="2" y="76"/>
                  </a:lnTo>
                  <a:lnTo>
                    <a:pt x="5" y="67"/>
                  </a:lnTo>
                  <a:lnTo>
                    <a:pt x="7" y="59"/>
                  </a:lnTo>
                  <a:lnTo>
                    <a:pt x="12" y="50"/>
                  </a:lnTo>
                  <a:lnTo>
                    <a:pt x="17" y="43"/>
                  </a:lnTo>
                  <a:lnTo>
                    <a:pt x="21" y="35"/>
                  </a:lnTo>
                  <a:lnTo>
                    <a:pt x="27" y="29"/>
                  </a:lnTo>
                  <a:lnTo>
                    <a:pt x="34" y="23"/>
                  </a:lnTo>
                  <a:lnTo>
                    <a:pt x="42" y="17"/>
                  </a:lnTo>
                  <a:lnTo>
                    <a:pt x="50" y="12"/>
                  </a:lnTo>
                  <a:lnTo>
                    <a:pt x="58" y="9"/>
                  </a:lnTo>
                  <a:lnTo>
                    <a:pt x="66" y="5"/>
                  </a:lnTo>
                  <a:lnTo>
                    <a:pt x="76" y="3"/>
                  </a:lnTo>
                  <a:lnTo>
                    <a:pt x="85" y="2"/>
                  </a:lnTo>
                  <a:lnTo>
                    <a:pt x="95" y="0"/>
                  </a:lnTo>
                  <a:lnTo>
                    <a:pt x="95" y="0"/>
                  </a:lnTo>
                  <a:lnTo>
                    <a:pt x="104" y="2"/>
                  </a:lnTo>
                  <a:lnTo>
                    <a:pt x="114" y="3"/>
                  </a:lnTo>
                  <a:lnTo>
                    <a:pt x="123" y="5"/>
                  </a:lnTo>
                  <a:lnTo>
                    <a:pt x="132" y="9"/>
                  </a:lnTo>
                  <a:lnTo>
                    <a:pt x="140" y="12"/>
                  </a:lnTo>
                  <a:lnTo>
                    <a:pt x="148" y="17"/>
                  </a:lnTo>
                  <a:lnTo>
                    <a:pt x="156" y="23"/>
                  </a:lnTo>
                  <a:lnTo>
                    <a:pt x="161" y="29"/>
                  </a:lnTo>
                  <a:lnTo>
                    <a:pt x="169" y="35"/>
                  </a:lnTo>
                  <a:lnTo>
                    <a:pt x="173" y="43"/>
                  </a:lnTo>
                  <a:lnTo>
                    <a:pt x="178" y="50"/>
                  </a:lnTo>
                  <a:lnTo>
                    <a:pt x="183" y="59"/>
                  </a:lnTo>
                  <a:lnTo>
                    <a:pt x="185" y="67"/>
                  </a:lnTo>
                  <a:lnTo>
                    <a:pt x="188" y="76"/>
                  </a:lnTo>
                  <a:lnTo>
                    <a:pt x="190" y="86"/>
                  </a:lnTo>
                  <a:lnTo>
                    <a:pt x="190" y="95"/>
                  </a:lnTo>
                  <a:lnTo>
                    <a:pt x="190" y="95"/>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56" name="Freeform 65"/>
            <p:cNvSpPr>
              <a:spLocks noEditPoints="1"/>
            </p:cNvSpPr>
            <p:nvPr/>
          </p:nvSpPr>
          <p:spPr bwMode="auto">
            <a:xfrm>
              <a:off x="3390506" y="5584806"/>
              <a:ext cx="127000" cy="127000"/>
            </a:xfrm>
            <a:custGeom>
              <a:avLst/>
              <a:gdLst>
                <a:gd name="T0" fmla="*/ 120 w 240"/>
                <a:gd name="T1" fmla="*/ 240 h 240"/>
                <a:gd name="T2" fmla="*/ 96 w 240"/>
                <a:gd name="T3" fmla="*/ 238 h 240"/>
                <a:gd name="T4" fmla="*/ 74 w 240"/>
                <a:gd name="T5" fmla="*/ 231 h 240"/>
                <a:gd name="T6" fmla="*/ 52 w 240"/>
                <a:gd name="T7" fmla="*/ 220 h 240"/>
                <a:gd name="T8" fmla="*/ 36 w 240"/>
                <a:gd name="T9" fmla="*/ 206 h 240"/>
                <a:gd name="T10" fmla="*/ 20 w 240"/>
                <a:gd name="T11" fmla="*/ 188 h 240"/>
                <a:gd name="T12" fmla="*/ 10 w 240"/>
                <a:gd name="T13" fmla="*/ 168 h 240"/>
                <a:gd name="T14" fmla="*/ 2 w 240"/>
                <a:gd name="T15" fmla="*/ 145 h 240"/>
                <a:gd name="T16" fmla="*/ 0 w 240"/>
                <a:gd name="T17" fmla="*/ 120 h 240"/>
                <a:gd name="T18" fmla="*/ 0 w 240"/>
                <a:gd name="T19" fmla="*/ 109 h 240"/>
                <a:gd name="T20" fmla="*/ 5 w 240"/>
                <a:gd name="T21" fmla="*/ 85 h 240"/>
                <a:gd name="T22" fmla="*/ 14 w 240"/>
                <a:gd name="T23" fmla="*/ 63 h 240"/>
                <a:gd name="T24" fmla="*/ 27 w 240"/>
                <a:gd name="T25" fmla="*/ 44 h 240"/>
                <a:gd name="T26" fmla="*/ 44 w 240"/>
                <a:gd name="T27" fmla="*/ 28 h 240"/>
                <a:gd name="T28" fmla="*/ 63 w 240"/>
                <a:gd name="T29" fmla="*/ 15 h 240"/>
                <a:gd name="T30" fmla="*/ 84 w 240"/>
                <a:gd name="T31" fmla="*/ 6 h 240"/>
                <a:gd name="T32" fmla="*/ 108 w 240"/>
                <a:gd name="T33" fmla="*/ 2 h 240"/>
                <a:gd name="T34" fmla="*/ 120 w 240"/>
                <a:gd name="T35" fmla="*/ 0 h 240"/>
                <a:gd name="T36" fmla="*/ 144 w 240"/>
                <a:gd name="T37" fmla="*/ 3 h 240"/>
                <a:gd name="T38" fmla="*/ 166 w 240"/>
                <a:gd name="T39" fmla="*/ 10 h 240"/>
                <a:gd name="T40" fmla="*/ 186 w 240"/>
                <a:gd name="T41" fmla="*/ 22 h 240"/>
                <a:gd name="T42" fmla="*/ 204 w 240"/>
                <a:gd name="T43" fmla="*/ 36 h 240"/>
                <a:gd name="T44" fmla="*/ 220 w 240"/>
                <a:gd name="T45" fmla="*/ 54 h 240"/>
                <a:gd name="T46" fmla="*/ 230 w 240"/>
                <a:gd name="T47" fmla="*/ 74 h 240"/>
                <a:gd name="T48" fmla="*/ 237 w 240"/>
                <a:gd name="T49" fmla="*/ 97 h 240"/>
                <a:gd name="T50" fmla="*/ 240 w 240"/>
                <a:gd name="T51" fmla="*/ 120 h 240"/>
                <a:gd name="T52" fmla="*/ 239 w 240"/>
                <a:gd name="T53" fmla="*/ 133 h 240"/>
                <a:gd name="T54" fmla="*/ 234 w 240"/>
                <a:gd name="T55" fmla="*/ 156 h 240"/>
                <a:gd name="T56" fmla="*/ 226 w 240"/>
                <a:gd name="T57" fmla="*/ 177 h 240"/>
                <a:gd name="T58" fmla="*/ 213 w 240"/>
                <a:gd name="T59" fmla="*/ 196 h 240"/>
                <a:gd name="T60" fmla="*/ 196 w 240"/>
                <a:gd name="T61" fmla="*/ 213 h 240"/>
                <a:gd name="T62" fmla="*/ 177 w 240"/>
                <a:gd name="T63" fmla="*/ 226 h 240"/>
                <a:gd name="T64" fmla="*/ 156 w 240"/>
                <a:gd name="T65" fmla="*/ 236 h 240"/>
                <a:gd name="T66" fmla="*/ 132 w 240"/>
                <a:gd name="T67" fmla="*/ 240 h 240"/>
                <a:gd name="T68" fmla="*/ 120 w 240"/>
                <a:gd name="T69" fmla="*/ 240 h 240"/>
                <a:gd name="T70" fmla="*/ 120 w 240"/>
                <a:gd name="T71" fmla="*/ 50 h 240"/>
                <a:gd name="T72" fmla="*/ 106 w 240"/>
                <a:gd name="T73" fmla="*/ 53 h 240"/>
                <a:gd name="T74" fmla="*/ 81 w 240"/>
                <a:gd name="T75" fmla="*/ 62 h 240"/>
                <a:gd name="T76" fmla="*/ 62 w 240"/>
                <a:gd name="T77" fmla="*/ 81 h 240"/>
                <a:gd name="T78" fmla="*/ 51 w 240"/>
                <a:gd name="T79" fmla="*/ 106 h 240"/>
                <a:gd name="T80" fmla="*/ 50 w 240"/>
                <a:gd name="T81" fmla="*/ 120 h 240"/>
                <a:gd name="T82" fmla="*/ 50 w 240"/>
                <a:gd name="T83" fmla="*/ 128 h 240"/>
                <a:gd name="T84" fmla="*/ 56 w 240"/>
                <a:gd name="T85" fmla="*/ 148 h 240"/>
                <a:gd name="T86" fmla="*/ 70 w 240"/>
                <a:gd name="T87" fmla="*/ 170 h 240"/>
                <a:gd name="T88" fmla="*/ 93 w 240"/>
                <a:gd name="T89" fmla="*/ 186 h 240"/>
                <a:gd name="T90" fmla="*/ 113 w 240"/>
                <a:gd name="T91" fmla="*/ 190 h 240"/>
                <a:gd name="T92" fmla="*/ 120 w 240"/>
                <a:gd name="T93" fmla="*/ 190 h 240"/>
                <a:gd name="T94" fmla="*/ 134 w 240"/>
                <a:gd name="T95" fmla="*/ 189 h 240"/>
                <a:gd name="T96" fmla="*/ 159 w 240"/>
                <a:gd name="T97" fmla="*/ 179 h 240"/>
                <a:gd name="T98" fmla="*/ 178 w 240"/>
                <a:gd name="T99" fmla="*/ 160 h 240"/>
                <a:gd name="T100" fmla="*/ 189 w 240"/>
                <a:gd name="T101" fmla="*/ 135 h 240"/>
                <a:gd name="T102" fmla="*/ 190 w 240"/>
                <a:gd name="T103" fmla="*/ 120 h 240"/>
                <a:gd name="T104" fmla="*/ 190 w 240"/>
                <a:gd name="T105" fmla="*/ 113 h 240"/>
                <a:gd name="T106" fmla="*/ 184 w 240"/>
                <a:gd name="T107" fmla="*/ 93 h 240"/>
                <a:gd name="T108" fmla="*/ 170 w 240"/>
                <a:gd name="T109" fmla="*/ 72 h 240"/>
                <a:gd name="T110" fmla="*/ 147 w 240"/>
                <a:gd name="T111" fmla="*/ 56 h 240"/>
                <a:gd name="T112" fmla="*/ 127 w 240"/>
                <a:gd name="T113" fmla="*/ 52 h 240"/>
                <a:gd name="T114" fmla="*/ 120 w 240"/>
                <a:gd name="T11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240">
                  <a:moveTo>
                    <a:pt x="120" y="240"/>
                  </a:moveTo>
                  <a:lnTo>
                    <a:pt x="120" y="240"/>
                  </a:lnTo>
                  <a:lnTo>
                    <a:pt x="108" y="240"/>
                  </a:lnTo>
                  <a:lnTo>
                    <a:pt x="96" y="238"/>
                  </a:lnTo>
                  <a:lnTo>
                    <a:pt x="84" y="236"/>
                  </a:lnTo>
                  <a:lnTo>
                    <a:pt x="74" y="231"/>
                  </a:lnTo>
                  <a:lnTo>
                    <a:pt x="63" y="226"/>
                  </a:lnTo>
                  <a:lnTo>
                    <a:pt x="52" y="220"/>
                  </a:lnTo>
                  <a:lnTo>
                    <a:pt x="44" y="213"/>
                  </a:lnTo>
                  <a:lnTo>
                    <a:pt x="36" y="206"/>
                  </a:lnTo>
                  <a:lnTo>
                    <a:pt x="27" y="196"/>
                  </a:lnTo>
                  <a:lnTo>
                    <a:pt x="20" y="188"/>
                  </a:lnTo>
                  <a:lnTo>
                    <a:pt x="14" y="177"/>
                  </a:lnTo>
                  <a:lnTo>
                    <a:pt x="10" y="168"/>
                  </a:lnTo>
                  <a:lnTo>
                    <a:pt x="5" y="156"/>
                  </a:lnTo>
                  <a:lnTo>
                    <a:pt x="2" y="145"/>
                  </a:lnTo>
                  <a:lnTo>
                    <a:pt x="0" y="133"/>
                  </a:lnTo>
                  <a:lnTo>
                    <a:pt x="0" y="120"/>
                  </a:lnTo>
                  <a:lnTo>
                    <a:pt x="0" y="120"/>
                  </a:lnTo>
                  <a:lnTo>
                    <a:pt x="0" y="109"/>
                  </a:lnTo>
                  <a:lnTo>
                    <a:pt x="2" y="97"/>
                  </a:lnTo>
                  <a:lnTo>
                    <a:pt x="5" y="85"/>
                  </a:lnTo>
                  <a:lnTo>
                    <a:pt x="10" y="74"/>
                  </a:lnTo>
                  <a:lnTo>
                    <a:pt x="14" y="63"/>
                  </a:lnTo>
                  <a:lnTo>
                    <a:pt x="20" y="54"/>
                  </a:lnTo>
                  <a:lnTo>
                    <a:pt x="27" y="44"/>
                  </a:lnTo>
                  <a:lnTo>
                    <a:pt x="36" y="36"/>
                  </a:lnTo>
                  <a:lnTo>
                    <a:pt x="44" y="28"/>
                  </a:lnTo>
                  <a:lnTo>
                    <a:pt x="52" y="22"/>
                  </a:lnTo>
                  <a:lnTo>
                    <a:pt x="63" y="15"/>
                  </a:lnTo>
                  <a:lnTo>
                    <a:pt x="74" y="10"/>
                  </a:lnTo>
                  <a:lnTo>
                    <a:pt x="84" y="6"/>
                  </a:lnTo>
                  <a:lnTo>
                    <a:pt x="96" y="3"/>
                  </a:lnTo>
                  <a:lnTo>
                    <a:pt x="108" y="2"/>
                  </a:lnTo>
                  <a:lnTo>
                    <a:pt x="120" y="0"/>
                  </a:lnTo>
                  <a:lnTo>
                    <a:pt x="120" y="0"/>
                  </a:lnTo>
                  <a:lnTo>
                    <a:pt x="132" y="2"/>
                  </a:lnTo>
                  <a:lnTo>
                    <a:pt x="144" y="3"/>
                  </a:lnTo>
                  <a:lnTo>
                    <a:pt x="156" y="6"/>
                  </a:lnTo>
                  <a:lnTo>
                    <a:pt x="166" y="10"/>
                  </a:lnTo>
                  <a:lnTo>
                    <a:pt x="177" y="15"/>
                  </a:lnTo>
                  <a:lnTo>
                    <a:pt x="186" y="22"/>
                  </a:lnTo>
                  <a:lnTo>
                    <a:pt x="196" y="28"/>
                  </a:lnTo>
                  <a:lnTo>
                    <a:pt x="204" y="36"/>
                  </a:lnTo>
                  <a:lnTo>
                    <a:pt x="213" y="44"/>
                  </a:lnTo>
                  <a:lnTo>
                    <a:pt x="220" y="54"/>
                  </a:lnTo>
                  <a:lnTo>
                    <a:pt x="226" y="63"/>
                  </a:lnTo>
                  <a:lnTo>
                    <a:pt x="230" y="74"/>
                  </a:lnTo>
                  <a:lnTo>
                    <a:pt x="234" y="85"/>
                  </a:lnTo>
                  <a:lnTo>
                    <a:pt x="237" y="97"/>
                  </a:lnTo>
                  <a:lnTo>
                    <a:pt x="239" y="109"/>
                  </a:lnTo>
                  <a:lnTo>
                    <a:pt x="240" y="120"/>
                  </a:lnTo>
                  <a:lnTo>
                    <a:pt x="240" y="120"/>
                  </a:lnTo>
                  <a:lnTo>
                    <a:pt x="239" y="133"/>
                  </a:lnTo>
                  <a:lnTo>
                    <a:pt x="237" y="145"/>
                  </a:lnTo>
                  <a:lnTo>
                    <a:pt x="234" y="156"/>
                  </a:lnTo>
                  <a:lnTo>
                    <a:pt x="230" y="168"/>
                  </a:lnTo>
                  <a:lnTo>
                    <a:pt x="226" y="177"/>
                  </a:lnTo>
                  <a:lnTo>
                    <a:pt x="220" y="188"/>
                  </a:lnTo>
                  <a:lnTo>
                    <a:pt x="213" y="196"/>
                  </a:lnTo>
                  <a:lnTo>
                    <a:pt x="204" y="206"/>
                  </a:lnTo>
                  <a:lnTo>
                    <a:pt x="196" y="213"/>
                  </a:lnTo>
                  <a:lnTo>
                    <a:pt x="186" y="220"/>
                  </a:lnTo>
                  <a:lnTo>
                    <a:pt x="177" y="226"/>
                  </a:lnTo>
                  <a:lnTo>
                    <a:pt x="166" y="231"/>
                  </a:lnTo>
                  <a:lnTo>
                    <a:pt x="156" y="236"/>
                  </a:lnTo>
                  <a:lnTo>
                    <a:pt x="144" y="238"/>
                  </a:lnTo>
                  <a:lnTo>
                    <a:pt x="132" y="240"/>
                  </a:lnTo>
                  <a:lnTo>
                    <a:pt x="120" y="240"/>
                  </a:lnTo>
                  <a:lnTo>
                    <a:pt x="120" y="240"/>
                  </a:lnTo>
                  <a:close/>
                  <a:moveTo>
                    <a:pt x="120" y="50"/>
                  </a:moveTo>
                  <a:lnTo>
                    <a:pt x="120" y="50"/>
                  </a:lnTo>
                  <a:lnTo>
                    <a:pt x="113" y="52"/>
                  </a:lnTo>
                  <a:lnTo>
                    <a:pt x="106" y="53"/>
                  </a:lnTo>
                  <a:lnTo>
                    <a:pt x="93" y="56"/>
                  </a:lnTo>
                  <a:lnTo>
                    <a:pt x="81" y="62"/>
                  </a:lnTo>
                  <a:lnTo>
                    <a:pt x="70" y="72"/>
                  </a:lnTo>
                  <a:lnTo>
                    <a:pt x="62" y="81"/>
                  </a:lnTo>
                  <a:lnTo>
                    <a:pt x="56" y="93"/>
                  </a:lnTo>
                  <a:lnTo>
                    <a:pt x="51" y="106"/>
                  </a:lnTo>
                  <a:lnTo>
                    <a:pt x="50" y="113"/>
                  </a:lnTo>
                  <a:lnTo>
                    <a:pt x="50" y="120"/>
                  </a:lnTo>
                  <a:lnTo>
                    <a:pt x="50" y="120"/>
                  </a:lnTo>
                  <a:lnTo>
                    <a:pt x="50" y="128"/>
                  </a:lnTo>
                  <a:lnTo>
                    <a:pt x="51" y="135"/>
                  </a:lnTo>
                  <a:lnTo>
                    <a:pt x="56" y="148"/>
                  </a:lnTo>
                  <a:lnTo>
                    <a:pt x="62" y="160"/>
                  </a:lnTo>
                  <a:lnTo>
                    <a:pt x="70" y="170"/>
                  </a:lnTo>
                  <a:lnTo>
                    <a:pt x="81" y="179"/>
                  </a:lnTo>
                  <a:lnTo>
                    <a:pt x="93" y="186"/>
                  </a:lnTo>
                  <a:lnTo>
                    <a:pt x="106" y="189"/>
                  </a:lnTo>
                  <a:lnTo>
                    <a:pt x="113" y="190"/>
                  </a:lnTo>
                  <a:lnTo>
                    <a:pt x="120" y="190"/>
                  </a:lnTo>
                  <a:lnTo>
                    <a:pt x="120" y="190"/>
                  </a:lnTo>
                  <a:lnTo>
                    <a:pt x="127" y="190"/>
                  </a:lnTo>
                  <a:lnTo>
                    <a:pt x="134" y="189"/>
                  </a:lnTo>
                  <a:lnTo>
                    <a:pt x="147" y="186"/>
                  </a:lnTo>
                  <a:lnTo>
                    <a:pt x="159" y="179"/>
                  </a:lnTo>
                  <a:lnTo>
                    <a:pt x="170" y="170"/>
                  </a:lnTo>
                  <a:lnTo>
                    <a:pt x="178" y="160"/>
                  </a:lnTo>
                  <a:lnTo>
                    <a:pt x="184" y="148"/>
                  </a:lnTo>
                  <a:lnTo>
                    <a:pt x="189" y="135"/>
                  </a:lnTo>
                  <a:lnTo>
                    <a:pt x="190" y="128"/>
                  </a:lnTo>
                  <a:lnTo>
                    <a:pt x="190" y="120"/>
                  </a:lnTo>
                  <a:lnTo>
                    <a:pt x="190" y="120"/>
                  </a:lnTo>
                  <a:lnTo>
                    <a:pt x="190" y="113"/>
                  </a:lnTo>
                  <a:lnTo>
                    <a:pt x="189" y="106"/>
                  </a:lnTo>
                  <a:lnTo>
                    <a:pt x="184" y="93"/>
                  </a:lnTo>
                  <a:lnTo>
                    <a:pt x="178" y="81"/>
                  </a:lnTo>
                  <a:lnTo>
                    <a:pt x="170" y="72"/>
                  </a:lnTo>
                  <a:lnTo>
                    <a:pt x="159" y="62"/>
                  </a:lnTo>
                  <a:lnTo>
                    <a:pt x="147" y="56"/>
                  </a:lnTo>
                  <a:lnTo>
                    <a:pt x="134" y="53"/>
                  </a:lnTo>
                  <a:lnTo>
                    <a:pt x="127" y="52"/>
                  </a:lnTo>
                  <a:lnTo>
                    <a:pt x="120" y="50"/>
                  </a:lnTo>
                  <a:lnTo>
                    <a:pt x="120" y="5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grpSp>
      <p:grpSp>
        <p:nvGrpSpPr>
          <p:cNvPr id="57" name="그룹 146"/>
          <p:cNvGrpSpPr/>
          <p:nvPr/>
        </p:nvGrpSpPr>
        <p:grpSpPr>
          <a:xfrm>
            <a:off x="5478296" y="2240866"/>
            <a:ext cx="308432" cy="448037"/>
            <a:chOff x="5273281" y="5632431"/>
            <a:chExt cx="452438" cy="657226"/>
          </a:xfrm>
        </p:grpSpPr>
        <p:sp>
          <p:nvSpPr>
            <p:cNvPr id="58" name="Freeform 127"/>
            <p:cNvSpPr/>
            <p:nvPr/>
          </p:nvSpPr>
          <p:spPr bwMode="auto">
            <a:xfrm>
              <a:off x="5287572" y="5645130"/>
              <a:ext cx="425451" cy="600075"/>
            </a:xfrm>
            <a:custGeom>
              <a:avLst/>
              <a:gdLst>
                <a:gd name="T0" fmla="*/ 129 w 804"/>
                <a:gd name="T1" fmla="*/ 0 h 1136"/>
                <a:gd name="T2" fmla="*/ 129 w 804"/>
                <a:gd name="T3" fmla="*/ 0 h 1136"/>
                <a:gd name="T4" fmla="*/ 116 w 804"/>
                <a:gd name="T5" fmla="*/ 0 h 1136"/>
                <a:gd name="T6" fmla="*/ 104 w 804"/>
                <a:gd name="T7" fmla="*/ 3 h 1136"/>
                <a:gd name="T8" fmla="*/ 93 w 804"/>
                <a:gd name="T9" fmla="*/ 5 h 1136"/>
                <a:gd name="T10" fmla="*/ 81 w 804"/>
                <a:gd name="T11" fmla="*/ 10 h 1136"/>
                <a:gd name="T12" fmla="*/ 70 w 804"/>
                <a:gd name="T13" fmla="*/ 15 h 1136"/>
                <a:gd name="T14" fmla="*/ 59 w 804"/>
                <a:gd name="T15" fmla="*/ 21 h 1136"/>
                <a:gd name="T16" fmla="*/ 50 w 804"/>
                <a:gd name="T17" fmla="*/ 28 h 1136"/>
                <a:gd name="T18" fmla="*/ 40 w 804"/>
                <a:gd name="T19" fmla="*/ 35 h 1136"/>
                <a:gd name="T20" fmla="*/ 32 w 804"/>
                <a:gd name="T21" fmla="*/ 43 h 1136"/>
                <a:gd name="T22" fmla="*/ 25 w 804"/>
                <a:gd name="T23" fmla="*/ 53 h 1136"/>
                <a:gd name="T24" fmla="*/ 18 w 804"/>
                <a:gd name="T25" fmla="*/ 63 h 1136"/>
                <a:gd name="T26" fmla="*/ 12 w 804"/>
                <a:gd name="T27" fmla="*/ 73 h 1136"/>
                <a:gd name="T28" fmla="*/ 7 w 804"/>
                <a:gd name="T29" fmla="*/ 85 h 1136"/>
                <a:gd name="T30" fmla="*/ 4 w 804"/>
                <a:gd name="T31" fmla="*/ 97 h 1136"/>
                <a:gd name="T32" fmla="*/ 1 w 804"/>
                <a:gd name="T33" fmla="*/ 109 h 1136"/>
                <a:gd name="T34" fmla="*/ 0 w 804"/>
                <a:gd name="T35" fmla="*/ 120 h 1136"/>
                <a:gd name="T36" fmla="*/ 0 w 804"/>
                <a:gd name="T37" fmla="*/ 966 h 1136"/>
                <a:gd name="T38" fmla="*/ 0 w 804"/>
                <a:gd name="T39" fmla="*/ 966 h 1136"/>
                <a:gd name="T40" fmla="*/ 0 w 804"/>
                <a:gd name="T41" fmla="*/ 988 h 1136"/>
                <a:gd name="T42" fmla="*/ 2 w 804"/>
                <a:gd name="T43" fmla="*/ 1009 h 1136"/>
                <a:gd name="T44" fmla="*/ 7 w 804"/>
                <a:gd name="T45" fmla="*/ 1028 h 1136"/>
                <a:gd name="T46" fmla="*/ 12 w 804"/>
                <a:gd name="T47" fmla="*/ 1045 h 1136"/>
                <a:gd name="T48" fmla="*/ 19 w 804"/>
                <a:gd name="T49" fmla="*/ 1061 h 1136"/>
                <a:gd name="T50" fmla="*/ 28 w 804"/>
                <a:gd name="T51" fmla="*/ 1075 h 1136"/>
                <a:gd name="T52" fmla="*/ 38 w 804"/>
                <a:gd name="T53" fmla="*/ 1087 h 1136"/>
                <a:gd name="T54" fmla="*/ 49 w 804"/>
                <a:gd name="T55" fmla="*/ 1098 h 1136"/>
                <a:gd name="T56" fmla="*/ 62 w 804"/>
                <a:gd name="T57" fmla="*/ 1107 h 1136"/>
                <a:gd name="T58" fmla="*/ 75 w 804"/>
                <a:gd name="T59" fmla="*/ 1115 h 1136"/>
                <a:gd name="T60" fmla="*/ 90 w 804"/>
                <a:gd name="T61" fmla="*/ 1121 h 1136"/>
                <a:gd name="T62" fmla="*/ 106 w 804"/>
                <a:gd name="T63" fmla="*/ 1127 h 1136"/>
                <a:gd name="T64" fmla="*/ 122 w 804"/>
                <a:gd name="T65" fmla="*/ 1131 h 1136"/>
                <a:gd name="T66" fmla="*/ 140 w 804"/>
                <a:gd name="T67" fmla="*/ 1134 h 1136"/>
                <a:gd name="T68" fmla="*/ 159 w 804"/>
                <a:gd name="T69" fmla="*/ 1136 h 1136"/>
                <a:gd name="T70" fmla="*/ 179 w 804"/>
                <a:gd name="T71" fmla="*/ 1136 h 1136"/>
                <a:gd name="T72" fmla="*/ 804 w 804"/>
                <a:gd name="T73" fmla="*/ 1136 h 1136"/>
                <a:gd name="T74" fmla="*/ 804 w 804"/>
                <a:gd name="T75" fmla="*/ 1066 h 1136"/>
                <a:gd name="T76" fmla="*/ 804 w 804"/>
                <a:gd name="T77" fmla="*/ 996 h 1136"/>
                <a:gd name="T78" fmla="*/ 804 w 804"/>
                <a:gd name="T79" fmla="*/ 0 h 1136"/>
                <a:gd name="T80" fmla="*/ 129 w 804"/>
                <a:gd name="T81"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1136">
                  <a:moveTo>
                    <a:pt x="129" y="0"/>
                  </a:moveTo>
                  <a:lnTo>
                    <a:pt x="129" y="0"/>
                  </a:lnTo>
                  <a:lnTo>
                    <a:pt x="116" y="0"/>
                  </a:lnTo>
                  <a:lnTo>
                    <a:pt x="104" y="3"/>
                  </a:lnTo>
                  <a:lnTo>
                    <a:pt x="93" y="5"/>
                  </a:lnTo>
                  <a:lnTo>
                    <a:pt x="81" y="10"/>
                  </a:lnTo>
                  <a:lnTo>
                    <a:pt x="70" y="15"/>
                  </a:lnTo>
                  <a:lnTo>
                    <a:pt x="59" y="21"/>
                  </a:lnTo>
                  <a:lnTo>
                    <a:pt x="50" y="28"/>
                  </a:lnTo>
                  <a:lnTo>
                    <a:pt x="40" y="35"/>
                  </a:lnTo>
                  <a:lnTo>
                    <a:pt x="32" y="43"/>
                  </a:lnTo>
                  <a:lnTo>
                    <a:pt x="25" y="53"/>
                  </a:lnTo>
                  <a:lnTo>
                    <a:pt x="18" y="63"/>
                  </a:lnTo>
                  <a:lnTo>
                    <a:pt x="12" y="73"/>
                  </a:lnTo>
                  <a:lnTo>
                    <a:pt x="7" y="85"/>
                  </a:lnTo>
                  <a:lnTo>
                    <a:pt x="4" y="97"/>
                  </a:lnTo>
                  <a:lnTo>
                    <a:pt x="1" y="109"/>
                  </a:lnTo>
                  <a:lnTo>
                    <a:pt x="0" y="120"/>
                  </a:lnTo>
                  <a:lnTo>
                    <a:pt x="0" y="966"/>
                  </a:lnTo>
                  <a:lnTo>
                    <a:pt x="0" y="966"/>
                  </a:lnTo>
                  <a:lnTo>
                    <a:pt x="0" y="988"/>
                  </a:lnTo>
                  <a:lnTo>
                    <a:pt x="2" y="1009"/>
                  </a:lnTo>
                  <a:lnTo>
                    <a:pt x="7" y="1028"/>
                  </a:lnTo>
                  <a:lnTo>
                    <a:pt x="12" y="1045"/>
                  </a:lnTo>
                  <a:lnTo>
                    <a:pt x="19" y="1061"/>
                  </a:lnTo>
                  <a:lnTo>
                    <a:pt x="28" y="1075"/>
                  </a:lnTo>
                  <a:lnTo>
                    <a:pt x="38" y="1087"/>
                  </a:lnTo>
                  <a:lnTo>
                    <a:pt x="49" y="1098"/>
                  </a:lnTo>
                  <a:lnTo>
                    <a:pt x="62" y="1107"/>
                  </a:lnTo>
                  <a:lnTo>
                    <a:pt x="75" y="1115"/>
                  </a:lnTo>
                  <a:lnTo>
                    <a:pt x="90" y="1121"/>
                  </a:lnTo>
                  <a:lnTo>
                    <a:pt x="106" y="1127"/>
                  </a:lnTo>
                  <a:lnTo>
                    <a:pt x="122" y="1131"/>
                  </a:lnTo>
                  <a:lnTo>
                    <a:pt x="140" y="1134"/>
                  </a:lnTo>
                  <a:lnTo>
                    <a:pt x="159" y="1136"/>
                  </a:lnTo>
                  <a:lnTo>
                    <a:pt x="179" y="1136"/>
                  </a:lnTo>
                  <a:lnTo>
                    <a:pt x="804" y="1136"/>
                  </a:lnTo>
                  <a:lnTo>
                    <a:pt x="804" y="1066"/>
                  </a:lnTo>
                  <a:lnTo>
                    <a:pt x="804" y="996"/>
                  </a:lnTo>
                  <a:lnTo>
                    <a:pt x="804" y="0"/>
                  </a:lnTo>
                  <a:lnTo>
                    <a:pt x="129" y="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59" name="Freeform 128"/>
            <p:cNvSpPr>
              <a:spLocks noEditPoints="1"/>
            </p:cNvSpPr>
            <p:nvPr/>
          </p:nvSpPr>
          <p:spPr bwMode="auto">
            <a:xfrm>
              <a:off x="5273281" y="5632431"/>
              <a:ext cx="452438" cy="627063"/>
            </a:xfrm>
            <a:custGeom>
              <a:avLst/>
              <a:gdLst>
                <a:gd name="T0" fmla="*/ 205 w 855"/>
                <a:gd name="T1" fmla="*/ 1185 h 1185"/>
                <a:gd name="T2" fmla="*/ 180 w 855"/>
                <a:gd name="T3" fmla="*/ 1185 h 1185"/>
                <a:gd name="T4" fmla="*/ 136 w 855"/>
                <a:gd name="T5" fmla="*/ 1179 h 1185"/>
                <a:gd name="T6" fmla="*/ 98 w 855"/>
                <a:gd name="T7" fmla="*/ 1166 h 1185"/>
                <a:gd name="T8" fmla="*/ 66 w 855"/>
                <a:gd name="T9" fmla="*/ 1147 h 1185"/>
                <a:gd name="T10" fmla="*/ 40 w 855"/>
                <a:gd name="T11" fmla="*/ 1123 h 1185"/>
                <a:gd name="T12" fmla="*/ 21 w 855"/>
                <a:gd name="T13" fmla="*/ 1092 h 1185"/>
                <a:gd name="T14" fmla="*/ 8 w 855"/>
                <a:gd name="T15" fmla="*/ 1055 h 1185"/>
                <a:gd name="T16" fmla="*/ 1 w 855"/>
                <a:gd name="T17" fmla="*/ 1014 h 1185"/>
                <a:gd name="T18" fmla="*/ 0 w 855"/>
                <a:gd name="T19" fmla="*/ 144 h 1185"/>
                <a:gd name="T20" fmla="*/ 1 w 855"/>
                <a:gd name="T21" fmla="*/ 143 h 1185"/>
                <a:gd name="T22" fmla="*/ 2 w 855"/>
                <a:gd name="T23" fmla="*/ 128 h 1185"/>
                <a:gd name="T24" fmla="*/ 11 w 855"/>
                <a:gd name="T25" fmla="*/ 99 h 1185"/>
                <a:gd name="T26" fmla="*/ 22 w 855"/>
                <a:gd name="T27" fmla="*/ 74 h 1185"/>
                <a:gd name="T28" fmla="*/ 40 w 855"/>
                <a:gd name="T29" fmla="*/ 51 h 1185"/>
                <a:gd name="T30" fmla="*/ 60 w 855"/>
                <a:gd name="T31" fmla="*/ 32 h 1185"/>
                <a:gd name="T32" fmla="*/ 84 w 855"/>
                <a:gd name="T33" fmla="*/ 16 h 1185"/>
                <a:gd name="T34" fmla="*/ 111 w 855"/>
                <a:gd name="T35" fmla="*/ 5 h 1185"/>
                <a:gd name="T36" fmla="*/ 140 w 855"/>
                <a:gd name="T37" fmla="*/ 0 h 1185"/>
                <a:gd name="T38" fmla="*/ 830 w 855"/>
                <a:gd name="T39" fmla="*/ 0 h 1185"/>
                <a:gd name="T40" fmla="*/ 834 w 855"/>
                <a:gd name="T41" fmla="*/ 0 h 1185"/>
                <a:gd name="T42" fmla="*/ 844 w 855"/>
                <a:gd name="T43" fmla="*/ 3 h 1185"/>
                <a:gd name="T44" fmla="*/ 850 w 855"/>
                <a:gd name="T45" fmla="*/ 10 h 1185"/>
                <a:gd name="T46" fmla="*/ 855 w 855"/>
                <a:gd name="T47" fmla="*/ 19 h 1185"/>
                <a:gd name="T48" fmla="*/ 855 w 855"/>
                <a:gd name="T49" fmla="*/ 1160 h 1185"/>
                <a:gd name="T50" fmla="*/ 855 w 855"/>
                <a:gd name="T51" fmla="*/ 1166 h 1185"/>
                <a:gd name="T52" fmla="*/ 850 w 855"/>
                <a:gd name="T53" fmla="*/ 1174 h 1185"/>
                <a:gd name="T54" fmla="*/ 844 w 855"/>
                <a:gd name="T55" fmla="*/ 1181 h 1185"/>
                <a:gd name="T56" fmla="*/ 834 w 855"/>
                <a:gd name="T57" fmla="*/ 1185 h 1185"/>
                <a:gd name="T58" fmla="*/ 830 w 855"/>
                <a:gd name="T59" fmla="*/ 1185 h 1185"/>
                <a:gd name="T60" fmla="*/ 51 w 855"/>
                <a:gd name="T61" fmla="*/ 990 h 1185"/>
                <a:gd name="T62" fmla="*/ 51 w 855"/>
                <a:gd name="T63" fmla="*/ 1008 h 1185"/>
                <a:gd name="T64" fmla="*/ 56 w 855"/>
                <a:gd name="T65" fmla="*/ 1040 h 1185"/>
                <a:gd name="T66" fmla="*/ 65 w 855"/>
                <a:gd name="T67" fmla="*/ 1067 h 1185"/>
                <a:gd name="T68" fmla="*/ 79 w 855"/>
                <a:gd name="T69" fmla="*/ 1091 h 1185"/>
                <a:gd name="T70" fmla="*/ 98 w 855"/>
                <a:gd name="T71" fmla="*/ 1109 h 1185"/>
                <a:gd name="T72" fmla="*/ 122 w 855"/>
                <a:gd name="T73" fmla="*/ 1122 h 1185"/>
                <a:gd name="T74" fmla="*/ 152 w 855"/>
                <a:gd name="T75" fmla="*/ 1130 h 1185"/>
                <a:gd name="T76" fmla="*/ 186 w 855"/>
                <a:gd name="T77" fmla="*/ 1135 h 1185"/>
                <a:gd name="T78" fmla="*/ 805 w 855"/>
                <a:gd name="T79" fmla="*/ 1135 h 1185"/>
                <a:gd name="T80" fmla="*/ 155 w 855"/>
                <a:gd name="T81" fmla="*/ 49 h 1185"/>
                <a:gd name="T82" fmla="*/ 145 w 855"/>
                <a:gd name="T83" fmla="*/ 49 h 1185"/>
                <a:gd name="T84" fmla="*/ 126 w 855"/>
                <a:gd name="T85" fmla="*/ 53 h 1185"/>
                <a:gd name="T86" fmla="*/ 108 w 855"/>
                <a:gd name="T87" fmla="*/ 60 h 1185"/>
                <a:gd name="T88" fmla="*/ 91 w 855"/>
                <a:gd name="T89" fmla="*/ 71 h 1185"/>
                <a:gd name="T90" fmla="*/ 77 w 855"/>
                <a:gd name="T91" fmla="*/ 84 h 1185"/>
                <a:gd name="T92" fmla="*/ 65 w 855"/>
                <a:gd name="T93" fmla="*/ 99 h 1185"/>
                <a:gd name="T94" fmla="*/ 57 w 855"/>
                <a:gd name="T95" fmla="*/ 117 h 1185"/>
                <a:gd name="T96" fmla="*/ 52 w 855"/>
                <a:gd name="T97" fmla="*/ 136 h 1185"/>
                <a:gd name="T98" fmla="*/ 51 w 855"/>
                <a:gd name="T99" fmla="*/ 146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5" h="1185">
                  <a:moveTo>
                    <a:pt x="830" y="1185"/>
                  </a:moveTo>
                  <a:lnTo>
                    <a:pt x="205" y="1185"/>
                  </a:lnTo>
                  <a:lnTo>
                    <a:pt x="205" y="1185"/>
                  </a:lnTo>
                  <a:lnTo>
                    <a:pt x="180" y="1185"/>
                  </a:lnTo>
                  <a:lnTo>
                    <a:pt x="158" y="1182"/>
                  </a:lnTo>
                  <a:lnTo>
                    <a:pt x="136" y="1179"/>
                  </a:lnTo>
                  <a:lnTo>
                    <a:pt x="116" y="1173"/>
                  </a:lnTo>
                  <a:lnTo>
                    <a:pt x="98" y="1166"/>
                  </a:lnTo>
                  <a:lnTo>
                    <a:pt x="82" y="1157"/>
                  </a:lnTo>
                  <a:lnTo>
                    <a:pt x="66" y="1147"/>
                  </a:lnTo>
                  <a:lnTo>
                    <a:pt x="52" y="1136"/>
                  </a:lnTo>
                  <a:lnTo>
                    <a:pt x="40" y="1123"/>
                  </a:lnTo>
                  <a:lnTo>
                    <a:pt x="30" y="1107"/>
                  </a:lnTo>
                  <a:lnTo>
                    <a:pt x="21" y="1092"/>
                  </a:lnTo>
                  <a:lnTo>
                    <a:pt x="14" y="1074"/>
                  </a:lnTo>
                  <a:lnTo>
                    <a:pt x="8" y="1055"/>
                  </a:lnTo>
                  <a:lnTo>
                    <a:pt x="3" y="1035"/>
                  </a:lnTo>
                  <a:lnTo>
                    <a:pt x="1" y="1014"/>
                  </a:lnTo>
                  <a:lnTo>
                    <a:pt x="0" y="990"/>
                  </a:lnTo>
                  <a:lnTo>
                    <a:pt x="0" y="144"/>
                  </a:lnTo>
                  <a:lnTo>
                    <a:pt x="0" y="144"/>
                  </a:lnTo>
                  <a:lnTo>
                    <a:pt x="1" y="143"/>
                  </a:lnTo>
                  <a:lnTo>
                    <a:pt x="1" y="143"/>
                  </a:lnTo>
                  <a:lnTo>
                    <a:pt x="2" y="128"/>
                  </a:lnTo>
                  <a:lnTo>
                    <a:pt x="6" y="114"/>
                  </a:lnTo>
                  <a:lnTo>
                    <a:pt x="11" y="99"/>
                  </a:lnTo>
                  <a:lnTo>
                    <a:pt x="15" y="86"/>
                  </a:lnTo>
                  <a:lnTo>
                    <a:pt x="22" y="74"/>
                  </a:lnTo>
                  <a:lnTo>
                    <a:pt x="31" y="62"/>
                  </a:lnTo>
                  <a:lnTo>
                    <a:pt x="40" y="51"/>
                  </a:lnTo>
                  <a:lnTo>
                    <a:pt x="50" y="41"/>
                  </a:lnTo>
                  <a:lnTo>
                    <a:pt x="60" y="32"/>
                  </a:lnTo>
                  <a:lnTo>
                    <a:pt x="72" y="23"/>
                  </a:lnTo>
                  <a:lnTo>
                    <a:pt x="84" y="16"/>
                  </a:lnTo>
                  <a:lnTo>
                    <a:pt x="97" y="10"/>
                  </a:lnTo>
                  <a:lnTo>
                    <a:pt x="111" y="5"/>
                  </a:lnTo>
                  <a:lnTo>
                    <a:pt x="126" y="2"/>
                  </a:lnTo>
                  <a:lnTo>
                    <a:pt x="140" y="0"/>
                  </a:lnTo>
                  <a:lnTo>
                    <a:pt x="155" y="0"/>
                  </a:lnTo>
                  <a:lnTo>
                    <a:pt x="830" y="0"/>
                  </a:lnTo>
                  <a:lnTo>
                    <a:pt x="830" y="0"/>
                  </a:lnTo>
                  <a:lnTo>
                    <a:pt x="834" y="0"/>
                  </a:lnTo>
                  <a:lnTo>
                    <a:pt x="839" y="1"/>
                  </a:lnTo>
                  <a:lnTo>
                    <a:pt x="844" y="3"/>
                  </a:lnTo>
                  <a:lnTo>
                    <a:pt x="847" y="7"/>
                  </a:lnTo>
                  <a:lnTo>
                    <a:pt x="850" y="10"/>
                  </a:lnTo>
                  <a:lnTo>
                    <a:pt x="852" y="14"/>
                  </a:lnTo>
                  <a:lnTo>
                    <a:pt x="855" y="19"/>
                  </a:lnTo>
                  <a:lnTo>
                    <a:pt x="855" y="24"/>
                  </a:lnTo>
                  <a:lnTo>
                    <a:pt x="855" y="1160"/>
                  </a:lnTo>
                  <a:lnTo>
                    <a:pt x="855" y="1160"/>
                  </a:lnTo>
                  <a:lnTo>
                    <a:pt x="855" y="1166"/>
                  </a:lnTo>
                  <a:lnTo>
                    <a:pt x="852" y="1170"/>
                  </a:lnTo>
                  <a:lnTo>
                    <a:pt x="850" y="1174"/>
                  </a:lnTo>
                  <a:lnTo>
                    <a:pt x="847" y="1177"/>
                  </a:lnTo>
                  <a:lnTo>
                    <a:pt x="844" y="1181"/>
                  </a:lnTo>
                  <a:lnTo>
                    <a:pt x="839" y="1183"/>
                  </a:lnTo>
                  <a:lnTo>
                    <a:pt x="834" y="1185"/>
                  </a:lnTo>
                  <a:lnTo>
                    <a:pt x="830" y="1185"/>
                  </a:lnTo>
                  <a:lnTo>
                    <a:pt x="830" y="1185"/>
                  </a:lnTo>
                  <a:close/>
                  <a:moveTo>
                    <a:pt x="51" y="146"/>
                  </a:moveTo>
                  <a:lnTo>
                    <a:pt x="51" y="990"/>
                  </a:lnTo>
                  <a:lnTo>
                    <a:pt x="51" y="990"/>
                  </a:lnTo>
                  <a:lnTo>
                    <a:pt x="51" y="1008"/>
                  </a:lnTo>
                  <a:lnTo>
                    <a:pt x="52" y="1024"/>
                  </a:lnTo>
                  <a:lnTo>
                    <a:pt x="56" y="1040"/>
                  </a:lnTo>
                  <a:lnTo>
                    <a:pt x="59" y="1054"/>
                  </a:lnTo>
                  <a:lnTo>
                    <a:pt x="65" y="1067"/>
                  </a:lnTo>
                  <a:lnTo>
                    <a:pt x="71" y="1079"/>
                  </a:lnTo>
                  <a:lnTo>
                    <a:pt x="79" y="1091"/>
                  </a:lnTo>
                  <a:lnTo>
                    <a:pt x="88" y="1100"/>
                  </a:lnTo>
                  <a:lnTo>
                    <a:pt x="98" y="1109"/>
                  </a:lnTo>
                  <a:lnTo>
                    <a:pt x="110" y="1116"/>
                  </a:lnTo>
                  <a:lnTo>
                    <a:pt x="122" y="1122"/>
                  </a:lnTo>
                  <a:lnTo>
                    <a:pt x="136" y="1126"/>
                  </a:lnTo>
                  <a:lnTo>
                    <a:pt x="152" y="1130"/>
                  </a:lnTo>
                  <a:lnTo>
                    <a:pt x="168" y="1134"/>
                  </a:lnTo>
                  <a:lnTo>
                    <a:pt x="186" y="1135"/>
                  </a:lnTo>
                  <a:lnTo>
                    <a:pt x="205" y="1135"/>
                  </a:lnTo>
                  <a:lnTo>
                    <a:pt x="805" y="1135"/>
                  </a:lnTo>
                  <a:lnTo>
                    <a:pt x="805" y="49"/>
                  </a:lnTo>
                  <a:lnTo>
                    <a:pt x="155" y="49"/>
                  </a:lnTo>
                  <a:lnTo>
                    <a:pt x="155" y="49"/>
                  </a:lnTo>
                  <a:lnTo>
                    <a:pt x="145" y="49"/>
                  </a:lnTo>
                  <a:lnTo>
                    <a:pt x="135" y="51"/>
                  </a:lnTo>
                  <a:lnTo>
                    <a:pt x="126" y="53"/>
                  </a:lnTo>
                  <a:lnTo>
                    <a:pt x="116" y="57"/>
                  </a:lnTo>
                  <a:lnTo>
                    <a:pt x="108" y="60"/>
                  </a:lnTo>
                  <a:lnTo>
                    <a:pt x="100" y="65"/>
                  </a:lnTo>
                  <a:lnTo>
                    <a:pt x="91" y="71"/>
                  </a:lnTo>
                  <a:lnTo>
                    <a:pt x="84" y="77"/>
                  </a:lnTo>
                  <a:lnTo>
                    <a:pt x="77" y="84"/>
                  </a:lnTo>
                  <a:lnTo>
                    <a:pt x="71" y="91"/>
                  </a:lnTo>
                  <a:lnTo>
                    <a:pt x="65" y="99"/>
                  </a:lnTo>
                  <a:lnTo>
                    <a:pt x="60" y="108"/>
                  </a:lnTo>
                  <a:lnTo>
                    <a:pt x="57" y="117"/>
                  </a:lnTo>
                  <a:lnTo>
                    <a:pt x="53" y="127"/>
                  </a:lnTo>
                  <a:lnTo>
                    <a:pt x="52" y="136"/>
                  </a:lnTo>
                  <a:lnTo>
                    <a:pt x="51" y="146"/>
                  </a:lnTo>
                  <a:lnTo>
                    <a:pt x="51" y="14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0" name="Freeform 129"/>
            <p:cNvSpPr/>
            <p:nvPr/>
          </p:nvSpPr>
          <p:spPr bwMode="auto">
            <a:xfrm>
              <a:off x="5330431" y="6129319"/>
              <a:ext cx="346075" cy="74613"/>
            </a:xfrm>
            <a:custGeom>
              <a:avLst/>
              <a:gdLst>
                <a:gd name="T0" fmla="*/ 654 w 654"/>
                <a:gd name="T1" fmla="*/ 140 h 140"/>
                <a:gd name="T2" fmla="*/ 87 w 654"/>
                <a:gd name="T3" fmla="*/ 140 h 140"/>
                <a:gd name="T4" fmla="*/ 87 w 654"/>
                <a:gd name="T5" fmla="*/ 140 h 140"/>
                <a:gd name="T6" fmla="*/ 75 w 654"/>
                <a:gd name="T7" fmla="*/ 140 h 140"/>
                <a:gd name="T8" fmla="*/ 63 w 654"/>
                <a:gd name="T9" fmla="*/ 139 h 140"/>
                <a:gd name="T10" fmla="*/ 53 w 654"/>
                <a:gd name="T11" fmla="*/ 138 h 140"/>
                <a:gd name="T12" fmla="*/ 44 w 654"/>
                <a:gd name="T13" fmla="*/ 134 h 140"/>
                <a:gd name="T14" fmla="*/ 35 w 654"/>
                <a:gd name="T15" fmla="*/ 132 h 140"/>
                <a:gd name="T16" fmla="*/ 28 w 654"/>
                <a:gd name="T17" fmla="*/ 128 h 140"/>
                <a:gd name="T18" fmla="*/ 22 w 654"/>
                <a:gd name="T19" fmla="*/ 124 h 140"/>
                <a:gd name="T20" fmla="*/ 18 w 654"/>
                <a:gd name="T21" fmla="*/ 119 h 140"/>
                <a:gd name="T22" fmla="*/ 13 w 654"/>
                <a:gd name="T23" fmla="*/ 114 h 140"/>
                <a:gd name="T24" fmla="*/ 9 w 654"/>
                <a:gd name="T25" fmla="*/ 108 h 140"/>
                <a:gd name="T26" fmla="*/ 6 w 654"/>
                <a:gd name="T27" fmla="*/ 102 h 140"/>
                <a:gd name="T28" fmla="*/ 3 w 654"/>
                <a:gd name="T29" fmla="*/ 96 h 140"/>
                <a:gd name="T30" fmla="*/ 1 w 654"/>
                <a:gd name="T31" fmla="*/ 83 h 140"/>
                <a:gd name="T32" fmla="*/ 0 w 654"/>
                <a:gd name="T33" fmla="*/ 70 h 140"/>
                <a:gd name="T34" fmla="*/ 0 w 654"/>
                <a:gd name="T35" fmla="*/ 70 h 140"/>
                <a:gd name="T36" fmla="*/ 1 w 654"/>
                <a:gd name="T37" fmla="*/ 56 h 140"/>
                <a:gd name="T38" fmla="*/ 3 w 654"/>
                <a:gd name="T39" fmla="*/ 43 h 140"/>
                <a:gd name="T40" fmla="*/ 6 w 654"/>
                <a:gd name="T41" fmla="*/ 37 h 140"/>
                <a:gd name="T42" fmla="*/ 9 w 654"/>
                <a:gd name="T43" fmla="*/ 31 h 140"/>
                <a:gd name="T44" fmla="*/ 13 w 654"/>
                <a:gd name="T45" fmla="*/ 25 h 140"/>
                <a:gd name="T46" fmla="*/ 18 w 654"/>
                <a:gd name="T47" fmla="*/ 20 h 140"/>
                <a:gd name="T48" fmla="*/ 22 w 654"/>
                <a:gd name="T49" fmla="*/ 16 h 140"/>
                <a:gd name="T50" fmla="*/ 28 w 654"/>
                <a:gd name="T51" fmla="*/ 12 h 140"/>
                <a:gd name="T52" fmla="*/ 35 w 654"/>
                <a:gd name="T53" fmla="*/ 8 h 140"/>
                <a:gd name="T54" fmla="*/ 44 w 654"/>
                <a:gd name="T55" fmla="*/ 5 h 140"/>
                <a:gd name="T56" fmla="*/ 53 w 654"/>
                <a:gd name="T57" fmla="*/ 3 h 140"/>
                <a:gd name="T58" fmla="*/ 63 w 654"/>
                <a:gd name="T59" fmla="*/ 1 h 140"/>
                <a:gd name="T60" fmla="*/ 75 w 654"/>
                <a:gd name="T61" fmla="*/ 0 h 140"/>
                <a:gd name="T62" fmla="*/ 87 w 654"/>
                <a:gd name="T63" fmla="*/ 0 h 140"/>
                <a:gd name="T64" fmla="*/ 654 w 654"/>
                <a:gd name="T65" fmla="*/ 0 h 140"/>
                <a:gd name="T66" fmla="*/ 654 w 654"/>
                <a:gd name="T67" fmla="*/ 0 h 140"/>
                <a:gd name="T68" fmla="*/ 649 w 654"/>
                <a:gd name="T69" fmla="*/ 11 h 140"/>
                <a:gd name="T70" fmla="*/ 644 w 654"/>
                <a:gd name="T71" fmla="*/ 23 h 140"/>
                <a:gd name="T72" fmla="*/ 641 w 654"/>
                <a:gd name="T73" fmla="*/ 41 h 140"/>
                <a:gd name="T74" fmla="*/ 640 w 654"/>
                <a:gd name="T75" fmla="*/ 50 h 140"/>
                <a:gd name="T76" fmla="*/ 639 w 654"/>
                <a:gd name="T77" fmla="*/ 61 h 140"/>
                <a:gd name="T78" fmla="*/ 639 w 654"/>
                <a:gd name="T79" fmla="*/ 73 h 140"/>
                <a:gd name="T80" fmla="*/ 639 w 654"/>
                <a:gd name="T81" fmla="*/ 84 h 140"/>
                <a:gd name="T82" fmla="*/ 641 w 654"/>
                <a:gd name="T83" fmla="*/ 98 h 140"/>
                <a:gd name="T84" fmla="*/ 644 w 654"/>
                <a:gd name="T85" fmla="*/ 112 h 140"/>
                <a:gd name="T86" fmla="*/ 648 w 654"/>
                <a:gd name="T87" fmla="*/ 126 h 140"/>
                <a:gd name="T88" fmla="*/ 654 w 654"/>
                <a:gd name="T89" fmla="*/ 140 h 140"/>
                <a:gd name="T90" fmla="*/ 654 w 654"/>
                <a:gd name="T9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4" h="140">
                  <a:moveTo>
                    <a:pt x="654" y="140"/>
                  </a:moveTo>
                  <a:lnTo>
                    <a:pt x="87" y="140"/>
                  </a:lnTo>
                  <a:lnTo>
                    <a:pt x="87" y="140"/>
                  </a:lnTo>
                  <a:lnTo>
                    <a:pt x="75" y="140"/>
                  </a:lnTo>
                  <a:lnTo>
                    <a:pt x="63" y="139"/>
                  </a:lnTo>
                  <a:lnTo>
                    <a:pt x="53" y="138"/>
                  </a:lnTo>
                  <a:lnTo>
                    <a:pt x="44" y="134"/>
                  </a:lnTo>
                  <a:lnTo>
                    <a:pt x="35" y="132"/>
                  </a:lnTo>
                  <a:lnTo>
                    <a:pt x="28" y="128"/>
                  </a:lnTo>
                  <a:lnTo>
                    <a:pt x="22" y="124"/>
                  </a:lnTo>
                  <a:lnTo>
                    <a:pt x="18" y="119"/>
                  </a:lnTo>
                  <a:lnTo>
                    <a:pt x="13" y="114"/>
                  </a:lnTo>
                  <a:lnTo>
                    <a:pt x="9" y="108"/>
                  </a:lnTo>
                  <a:lnTo>
                    <a:pt x="6" y="102"/>
                  </a:lnTo>
                  <a:lnTo>
                    <a:pt x="3" y="96"/>
                  </a:lnTo>
                  <a:lnTo>
                    <a:pt x="1" y="83"/>
                  </a:lnTo>
                  <a:lnTo>
                    <a:pt x="0" y="70"/>
                  </a:lnTo>
                  <a:lnTo>
                    <a:pt x="0" y="70"/>
                  </a:lnTo>
                  <a:lnTo>
                    <a:pt x="1" y="56"/>
                  </a:lnTo>
                  <a:lnTo>
                    <a:pt x="3" y="43"/>
                  </a:lnTo>
                  <a:lnTo>
                    <a:pt x="6" y="37"/>
                  </a:lnTo>
                  <a:lnTo>
                    <a:pt x="9" y="31"/>
                  </a:lnTo>
                  <a:lnTo>
                    <a:pt x="13" y="25"/>
                  </a:lnTo>
                  <a:lnTo>
                    <a:pt x="18" y="20"/>
                  </a:lnTo>
                  <a:lnTo>
                    <a:pt x="22" y="16"/>
                  </a:lnTo>
                  <a:lnTo>
                    <a:pt x="28" y="12"/>
                  </a:lnTo>
                  <a:lnTo>
                    <a:pt x="35" y="8"/>
                  </a:lnTo>
                  <a:lnTo>
                    <a:pt x="44" y="5"/>
                  </a:lnTo>
                  <a:lnTo>
                    <a:pt x="53" y="3"/>
                  </a:lnTo>
                  <a:lnTo>
                    <a:pt x="63" y="1"/>
                  </a:lnTo>
                  <a:lnTo>
                    <a:pt x="75" y="0"/>
                  </a:lnTo>
                  <a:lnTo>
                    <a:pt x="87" y="0"/>
                  </a:lnTo>
                  <a:lnTo>
                    <a:pt x="654" y="0"/>
                  </a:lnTo>
                  <a:lnTo>
                    <a:pt x="654" y="0"/>
                  </a:lnTo>
                  <a:lnTo>
                    <a:pt x="649" y="11"/>
                  </a:lnTo>
                  <a:lnTo>
                    <a:pt x="644" y="23"/>
                  </a:lnTo>
                  <a:lnTo>
                    <a:pt x="641" y="41"/>
                  </a:lnTo>
                  <a:lnTo>
                    <a:pt x="640" y="50"/>
                  </a:lnTo>
                  <a:lnTo>
                    <a:pt x="639" y="61"/>
                  </a:lnTo>
                  <a:lnTo>
                    <a:pt x="639" y="73"/>
                  </a:lnTo>
                  <a:lnTo>
                    <a:pt x="639" y="84"/>
                  </a:lnTo>
                  <a:lnTo>
                    <a:pt x="641" y="98"/>
                  </a:lnTo>
                  <a:lnTo>
                    <a:pt x="644" y="112"/>
                  </a:lnTo>
                  <a:lnTo>
                    <a:pt x="648" y="126"/>
                  </a:lnTo>
                  <a:lnTo>
                    <a:pt x="654" y="140"/>
                  </a:lnTo>
                  <a:lnTo>
                    <a:pt x="654" y="14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1" name="Freeform 130"/>
            <p:cNvSpPr>
              <a:spLocks noEditPoints="1"/>
            </p:cNvSpPr>
            <p:nvPr/>
          </p:nvSpPr>
          <p:spPr bwMode="auto">
            <a:xfrm>
              <a:off x="5317731" y="6116619"/>
              <a:ext cx="373063" cy="100013"/>
            </a:xfrm>
            <a:custGeom>
              <a:avLst/>
              <a:gdLst>
                <a:gd name="T0" fmla="*/ 679 w 704"/>
                <a:gd name="T1" fmla="*/ 190 h 190"/>
                <a:gd name="T2" fmla="*/ 112 w 704"/>
                <a:gd name="T3" fmla="*/ 190 h 190"/>
                <a:gd name="T4" fmla="*/ 94 w 704"/>
                <a:gd name="T5" fmla="*/ 190 h 190"/>
                <a:gd name="T6" fmla="*/ 64 w 704"/>
                <a:gd name="T7" fmla="*/ 184 h 190"/>
                <a:gd name="T8" fmla="*/ 40 w 704"/>
                <a:gd name="T9" fmla="*/ 175 h 190"/>
                <a:gd name="T10" fmla="*/ 24 w 704"/>
                <a:gd name="T11" fmla="*/ 162 h 190"/>
                <a:gd name="T12" fmla="*/ 13 w 704"/>
                <a:gd name="T13" fmla="*/ 146 h 190"/>
                <a:gd name="T14" fmla="*/ 5 w 704"/>
                <a:gd name="T15" fmla="*/ 130 h 190"/>
                <a:gd name="T16" fmla="*/ 0 w 704"/>
                <a:gd name="T17" fmla="*/ 107 h 190"/>
                <a:gd name="T18" fmla="*/ 0 w 704"/>
                <a:gd name="T19" fmla="*/ 95 h 190"/>
                <a:gd name="T20" fmla="*/ 2 w 704"/>
                <a:gd name="T21" fmla="*/ 70 h 190"/>
                <a:gd name="T22" fmla="*/ 7 w 704"/>
                <a:gd name="T23" fmla="*/ 54 h 190"/>
                <a:gd name="T24" fmla="*/ 15 w 704"/>
                <a:gd name="T25" fmla="*/ 38 h 190"/>
                <a:gd name="T26" fmla="*/ 27 w 704"/>
                <a:gd name="T27" fmla="*/ 25 h 190"/>
                <a:gd name="T28" fmla="*/ 45 w 704"/>
                <a:gd name="T29" fmla="*/ 13 h 190"/>
                <a:gd name="T30" fmla="*/ 66 w 704"/>
                <a:gd name="T31" fmla="*/ 5 h 190"/>
                <a:gd name="T32" fmla="*/ 95 w 704"/>
                <a:gd name="T33" fmla="*/ 0 h 190"/>
                <a:gd name="T34" fmla="*/ 679 w 704"/>
                <a:gd name="T35" fmla="*/ 0 h 190"/>
                <a:gd name="T36" fmla="*/ 686 w 704"/>
                <a:gd name="T37" fmla="*/ 0 h 190"/>
                <a:gd name="T38" fmla="*/ 697 w 704"/>
                <a:gd name="T39" fmla="*/ 7 h 190"/>
                <a:gd name="T40" fmla="*/ 700 w 704"/>
                <a:gd name="T41" fmla="*/ 12 h 190"/>
                <a:gd name="T42" fmla="*/ 704 w 704"/>
                <a:gd name="T43" fmla="*/ 25 h 190"/>
                <a:gd name="T44" fmla="*/ 700 w 704"/>
                <a:gd name="T45" fmla="*/ 38 h 190"/>
                <a:gd name="T46" fmla="*/ 697 w 704"/>
                <a:gd name="T47" fmla="*/ 48 h 190"/>
                <a:gd name="T48" fmla="*/ 690 w 704"/>
                <a:gd name="T49" fmla="*/ 71 h 190"/>
                <a:gd name="T50" fmla="*/ 688 w 704"/>
                <a:gd name="T51" fmla="*/ 98 h 190"/>
                <a:gd name="T52" fmla="*/ 691 w 704"/>
                <a:gd name="T53" fmla="*/ 119 h 190"/>
                <a:gd name="T54" fmla="*/ 697 w 704"/>
                <a:gd name="T55" fmla="*/ 142 h 190"/>
                <a:gd name="T56" fmla="*/ 702 w 704"/>
                <a:gd name="T57" fmla="*/ 153 h 190"/>
                <a:gd name="T58" fmla="*/ 704 w 704"/>
                <a:gd name="T59" fmla="*/ 165 h 190"/>
                <a:gd name="T60" fmla="*/ 704 w 704"/>
                <a:gd name="T61" fmla="*/ 171 h 190"/>
                <a:gd name="T62" fmla="*/ 700 w 704"/>
                <a:gd name="T63" fmla="*/ 180 h 190"/>
                <a:gd name="T64" fmla="*/ 693 w 704"/>
                <a:gd name="T65" fmla="*/ 187 h 190"/>
                <a:gd name="T66" fmla="*/ 685 w 704"/>
                <a:gd name="T67" fmla="*/ 190 h 190"/>
                <a:gd name="T68" fmla="*/ 679 w 704"/>
                <a:gd name="T69" fmla="*/ 190 h 190"/>
                <a:gd name="T70" fmla="*/ 112 w 704"/>
                <a:gd name="T71" fmla="*/ 50 h 190"/>
                <a:gd name="T72" fmla="*/ 78 w 704"/>
                <a:gd name="T73" fmla="*/ 54 h 190"/>
                <a:gd name="T74" fmla="*/ 59 w 704"/>
                <a:gd name="T75" fmla="*/ 64 h 190"/>
                <a:gd name="T76" fmla="*/ 51 w 704"/>
                <a:gd name="T77" fmla="*/ 79 h 190"/>
                <a:gd name="T78" fmla="*/ 50 w 704"/>
                <a:gd name="T79" fmla="*/ 95 h 190"/>
                <a:gd name="T80" fmla="*/ 50 w 704"/>
                <a:gd name="T81" fmla="*/ 104 h 190"/>
                <a:gd name="T82" fmla="*/ 55 w 704"/>
                <a:gd name="T83" fmla="*/ 120 h 190"/>
                <a:gd name="T84" fmla="*/ 68 w 704"/>
                <a:gd name="T85" fmla="*/ 132 h 190"/>
                <a:gd name="T86" fmla="*/ 94 w 704"/>
                <a:gd name="T87" fmla="*/ 140 h 190"/>
                <a:gd name="T88" fmla="*/ 645 w 704"/>
                <a:gd name="T89" fmla="*/ 140 h 190"/>
                <a:gd name="T90" fmla="*/ 641 w 704"/>
                <a:gd name="T91" fmla="*/ 127 h 190"/>
                <a:gd name="T92" fmla="*/ 639 w 704"/>
                <a:gd name="T93" fmla="*/ 102 h 190"/>
                <a:gd name="T94" fmla="*/ 640 w 704"/>
                <a:gd name="T95" fmla="*/ 68 h 190"/>
                <a:gd name="T96" fmla="*/ 112 w 704"/>
                <a:gd name="T97" fmla="*/ 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4" h="190">
                  <a:moveTo>
                    <a:pt x="679" y="190"/>
                  </a:moveTo>
                  <a:lnTo>
                    <a:pt x="679" y="190"/>
                  </a:lnTo>
                  <a:lnTo>
                    <a:pt x="679" y="190"/>
                  </a:lnTo>
                  <a:lnTo>
                    <a:pt x="112" y="190"/>
                  </a:lnTo>
                  <a:lnTo>
                    <a:pt x="112" y="190"/>
                  </a:lnTo>
                  <a:lnTo>
                    <a:pt x="94" y="190"/>
                  </a:lnTo>
                  <a:lnTo>
                    <a:pt x="78" y="188"/>
                  </a:lnTo>
                  <a:lnTo>
                    <a:pt x="64" y="184"/>
                  </a:lnTo>
                  <a:lnTo>
                    <a:pt x="51" y="180"/>
                  </a:lnTo>
                  <a:lnTo>
                    <a:pt x="40" y="175"/>
                  </a:lnTo>
                  <a:lnTo>
                    <a:pt x="32" y="168"/>
                  </a:lnTo>
                  <a:lnTo>
                    <a:pt x="24" y="162"/>
                  </a:lnTo>
                  <a:lnTo>
                    <a:pt x="18" y="153"/>
                  </a:lnTo>
                  <a:lnTo>
                    <a:pt x="13" y="146"/>
                  </a:lnTo>
                  <a:lnTo>
                    <a:pt x="8" y="138"/>
                  </a:lnTo>
                  <a:lnTo>
                    <a:pt x="5" y="130"/>
                  </a:lnTo>
                  <a:lnTo>
                    <a:pt x="3" y="123"/>
                  </a:lnTo>
                  <a:lnTo>
                    <a:pt x="0" y="107"/>
                  </a:lnTo>
                  <a:lnTo>
                    <a:pt x="0" y="95"/>
                  </a:lnTo>
                  <a:lnTo>
                    <a:pt x="0" y="95"/>
                  </a:lnTo>
                  <a:lnTo>
                    <a:pt x="1" y="79"/>
                  </a:lnTo>
                  <a:lnTo>
                    <a:pt x="2" y="70"/>
                  </a:lnTo>
                  <a:lnTo>
                    <a:pt x="5" y="62"/>
                  </a:lnTo>
                  <a:lnTo>
                    <a:pt x="7" y="54"/>
                  </a:lnTo>
                  <a:lnTo>
                    <a:pt x="11" y="47"/>
                  </a:lnTo>
                  <a:lnTo>
                    <a:pt x="15" y="38"/>
                  </a:lnTo>
                  <a:lnTo>
                    <a:pt x="21" y="31"/>
                  </a:lnTo>
                  <a:lnTo>
                    <a:pt x="27" y="25"/>
                  </a:lnTo>
                  <a:lnTo>
                    <a:pt x="36" y="19"/>
                  </a:lnTo>
                  <a:lnTo>
                    <a:pt x="45" y="13"/>
                  </a:lnTo>
                  <a:lnTo>
                    <a:pt x="55" y="9"/>
                  </a:lnTo>
                  <a:lnTo>
                    <a:pt x="66" y="5"/>
                  </a:lnTo>
                  <a:lnTo>
                    <a:pt x="81" y="3"/>
                  </a:lnTo>
                  <a:lnTo>
                    <a:pt x="95" y="0"/>
                  </a:lnTo>
                  <a:lnTo>
                    <a:pt x="112" y="0"/>
                  </a:lnTo>
                  <a:lnTo>
                    <a:pt x="679" y="0"/>
                  </a:lnTo>
                  <a:lnTo>
                    <a:pt x="679" y="0"/>
                  </a:lnTo>
                  <a:lnTo>
                    <a:pt x="686" y="0"/>
                  </a:lnTo>
                  <a:lnTo>
                    <a:pt x="692" y="4"/>
                  </a:lnTo>
                  <a:lnTo>
                    <a:pt x="697" y="7"/>
                  </a:lnTo>
                  <a:lnTo>
                    <a:pt x="700" y="12"/>
                  </a:lnTo>
                  <a:lnTo>
                    <a:pt x="700" y="12"/>
                  </a:lnTo>
                  <a:lnTo>
                    <a:pt x="704" y="19"/>
                  </a:lnTo>
                  <a:lnTo>
                    <a:pt x="704" y="25"/>
                  </a:lnTo>
                  <a:lnTo>
                    <a:pt x="703" y="31"/>
                  </a:lnTo>
                  <a:lnTo>
                    <a:pt x="700" y="38"/>
                  </a:lnTo>
                  <a:lnTo>
                    <a:pt x="700" y="38"/>
                  </a:lnTo>
                  <a:lnTo>
                    <a:pt x="697" y="48"/>
                  </a:lnTo>
                  <a:lnTo>
                    <a:pt x="693" y="57"/>
                  </a:lnTo>
                  <a:lnTo>
                    <a:pt x="690" y="71"/>
                  </a:lnTo>
                  <a:lnTo>
                    <a:pt x="688" y="88"/>
                  </a:lnTo>
                  <a:lnTo>
                    <a:pt x="688" y="98"/>
                  </a:lnTo>
                  <a:lnTo>
                    <a:pt x="688" y="108"/>
                  </a:lnTo>
                  <a:lnTo>
                    <a:pt x="691" y="119"/>
                  </a:lnTo>
                  <a:lnTo>
                    <a:pt x="693" y="130"/>
                  </a:lnTo>
                  <a:lnTo>
                    <a:pt x="697" y="142"/>
                  </a:lnTo>
                  <a:lnTo>
                    <a:pt x="702" y="153"/>
                  </a:lnTo>
                  <a:lnTo>
                    <a:pt x="702" y="153"/>
                  </a:lnTo>
                  <a:lnTo>
                    <a:pt x="704" y="159"/>
                  </a:lnTo>
                  <a:lnTo>
                    <a:pt x="704" y="165"/>
                  </a:lnTo>
                  <a:lnTo>
                    <a:pt x="704" y="165"/>
                  </a:lnTo>
                  <a:lnTo>
                    <a:pt x="704" y="171"/>
                  </a:lnTo>
                  <a:lnTo>
                    <a:pt x="703" y="176"/>
                  </a:lnTo>
                  <a:lnTo>
                    <a:pt x="700" y="180"/>
                  </a:lnTo>
                  <a:lnTo>
                    <a:pt x="697" y="183"/>
                  </a:lnTo>
                  <a:lnTo>
                    <a:pt x="693" y="187"/>
                  </a:lnTo>
                  <a:lnTo>
                    <a:pt x="690" y="189"/>
                  </a:lnTo>
                  <a:lnTo>
                    <a:pt x="685" y="190"/>
                  </a:lnTo>
                  <a:lnTo>
                    <a:pt x="679" y="190"/>
                  </a:lnTo>
                  <a:lnTo>
                    <a:pt x="679" y="190"/>
                  </a:lnTo>
                  <a:close/>
                  <a:moveTo>
                    <a:pt x="112" y="50"/>
                  </a:moveTo>
                  <a:lnTo>
                    <a:pt x="112" y="50"/>
                  </a:lnTo>
                  <a:lnTo>
                    <a:pt x="93" y="51"/>
                  </a:lnTo>
                  <a:lnTo>
                    <a:pt x="78" y="54"/>
                  </a:lnTo>
                  <a:lnTo>
                    <a:pt x="66" y="58"/>
                  </a:lnTo>
                  <a:lnTo>
                    <a:pt x="59" y="64"/>
                  </a:lnTo>
                  <a:lnTo>
                    <a:pt x="55" y="70"/>
                  </a:lnTo>
                  <a:lnTo>
                    <a:pt x="51" y="79"/>
                  </a:lnTo>
                  <a:lnTo>
                    <a:pt x="50" y="87"/>
                  </a:lnTo>
                  <a:lnTo>
                    <a:pt x="50" y="95"/>
                  </a:lnTo>
                  <a:lnTo>
                    <a:pt x="50" y="95"/>
                  </a:lnTo>
                  <a:lnTo>
                    <a:pt x="50" y="104"/>
                  </a:lnTo>
                  <a:lnTo>
                    <a:pt x="51" y="112"/>
                  </a:lnTo>
                  <a:lnTo>
                    <a:pt x="55" y="120"/>
                  </a:lnTo>
                  <a:lnTo>
                    <a:pt x="60" y="126"/>
                  </a:lnTo>
                  <a:lnTo>
                    <a:pt x="68" y="132"/>
                  </a:lnTo>
                  <a:lnTo>
                    <a:pt x="78" y="137"/>
                  </a:lnTo>
                  <a:lnTo>
                    <a:pt x="94" y="140"/>
                  </a:lnTo>
                  <a:lnTo>
                    <a:pt x="112" y="140"/>
                  </a:lnTo>
                  <a:lnTo>
                    <a:pt x="645" y="140"/>
                  </a:lnTo>
                  <a:lnTo>
                    <a:pt x="645" y="140"/>
                  </a:lnTo>
                  <a:lnTo>
                    <a:pt x="641" y="127"/>
                  </a:lnTo>
                  <a:lnTo>
                    <a:pt x="640" y="114"/>
                  </a:lnTo>
                  <a:lnTo>
                    <a:pt x="639" y="102"/>
                  </a:lnTo>
                  <a:lnTo>
                    <a:pt x="639" y="90"/>
                  </a:lnTo>
                  <a:lnTo>
                    <a:pt x="640" y="68"/>
                  </a:lnTo>
                  <a:lnTo>
                    <a:pt x="643" y="50"/>
                  </a:lnTo>
                  <a:lnTo>
                    <a:pt x="112" y="5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2" name="Freeform 131"/>
            <p:cNvSpPr/>
            <p:nvPr/>
          </p:nvSpPr>
          <p:spPr bwMode="auto">
            <a:xfrm>
              <a:off x="5549506" y="6129319"/>
              <a:ext cx="163513" cy="0"/>
            </a:xfrm>
            <a:custGeom>
              <a:avLst/>
              <a:gdLst>
                <a:gd name="T0" fmla="*/ 310 w 310"/>
                <a:gd name="T1" fmla="*/ 0 w 310"/>
                <a:gd name="T2" fmla="*/ 310 w 310"/>
              </a:gdLst>
              <a:ahLst/>
              <a:cxnLst>
                <a:cxn ang="0">
                  <a:pos x="T0" y="0"/>
                </a:cxn>
                <a:cxn ang="0">
                  <a:pos x="T1" y="0"/>
                </a:cxn>
                <a:cxn ang="0">
                  <a:pos x="T2" y="0"/>
                </a:cxn>
              </a:cxnLst>
              <a:rect l="0" t="0" r="r" b="b"/>
              <a:pathLst>
                <a:path w="310">
                  <a:moveTo>
                    <a:pt x="310" y="0"/>
                  </a:moveTo>
                  <a:lnTo>
                    <a:pt x="0" y="0"/>
                  </a:lnTo>
                  <a:lnTo>
                    <a:pt x="310" y="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3" name="Line 132"/>
            <p:cNvSpPr>
              <a:spLocks noChangeShapeType="1"/>
            </p:cNvSpPr>
            <p:nvPr/>
          </p:nvSpPr>
          <p:spPr bwMode="auto">
            <a:xfrm flipH="1">
              <a:off x="5549506" y="6129319"/>
              <a:ext cx="163513"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1865"/>
            </a:p>
          </p:txBody>
        </p:sp>
        <p:sp>
          <p:nvSpPr>
            <p:cNvPr id="64" name="Freeform 133"/>
            <p:cNvSpPr/>
            <p:nvPr/>
          </p:nvSpPr>
          <p:spPr bwMode="auto">
            <a:xfrm>
              <a:off x="5535219" y="6116619"/>
              <a:ext cx="190500" cy="26988"/>
            </a:xfrm>
            <a:custGeom>
              <a:avLst/>
              <a:gdLst>
                <a:gd name="T0" fmla="*/ 335 w 360"/>
                <a:gd name="T1" fmla="*/ 50 h 50"/>
                <a:gd name="T2" fmla="*/ 25 w 360"/>
                <a:gd name="T3" fmla="*/ 50 h 50"/>
                <a:gd name="T4" fmla="*/ 25 w 360"/>
                <a:gd name="T5" fmla="*/ 50 h 50"/>
                <a:gd name="T6" fmla="*/ 20 w 360"/>
                <a:gd name="T7" fmla="*/ 49 h 50"/>
                <a:gd name="T8" fmla="*/ 15 w 360"/>
                <a:gd name="T9" fmla="*/ 48 h 50"/>
                <a:gd name="T10" fmla="*/ 11 w 360"/>
                <a:gd name="T11" fmla="*/ 45 h 50"/>
                <a:gd name="T12" fmla="*/ 7 w 360"/>
                <a:gd name="T13" fmla="*/ 43 h 50"/>
                <a:gd name="T14" fmla="*/ 3 w 360"/>
                <a:gd name="T15" fmla="*/ 39 h 50"/>
                <a:gd name="T16" fmla="*/ 2 w 360"/>
                <a:gd name="T17" fmla="*/ 35 h 50"/>
                <a:gd name="T18" fmla="*/ 0 w 360"/>
                <a:gd name="T19" fmla="*/ 30 h 50"/>
                <a:gd name="T20" fmla="*/ 0 w 360"/>
                <a:gd name="T21" fmla="*/ 25 h 50"/>
                <a:gd name="T22" fmla="*/ 0 w 360"/>
                <a:gd name="T23" fmla="*/ 25 h 50"/>
                <a:gd name="T24" fmla="*/ 0 w 360"/>
                <a:gd name="T25" fmla="*/ 20 h 50"/>
                <a:gd name="T26" fmla="*/ 2 w 360"/>
                <a:gd name="T27" fmla="*/ 16 h 50"/>
                <a:gd name="T28" fmla="*/ 3 w 360"/>
                <a:gd name="T29" fmla="*/ 11 h 50"/>
                <a:gd name="T30" fmla="*/ 7 w 360"/>
                <a:gd name="T31" fmla="*/ 7 h 50"/>
                <a:gd name="T32" fmla="*/ 11 w 360"/>
                <a:gd name="T33" fmla="*/ 4 h 50"/>
                <a:gd name="T34" fmla="*/ 15 w 360"/>
                <a:gd name="T35" fmla="*/ 1 h 50"/>
                <a:gd name="T36" fmla="*/ 20 w 360"/>
                <a:gd name="T37" fmla="*/ 0 h 50"/>
                <a:gd name="T38" fmla="*/ 25 w 360"/>
                <a:gd name="T39" fmla="*/ 0 h 50"/>
                <a:gd name="T40" fmla="*/ 335 w 360"/>
                <a:gd name="T41" fmla="*/ 0 h 50"/>
                <a:gd name="T42" fmla="*/ 335 w 360"/>
                <a:gd name="T43" fmla="*/ 0 h 50"/>
                <a:gd name="T44" fmla="*/ 339 w 360"/>
                <a:gd name="T45" fmla="*/ 0 h 50"/>
                <a:gd name="T46" fmla="*/ 344 w 360"/>
                <a:gd name="T47" fmla="*/ 1 h 50"/>
                <a:gd name="T48" fmla="*/ 349 w 360"/>
                <a:gd name="T49" fmla="*/ 4 h 50"/>
                <a:gd name="T50" fmla="*/ 352 w 360"/>
                <a:gd name="T51" fmla="*/ 7 h 50"/>
                <a:gd name="T52" fmla="*/ 355 w 360"/>
                <a:gd name="T53" fmla="*/ 11 h 50"/>
                <a:gd name="T54" fmla="*/ 357 w 360"/>
                <a:gd name="T55" fmla="*/ 16 h 50"/>
                <a:gd name="T56" fmla="*/ 360 w 360"/>
                <a:gd name="T57" fmla="*/ 20 h 50"/>
                <a:gd name="T58" fmla="*/ 360 w 360"/>
                <a:gd name="T59" fmla="*/ 25 h 50"/>
                <a:gd name="T60" fmla="*/ 360 w 360"/>
                <a:gd name="T61" fmla="*/ 25 h 50"/>
                <a:gd name="T62" fmla="*/ 360 w 360"/>
                <a:gd name="T63" fmla="*/ 30 h 50"/>
                <a:gd name="T64" fmla="*/ 357 w 360"/>
                <a:gd name="T65" fmla="*/ 35 h 50"/>
                <a:gd name="T66" fmla="*/ 355 w 360"/>
                <a:gd name="T67" fmla="*/ 39 h 50"/>
                <a:gd name="T68" fmla="*/ 352 w 360"/>
                <a:gd name="T69" fmla="*/ 43 h 50"/>
                <a:gd name="T70" fmla="*/ 349 w 360"/>
                <a:gd name="T71" fmla="*/ 45 h 50"/>
                <a:gd name="T72" fmla="*/ 344 w 360"/>
                <a:gd name="T73" fmla="*/ 48 h 50"/>
                <a:gd name="T74" fmla="*/ 339 w 360"/>
                <a:gd name="T75" fmla="*/ 49 h 50"/>
                <a:gd name="T76" fmla="*/ 335 w 360"/>
                <a:gd name="T77" fmla="*/ 50 h 50"/>
                <a:gd name="T78" fmla="*/ 335 w 360"/>
                <a:gd name="T7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50">
                  <a:moveTo>
                    <a:pt x="335" y="50"/>
                  </a:moveTo>
                  <a:lnTo>
                    <a:pt x="25" y="50"/>
                  </a:lnTo>
                  <a:lnTo>
                    <a:pt x="25" y="50"/>
                  </a:lnTo>
                  <a:lnTo>
                    <a:pt x="20" y="49"/>
                  </a:lnTo>
                  <a:lnTo>
                    <a:pt x="15" y="48"/>
                  </a:lnTo>
                  <a:lnTo>
                    <a:pt x="11" y="45"/>
                  </a:lnTo>
                  <a:lnTo>
                    <a:pt x="7" y="43"/>
                  </a:lnTo>
                  <a:lnTo>
                    <a:pt x="3" y="39"/>
                  </a:lnTo>
                  <a:lnTo>
                    <a:pt x="2" y="35"/>
                  </a:lnTo>
                  <a:lnTo>
                    <a:pt x="0" y="30"/>
                  </a:lnTo>
                  <a:lnTo>
                    <a:pt x="0" y="25"/>
                  </a:lnTo>
                  <a:lnTo>
                    <a:pt x="0" y="25"/>
                  </a:lnTo>
                  <a:lnTo>
                    <a:pt x="0" y="20"/>
                  </a:lnTo>
                  <a:lnTo>
                    <a:pt x="2" y="16"/>
                  </a:lnTo>
                  <a:lnTo>
                    <a:pt x="3" y="11"/>
                  </a:lnTo>
                  <a:lnTo>
                    <a:pt x="7" y="7"/>
                  </a:lnTo>
                  <a:lnTo>
                    <a:pt x="11" y="4"/>
                  </a:lnTo>
                  <a:lnTo>
                    <a:pt x="15" y="1"/>
                  </a:lnTo>
                  <a:lnTo>
                    <a:pt x="20" y="0"/>
                  </a:lnTo>
                  <a:lnTo>
                    <a:pt x="25" y="0"/>
                  </a:lnTo>
                  <a:lnTo>
                    <a:pt x="335" y="0"/>
                  </a:lnTo>
                  <a:lnTo>
                    <a:pt x="335" y="0"/>
                  </a:lnTo>
                  <a:lnTo>
                    <a:pt x="339" y="0"/>
                  </a:lnTo>
                  <a:lnTo>
                    <a:pt x="344" y="1"/>
                  </a:lnTo>
                  <a:lnTo>
                    <a:pt x="349" y="4"/>
                  </a:lnTo>
                  <a:lnTo>
                    <a:pt x="352" y="7"/>
                  </a:lnTo>
                  <a:lnTo>
                    <a:pt x="355" y="11"/>
                  </a:lnTo>
                  <a:lnTo>
                    <a:pt x="357" y="16"/>
                  </a:lnTo>
                  <a:lnTo>
                    <a:pt x="360" y="20"/>
                  </a:lnTo>
                  <a:lnTo>
                    <a:pt x="360" y="25"/>
                  </a:lnTo>
                  <a:lnTo>
                    <a:pt x="360" y="25"/>
                  </a:lnTo>
                  <a:lnTo>
                    <a:pt x="360" y="30"/>
                  </a:lnTo>
                  <a:lnTo>
                    <a:pt x="357" y="35"/>
                  </a:lnTo>
                  <a:lnTo>
                    <a:pt x="355" y="39"/>
                  </a:lnTo>
                  <a:lnTo>
                    <a:pt x="352" y="43"/>
                  </a:lnTo>
                  <a:lnTo>
                    <a:pt x="349" y="45"/>
                  </a:lnTo>
                  <a:lnTo>
                    <a:pt x="344" y="48"/>
                  </a:lnTo>
                  <a:lnTo>
                    <a:pt x="339" y="49"/>
                  </a:lnTo>
                  <a:lnTo>
                    <a:pt x="335" y="50"/>
                  </a:lnTo>
                  <a:lnTo>
                    <a:pt x="335" y="5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5" name="Rectangle 134"/>
            <p:cNvSpPr>
              <a:spLocks noChangeArrowheads="1"/>
            </p:cNvSpPr>
            <p:nvPr/>
          </p:nvSpPr>
          <p:spPr bwMode="auto">
            <a:xfrm>
              <a:off x="5366948" y="5729271"/>
              <a:ext cx="266701" cy="111125"/>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6" name="Freeform 135"/>
            <p:cNvSpPr>
              <a:spLocks noEditPoints="1"/>
            </p:cNvSpPr>
            <p:nvPr/>
          </p:nvSpPr>
          <p:spPr bwMode="auto">
            <a:xfrm>
              <a:off x="5355831" y="5716568"/>
              <a:ext cx="288925" cy="134938"/>
            </a:xfrm>
            <a:custGeom>
              <a:avLst/>
              <a:gdLst>
                <a:gd name="T0" fmla="*/ 525 w 547"/>
                <a:gd name="T1" fmla="*/ 254 h 254"/>
                <a:gd name="T2" fmla="*/ 22 w 547"/>
                <a:gd name="T3" fmla="*/ 254 h 254"/>
                <a:gd name="T4" fmla="*/ 22 w 547"/>
                <a:gd name="T5" fmla="*/ 254 h 254"/>
                <a:gd name="T6" fmla="*/ 18 w 547"/>
                <a:gd name="T7" fmla="*/ 253 h 254"/>
                <a:gd name="T8" fmla="*/ 13 w 547"/>
                <a:gd name="T9" fmla="*/ 252 h 254"/>
                <a:gd name="T10" fmla="*/ 10 w 547"/>
                <a:gd name="T11" fmla="*/ 251 h 254"/>
                <a:gd name="T12" fmla="*/ 6 w 547"/>
                <a:gd name="T13" fmla="*/ 247 h 254"/>
                <a:gd name="T14" fmla="*/ 4 w 547"/>
                <a:gd name="T15" fmla="*/ 243 h 254"/>
                <a:gd name="T16" fmla="*/ 1 w 547"/>
                <a:gd name="T17" fmla="*/ 240 h 254"/>
                <a:gd name="T18" fmla="*/ 0 w 547"/>
                <a:gd name="T19" fmla="*/ 236 h 254"/>
                <a:gd name="T20" fmla="*/ 0 w 547"/>
                <a:gd name="T21" fmla="*/ 232 h 254"/>
                <a:gd name="T22" fmla="*/ 0 w 547"/>
                <a:gd name="T23" fmla="*/ 23 h 254"/>
                <a:gd name="T24" fmla="*/ 0 w 547"/>
                <a:gd name="T25" fmla="*/ 23 h 254"/>
                <a:gd name="T26" fmla="*/ 0 w 547"/>
                <a:gd name="T27" fmla="*/ 18 h 254"/>
                <a:gd name="T28" fmla="*/ 1 w 547"/>
                <a:gd name="T29" fmla="*/ 14 h 254"/>
                <a:gd name="T30" fmla="*/ 4 w 547"/>
                <a:gd name="T31" fmla="*/ 11 h 254"/>
                <a:gd name="T32" fmla="*/ 6 w 547"/>
                <a:gd name="T33" fmla="*/ 7 h 254"/>
                <a:gd name="T34" fmla="*/ 10 w 547"/>
                <a:gd name="T35" fmla="*/ 5 h 254"/>
                <a:gd name="T36" fmla="*/ 13 w 547"/>
                <a:gd name="T37" fmla="*/ 2 h 254"/>
                <a:gd name="T38" fmla="*/ 18 w 547"/>
                <a:gd name="T39" fmla="*/ 1 h 254"/>
                <a:gd name="T40" fmla="*/ 22 w 547"/>
                <a:gd name="T41" fmla="*/ 0 h 254"/>
                <a:gd name="T42" fmla="*/ 525 w 547"/>
                <a:gd name="T43" fmla="*/ 0 h 254"/>
                <a:gd name="T44" fmla="*/ 525 w 547"/>
                <a:gd name="T45" fmla="*/ 0 h 254"/>
                <a:gd name="T46" fmla="*/ 530 w 547"/>
                <a:gd name="T47" fmla="*/ 1 h 254"/>
                <a:gd name="T48" fmla="*/ 533 w 547"/>
                <a:gd name="T49" fmla="*/ 2 h 254"/>
                <a:gd name="T50" fmla="*/ 538 w 547"/>
                <a:gd name="T51" fmla="*/ 5 h 254"/>
                <a:gd name="T52" fmla="*/ 540 w 547"/>
                <a:gd name="T53" fmla="*/ 7 h 254"/>
                <a:gd name="T54" fmla="*/ 544 w 547"/>
                <a:gd name="T55" fmla="*/ 11 h 254"/>
                <a:gd name="T56" fmla="*/ 545 w 547"/>
                <a:gd name="T57" fmla="*/ 14 h 254"/>
                <a:gd name="T58" fmla="*/ 547 w 547"/>
                <a:gd name="T59" fmla="*/ 18 h 254"/>
                <a:gd name="T60" fmla="*/ 547 w 547"/>
                <a:gd name="T61" fmla="*/ 23 h 254"/>
                <a:gd name="T62" fmla="*/ 547 w 547"/>
                <a:gd name="T63" fmla="*/ 232 h 254"/>
                <a:gd name="T64" fmla="*/ 547 w 547"/>
                <a:gd name="T65" fmla="*/ 232 h 254"/>
                <a:gd name="T66" fmla="*/ 547 w 547"/>
                <a:gd name="T67" fmla="*/ 236 h 254"/>
                <a:gd name="T68" fmla="*/ 545 w 547"/>
                <a:gd name="T69" fmla="*/ 240 h 254"/>
                <a:gd name="T70" fmla="*/ 544 w 547"/>
                <a:gd name="T71" fmla="*/ 243 h 254"/>
                <a:gd name="T72" fmla="*/ 540 w 547"/>
                <a:gd name="T73" fmla="*/ 247 h 254"/>
                <a:gd name="T74" fmla="*/ 538 w 547"/>
                <a:gd name="T75" fmla="*/ 251 h 254"/>
                <a:gd name="T76" fmla="*/ 533 w 547"/>
                <a:gd name="T77" fmla="*/ 252 h 254"/>
                <a:gd name="T78" fmla="*/ 530 w 547"/>
                <a:gd name="T79" fmla="*/ 253 h 254"/>
                <a:gd name="T80" fmla="*/ 525 w 547"/>
                <a:gd name="T81" fmla="*/ 254 h 254"/>
                <a:gd name="T82" fmla="*/ 525 w 547"/>
                <a:gd name="T83" fmla="*/ 254 h 254"/>
                <a:gd name="T84" fmla="*/ 44 w 547"/>
                <a:gd name="T85" fmla="*/ 209 h 254"/>
                <a:gd name="T86" fmla="*/ 502 w 547"/>
                <a:gd name="T87" fmla="*/ 209 h 254"/>
                <a:gd name="T88" fmla="*/ 502 w 547"/>
                <a:gd name="T89" fmla="*/ 45 h 254"/>
                <a:gd name="T90" fmla="*/ 44 w 547"/>
                <a:gd name="T91" fmla="*/ 45 h 254"/>
                <a:gd name="T92" fmla="*/ 44 w 547"/>
                <a:gd name="T93" fmla="*/ 20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7" h="254">
                  <a:moveTo>
                    <a:pt x="525" y="254"/>
                  </a:moveTo>
                  <a:lnTo>
                    <a:pt x="22" y="254"/>
                  </a:lnTo>
                  <a:lnTo>
                    <a:pt x="22" y="254"/>
                  </a:lnTo>
                  <a:lnTo>
                    <a:pt x="18" y="253"/>
                  </a:lnTo>
                  <a:lnTo>
                    <a:pt x="13" y="252"/>
                  </a:lnTo>
                  <a:lnTo>
                    <a:pt x="10" y="251"/>
                  </a:lnTo>
                  <a:lnTo>
                    <a:pt x="6" y="247"/>
                  </a:lnTo>
                  <a:lnTo>
                    <a:pt x="4" y="243"/>
                  </a:lnTo>
                  <a:lnTo>
                    <a:pt x="1" y="240"/>
                  </a:lnTo>
                  <a:lnTo>
                    <a:pt x="0" y="236"/>
                  </a:lnTo>
                  <a:lnTo>
                    <a:pt x="0" y="232"/>
                  </a:lnTo>
                  <a:lnTo>
                    <a:pt x="0" y="23"/>
                  </a:lnTo>
                  <a:lnTo>
                    <a:pt x="0" y="23"/>
                  </a:lnTo>
                  <a:lnTo>
                    <a:pt x="0" y="18"/>
                  </a:lnTo>
                  <a:lnTo>
                    <a:pt x="1" y="14"/>
                  </a:lnTo>
                  <a:lnTo>
                    <a:pt x="4" y="11"/>
                  </a:lnTo>
                  <a:lnTo>
                    <a:pt x="6" y="7"/>
                  </a:lnTo>
                  <a:lnTo>
                    <a:pt x="10" y="5"/>
                  </a:lnTo>
                  <a:lnTo>
                    <a:pt x="13" y="2"/>
                  </a:lnTo>
                  <a:lnTo>
                    <a:pt x="18" y="1"/>
                  </a:lnTo>
                  <a:lnTo>
                    <a:pt x="22" y="0"/>
                  </a:lnTo>
                  <a:lnTo>
                    <a:pt x="525" y="0"/>
                  </a:lnTo>
                  <a:lnTo>
                    <a:pt x="525" y="0"/>
                  </a:lnTo>
                  <a:lnTo>
                    <a:pt x="530" y="1"/>
                  </a:lnTo>
                  <a:lnTo>
                    <a:pt x="533" y="2"/>
                  </a:lnTo>
                  <a:lnTo>
                    <a:pt x="538" y="5"/>
                  </a:lnTo>
                  <a:lnTo>
                    <a:pt x="540" y="7"/>
                  </a:lnTo>
                  <a:lnTo>
                    <a:pt x="544" y="11"/>
                  </a:lnTo>
                  <a:lnTo>
                    <a:pt x="545" y="14"/>
                  </a:lnTo>
                  <a:lnTo>
                    <a:pt x="547" y="18"/>
                  </a:lnTo>
                  <a:lnTo>
                    <a:pt x="547" y="23"/>
                  </a:lnTo>
                  <a:lnTo>
                    <a:pt x="547" y="232"/>
                  </a:lnTo>
                  <a:lnTo>
                    <a:pt x="547" y="232"/>
                  </a:lnTo>
                  <a:lnTo>
                    <a:pt x="547" y="236"/>
                  </a:lnTo>
                  <a:lnTo>
                    <a:pt x="545" y="240"/>
                  </a:lnTo>
                  <a:lnTo>
                    <a:pt x="544" y="243"/>
                  </a:lnTo>
                  <a:lnTo>
                    <a:pt x="540" y="247"/>
                  </a:lnTo>
                  <a:lnTo>
                    <a:pt x="538" y="251"/>
                  </a:lnTo>
                  <a:lnTo>
                    <a:pt x="533" y="252"/>
                  </a:lnTo>
                  <a:lnTo>
                    <a:pt x="530" y="253"/>
                  </a:lnTo>
                  <a:lnTo>
                    <a:pt x="525" y="254"/>
                  </a:lnTo>
                  <a:lnTo>
                    <a:pt x="525" y="254"/>
                  </a:lnTo>
                  <a:close/>
                  <a:moveTo>
                    <a:pt x="44" y="209"/>
                  </a:moveTo>
                  <a:lnTo>
                    <a:pt x="502" y="209"/>
                  </a:lnTo>
                  <a:lnTo>
                    <a:pt x="502" y="45"/>
                  </a:lnTo>
                  <a:lnTo>
                    <a:pt x="44" y="45"/>
                  </a:lnTo>
                  <a:lnTo>
                    <a:pt x="44" y="209"/>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7" name="Freeform 136"/>
            <p:cNvSpPr/>
            <p:nvPr/>
          </p:nvSpPr>
          <p:spPr bwMode="auto">
            <a:xfrm>
              <a:off x="5509819" y="6178532"/>
              <a:ext cx="85725" cy="100013"/>
            </a:xfrm>
            <a:custGeom>
              <a:avLst/>
              <a:gdLst>
                <a:gd name="T0" fmla="*/ 81 w 162"/>
                <a:gd name="T1" fmla="*/ 164 h 189"/>
                <a:gd name="T2" fmla="*/ 162 w 162"/>
                <a:gd name="T3" fmla="*/ 189 h 189"/>
                <a:gd name="T4" fmla="*/ 162 w 162"/>
                <a:gd name="T5" fmla="*/ 0 h 189"/>
                <a:gd name="T6" fmla="*/ 0 w 162"/>
                <a:gd name="T7" fmla="*/ 0 h 189"/>
                <a:gd name="T8" fmla="*/ 0 w 162"/>
                <a:gd name="T9" fmla="*/ 189 h 189"/>
                <a:gd name="T10" fmla="*/ 81 w 162"/>
                <a:gd name="T11" fmla="*/ 164 h 189"/>
              </a:gdLst>
              <a:ahLst/>
              <a:cxnLst>
                <a:cxn ang="0">
                  <a:pos x="T0" y="T1"/>
                </a:cxn>
                <a:cxn ang="0">
                  <a:pos x="T2" y="T3"/>
                </a:cxn>
                <a:cxn ang="0">
                  <a:pos x="T4" y="T5"/>
                </a:cxn>
                <a:cxn ang="0">
                  <a:pos x="T6" y="T7"/>
                </a:cxn>
                <a:cxn ang="0">
                  <a:pos x="T8" y="T9"/>
                </a:cxn>
                <a:cxn ang="0">
                  <a:pos x="T10" y="T11"/>
                </a:cxn>
              </a:cxnLst>
              <a:rect l="0" t="0" r="r" b="b"/>
              <a:pathLst>
                <a:path w="162" h="189">
                  <a:moveTo>
                    <a:pt x="81" y="164"/>
                  </a:moveTo>
                  <a:lnTo>
                    <a:pt x="162" y="189"/>
                  </a:lnTo>
                  <a:lnTo>
                    <a:pt x="162" y="0"/>
                  </a:lnTo>
                  <a:lnTo>
                    <a:pt x="0" y="0"/>
                  </a:lnTo>
                  <a:lnTo>
                    <a:pt x="0" y="189"/>
                  </a:lnTo>
                  <a:lnTo>
                    <a:pt x="81" y="164"/>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68" name="Freeform 137"/>
            <p:cNvSpPr>
              <a:spLocks noEditPoints="1"/>
            </p:cNvSpPr>
            <p:nvPr/>
          </p:nvSpPr>
          <p:spPr bwMode="auto">
            <a:xfrm>
              <a:off x="5498706" y="6167419"/>
              <a:ext cx="107950" cy="122238"/>
            </a:xfrm>
            <a:custGeom>
              <a:avLst/>
              <a:gdLst>
                <a:gd name="T0" fmla="*/ 184 w 206"/>
                <a:gd name="T1" fmla="*/ 0 h 233"/>
                <a:gd name="T2" fmla="*/ 22 w 206"/>
                <a:gd name="T3" fmla="*/ 0 h 233"/>
                <a:gd name="T4" fmla="*/ 0 w 206"/>
                <a:gd name="T5" fmla="*/ 0 h 233"/>
                <a:gd name="T6" fmla="*/ 0 w 206"/>
                <a:gd name="T7" fmla="*/ 23 h 233"/>
                <a:gd name="T8" fmla="*/ 0 w 206"/>
                <a:gd name="T9" fmla="*/ 45 h 233"/>
                <a:gd name="T10" fmla="*/ 0 w 206"/>
                <a:gd name="T11" fmla="*/ 212 h 233"/>
                <a:gd name="T12" fmla="*/ 0 w 206"/>
                <a:gd name="T13" fmla="*/ 212 h 233"/>
                <a:gd name="T14" fmla="*/ 0 w 206"/>
                <a:gd name="T15" fmla="*/ 216 h 233"/>
                <a:gd name="T16" fmla="*/ 2 w 206"/>
                <a:gd name="T17" fmla="*/ 221 h 233"/>
                <a:gd name="T18" fmla="*/ 4 w 206"/>
                <a:gd name="T19" fmla="*/ 226 h 233"/>
                <a:gd name="T20" fmla="*/ 8 w 206"/>
                <a:gd name="T21" fmla="*/ 229 h 233"/>
                <a:gd name="T22" fmla="*/ 8 w 206"/>
                <a:gd name="T23" fmla="*/ 229 h 233"/>
                <a:gd name="T24" fmla="*/ 13 w 206"/>
                <a:gd name="T25" fmla="*/ 232 h 233"/>
                <a:gd name="T26" fmla="*/ 17 w 206"/>
                <a:gd name="T27" fmla="*/ 233 h 233"/>
                <a:gd name="T28" fmla="*/ 22 w 206"/>
                <a:gd name="T29" fmla="*/ 233 h 233"/>
                <a:gd name="T30" fmla="*/ 28 w 206"/>
                <a:gd name="T31" fmla="*/ 233 h 233"/>
                <a:gd name="T32" fmla="*/ 103 w 206"/>
                <a:gd name="T33" fmla="*/ 210 h 233"/>
                <a:gd name="T34" fmla="*/ 178 w 206"/>
                <a:gd name="T35" fmla="*/ 233 h 233"/>
                <a:gd name="T36" fmla="*/ 178 w 206"/>
                <a:gd name="T37" fmla="*/ 233 h 233"/>
                <a:gd name="T38" fmla="*/ 184 w 206"/>
                <a:gd name="T39" fmla="*/ 233 h 233"/>
                <a:gd name="T40" fmla="*/ 184 w 206"/>
                <a:gd name="T41" fmla="*/ 233 h 233"/>
                <a:gd name="T42" fmla="*/ 191 w 206"/>
                <a:gd name="T43" fmla="*/ 232 h 233"/>
                <a:gd name="T44" fmla="*/ 197 w 206"/>
                <a:gd name="T45" fmla="*/ 229 h 233"/>
                <a:gd name="T46" fmla="*/ 197 w 206"/>
                <a:gd name="T47" fmla="*/ 229 h 233"/>
                <a:gd name="T48" fmla="*/ 201 w 206"/>
                <a:gd name="T49" fmla="*/ 226 h 233"/>
                <a:gd name="T50" fmla="*/ 204 w 206"/>
                <a:gd name="T51" fmla="*/ 221 h 233"/>
                <a:gd name="T52" fmla="*/ 205 w 206"/>
                <a:gd name="T53" fmla="*/ 216 h 233"/>
                <a:gd name="T54" fmla="*/ 206 w 206"/>
                <a:gd name="T55" fmla="*/ 212 h 233"/>
                <a:gd name="T56" fmla="*/ 206 w 206"/>
                <a:gd name="T57" fmla="*/ 45 h 233"/>
                <a:gd name="T58" fmla="*/ 206 w 206"/>
                <a:gd name="T59" fmla="*/ 23 h 233"/>
                <a:gd name="T60" fmla="*/ 206 w 206"/>
                <a:gd name="T61" fmla="*/ 0 h 233"/>
                <a:gd name="T62" fmla="*/ 184 w 206"/>
                <a:gd name="T63" fmla="*/ 0 h 233"/>
                <a:gd name="T64" fmla="*/ 161 w 206"/>
                <a:gd name="T65" fmla="*/ 181 h 233"/>
                <a:gd name="T66" fmla="*/ 109 w 206"/>
                <a:gd name="T67" fmla="*/ 165 h 233"/>
                <a:gd name="T68" fmla="*/ 109 w 206"/>
                <a:gd name="T69" fmla="*/ 165 h 233"/>
                <a:gd name="T70" fmla="*/ 103 w 206"/>
                <a:gd name="T71" fmla="*/ 165 h 233"/>
                <a:gd name="T72" fmla="*/ 103 w 206"/>
                <a:gd name="T73" fmla="*/ 165 h 233"/>
                <a:gd name="T74" fmla="*/ 96 w 206"/>
                <a:gd name="T75" fmla="*/ 165 h 233"/>
                <a:gd name="T76" fmla="*/ 44 w 206"/>
                <a:gd name="T77" fmla="*/ 181 h 233"/>
                <a:gd name="T78" fmla="*/ 44 w 206"/>
                <a:gd name="T79" fmla="*/ 45 h 233"/>
                <a:gd name="T80" fmla="*/ 161 w 206"/>
                <a:gd name="T81" fmla="*/ 45 h 233"/>
                <a:gd name="T82" fmla="*/ 161 w 206"/>
                <a:gd name="T83" fmla="*/ 18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33">
                  <a:moveTo>
                    <a:pt x="184" y="0"/>
                  </a:moveTo>
                  <a:lnTo>
                    <a:pt x="22" y="0"/>
                  </a:lnTo>
                  <a:lnTo>
                    <a:pt x="0" y="0"/>
                  </a:lnTo>
                  <a:lnTo>
                    <a:pt x="0" y="23"/>
                  </a:lnTo>
                  <a:lnTo>
                    <a:pt x="0" y="45"/>
                  </a:lnTo>
                  <a:lnTo>
                    <a:pt x="0" y="212"/>
                  </a:lnTo>
                  <a:lnTo>
                    <a:pt x="0" y="212"/>
                  </a:lnTo>
                  <a:lnTo>
                    <a:pt x="0" y="216"/>
                  </a:lnTo>
                  <a:lnTo>
                    <a:pt x="2" y="221"/>
                  </a:lnTo>
                  <a:lnTo>
                    <a:pt x="4" y="226"/>
                  </a:lnTo>
                  <a:lnTo>
                    <a:pt x="8" y="229"/>
                  </a:lnTo>
                  <a:lnTo>
                    <a:pt x="8" y="229"/>
                  </a:lnTo>
                  <a:lnTo>
                    <a:pt x="13" y="232"/>
                  </a:lnTo>
                  <a:lnTo>
                    <a:pt x="17" y="233"/>
                  </a:lnTo>
                  <a:lnTo>
                    <a:pt x="22" y="233"/>
                  </a:lnTo>
                  <a:lnTo>
                    <a:pt x="28" y="233"/>
                  </a:lnTo>
                  <a:lnTo>
                    <a:pt x="103" y="210"/>
                  </a:lnTo>
                  <a:lnTo>
                    <a:pt x="178" y="233"/>
                  </a:lnTo>
                  <a:lnTo>
                    <a:pt x="178" y="233"/>
                  </a:lnTo>
                  <a:lnTo>
                    <a:pt x="184" y="233"/>
                  </a:lnTo>
                  <a:lnTo>
                    <a:pt x="184" y="233"/>
                  </a:lnTo>
                  <a:lnTo>
                    <a:pt x="191" y="232"/>
                  </a:lnTo>
                  <a:lnTo>
                    <a:pt x="197" y="229"/>
                  </a:lnTo>
                  <a:lnTo>
                    <a:pt x="197" y="229"/>
                  </a:lnTo>
                  <a:lnTo>
                    <a:pt x="201" y="226"/>
                  </a:lnTo>
                  <a:lnTo>
                    <a:pt x="204" y="221"/>
                  </a:lnTo>
                  <a:lnTo>
                    <a:pt x="205" y="216"/>
                  </a:lnTo>
                  <a:lnTo>
                    <a:pt x="206" y="212"/>
                  </a:lnTo>
                  <a:lnTo>
                    <a:pt x="206" y="45"/>
                  </a:lnTo>
                  <a:lnTo>
                    <a:pt x="206" y="23"/>
                  </a:lnTo>
                  <a:lnTo>
                    <a:pt x="206" y="0"/>
                  </a:lnTo>
                  <a:lnTo>
                    <a:pt x="184" y="0"/>
                  </a:lnTo>
                  <a:close/>
                  <a:moveTo>
                    <a:pt x="161" y="181"/>
                  </a:moveTo>
                  <a:lnTo>
                    <a:pt x="109" y="165"/>
                  </a:lnTo>
                  <a:lnTo>
                    <a:pt x="109" y="165"/>
                  </a:lnTo>
                  <a:lnTo>
                    <a:pt x="103" y="165"/>
                  </a:lnTo>
                  <a:lnTo>
                    <a:pt x="103" y="165"/>
                  </a:lnTo>
                  <a:lnTo>
                    <a:pt x="96" y="165"/>
                  </a:lnTo>
                  <a:lnTo>
                    <a:pt x="44" y="181"/>
                  </a:lnTo>
                  <a:lnTo>
                    <a:pt x="44" y="45"/>
                  </a:lnTo>
                  <a:lnTo>
                    <a:pt x="161" y="45"/>
                  </a:lnTo>
                  <a:lnTo>
                    <a:pt x="161" y="181"/>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grpSp>
      <p:grpSp>
        <p:nvGrpSpPr>
          <p:cNvPr id="69" name="그룹 158"/>
          <p:cNvGrpSpPr/>
          <p:nvPr/>
        </p:nvGrpSpPr>
        <p:grpSpPr>
          <a:xfrm>
            <a:off x="3730295" y="4029979"/>
            <a:ext cx="347024" cy="443619"/>
            <a:chOff x="4247344" y="1672477"/>
            <a:chExt cx="495627" cy="633585"/>
          </a:xfrm>
        </p:grpSpPr>
        <p:sp>
          <p:nvSpPr>
            <p:cNvPr id="70" name="모서리가 둥근 직사각형 486"/>
            <p:cNvSpPr/>
            <p:nvPr/>
          </p:nvSpPr>
          <p:spPr>
            <a:xfrm>
              <a:off x="4335564" y="1857524"/>
              <a:ext cx="221136" cy="279319"/>
            </a:xfrm>
            <a:custGeom>
              <a:avLst/>
              <a:gdLst/>
              <a:ahLst/>
              <a:cxnLst/>
              <a:rect l="l" t="t" r="r" b="b"/>
              <a:pathLst>
                <a:path w="221136" h="279319">
                  <a:moveTo>
                    <a:pt x="58708" y="0"/>
                  </a:moveTo>
                  <a:lnTo>
                    <a:pt x="162430" y="0"/>
                  </a:lnTo>
                  <a:cubicBezTo>
                    <a:pt x="179010" y="0"/>
                    <a:pt x="192450" y="13440"/>
                    <a:pt x="192450" y="30020"/>
                  </a:cubicBezTo>
                  <a:lnTo>
                    <a:pt x="192449" y="30020"/>
                  </a:lnTo>
                  <a:cubicBezTo>
                    <a:pt x="192449" y="46600"/>
                    <a:pt x="179009" y="60040"/>
                    <a:pt x="162429" y="60040"/>
                  </a:cubicBezTo>
                  <a:lnTo>
                    <a:pt x="156283" y="60040"/>
                  </a:lnTo>
                  <a:lnTo>
                    <a:pt x="156283" y="167503"/>
                  </a:lnTo>
                  <a:lnTo>
                    <a:pt x="221136" y="279319"/>
                  </a:lnTo>
                  <a:lnTo>
                    <a:pt x="0" y="279319"/>
                  </a:lnTo>
                  <a:lnTo>
                    <a:pt x="64853" y="167503"/>
                  </a:lnTo>
                  <a:lnTo>
                    <a:pt x="64853" y="60039"/>
                  </a:lnTo>
                  <a:lnTo>
                    <a:pt x="58708" y="60039"/>
                  </a:lnTo>
                  <a:cubicBezTo>
                    <a:pt x="42128" y="60039"/>
                    <a:pt x="28689" y="46599"/>
                    <a:pt x="28688" y="30020"/>
                  </a:cubicBezTo>
                  <a:cubicBezTo>
                    <a:pt x="28689" y="13440"/>
                    <a:pt x="42128" y="0"/>
                    <a:pt x="58708" y="0"/>
                  </a:cubicBez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solidFill>
                  <a:schemeClr val="tx1"/>
                </a:solidFill>
              </a:endParaRPr>
            </a:p>
          </p:txBody>
        </p:sp>
        <p:sp>
          <p:nvSpPr>
            <p:cNvPr id="71" name="Freeform 47"/>
            <p:cNvSpPr>
              <a:spLocks noEditPoints="1"/>
            </p:cNvSpPr>
            <p:nvPr/>
          </p:nvSpPr>
          <p:spPr bwMode="auto">
            <a:xfrm>
              <a:off x="4334206" y="1844924"/>
              <a:ext cx="227375" cy="259310"/>
            </a:xfrm>
            <a:custGeom>
              <a:avLst/>
              <a:gdLst>
                <a:gd name="T0" fmla="*/ 0 w 536"/>
                <a:gd name="T1" fmla="*/ 608 h 608"/>
                <a:gd name="T2" fmla="*/ 130 w 536"/>
                <a:gd name="T3" fmla="*/ 194 h 608"/>
                <a:gd name="T4" fmla="*/ 120 w 536"/>
                <a:gd name="T5" fmla="*/ 194 h 608"/>
                <a:gd name="T6" fmla="*/ 101 w 536"/>
                <a:gd name="T7" fmla="*/ 190 h 608"/>
                <a:gd name="T8" fmla="*/ 83 w 536"/>
                <a:gd name="T9" fmla="*/ 182 h 608"/>
                <a:gd name="T10" fmla="*/ 68 w 536"/>
                <a:gd name="T11" fmla="*/ 173 h 608"/>
                <a:gd name="T12" fmla="*/ 55 w 536"/>
                <a:gd name="T13" fmla="*/ 158 h 608"/>
                <a:gd name="T14" fmla="*/ 45 w 536"/>
                <a:gd name="T15" fmla="*/ 143 h 608"/>
                <a:gd name="T16" fmla="*/ 37 w 536"/>
                <a:gd name="T17" fmla="*/ 126 h 608"/>
                <a:gd name="T18" fmla="*/ 33 w 536"/>
                <a:gd name="T19" fmla="*/ 107 h 608"/>
                <a:gd name="T20" fmla="*/ 33 w 536"/>
                <a:gd name="T21" fmla="*/ 98 h 608"/>
                <a:gd name="T22" fmla="*/ 35 w 536"/>
                <a:gd name="T23" fmla="*/ 78 h 608"/>
                <a:gd name="T24" fmla="*/ 41 w 536"/>
                <a:gd name="T25" fmla="*/ 60 h 608"/>
                <a:gd name="T26" fmla="*/ 50 w 536"/>
                <a:gd name="T27" fmla="*/ 43 h 608"/>
                <a:gd name="T28" fmla="*/ 62 w 536"/>
                <a:gd name="T29" fmla="*/ 29 h 608"/>
                <a:gd name="T30" fmla="*/ 76 w 536"/>
                <a:gd name="T31" fmla="*/ 17 h 608"/>
                <a:gd name="T32" fmla="*/ 93 w 536"/>
                <a:gd name="T33" fmla="*/ 7 h 608"/>
                <a:gd name="T34" fmla="*/ 111 w 536"/>
                <a:gd name="T35" fmla="*/ 3 h 608"/>
                <a:gd name="T36" fmla="*/ 131 w 536"/>
                <a:gd name="T37" fmla="*/ 0 h 608"/>
                <a:gd name="T38" fmla="*/ 405 w 536"/>
                <a:gd name="T39" fmla="*/ 0 h 608"/>
                <a:gd name="T40" fmla="*/ 425 w 536"/>
                <a:gd name="T41" fmla="*/ 3 h 608"/>
                <a:gd name="T42" fmla="*/ 443 w 536"/>
                <a:gd name="T43" fmla="*/ 7 h 608"/>
                <a:gd name="T44" fmla="*/ 460 w 536"/>
                <a:gd name="T45" fmla="*/ 17 h 608"/>
                <a:gd name="T46" fmla="*/ 474 w 536"/>
                <a:gd name="T47" fmla="*/ 29 h 608"/>
                <a:gd name="T48" fmla="*/ 486 w 536"/>
                <a:gd name="T49" fmla="*/ 43 h 608"/>
                <a:gd name="T50" fmla="*/ 495 w 536"/>
                <a:gd name="T51" fmla="*/ 60 h 608"/>
                <a:gd name="T52" fmla="*/ 500 w 536"/>
                <a:gd name="T53" fmla="*/ 78 h 608"/>
                <a:gd name="T54" fmla="*/ 502 w 536"/>
                <a:gd name="T55" fmla="*/ 98 h 608"/>
                <a:gd name="T56" fmla="*/ 502 w 536"/>
                <a:gd name="T57" fmla="*/ 107 h 608"/>
                <a:gd name="T58" fmla="*/ 498 w 536"/>
                <a:gd name="T59" fmla="*/ 126 h 608"/>
                <a:gd name="T60" fmla="*/ 490 w 536"/>
                <a:gd name="T61" fmla="*/ 143 h 608"/>
                <a:gd name="T62" fmla="*/ 481 w 536"/>
                <a:gd name="T63" fmla="*/ 158 h 608"/>
                <a:gd name="T64" fmla="*/ 468 w 536"/>
                <a:gd name="T65" fmla="*/ 173 h 608"/>
                <a:gd name="T66" fmla="*/ 452 w 536"/>
                <a:gd name="T67" fmla="*/ 182 h 608"/>
                <a:gd name="T68" fmla="*/ 435 w 536"/>
                <a:gd name="T69" fmla="*/ 190 h 608"/>
                <a:gd name="T70" fmla="*/ 416 w 536"/>
                <a:gd name="T71" fmla="*/ 194 h 608"/>
                <a:gd name="T72" fmla="*/ 406 w 536"/>
                <a:gd name="T73" fmla="*/ 385 h 608"/>
                <a:gd name="T74" fmla="*/ 87 w 536"/>
                <a:gd name="T75" fmla="*/ 558 h 608"/>
                <a:gd name="T76" fmla="*/ 356 w 536"/>
                <a:gd name="T77" fmla="*/ 398 h 608"/>
                <a:gd name="T78" fmla="*/ 405 w 536"/>
                <a:gd name="T79" fmla="*/ 144 h 608"/>
                <a:gd name="T80" fmla="*/ 414 w 536"/>
                <a:gd name="T81" fmla="*/ 144 h 608"/>
                <a:gd name="T82" fmla="*/ 432 w 536"/>
                <a:gd name="T83" fmla="*/ 137 h 608"/>
                <a:gd name="T84" fmla="*/ 444 w 536"/>
                <a:gd name="T85" fmla="*/ 124 h 608"/>
                <a:gd name="T86" fmla="*/ 451 w 536"/>
                <a:gd name="T87" fmla="*/ 107 h 608"/>
                <a:gd name="T88" fmla="*/ 452 w 536"/>
                <a:gd name="T89" fmla="*/ 98 h 608"/>
                <a:gd name="T90" fmla="*/ 449 w 536"/>
                <a:gd name="T91" fmla="*/ 79 h 608"/>
                <a:gd name="T92" fmla="*/ 438 w 536"/>
                <a:gd name="T93" fmla="*/ 64 h 608"/>
                <a:gd name="T94" fmla="*/ 424 w 536"/>
                <a:gd name="T95" fmla="*/ 54 h 608"/>
                <a:gd name="T96" fmla="*/ 405 w 536"/>
                <a:gd name="T97" fmla="*/ 50 h 608"/>
                <a:gd name="T98" fmla="*/ 131 w 536"/>
                <a:gd name="T99" fmla="*/ 50 h 608"/>
                <a:gd name="T100" fmla="*/ 112 w 536"/>
                <a:gd name="T101" fmla="*/ 54 h 608"/>
                <a:gd name="T102" fmla="*/ 96 w 536"/>
                <a:gd name="T103" fmla="*/ 64 h 608"/>
                <a:gd name="T104" fmla="*/ 87 w 536"/>
                <a:gd name="T105" fmla="*/ 79 h 608"/>
                <a:gd name="T106" fmla="*/ 83 w 536"/>
                <a:gd name="T107" fmla="*/ 98 h 608"/>
                <a:gd name="T108" fmla="*/ 84 w 536"/>
                <a:gd name="T109" fmla="*/ 107 h 608"/>
                <a:gd name="T110" fmla="*/ 92 w 536"/>
                <a:gd name="T111" fmla="*/ 124 h 608"/>
                <a:gd name="T112" fmla="*/ 103 w 536"/>
                <a:gd name="T113" fmla="*/ 137 h 608"/>
                <a:gd name="T114" fmla="*/ 121 w 536"/>
                <a:gd name="T115" fmla="*/ 144 h 608"/>
                <a:gd name="T116" fmla="*/ 179 w 536"/>
                <a:gd name="T117" fmla="*/ 144 h 608"/>
                <a:gd name="T118" fmla="*/ 87 w 536"/>
                <a:gd name="T119" fmla="*/ 55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608">
                  <a:moveTo>
                    <a:pt x="536" y="608"/>
                  </a:moveTo>
                  <a:lnTo>
                    <a:pt x="0" y="608"/>
                  </a:lnTo>
                  <a:lnTo>
                    <a:pt x="130" y="385"/>
                  </a:lnTo>
                  <a:lnTo>
                    <a:pt x="130" y="194"/>
                  </a:lnTo>
                  <a:lnTo>
                    <a:pt x="130" y="194"/>
                  </a:lnTo>
                  <a:lnTo>
                    <a:pt x="120" y="194"/>
                  </a:lnTo>
                  <a:lnTo>
                    <a:pt x="111" y="193"/>
                  </a:lnTo>
                  <a:lnTo>
                    <a:pt x="101" y="190"/>
                  </a:lnTo>
                  <a:lnTo>
                    <a:pt x="92" y="187"/>
                  </a:lnTo>
                  <a:lnTo>
                    <a:pt x="83" y="182"/>
                  </a:lnTo>
                  <a:lnTo>
                    <a:pt x="76" y="177"/>
                  </a:lnTo>
                  <a:lnTo>
                    <a:pt x="68" y="173"/>
                  </a:lnTo>
                  <a:lnTo>
                    <a:pt x="62" y="165"/>
                  </a:lnTo>
                  <a:lnTo>
                    <a:pt x="55" y="158"/>
                  </a:lnTo>
                  <a:lnTo>
                    <a:pt x="50" y="151"/>
                  </a:lnTo>
                  <a:lnTo>
                    <a:pt x="45" y="143"/>
                  </a:lnTo>
                  <a:lnTo>
                    <a:pt x="41" y="135"/>
                  </a:lnTo>
                  <a:lnTo>
                    <a:pt x="37" y="126"/>
                  </a:lnTo>
                  <a:lnTo>
                    <a:pt x="35" y="117"/>
                  </a:lnTo>
                  <a:lnTo>
                    <a:pt x="33" y="107"/>
                  </a:lnTo>
                  <a:lnTo>
                    <a:pt x="33" y="98"/>
                  </a:lnTo>
                  <a:lnTo>
                    <a:pt x="33" y="98"/>
                  </a:lnTo>
                  <a:lnTo>
                    <a:pt x="33" y="87"/>
                  </a:lnTo>
                  <a:lnTo>
                    <a:pt x="35" y="78"/>
                  </a:lnTo>
                  <a:lnTo>
                    <a:pt x="37" y="68"/>
                  </a:lnTo>
                  <a:lnTo>
                    <a:pt x="41" y="60"/>
                  </a:lnTo>
                  <a:lnTo>
                    <a:pt x="45" y="51"/>
                  </a:lnTo>
                  <a:lnTo>
                    <a:pt x="50" y="43"/>
                  </a:lnTo>
                  <a:lnTo>
                    <a:pt x="55" y="36"/>
                  </a:lnTo>
                  <a:lnTo>
                    <a:pt x="62" y="29"/>
                  </a:lnTo>
                  <a:lnTo>
                    <a:pt x="69" y="23"/>
                  </a:lnTo>
                  <a:lnTo>
                    <a:pt x="76" y="17"/>
                  </a:lnTo>
                  <a:lnTo>
                    <a:pt x="84" y="12"/>
                  </a:lnTo>
                  <a:lnTo>
                    <a:pt x="93" y="7"/>
                  </a:lnTo>
                  <a:lnTo>
                    <a:pt x="101" y="5"/>
                  </a:lnTo>
                  <a:lnTo>
                    <a:pt x="111" y="3"/>
                  </a:lnTo>
                  <a:lnTo>
                    <a:pt x="120" y="0"/>
                  </a:lnTo>
                  <a:lnTo>
                    <a:pt x="131" y="0"/>
                  </a:lnTo>
                  <a:lnTo>
                    <a:pt x="405" y="0"/>
                  </a:lnTo>
                  <a:lnTo>
                    <a:pt x="405" y="0"/>
                  </a:lnTo>
                  <a:lnTo>
                    <a:pt x="416" y="0"/>
                  </a:lnTo>
                  <a:lnTo>
                    <a:pt x="425" y="3"/>
                  </a:lnTo>
                  <a:lnTo>
                    <a:pt x="435" y="5"/>
                  </a:lnTo>
                  <a:lnTo>
                    <a:pt x="443" y="7"/>
                  </a:lnTo>
                  <a:lnTo>
                    <a:pt x="451" y="12"/>
                  </a:lnTo>
                  <a:lnTo>
                    <a:pt x="460" y="17"/>
                  </a:lnTo>
                  <a:lnTo>
                    <a:pt x="467" y="23"/>
                  </a:lnTo>
                  <a:lnTo>
                    <a:pt x="474" y="29"/>
                  </a:lnTo>
                  <a:lnTo>
                    <a:pt x="480" y="36"/>
                  </a:lnTo>
                  <a:lnTo>
                    <a:pt x="486" y="43"/>
                  </a:lnTo>
                  <a:lnTo>
                    <a:pt x="490" y="51"/>
                  </a:lnTo>
                  <a:lnTo>
                    <a:pt x="495" y="60"/>
                  </a:lnTo>
                  <a:lnTo>
                    <a:pt x="498" y="68"/>
                  </a:lnTo>
                  <a:lnTo>
                    <a:pt x="500" y="78"/>
                  </a:lnTo>
                  <a:lnTo>
                    <a:pt x="502" y="87"/>
                  </a:lnTo>
                  <a:lnTo>
                    <a:pt x="502" y="98"/>
                  </a:lnTo>
                  <a:lnTo>
                    <a:pt x="502" y="98"/>
                  </a:lnTo>
                  <a:lnTo>
                    <a:pt x="502" y="107"/>
                  </a:lnTo>
                  <a:lnTo>
                    <a:pt x="500" y="117"/>
                  </a:lnTo>
                  <a:lnTo>
                    <a:pt x="498" y="126"/>
                  </a:lnTo>
                  <a:lnTo>
                    <a:pt x="495" y="135"/>
                  </a:lnTo>
                  <a:lnTo>
                    <a:pt x="490" y="143"/>
                  </a:lnTo>
                  <a:lnTo>
                    <a:pt x="486" y="151"/>
                  </a:lnTo>
                  <a:lnTo>
                    <a:pt x="481" y="158"/>
                  </a:lnTo>
                  <a:lnTo>
                    <a:pt x="474" y="165"/>
                  </a:lnTo>
                  <a:lnTo>
                    <a:pt x="468" y="173"/>
                  </a:lnTo>
                  <a:lnTo>
                    <a:pt x="460" y="177"/>
                  </a:lnTo>
                  <a:lnTo>
                    <a:pt x="452" y="182"/>
                  </a:lnTo>
                  <a:lnTo>
                    <a:pt x="444" y="187"/>
                  </a:lnTo>
                  <a:lnTo>
                    <a:pt x="435" y="190"/>
                  </a:lnTo>
                  <a:lnTo>
                    <a:pt x="425" y="193"/>
                  </a:lnTo>
                  <a:lnTo>
                    <a:pt x="416" y="194"/>
                  </a:lnTo>
                  <a:lnTo>
                    <a:pt x="406" y="194"/>
                  </a:lnTo>
                  <a:lnTo>
                    <a:pt x="406" y="385"/>
                  </a:lnTo>
                  <a:lnTo>
                    <a:pt x="536" y="608"/>
                  </a:lnTo>
                  <a:close/>
                  <a:moveTo>
                    <a:pt x="87" y="558"/>
                  </a:moveTo>
                  <a:lnTo>
                    <a:pt x="449" y="558"/>
                  </a:lnTo>
                  <a:lnTo>
                    <a:pt x="356" y="398"/>
                  </a:lnTo>
                  <a:lnTo>
                    <a:pt x="356" y="144"/>
                  </a:lnTo>
                  <a:lnTo>
                    <a:pt x="405" y="144"/>
                  </a:lnTo>
                  <a:lnTo>
                    <a:pt x="405" y="144"/>
                  </a:lnTo>
                  <a:lnTo>
                    <a:pt x="414" y="144"/>
                  </a:lnTo>
                  <a:lnTo>
                    <a:pt x="424" y="140"/>
                  </a:lnTo>
                  <a:lnTo>
                    <a:pt x="432" y="137"/>
                  </a:lnTo>
                  <a:lnTo>
                    <a:pt x="438" y="131"/>
                  </a:lnTo>
                  <a:lnTo>
                    <a:pt x="444" y="124"/>
                  </a:lnTo>
                  <a:lnTo>
                    <a:pt x="449" y="116"/>
                  </a:lnTo>
                  <a:lnTo>
                    <a:pt x="451" y="107"/>
                  </a:lnTo>
                  <a:lnTo>
                    <a:pt x="452" y="98"/>
                  </a:lnTo>
                  <a:lnTo>
                    <a:pt x="452" y="98"/>
                  </a:lnTo>
                  <a:lnTo>
                    <a:pt x="451" y="88"/>
                  </a:lnTo>
                  <a:lnTo>
                    <a:pt x="449" y="79"/>
                  </a:lnTo>
                  <a:lnTo>
                    <a:pt x="444" y="70"/>
                  </a:lnTo>
                  <a:lnTo>
                    <a:pt x="438" y="64"/>
                  </a:lnTo>
                  <a:lnTo>
                    <a:pt x="432" y="59"/>
                  </a:lnTo>
                  <a:lnTo>
                    <a:pt x="424" y="54"/>
                  </a:lnTo>
                  <a:lnTo>
                    <a:pt x="414" y="51"/>
                  </a:lnTo>
                  <a:lnTo>
                    <a:pt x="405" y="50"/>
                  </a:lnTo>
                  <a:lnTo>
                    <a:pt x="131" y="50"/>
                  </a:lnTo>
                  <a:lnTo>
                    <a:pt x="131" y="50"/>
                  </a:lnTo>
                  <a:lnTo>
                    <a:pt x="121" y="51"/>
                  </a:lnTo>
                  <a:lnTo>
                    <a:pt x="112" y="54"/>
                  </a:lnTo>
                  <a:lnTo>
                    <a:pt x="103" y="59"/>
                  </a:lnTo>
                  <a:lnTo>
                    <a:pt x="96" y="64"/>
                  </a:lnTo>
                  <a:lnTo>
                    <a:pt x="92" y="70"/>
                  </a:lnTo>
                  <a:lnTo>
                    <a:pt x="87" y="79"/>
                  </a:lnTo>
                  <a:lnTo>
                    <a:pt x="84" y="88"/>
                  </a:lnTo>
                  <a:lnTo>
                    <a:pt x="83" y="98"/>
                  </a:lnTo>
                  <a:lnTo>
                    <a:pt x="83" y="98"/>
                  </a:lnTo>
                  <a:lnTo>
                    <a:pt x="84" y="107"/>
                  </a:lnTo>
                  <a:lnTo>
                    <a:pt x="87" y="116"/>
                  </a:lnTo>
                  <a:lnTo>
                    <a:pt x="92" y="124"/>
                  </a:lnTo>
                  <a:lnTo>
                    <a:pt x="96" y="131"/>
                  </a:lnTo>
                  <a:lnTo>
                    <a:pt x="103" y="137"/>
                  </a:lnTo>
                  <a:lnTo>
                    <a:pt x="112" y="140"/>
                  </a:lnTo>
                  <a:lnTo>
                    <a:pt x="121" y="144"/>
                  </a:lnTo>
                  <a:lnTo>
                    <a:pt x="131" y="144"/>
                  </a:lnTo>
                  <a:lnTo>
                    <a:pt x="179" y="144"/>
                  </a:lnTo>
                  <a:lnTo>
                    <a:pt x="179" y="398"/>
                  </a:lnTo>
                  <a:lnTo>
                    <a:pt x="87" y="558"/>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2" name="Freeform 48"/>
            <p:cNvSpPr/>
            <p:nvPr/>
          </p:nvSpPr>
          <p:spPr bwMode="auto">
            <a:xfrm>
              <a:off x="4257563" y="2092738"/>
              <a:ext cx="380662" cy="203105"/>
            </a:xfrm>
            <a:custGeom>
              <a:avLst/>
              <a:gdLst>
                <a:gd name="T0" fmla="*/ 671 w 894"/>
                <a:gd name="T1" fmla="*/ 0 h 475"/>
                <a:gd name="T2" fmla="*/ 223 w 894"/>
                <a:gd name="T3" fmla="*/ 0 h 475"/>
                <a:gd name="T4" fmla="*/ 15 w 894"/>
                <a:gd name="T5" fmla="*/ 359 h 475"/>
                <a:gd name="T6" fmla="*/ 15 w 894"/>
                <a:gd name="T7" fmla="*/ 359 h 475"/>
                <a:gd name="T8" fmla="*/ 9 w 894"/>
                <a:gd name="T9" fmla="*/ 371 h 475"/>
                <a:gd name="T10" fmla="*/ 5 w 894"/>
                <a:gd name="T11" fmla="*/ 382 h 475"/>
                <a:gd name="T12" fmla="*/ 2 w 894"/>
                <a:gd name="T13" fmla="*/ 393 h 475"/>
                <a:gd name="T14" fmla="*/ 0 w 894"/>
                <a:gd name="T15" fmla="*/ 404 h 475"/>
                <a:gd name="T16" fmla="*/ 0 w 894"/>
                <a:gd name="T17" fmla="*/ 415 h 475"/>
                <a:gd name="T18" fmla="*/ 1 w 894"/>
                <a:gd name="T19" fmla="*/ 424 h 475"/>
                <a:gd name="T20" fmla="*/ 3 w 894"/>
                <a:gd name="T21" fmla="*/ 433 h 475"/>
                <a:gd name="T22" fmla="*/ 8 w 894"/>
                <a:gd name="T23" fmla="*/ 441 h 475"/>
                <a:gd name="T24" fmla="*/ 13 w 894"/>
                <a:gd name="T25" fmla="*/ 449 h 475"/>
                <a:gd name="T26" fmla="*/ 19 w 894"/>
                <a:gd name="T27" fmla="*/ 455 h 475"/>
                <a:gd name="T28" fmla="*/ 27 w 894"/>
                <a:gd name="T29" fmla="*/ 461 h 475"/>
                <a:gd name="T30" fmla="*/ 37 w 894"/>
                <a:gd name="T31" fmla="*/ 466 h 475"/>
                <a:gd name="T32" fmla="*/ 46 w 894"/>
                <a:gd name="T33" fmla="*/ 471 h 475"/>
                <a:gd name="T34" fmla="*/ 58 w 894"/>
                <a:gd name="T35" fmla="*/ 473 h 475"/>
                <a:gd name="T36" fmla="*/ 70 w 894"/>
                <a:gd name="T37" fmla="*/ 475 h 475"/>
                <a:gd name="T38" fmla="*/ 83 w 894"/>
                <a:gd name="T39" fmla="*/ 475 h 475"/>
                <a:gd name="T40" fmla="*/ 811 w 894"/>
                <a:gd name="T41" fmla="*/ 475 h 475"/>
                <a:gd name="T42" fmla="*/ 811 w 894"/>
                <a:gd name="T43" fmla="*/ 475 h 475"/>
                <a:gd name="T44" fmla="*/ 824 w 894"/>
                <a:gd name="T45" fmla="*/ 475 h 475"/>
                <a:gd name="T46" fmla="*/ 836 w 894"/>
                <a:gd name="T47" fmla="*/ 473 h 475"/>
                <a:gd name="T48" fmla="*/ 848 w 894"/>
                <a:gd name="T49" fmla="*/ 471 h 475"/>
                <a:gd name="T50" fmla="*/ 857 w 894"/>
                <a:gd name="T51" fmla="*/ 466 h 475"/>
                <a:gd name="T52" fmla="*/ 867 w 894"/>
                <a:gd name="T53" fmla="*/ 461 h 475"/>
                <a:gd name="T54" fmla="*/ 874 w 894"/>
                <a:gd name="T55" fmla="*/ 455 h 475"/>
                <a:gd name="T56" fmla="*/ 881 w 894"/>
                <a:gd name="T57" fmla="*/ 449 h 475"/>
                <a:gd name="T58" fmla="*/ 886 w 894"/>
                <a:gd name="T59" fmla="*/ 441 h 475"/>
                <a:gd name="T60" fmla="*/ 890 w 894"/>
                <a:gd name="T61" fmla="*/ 433 h 475"/>
                <a:gd name="T62" fmla="*/ 893 w 894"/>
                <a:gd name="T63" fmla="*/ 424 h 475"/>
                <a:gd name="T64" fmla="*/ 894 w 894"/>
                <a:gd name="T65" fmla="*/ 415 h 475"/>
                <a:gd name="T66" fmla="*/ 894 w 894"/>
                <a:gd name="T67" fmla="*/ 404 h 475"/>
                <a:gd name="T68" fmla="*/ 891 w 894"/>
                <a:gd name="T69" fmla="*/ 393 h 475"/>
                <a:gd name="T70" fmla="*/ 889 w 894"/>
                <a:gd name="T71" fmla="*/ 382 h 475"/>
                <a:gd name="T72" fmla="*/ 884 w 894"/>
                <a:gd name="T73" fmla="*/ 371 h 475"/>
                <a:gd name="T74" fmla="*/ 878 w 894"/>
                <a:gd name="T75" fmla="*/ 359 h 475"/>
                <a:gd name="T76" fmla="*/ 671 w 894"/>
                <a:gd name="T7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4" h="475">
                  <a:moveTo>
                    <a:pt x="671" y="0"/>
                  </a:moveTo>
                  <a:lnTo>
                    <a:pt x="223" y="0"/>
                  </a:lnTo>
                  <a:lnTo>
                    <a:pt x="15" y="359"/>
                  </a:lnTo>
                  <a:lnTo>
                    <a:pt x="15" y="359"/>
                  </a:lnTo>
                  <a:lnTo>
                    <a:pt x="9" y="371"/>
                  </a:lnTo>
                  <a:lnTo>
                    <a:pt x="5" y="382"/>
                  </a:lnTo>
                  <a:lnTo>
                    <a:pt x="2" y="393"/>
                  </a:lnTo>
                  <a:lnTo>
                    <a:pt x="0" y="404"/>
                  </a:lnTo>
                  <a:lnTo>
                    <a:pt x="0" y="415"/>
                  </a:lnTo>
                  <a:lnTo>
                    <a:pt x="1" y="424"/>
                  </a:lnTo>
                  <a:lnTo>
                    <a:pt x="3" y="433"/>
                  </a:lnTo>
                  <a:lnTo>
                    <a:pt x="8" y="441"/>
                  </a:lnTo>
                  <a:lnTo>
                    <a:pt x="13" y="449"/>
                  </a:lnTo>
                  <a:lnTo>
                    <a:pt x="19" y="455"/>
                  </a:lnTo>
                  <a:lnTo>
                    <a:pt x="27" y="461"/>
                  </a:lnTo>
                  <a:lnTo>
                    <a:pt x="37" y="466"/>
                  </a:lnTo>
                  <a:lnTo>
                    <a:pt x="46" y="471"/>
                  </a:lnTo>
                  <a:lnTo>
                    <a:pt x="58" y="473"/>
                  </a:lnTo>
                  <a:lnTo>
                    <a:pt x="70" y="475"/>
                  </a:lnTo>
                  <a:lnTo>
                    <a:pt x="83" y="475"/>
                  </a:lnTo>
                  <a:lnTo>
                    <a:pt x="811" y="475"/>
                  </a:lnTo>
                  <a:lnTo>
                    <a:pt x="811" y="475"/>
                  </a:lnTo>
                  <a:lnTo>
                    <a:pt x="824" y="475"/>
                  </a:lnTo>
                  <a:lnTo>
                    <a:pt x="836" y="473"/>
                  </a:lnTo>
                  <a:lnTo>
                    <a:pt x="848" y="471"/>
                  </a:lnTo>
                  <a:lnTo>
                    <a:pt x="857" y="466"/>
                  </a:lnTo>
                  <a:lnTo>
                    <a:pt x="867" y="461"/>
                  </a:lnTo>
                  <a:lnTo>
                    <a:pt x="874" y="455"/>
                  </a:lnTo>
                  <a:lnTo>
                    <a:pt x="881" y="449"/>
                  </a:lnTo>
                  <a:lnTo>
                    <a:pt x="886" y="441"/>
                  </a:lnTo>
                  <a:lnTo>
                    <a:pt x="890" y="433"/>
                  </a:lnTo>
                  <a:lnTo>
                    <a:pt x="893" y="424"/>
                  </a:lnTo>
                  <a:lnTo>
                    <a:pt x="894" y="415"/>
                  </a:lnTo>
                  <a:lnTo>
                    <a:pt x="894" y="404"/>
                  </a:lnTo>
                  <a:lnTo>
                    <a:pt x="891" y="393"/>
                  </a:lnTo>
                  <a:lnTo>
                    <a:pt x="889" y="382"/>
                  </a:lnTo>
                  <a:lnTo>
                    <a:pt x="884" y="371"/>
                  </a:lnTo>
                  <a:lnTo>
                    <a:pt x="878" y="359"/>
                  </a:lnTo>
                  <a:lnTo>
                    <a:pt x="671" y="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3" name="Freeform 49"/>
            <p:cNvSpPr>
              <a:spLocks noEditPoints="1"/>
            </p:cNvSpPr>
            <p:nvPr/>
          </p:nvSpPr>
          <p:spPr bwMode="auto">
            <a:xfrm>
              <a:off x="4247344" y="2082519"/>
              <a:ext cx="401100" cy="223543"/>
            </a:xfrm>
            <a:custGeom>
              <a:avLst/>
              <a:gdLst>
                <a:gd name="T0" fmla="*/ 108 w 944"/>
                <a:gd name="T1" fmla="*/ 525 h 525"/>
                <a:gd name="T2" fmla="*/ 91 w 944"/>
                <a:gd name="T3" fmla="*/ 525 h 525"/>
                <a:gd name="T4" fmla="*/ 62 w 944"/>
                <a:gd name="T5" fmla="*/ 518 h 525"/>
                <a:gd name="T6" fmla="*/ 38 w 944"/>
                <a:gd name="T7" fmla="*/ 506 h 525"/>
                <a:gd name="T8" fmla="*/ 19 w 944"/>
                <a:gd name="T9" fmla="*/ 490 h 525"/>
                <a:gd name="T10" fmla="*/ 11 w 944"/>
                <a:gd name="T11" fmla="*/ 479 h 525"/>
                <a:gd name="T12" fmla="*/ 2 w 944"/>
                <a:gd name="T13" fmla="*/ 455 h 525"/>
                <a:gd name="T14" fmla="*/ 0 w 944"/>
                <a:gd name="T15" fmla="*/ 428 h 525"/>
                <a:gd name="T16" fmla="*/ 6 w 944"/>
                <a:gd name="T17" fmla="*/ 401 h 525"/>
                <a:gd name="T18" fmla="*/ 19 w 944"/>
                <a:gd name="T19" fmla="*/ 371 h 525"/>
                <a:gd name="T20" fmla="*/ 710 w 944"/>
                <a:gd name="T21" fmla="*/ 0 h 525"/>
                <a:gd name="T22" fmla="*/ 925 w 944"/>
                <a:gd name="T23" fmla="*/ 371 h 525"/>
                <a:gd name="T24" fmla="*/ 938 w 944"/>
                <a:gd name="T25" fmla="*/ 401 h 525"/>
                <a:gd name="T26" fmla="*/ 944 w 944"/>
                <a:gd name="T27" fmla="*/ 428 h 525"/>
                <a:gd name="T28" fmla="*/ 941 w 944"/>
                <a:gd name="T29" fmla="*/ 455 h 525"/>
                <a:gd name="T30" fmla="*/ 933 w 944"/>
                <a:gd name="T31" fmla="*/ 479 h 525"/>
                <a:gd name="T32" fmla="*/ 925 w 944"/>
                <a:gd name="T33" fmla="*/ 490 h 525"/>
                <a:gd name="T34" fmla="*/ 906 w 944"/>
                <a:gd name="T35" fmla="*/ 506 h 525"/>
                <a:gd name="T36" fmla="*/ 881 w 944"/>
                <a:gd name="T37" fmla="*/ 518 h 525"/>
                <a:gd name="T38" fmla="*/ 852 w 944"/>
                <a:gd name="T39" fmla="*/ 525 h 525"/>
                <a:gd name="T40" fmla="*/ 836 w 944"/>
                <a:gd name="T41" fmla="*/ 525 h 525"/>
                <a:gd name="T42" fmla="*/ 63 w 944"/>
                <a:gd name="T43" fmla="*/ 396 h 525"/>
                <a:gd name="T44" fmla="*/ 58 w 944"/>
                <a:gd name="T45" fmla="*/ 404 h 525"/>
                <a:gd name="T46" fmla="*/ 52 w 944"/>
                <a:gd name="T47" fmla="*/ 421 h 525"/>
                <a:gd name="T48" fmla="*/ 50 w 944"/>
                <a:gd name="T49" fmla="*/ 435 h 525"/>
                <a:gd name="T50" fmla="*/ 52 w 944"/>
                <a:gd name="T51" fmla="*/ 448 h 525"/>
                <a:gd name="T52" fmla="*/ 55 w 944"/>
                <a:gd name="T53" fmla="*/ 454 h 525"/>
                <a:gd name="T54" fmla="*/ 63 w 944"/>
                <a:gd name="T55" fmla="*/ 464 h 525"/>
                <a:gd name="T56" fmla="*/ 75 w 944"/>
                <a:gd name="T57" fmla="*/ 469 h 525"/>
                <a:gd name="T58" fmla="*/ 90 w 944"/>
                <a:gd name="T59" fmla="*/ 474 h 525"/>
                <a:gd name="T60" fmla="*/ 108 w 944"/>
                <a:gd name="T61" fmla="*/ 475 h 525"/>
                <a:gd name="T62" fmla="*/ 836 w 944"/>
                <a:gd name="T63" fmla="*/ 475 h 525"/>
                <a:gd name="T64" fmla="*/ 854 w 944"/>
                <a:gd name="T65" fmla="*/ 474 h 525"/>
                <a:gd name="T66" fmla="*/ 869 w 944"/>
                <a:gd name="T67" fmla="*/ 469 h 525"/>
                <a:gd name="T68" fmla="*/ 881 w 944"/>
                <a:gd name="T69" fmla="*/ 464 h 525"/>
                <a:gd name="T70" fmla="*/ 889 w 944"/>
                <a:gd name="T71" fmla="*/ 454 h 525"/>
                <a:gd name="T72" fmla="*/ 892 w 944"/>
                <a:gd name="T73" fmla="*/ 448 h 525"/>
                <a:gd name="T74" fmla="*/ 894 w 944"/>
                <a:gd name="T75" fmla="*/ 435 h 525"/>
                <a:gd name="T76" fmla="*/ 892 w 944"/>
                <a:gd name="T77" fmla="*/ 421 h 525"/>
                <a:gd name="T78" fmla="*/ 886 w 944"/>
                <a:gd name="T79" fmla="*/ 404 h 525"/>
                <a:gd name="T80" fmla="*/ 681 w 944"/>
                <a:gd name="T81" fmla="*/ 5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525">
                  <a:moveTo>
                    <a:pt x="836" y="525"/>
                  </a:moveTo>
                  <a:lnTo>
                    <a:pt x="108" y="525"/>
                  </a:lnTo>
                  <a:lnTo>
                    <a:pt x="108" y="525"/>
                  </a:lnTo>
                  <a:lnTo>
                    <a:pt x="91" y="525"/>
                  </a:lnTo>
                  <a:lnTo>
                    <a:pt x="76" y="523"/>
                  </a:lnTo>
                  <a:lnTo>
                    <a:pt x="62" y="518"/>
                  </a:lnTo>
                  <a:lnTo>
                    <a:pt x="50" y="513"/>
                  </a:lnTo>
                  <a:lnTo>
                    <a:pt x="38" y="506"/>
                  </a:lnTo>
                  <a:lnTo>
                    <a:pt x="27" y="499"/>
                  </a:lnTo>
                  <a:lnTo>
                    <a:pt x="19" y="490"/>
                  </a:lnTo>
                  <a:lnTo>
                    <a:pt x="11" y="479"/>
                  </a:lnTo>
                  <a:lnTo>
                    <a:pt x="11" y="479"/>
                  </a:lnTo>
                  <a:lnTo>
                    <a:pt x="6" y="467"/>
                  </a:lnTo>
                  <a:lnTo>
                    <a:pt x="2" y="455"/>
                  </a:lnTo>
                  <a:lnTo>
                    <a:pt x="0" y="442"/>
                  </a:lnTo>
                  <a:lnTo>
                    <a:pt x="0" y="428"/>
                  </a:lnTo>
                  <a:lnTo>
                    <a:pt x="2" y="415"/>
                  </a:lnTo>
                  <a:lnTo>
                    <a:pt x="6" y="401"/>
                  </a:lnTo>
                  <a:lnTo>
                    <a:pt x="12" y="385"/>
                  </a:lnTo>
                  <a:lnTo>
                    <a:pt x="19" y="371"/>
                  </a:lnTo>
                  <a:lnTo>
                    <a:pt x="234" y="0"/>
                  </a:lnTo>
                  <a:lnTo>
                    <a:pt x="710" y="0"/>
                  </a:lnTo>
                  <a:lnTo>
                    <a:pt x="925" y="371"/>
                  </a:lnTo>
                  <a:lnTo>
                    <a:pt x="925" y="371"/>
                  </a:lnTo>
                  <a:lnTo>
                    <a:pt x="932" y="385"/>
                  </a:lnTo>
                  <a:lnTo>
                    <a:pt x="938" y="401"/>
                  </a:lnTo>
                  <a:lnTo>
                    <a:pt x="941" y="415"/>
                  </a:lnTo>
                  <a:lnTo>
                    <a:pt x="944" y="428"/>
                  </a:lnTo>
                  <a:lnTo>
                    <a:pt x="944" y="442"/>
                  </a:lnTo>
                  <a:lnTo>
                    <a:pt x="941" y="455"/>
                  </a:lnTo>
                  <a:lnTo>
                    <a:pt x="938" y="467"/>
                  </a:lnTo>
                  <a:lnTo>
                    <a:pt x="933" y="479"/>
                  </a:lnTo>
                  <a:lnTo>
                    <a:pt x="933" y="479"/>
                  </a:lnTo>
                  <a:lnTo>
                    <a:pt x="925" y="490"/>
                  </a:lnTo>
                  <a:lnTo>
                    <a:pt x="916" y="499"/>
                  </a:lnTo>
                  <a:lnTo>
                    <a:pt x="906" y="506"/>
                  </a:lnTo>
                  <a:lnTo>
                    <a:pt x="894" y="513"/>
                  </a:lnTo>
                  <a:lnTo>
                    <a:pt x="881" y="518"/>
                  </a:lnTo>
                  <a:lnTo>
                    <a:pt x="867" y="523"/>
                  </a:lnTo>
                  <a:lnTo>
                    <a:pt x="852" y="525"/>
                  </a:lnTo>
                  <a:lnTo>
                    <a:pt x="836" y="525"/>
                  </a:lnTo>
                  <a:lnTo>
                    <a:pt x="836" y="525"/>
                  </a:lnTo>
                  <a:close/>
                  <a:moveTo>
                    <a:pt x="262" y="50"/>
                  </a:moveTo>
                  <a:lnTo>
                    <a:pt x="63" y="396"/>
                  </a:lnTo>
                  <a:lnTo>
                    <a:pt x="63" y="396"/>
                  </a:lnTo>
                  <a:lnTo>
                    <a:pt x="58" y="404"/>
                  </a:lnTo>
                  <a:lnTo>
                    <a:pt x="55" y="412"/>
                  </a:lnTo>
                  <a:lnTo>
                    <a:pt x="52" y="421"/>
                  </a:lnTo>
                  <a:lnTo>
                    <a:pt x="50" y="428"/>
                  </a:lnTo>
                  <a:lnTo>
                    <a:pt x="50" y="435"/>
                  </a:lnTo>
                  <a:lnTo>
                    <a:pt x="50" y="442"/>
                  </a:lnTo>
                  <a:lnTo>
                    <a:pt x="52" y="448"/>
                  </a:lnTo>
                  <a:lnTo>
                    <a:pt x="55" y="454"/>
                  </a:lnTo>
                  <a:lnTo>
                    <a:pt x="55" y="454"/>
                  </a:lnTo>
                  <a:lnTo>
                    <a:pt x="58" y="459"/>
                  </a:lnTo>
                  <a:lnTo>
                    <a:pt x="63" y="464"/>
                  </a:lnTo>
                  <a:lnTo>
                    <a:pt x="68" y="467"/>
                  </a:lnTo>
                  <a:lnTo>
                    <a:pt x="75" y="469"/>
                  </a:lnTo>
                  <a:lnTo>
                    <a:pt x="82" y="472"/>
                  </a:lnTo>
                  <a:lnTo>
                    <a:pt x="90" y="474"/>
                  </a:lnTo>
                  <a:lnTo>
                    <a:pt x="99" y="475"/>
                  </a:lnTo>
                  <a:lnTo>
                    <a:pt x="108" y="475"/>
                  </a:lnTo>
                  <a:lnTo>
                    <a:pt x="836" y="475"/>
                  </a:lnTo>
                  <a:lnTo>
                    <a:pt x="836" y="475"/>
                  </a:lnTo>
                  <a:lnTo>
                    <a:pt x="845" y="475"/>
                  </a:lnTo>
                  <a:lnTo>
                    <a:pt x="854" y="474"/>
                  </a:lnTo>
                  <a:lnTo>
                    <a:pt x="862" y="472"/>
                  </a:lnTo>
                  <a:lnTo>
                    <a:pt x="869" y="469"/>
                  </a:lnTo>
                  <a:lnTo>
                    <a:pt x="876" y="467"/>
                  </a:lnTo>
                  <a:lnTo>
                    <a:pt x="881" y="464"/>
                  </a:lnTo>
                  <a:lnTo>
                    <a:pt x="886" y="459"/>
                  </a:lnTo>
                  <a:lnTo>
                    <a:pt x="889" y="454"/>
                  </a:lnTo>
                  <a:lnTo>
                    <a:pt x="889" y="454"/>
                  </a:lnTo>
                  <a:lnTo>
                    <a:pt x="892" y="448"/>
                  </a:lnTo>
                  <a:lnTo>
                    <a:pt x="893" y="442"/>
                  </a:lnTo>
                  <a:lnTo>
                    <a:pt x="894" y="435"/>
                  </a:lnTo>
                  <a:lnTo>
                    <a:pt x="893" y="428"/>
                  </a:lnTo>
                  <a:lnTo>
                    <a:pt x="892" y="421"/>
                  </a:lnTo>
                  <a:lnTo>
                    <a:pt x="889" y="412"/>
                  </a:lnTo>
                  <a:lnTo>
                    <a:pt x="886" y="404"/>
                  </a:lnTo>
                  <a:lnTo>
                    <a:pt x="881" y="396"/>
                  </a:lnTo>
                  <a:lnTo>
                    <a:pt x="681" y="50"/>
                  </a:lnTo>
                  <a:lnTo>
                    <a:pt x="262" y="50"/>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4" name="Freeform 66"/>
            <p:cNvSpPr/>
            <p:nvPr/>
          </p:nvSpPr>
          <p:spPr bwMode="auto">
            <a:xfrm>
              <a:off x="4617787" y="1855143"/>
              <a:ext cx="80476" cy="252923"/>
            </a:xfrm>
            <a:custGeom>
              <a:avLst/>
              <a:gdLst>
                <a:gd name="T0" fmla="*/ 111 w 188"/>
                <a:gd name="T1" fmla="*/ 593 h 593"/>
                <a:gd name="T2" fmla="*/ 111 w 188"/>
                <a:gd name="T3" fmla="*/ 593 h 593"/>
                <a:gd name="T4" fmla="*/ 115 w 188"/>
                <a:gd name="T5" fmla="*/ 593 h 593"/>
                <a:gd name="T6" fmla="*/ 119 w 188"/>
                <a:gd name="T7" fmla="*/ 592 h 593"/>
                <a:gd name="T8" fmla="*/ 124 w 188"/>
                <a:gd name="T9" fmla="*/ 589 h 593"/>
                <a:gd name="T10" fmla="*/ 126 w 188"/>
                <a:gd name="T11" fmla="*/ 587 h 593"/>
                <a:gd name="T12" fmla="*/ 129 w 188"/>
                <a:gd name="T13" fmla="*/ 583 h 593"/>
                <a:gd name="T14" fmla="*/ 131 w 188"/>
                <a:gd name="T15" fmla="*/ 580 h 593"/>
                <a:gd name="T16" fmla="*/ 132 w 188"/>
                <a:gd name="T17" fmla="*/ 576 h 593"/>
                <a:gd name="T18" fmla="*/ 132 w 188"/>
                <a:gd name="T19" fmla="*/ 571 h 593"/>
                <a:gd name="T20" fmla="*/ 132 w 188"/>
                <a:gd name="T21" fmla="*/ 567 h 593"/>
                <a:gd name="T22" fmla="*/ 132 w 188"/>
                <a:gd name="T23" fmla="*/ 567 h 593"/>
                <a:gd name="T24" fmla="*/ 144 w 188"/>
                <a:gd name="T25" fmla="*/ 560 h 593"/>
                <a:gd name="T26" fmla="*/ 155 w 188"/>
                <a:gd name="T27" fmla="*/ 552 h 593"/>
                <a:gd name="T28" fmla="*/ 164 w 188"/>
                <a:gd name="T29" fmla="*/ 543 h 593"/>
                <a:gd name="T30" fmla="*/ 172 w 188"/>
                <a:gd name="T31" fmla="*/ 532 h 593"/>
                <a:gd name="T32" fmla="*/ 178 w 188"/>
                <a:gd name="T33" fmla="*/ 520 h 593"/>
                <a:gd name="T34" fmla="*/ 183 w 188"/>
                <a:gd name="T35" fmla="*/ 509 h 593"/>
                <a:gd name="T36" fmla="*/ 187 w 188"/>
                <a:gd name="T37" fmla="*/ 495 h 593"/>
                <a:gd name="T38" fmla="*/ 188 w 188"/>
                <a:gd name="T39" fmla="*/ 481 h 593"/>
                <a:gd name="T40" fmla="*/ 188 w 188"/>
                <a:gd name="T41" fmla="*/ 0 h 593"/>
                <a:gd name="T42" fmla="*/ 2 w 188"/>
                <a:gd name="T43" fmla="*/ 0 h 593"/>
                <a:gd name="T44" fmla="*/ 0 w 188"/>
                <a:gd name="T45" fmla="*/ 481 h 593"/>
                <a:gd name="T46" fmla="*/ 0 w 188"/>
                <a:gd name="T47" fmla="*/ 481 h 593"/>
                <a:gd name="T48" fmla="*/ 2 w 188"/>
                <a:gd name="T49" fmla="*/ 495 h 593"/>
                <a:gd name="T50" fmla="*/ 5 w 188"/>
                <a:gd name="T51" fmla="*/ 509 h 593"/>
                <a:gd name="T52" fmla="*/ 10 w 188"/>
                <a:gd name="T53" fmla="*/ 520 h 593"/>
                <a:gd name="T54" fmla="*/ 16 w 188"/>
                <a:gd name="T55" fmla="*/ 532 h 593"/>
                <a:gd name="T56" fmla="*/ 24 w 188"/>
                <a:gd name="T57" fmla="*/ 543 h 593"/>
                <a:gd name="T58" fmla="*/ 34 w 188"/>
                <a:gd name="T59" fmla="*/ 552 h 593"/>
                <a:gd name="T60" fmla="*/ 44 w 188"/>
                <a:gd name="T61" fmla="*/ 560 h 593"/>
                <a:gd name="T62" fmla="*/ 56 w 188"/>
                <a:gd name="T63" fmla="*/ 567 h 593"/>
                <a:gd name="T64" fmla="*/ 56 w 188"/>
                <a:gd name="T65" fmla="*/ 571 h 593"/>
                <a:gd name="T66" fmla="*/ 56 w 188"/>
                <a:gd name="T67" fmla="*/ 571 h 593"/>
                <a:gd name="T68" fmla="*/ 56 w 188"/>
                <a:gd name="T69" fmla="*/ 576 h 593"/>
                <a:gd name="T70" fmla="*/ 57 w 188"/>
                <a:gd name="T71" fmla="*/ 580 h 593"/>
                <a:gd name="T72" fmla="*/ 60 w 188"/>
                <a:gd name="T73" fmla="*/ 583 h 593"/>
                <a:gd name="T74" fmla="*/ 62 w 188"/>
                <a:gd name="T75" fmla="*/ 587 h 593"/>
                <a:gd name="T76" fmla="*/ 66 w 188"/>
                <a:gd name="T77" fmla="*/ 589 h 593"/>
                <a:gd name="T78" fmla="*/ 69 w 188"/>
                <a:gd name="T79" fmla="*/ 592 h 593"/>
                <a:gd name="T80" fmla="*/ 73 w 188"/>
                <a:gd name="T81" fmla="*/ 593 h 593"/>
                <a:gd name="T82" fmla="*/ 77 w 188"/>
                <a:gd name="T83" fmla="*/ 593 h 593"/>
                <a:gd name="T84" fmla="*/ 111 w 188"/>
                <a:gd name="T8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593">
                  <a:moveTo>
                    <a:pt x="111" y="593"/>
                  </a:moveTo>
                  <a:lnTo>
                    <a:pt x="111" y="593"/>
                  </a:lnTo>
                  <a:lnTo>
                    <a:pt x="115" y="593"/>
                  </a:lnTo>
                  <a:lnTo>
                    <a:pt x="119" y="592"/>
                  </a:lnTo>
                  <a:lnTo>
                    <a:pt x="124" y="589"/>
                  </a:lnTo>
                  <a:lnTo>
                    <a:pt x="126" y="587"/>
                  </a:lnTo>
                  <a:lnTo>
                    <a:pt x="129" y="583"/>
                  </a:lnTo>
                  <a:lnTo>
                    <a:pt x="131" y="580"/>
                  </a:lnTo>
                  <a:lnTo>
                    <a:pt x="132" y="576"/>
                  </a:lnTo>
                  <a:lnTo>
                    <a:pt x="132" y="571"/>
                  </a:lnTo>
                  <a:lnTo>
                    <a:pt x="132" y="567"/>
                  </a:lnTo>
                  <a:lnTo>
                    <a:pt x="132" y="567"/>
                  </a:lnTo>
                  <a:lnTo>
                    <a:pt x="144" y="560"/>
                  </a:lnTo>
                  <a:lnTo>
                    <a:pt x="155" y="552"/>
                  </a:lnTo>
                  <a:lnTo>
                    <a:pt x="164" y="543"/>
                  </a:lnTo>
                  <a:lnTo>
                    <a:pt x="172" y="532"/>
                  </a:lnTo>
                  <a:lnTo>
                    <a:pt x="178" y="520"/>
                  </a:lnTo>
                  <a:lnTo>
                    <a:pt x="183" y="509"/>
                  </a:lnTo>
                  <a:lnTo>
                    <a:pt x="187" y="495"/>
                  </a:lnTo>
                  <a:lnTo>
                    <a:pt x="188" y="481"/>
                  </a:lnTo>
                  <a:lnTo>
                    <a:pt x="188" y="0"/>
                  </a:lnTo>
                  <a:lnTo>
                    <a:pt x="2" y="0"/>
                  </a:lnTo>
                  <a:lnTo>
                    <a:pt x="0" y="481"/>
                  </a:lnTo>
                  <a:lnTo>
                    <a:pt x="0" y="481"/>
                  </a:lnTo>
                  <a:lnTo>
                    <a:pt x="2" y="495"/>
                  </a:lnTo>
                  <a:lnTo>
                    <a:pt x="5" y="509"/>
                  </a:lnTo>
                  <a:lnTo>
                    <a:pt x="10" y="520"/>
                  </a:lnTo>
                  <a:lnTo>
                    <a:pt x="16" y="532"/>
                  </a:lnTo>
                  <a:lnTo>
                    <a:pt x="24" y="543"/>
                  </a:lnTo>
                  <a:lnTo>
                    <a:pt x="34" y="552"/>
                  </a:lnTo>
                  <a:lnTo>
                    <a:pt x="44" y="560"/>
                  </a:lnTo>
                  <a:lnTo>
                    <a:pt x="56" y="567"/>
                  </a:lnTo>
                  <a:lnTo>
                    <a:pt x="56" y="571"/>
                  </a:lnTo>
                  <a:lnTo>
                    <a:pt x="56" y="571"/>
                  </a:lnTo>
                  <a:lnTo>
                    <a:pt x="56" y="576"/>
                  </a:lnTo>
                  <a:lnTo>
                    <a:pt x="57" y="580"/>
                  </a:lnTo>
                  <a:lnTo>
                    <a:pt x="60" y="583"/>
                  </a:lnTo>
                  <a:lnTo>
                    <a:pt x="62" y="587"/>
                  </a:lnTo>
                  <a:lnTo>
                    <a:pt x="66" y="589"/>
                  </a:lnTo>
                  <a:lnTo>
                    <a:pt x="69" y="592"/>
                  </a:lnTo>
                  <a:lnTo>
                    <a:pt x="73" y="593"/>
                  </a:lnTo>
                  <a:lnTo>
                    <a:pt x="77" y="593"/>
                  </a:lnTo>
                  <a:lnTo>
                    <a:pt x="111" y="593"/>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5" name="Freeform 67"/>
            <p:cNvSpPr>
              <a:spLocks noEditPoints="1"/>
            </p:cNvSpPr>
            <p:nvPr/>
          </p:nvSpPr>
          <p:spPr bwMode="auto">
            <a:xfrm>
              <a:off x="4607568" y="1844924"/>
              <a:ext cx="100914" cy="274639"/>
            </a:xfrm>
            <a:custGeom>
              <a:avLst/>
              <a:gdLst>
                <a:gd name="T0" fmla="*/ 0 w 239"/>
                <a:gd name="T1" fmla="*/ 0 h 645"/>
                <a:gd name="T2" fmla="*/ 239 w 239"/>
                <a:gd name="T3" fmla="*/ 507 h 645"/>
                <a:gd name="T4" fmla="*/ 238 w 239"/>
                <a:gd name="T5" fmla="*/ 523 h 645"/>
                <a:gd name="T6" fmla="*/ 230 w 239"/>
                <a:gd name="T7" fmla="*/ 551 h 645"/>
                <a:gd name="T8" fmla="*/ 215 w 239"/>
                <a:gd name="T9" fmla="*/ 577 h 645"/>
                <a:gd name="T10" fmla="*/ 194 w 239"/>
                <a:gd name="T11" fmla="*/ 600 h 645"/>
                <a:gd name="T12" fmla="*/ 182 w 239"/>
                <a:gd name="T13" fmla="*/ 608 h 645"/>
                <a:gd name="T14" fmla="*/ 176 w 239"/>
                <a:gd name="T15" fmla="*/ 622 h 645"/>
                <a:gd name="T16" fmla="*/ 165 w 239"/>
                <a:gd name="T17" fmla="*/ 634 h 645"/>
                <a:gd name="T18" fmla="*/ 152 w 239"/>
                <a:gd name="T19" fmla="*/ 641 h 645"/>
                <a:gd name="T20" fmla="*/ 136 w 239"/>
                <a:gd name="T21" fmla="*/ 645 h 645"/>
                <a:gd name="T22" fmla="*/ 102 w 239"/>
                <a:gd name="T23" fmla="*/ 645 h 645"/>
                <a:gd name="T24" fmla="*/ 87 w 239"/>
                <a:gd name="T25" fmla="*/ 641 h 645"/>
                <a:gd name="T26" fmla="*/ 73 w 239"/>
                <a:gd name="T27" fmla="*/ 634 h 645"/>
                <a:gd name="T28" fmla="*/ 62 w 239"/>
                <a:gd name="T29" fmla="*/ 622 h 645"/>
                <a:gd name="T30" fmla="*/ 56 w 239"/>
                <a:gd name="T31" fmla="*/ 608 h 645"/>
                <a:gd name="T32" fmla="*/ 44 w 239"/>
                <a:gd name="T33" fmla="*/ 600 h 645"/>
                <a:gd name="T34" fmla="*/ 24 w 239"/>
                <a:gd name="T35" fmla="*/ 577 h 645"/>
                <a:gd name="T36" fmla="*/ 9 w 239"/>
                <a:gd name="T37" fmla="*/ 551 h 645"/>
                <a:gd name="T38" fmla="*/ 2 w 239"/>
                <a:gd name="T39" fmla="*/ 523 h 645"/>
                <a:gd name="T40" fmla="*/ 0 w 239"/>
                <a:gd name="T41" fmla="*/ 507 h 645"/>
                <a:gd name="T42" fmla="*/ 51 w 239"/>
                <a:gd name="T43" fmla="*/ 507 h 645"/>
                <a:gd name="T44" fmla="*/ 53 w 239"/>
                <a:gd name="T45" fmla="*/ 517 h 645"/>
                <a:gd name="T46" fmla="*/ 57 w 239"/>
                <a:gd name="T47" fmla="*/ 536 h 645"/>
                <a:gd name="T48" fmla="*/ 68 w 239"/>
                <a:gd name="T49" fmla="*/ 551 h 645"/>
                <a:gd name="T50" fmla="*/ 82 w 239"/>
                <a:gd name="T51" fmla="*/ 564 h 645"/>
                <a:gd name="T52" fmla="*/ 107 w 239"/>
                <a:gd name="T53" fmla="*/ 576 h 645"/>
                <a:gd name="T54" fmla="*/ 132 w 239"/>
                <a:gd name="T55" fmla="*/ 593 h 645"/>
                <a:gd name="T56" fmla="*/ 148 w 239"/>
                <a:gd name="T57" fmla="*/ 569 h 645"/>
                <a:gd name="T58" fmla="*/ 156 w 239"/>
                <a:gd name="T59" fmla="*/ 564 h 645"/>
                <a:gd name="T60" fmla="*/ 170 w 239"/>
                <a:gd name="T61" fmla="*/ 551 h 645"/>
                <a:gd name="T62" fmla="*/ 181 w 239"/>
                <a:gd name="T63" fmla="*/ 536 h 645"/>
                <a:gd name="T64" fmla="*/ 187 w 239"/>
                <a:gd name="T65" fmla="*/ 517 h 645"/>
                <a:gd name="T66" fmla="*/ 187 w 239"/>
                <a:gd name="T67" fmla="*/ 5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645">
                  <a:moveTo>
                    <a:pt x="0" y="507"/>
                  </a:moveTo>
                  <a:lnTo>
                    <a:pt x="0" y="0"/>
                  </a:lnTo>
                  <a:lnTo>
                    <a:pt x="239" y="0"/>
                  </a:lnTo>
                  <a:lnTo>
                    <a:pt x="239" y="507"/>
                  </a:lnTo>
                  <a:lnTo>
                    <a:pt x="239" y="507"/>
                  </a:lnTo>
                  <a:lnTo>
                    <a:pt x="238" y="523"/>
                  </a:lnTo>
                  <a:lnTo>
                    <a:pt x="234" y="537"/>
                  </a:lnTo>
                  <a:lnTo>
                    <a:pt x="230" y="551"/>
                  </a:lnTo>
                  <a:lnTo>
                    <a:pt x="224" y="565"/>
                  </a:lnTo>
                  <a:lnTo>
                    <a:pt x="215" y="577"/>
                  </a:lnTo>
                  <a:lnTo>
                    <a:pt x="206" y="589"/>
                  </a:lnTo>
                  <a:lnTo>
                    <a:pt x="194" y="600"/>
                  </a:lnTo>
                  <a:lnTo>
                    <a:pt x="182" y="608"/>
                  </a:lnTo>
                  <a:lnTo>
                    <a:pt x="182" y="608"/>
                  </a:lnTo>
                  <a:lnTo>
                    <a:pt x="180" y="615"/>
                  </a:lnTo>
                  <a:lnTo>
                    <a:pt x="176" y="622"/>
                  </a:lnTo>
                  <a:lnTo>
                    <a:pt x="171" y="628"/>
                  </a:lnTo>
                  <a:lnTo>
                    <a:pt x="165" y="634"/>
                  </a:lnTo>
                  <a:lnTo>
                    <a:pt x="159" y="639"/>
                  </a:lnTo>
                  <a:lnTo>
                    <a:pt x="152" y="641"/>
                  </a:lnTo>
                  <a:lnTo>
                    <a:pt x="144" y="644"/>
                  </a:lnTo>
                  <a:lnTo>
                    <a:pt x="136" y="645"/>
                  </a:lnTo>
                  <a:lnTo>
                    <a:pt x="102" y="645"/>
                  </a:lnTo>
                  <a:lnTo>
                    <a:pt x="102" y="645"/>
                  </a:lnTo>
                  <a:lnTo>
                    <a:pt x="94" y="644"/>
                  </a:lnTo>
                  <a:lnTo>
                    <a:pt x="87" y="641"/>
                  </a:lnTo>
                  <a:lnTo>
                    <a:pt x="80" y="639"/>
                  </a:lnTo>
                  <a:lnTo>
                    <a:pt x="73" y="634"/>
                  </a:lnTo>
                  <a:lnTo>
                    <a:pt x="67" y="628"/>
                  </a:lnTo>
                  <a:lnTo>
                    <a:pt x="62" y="622"/>
                  </a:lnTo>
                  <a:lnTo>
                    <a:pt x="59" y="615"/>
                  </a:lnTo>
                  <a:lnTo>
                    <a:pt x="56" y="608"/>
                  </a:lnTo>
                  <a:lnTo>
                    <a:pt x="56" y="608"/>
                  </a:lnTo>
                  <a:lnTo>
                    <a:pt x="44" y="600"/>
                  </a:lnTo>
                  <a:lnTo>
                    <a:pt x="34" y="589"/>
                  </a:lnTo>
                  <a:lnTo>
                    <a:pt x="24" y="577"/>
                  </a:lnTo>
                  <a:lnTo>
                    <a:pt x="16" y="565"/>
                  </a:lnTo>
                  <a:lnTo>
                    <a:pt x="9" y="551"/>
                  </a:lnTo>
                  <a:lnTo>
                    <a:pt x="4" y="537"/>
                  </a:lnTo>
                  <a:lnTo>
                    <a:pt x="2" y="523"/>
                  </a:lnTo>
                  <a:lnTo>
                    <a:pt x="0" y="507"/>
                  </a:lnTo>
                  <a:lnTo>
                    <a:pt x="0" y="507"/>
                  </a:lnTo>
                  <a:close/>
                  <a:moveTo>
                    <a:pt x="51" y="51"/>
                  </a:moveTo>
                  <a:lnTo>
                    <a:pt x="51" y="507"/>
                  </a:lnTo>
                  <a:lnTo>
                    <a:pt x="51" y="507"/>
                  </a:lnTo>
                  <a:lnTo>
                    <a:pt x="53" y="517"/>
                  </a:lnTo>
                  <a:lnTo>
                    <a:pt x="54" y="526"/>
                  </a:lnTo>
                  <a:lnTo>
                    <a:pt x="57" y="536"/>
                  </a:lnTo>
                  <a:lnTo>
                    <a:pt x="62" y="544"/>
                  </a:lnTo>
                  <a:lnTo>
                    <a:pt x="68" y="551"/>
                  </a:lnTo>
                  <a:lnTo>
                    <a:pt x="75" y="558"/>
                  </a:lnTo>
                  <a:lnTo>
                    <a:pt x="82" y="564"/>
                  </a:lnTo>
                  <a:lnTo>
                    <a:pt x="92" y="569"/>
                  </a:lnTo>
                  <a:lnTo>
                    <a:pt x="107" y="576"/>
                  </a:lnTo>
                  <a:lnTo>
                    <a:pt x="107" y="593"/>
                  </a:lnTo>
                  <a:lnTo>
                    <a:pt x="132" y="593"/>
                  </a:lnTo>
                  <a:lnTo>
                    <a:pt x="132" y="576"/>
                  </a:lnTo>
                  <a:lnTo>
                    <a:pt x="148" y="569"/>
                  </a:lnTo>
                  <a:lnTo>
                    <a:pt x="148" y="569"/>
                  </a:lnTo>
                  <a:lnTo>
                    <a:pt x="156" y="564"/>
                  </a:lnTo>
                  <a:lnTo>
                    <a:pt x="163" y="558"/>
                  </a:lnTo>
                  <a:lnTo>
                    <a:pt x="170" y="551"/>
                  </a:lnTo>
                  <a:lnTo>
                    <a:pt x="176" y="544"/>
                  </a:lnTo>
                  <a:lnTo>
                    <a:pt x="181" y="536"/>
                  </a:lnTo>
                  <a:lnTo>
                    <a:pt x="184" y="526"/>
                  </a:lnTo>
                  <a:lnTo>
                    <a:pt x="187" y="517"/>
                  </a:lnTo>
                  <a:lnTo>
                    <a:pt x="187" y="507"/>
                  </a:lnTo>
                  <a:lnTo>
                    <a:pt x="187" y="51"/>
                  </a:lnTo>
                  <a:lnTo>
                    <a:pt x="51" y="51"/>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6" name="Freeform 68"/>
            <p:cNvSpPr/>
            <p:nvPr/>
          </p:nvSpPr>
          <p:spPr bwMode="auto">
            <a:xfrm>
              <a:off x="4619064" y="1682696"/>
              <a:ext cx="79198" cy="126462"/>
            </a:xfrm>
            <a:custGeom>
              <a:avLst/>
              <a:gdLst>
                <a:gd name="T0" fmla="*/ 186 w 186"/>
                <a:gd name="T1" fmla="*/ 296 h 296"/>
                <a:gd name="T2" fmla="*/ 186 w 186"/>
                <a:gd name="T3" fmla="*/ 94 h 296"/>
                <a:gd name="T4" fmla="*/ 186 w 186"/>
                <a:gd name="T5" fmla="*/ 94 h 296"/>
                <a:gd name="T6" fmla="*/ 186 w 186"/>
                <a:gd name="T7" fmla="*/ 84 h 296"/>
                <a:gd name="T8" fmla="*/ 184 w 186"/>
                <a:gd name="T9" fmla="*/ 75 h 296"/>
                <a:gd name="T10" fmla="*/ 181 w 186"/>
                <a:gd name="T11" fmla="*/ 67 h 296"/>
                <a:gd name="T12" fmla="*/ 179 w 186"/>
                <a:gd name="T13" fmla="*/ 57 h 296"/>
                <a:gd name="T14" fmla="*/ 174 w 186"/>
                <a:gd name="T15" fmla="*/ 50 h 296"/>
                <a:gd name="T16" fmla="*/ 169 w 186"/>
                <a:gd name="T17" fmla="*/ 42 h 296"/>
                <a:gd name="T18" fmla="*/ 165 w 186"/>
                <a:gd name="T19" fmla="*/ 35 h 296"/>
                <a:gd name="T20" fmla="*/ 159 w 186"/>
                <a:gd name="T21" fmla="*/ 27 h 296"/>
                <a:gd name="T22" fmla="*/ 151 w 186"/>
                <a:gd name="T23" fmla="*/ 22 h 296"/>
                <a:gd name="T24" fmla="*/ 144 w 186"/>
                <a:gd name="T25" fmla="*/ 17 h 296"/>
                <a:gd name="T26" fmla="*/ 137 w 186"/>
                <a:gd name="T27" fmla="*/ 12 h 296"/>
                <a:gd name="T28" fmla="*/ 129 w 186"/>
                <a:gd name="T29" fmla="*/ 8 h 296"/>
                <a:gd name="T30" fmla="*/ 121 w 186"/>
                <a:gd name="T31" fmla="*/ 5 h 296"/>
                <a:gd name="T32" fmla="*/ 111 w 186"/>
                <a:gd name="T33" fmla="*/ 3 h 296"/>
                <a:gd name="T34" fmla="*/ 102 w 186"/>
                <a:gd name="T35" fmla="*/ 1 h 296"/>
                <a:gd name="T36" fmla="*/ 92 w 186"/>
                <a:gd name="T37" fmla="*/ 0 h 296"/>
                <a:gd name="T38" fmla="*/ 92 w 186"/>
                <a:gd name="T39" fmla="*/ 0 h 296"/>
                <a:gd name="T40" fmla="*/ 83 w 186"/>
                <a:gd name="T41" fmla="*/ 1 h 296"/>
                <a:gd name="T42" fmla="*/ 73 w 186"/>
                <a:gd name="T43" fmla="*/ 3 h 296"/>
                <a:gd name="T44" fmla="*/ 65 w 186"/>
                <a:gd name="T45" fmla="*/ 5 h 296"/>
                <a:gd name="T46" fmla="*/ 56 w 186"/>
                <a:gd name="T47" fmla="*/ 8 h 296"/>
                <a:gd name="T48" fmla="*/ 48 w 186"/>
                <a:gd name="T49" fmla="*/ 12 h 296"/>
                <a:gd name="T50" fmla="*/ 40 w 186"/>
                <a:gd name="T51" fmla="*/ 17 h 296"/>
                <a:gd name="T52" fmla="*/ 33 w 186"/>
                <a:gd name="T53" fmla="*/ 22 h 296"/>
                <a:gd name="T54" fmla="*/ 27 w 186"/>
                <a:gd name="T55" fmla="*/ 27 h 296"/>
                <a:gd name="T56" fmla="*/ 20 w 186"/>
                <a:gd name="T57" fmla="*/ 35 h 296"/>
                <a:gd name="T58" fmla="*/ 15 w 186"/>
                <a:gd name="T59" fmla="*/ 42 h 296"/>
                <a:gd name="T60" fmla="*/ 10 w 186"/>
                <a:gd name="T61" fmla="*/ 50 h 296"/>
                <a:gd name="T62" fmla="*/ 7 w 186"/>
                <a:gd name="T63" fmla="*/ 57 h 296"/>
                <a:gd name="T64" fmla="*/ 3 w 186"/>
                <a:gd name="T65" fmla="*/ 67 h 296"/>
                <a:gd name="T66" fmla="*/ 1 w 186"/>
                <a:gd name="T67" fmla="*/ 75 h 296"/>
                <a:gd name="T68" fmla="*/ 0 w 186"/>
                <a:gd name="T69" fmla="*/ 84 h 296"/>
                <a:gd name="T70" fmla="*/ 0 w 186"/>
                <a:gd name="T71" fmla="*/ 94 h 296"/>
                <a:gd name="T72" fmla="*/ 0 w 186"/>
                <a:gd name="T73" fmla="*/ 296 h 296"/>
                <a:gd name="T74" fmla="*/ 186 w 186"/>
                <a:gd name="T75"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296">
                  <a:moveTo>
                    <a:pt x="186" y="296"/>
                  </a:moveTo>
                  <a:lnTo>
                    <a:pt x="186" y="94"/>
                  </a:lnTo>
                  <a:lnTo>
                    <a:pt x="186" y="94"/>
                  </a:lnTo>
                  <a:lnTo>
                    <a:pt x="186" y="84"/>
                  </a:lnTo>
                  <a:lnTo>
                    <a:pt x="184" y="75"/>
                  </a:lnTo>
                  <a:lnTo>
                    <a:pt x="181" y="67"/>
                  </a:lnTo>
                  <a:lnTo>
                    <a:pt x="179" y="57"/>
                  </a:lnTo>
                  <a:lnTo>
                    <a:pt x="174" y="50"/>
                  </a:lnTo>
                  <a:lnTo>
                    <a:pt x="169" y="42"/>
                  </a:lnTo>
                  <a:lnTo>
                    <a:pt x="165" y="35"/>
                  </a:lnTo>
                  <a:lnTo>
                    <a:pt x="159" y="27"/>
                  </a:lnTo>
                  <a:lnTo>
                    <a:pt x="151" y="22"/>
                  </a:lnTo>
                  <a:lnTo>
                    <a:pt x="144" y="17"/>
                  </a:lnTo>
                  <a:lnTo>
                    <a:pt x="137" y="12"/>
                  </a:lnTo>
                  <a:lnTo>
                    <a:pt x="129" y="8"/>
                  </a:lnTo>
                  <a:lnTo>
                    <a:pt x="121" y="5"/>
                  </a:lnTo>
                  <a:lnTo>
                    <a:pt x="111" y="3"/>
                  </a:lnTo>
                  <a:lnTo>
                    <a:pt x="102" y="1"/>
                  </a:lnTo>
                  <a:lnTo>
                    <a:pt x="92" y="0"/>
                  </a:lnTo>
                  <a:lnTo>
                    <a:pt x="92" y="0"/>
                  </a:lnTo>
                  <a:lnTo>
                    <a:pt x="83" y="1"/>
                  </a:lnTo>
                  <a:lnTo>
                    <a:pt x="73" y="3"/>
                  </a:lnTo>
                  <a:lnTo>
                    <a:pt x="65" y="5"/>
                  </a:lnTo>
                  <a:lnTo>
                    <a:pt x="56" y="8"/>
                  </a:lnTo>
                  <a:lnTo>
                    <a:pt x="48" y="12"/>
                  </a:lnTo>
                  <a:lnTo>
                    <a:pt x="40" y="17"/>
                  </a:lnTo>
                  <a:lnTo>
                    <a:pt x="33" y="22"/>
                  </a:lnTo>
                  <a:lnTo>
                    <a:pt x="27" y="27"/>
                  </a:lnTo>
                  <a:lnTo>
                    <a:pt x="20" y="35"/>
                  </a:lnTo>
                  <a:lnTo>
                    <a:pt x="15" y="42"/>
                  </a:lnTo>
                  <a:lnTo>
                    <a:pt x="10" y="50"/>
                  </a:lnTo>
                  <a:lnTo>
                    <a:pt x="7" y="57"/>
                  </a:lnTo>
                  <a:lnTo>
                    <a:pt x="3" y="67"/>
                  </a:lnTo>
                  <a:lnTo>
                    <a:pt x="1" y="75"/>
                  </a:lnTo>
                  <a:lnTo>
                    <a:pt x="0" y="84"/>
                  </a:lnTo>
                  <a:lnTo>
                    <a:pt x="0" y="94"/>
                  </a:lnTo>
                  <a:lnTo>
                    <a:pt x="0" y="296"/>
                  </a:lnTo>
                  <a:lnTo>
                    <a:pt x="186" y="296"/>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7" name="Freeform 69"/>
            <p:cNvSpPr>
              <a:spLocks noEditPoints="1"/>
            </p:cNvSpPr>
            <p:nvPr/>
          </p:nvSpPr>
          <p:spPr bwMode="auto">
            <a:xfrm>
              <a:off x="4607568" y="1672477"/>
              <a:ext cx="100914" cy="146900"/>
            </a:xfrm>
            <a:custGeom>
              <a:avLst/>
              <a:gdLst>
                <a:gd name="T0" fmla="*/ 0 w 239"/>
                <a:gd name="T1" fmla="*/ 347 h 347"/>
                <a:gd name="T2" fmla="*/ 0 w 239"/>
                <a:gd name="T3" fmla="*/ 119 h 347"/>
                <a:gd name="T4" fmla="*/ 0 w 239"/>
                <a:gd name="T5" fmla="*/ 119 h 347"/>
                <a:gd name="T6" fmla="*/ 0 w 239"/>
                <a:gd name="T7" fmla="*/ 107 h 347"/>
                <a:gd name="T8" fmla="*/ 3 w 239"/>
                <a:gd name="T9" fmla="*/ 95 h 347"/>
                <a:gd name="T10" fmla="*/ 5 w 239"/>
                <a:gd name="T11" fmla="*/ 83 h 347"/>
                <a:gd name="T12" fmla="*/ 10 w 239"/>
                <a:gd name="T13" fmla="*/ 73 h 347"/>
                <a:gd name="T14" fmla="*/ 15 w 239"/>
                <a:gd name="T15" fmla="*/ 62 h 347"/>
                <a:gd name="T16" fmla="*/ 21 w 239"/>
                <a:gd name="T17" fmla="*/ 52 h 347"/>
                <a:gd name="T18" fmla="*/ 28 w 239"/>
                <a:gd name="T19" fmla="*/ 43 h 347"/>
                <a:gd name="T20" fmla="*/ 35 w 239"/>
                <a:gd name="T21" fmla="*/ 35 h 347"/>
                <a:gd name="T22" fmla="*/ 43 w 239"/>
                <a:gd name="T23" fmla="*/ 28 h 347"/>
                <a:gd name="T24" fmla="*/ 53 w 239"/>
                <a:gd name="T25" fmla="*/ 20 h 347"/>
                <a:gd name="T26" fmla="*/ 62 w 239"/>
                <a:gd name="T27" fmla="*/ 14 h 347"/>
                <a:gd name="T28" fmla="*/ 73 w 239"/>
                <a:gd name="T29" fmla="*/ 10 h 347"/>
                <a:gd name="T30" fmla="*/ 83 w 239"/>
                <a:gd name="T31" fmla="*/ 5 h 347"/>
                <a:gd name="T32" fmla="*/ 95 w 239"/>
                <a:gd name="T33" fmla="*/ 3 h 347"/>
                <a:gd name="T34" fmla="*/ 107 w 239"/>
                <a:gd name="T35" fmla="*/ 0 h 347"/>
                <a:gd name="T36" fmla="*/ 119 w 239"/>
                <a:gd name="T37" fmla="*/ 0 h 347"/>
                <a:gd name="T38" fmla="*/ 119 w 239"/>
                <a:gd name="T39" fmla="*/ 0 h 347"/>
                <a:gd name="T40" fmla="*/ 131 w 239"/>
                <a:gd name="T41" fmla="*/ 0 h 347"/>
                <a:gd name="T42" fmla="*/ 143 w 239"/>
                <a:gd name="T43" fmla="*/ 3 h 347"/>
                <a:gd name="T44" fmla="*/ 155 w 239"/>
                <a:gd name="T45" fmla="*/ 5 h 347"/>
                <a:gd name="T46" fmla="*/ 165 w 239"/>
                <a:gd name="T47" fmla="*/ 10 h 347"/>
                <a:gd name="T48" fmla="*/ 176 w 239"/>
                <a:gd name="T49" fmla="*/ 14 h 347"/>
                <a:gd name="T50" fmla="*/ 186 w 239"/>
                <a:gd name="T51" fmla="*/ 20 h 347"/>
                <a:gd name="T52" fmla="*/ 195 w 239"/>
                <a:gd name="T53" fmla="*/ 28 h 347"/>
                <a:gd name="T54" fmla="*/ 203 w 239"/>
                <a:gd name="T55" fmla="*/ 35 h 347"/>
                <a:gd name="T56" fmla="*/ 212 w 239"/>
                <a:gd name="T57" fmla="*/ 43 h 347"/>
                <a:gd name="T58" fmla="*/ 218 w 239"/>
                <a:gd name="T59" fmla="*/ 52 h 347"/>
                <a:gd name="T60" fmla="*/ 224 w 239"/>
                <a:gd name="T61" fmla="*/ 62 h 347"/>
                <a:gd name="T62" fmla="*/ 230 w 239"/>
                <a:gd name="T63" fmla="*/ 73 h 347"/>
                <a:gd name="T64" fmla="*/ 233 w 239"/>
                <a:gd name="T65" fmla="*/ 83 h 347"/>
                <a:gd name="T66" fmla="*/ 235 w 239"/>
                <a:gd name="T67" fmla="*/ 95 h 347"/>
                <a:gd name="T68" fmla="*/ 238 w 239"/>
                <a:gd name="T69" fmla="*/ 107 h 347"/>
                <a:gd name="T70" fmla="*/ 239 w 239"/>
                <a:gd name="T71" fmla="*/ 119 h 347"/>
                <a:gd name="T72" fmla="*/ 239 w 239"/>
                <a:gd name="T73" fmla="*/ 347 h 347"/>
                <a:gd name="T74" fmla="*/ 0 w 239"/>
                <a:gd name="T75" fmla="*/ 347 h 347"/>
                <a:gd name="T76" fmla="*/ 187 w 239"/>
                <a:gd name="T77" fmla="*/ 119 h 347"/>
                <a:gd name="T78" fmla="*/ 187 w 239"/>
                <a:gd name="T79" fmla="*/ 119 h 347"/>
                <a:gd name="T80" fmla="*/ 186 w 239"/>
                <a:gd name="T81" fmla="*/ 106 h 347"/>
                <a:gd name="T82" fmla="*/ 182 w 239"/>
                <a:gd name="T83" fmla="*/ 93 h 347"/>
                <a:gd name="T84" fmla="*/ 176 w 239"/>
                <a:gd name="T85" fmla="*/ 81 h 347"/>
                <a:gd name="T86" fmla="*/ 168 w 239"/>
                <a:gd name="T87" fmla="*/ 71 h 347"/>
                <a:gd name="T88" fmla="*/ 157 w 239"/>
                <a:gd name="T89" fmla="*/ 63 h 347"/>
                <a:gd name="T90" fmla="*/ 145 w 239"/>
                <a:gd name="T91" fmla="*/ 56 h 347"/>
                <a:gd name="T92" fmla="*/ 133 w 239"/>
                <a:gd name="T93" fmla="*/ 52 h 347"/>
                <a:gd name="T94" fmla="*/ 119 w 239"/>
                <a:gd name="T95" fmla="*/ 51 h 347"/>
                <a:gd name="T96" fmla="*/ 119 w 239"/>
                <a:gd name="T97" fmla="*/ 51 h 347"/>
                <a:gd name="T98" fmla="*/ 106 w 239"/>
                <a:gd name="T99" fmla="*/ 52 h 347"/>
                <a:gd name="T100" fmla="*/ 93 w 239"/>
                <a:gd name="T101" fmla="*/ 56 h 347"/>
                <a:gd name="T102" fmla="*/ 81 w 239"/>
                <a:gd name="T103" fmla="*/ 63 h 347"/>
                <a:gd name="T104" fmla="*/ 72 w 239"/>
                <a:gd name="T105" fmla="*/ 71 h 347"/>
                <a:gd name="T106" fmla="*/ 63 w 239"/>
                <a:gd name="T107" fmla="*/ 81 h 347"/>
                <a:gd name="T108" fmla="*/ 57 w 239"/>
                <a:gd name="T109" fmla="*/ 93 h 347"/>
                <a:gd name="T110" fmla="*/ 53 w 239"/>
                <a:gd name="T111" fmla="*/ 106 h 347"/>
                <a:gd name="T112" fmla="*/ 51 w 239"/>
                <a:gd name="T113" fmla="*/ 119 h 347"/>
                <a:gd name="T114" fmla="*/ 51 w 239"/>
                <a:gd name="T115" fmla="*/ 296 h 347"/>
                <a:gd name="T116" fmla="*/ 187 w 239"/>
                <a:gd name="T117" fmla="*/ 296 h 347"/>
                <a:gd name="T118" fmla="*/ 187 w 239"/>
                <a:gd name="T119"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347">
                  <a:moveTo>
                    <a:pt x="0" y="347"/>
                  </a:moveTo>
                  <a:lnTo>
                    <a:pt x="0" y="119"/>
                  </a:lnTo>
                  <a:lnTo>
                    <a:pt x="0" y="119"/>
                  </a:lnTo>
                  <a:lnTo>
                    <a:pt x="0" y="107"/>
                  </a:lnTo>
                  <a:lnTo>
                    <a:pt x="3" y="95"/>
                  </a:lnTo>
                  <a:lnTo>
                    <a:pt x="5" y="83"/>
                  </a:lnTo>
                  <a:lnTo>
                    <a:pt x="10" y="73"/>
                  </a:lnTo>
                  <a:lnTo>
                    <a:pt x="15" y="62"/>
                  </a:lnTo>
                  <a:lnTo>
                    <a:pt x="21" y="52"/>
                  </a:lnTo>
                  <a:lnTo>
                    <a:pt x="28" y="43"/>
                  </a:lnTo>
                  <a:lnTo>
                    <a:pt x="35" y="35"/>
                  </a:lnTo>
                  <a:lnTo>
                    <a:pt x="43" y="28"/>
                  </a:lnTo>
                  <a:lnTo>
                    <a:pt x="53" y="20"/>
                  </a:lnTo>
                  <a:lnTo>
                    <a:pt x="62" y="14"/>
                  </a:lnTo>
                  <a:lnTo>
                    <a:pt x="73" y="10"/>
                  </a:lnTo>
                  <a:lnTo>
                    <a:pt x="83" y="5"/>
                  </a:lnTo>
                  <a:lnTo>
                    <a:pt x="95" y="3"/>
                  </a:lnTo>
                  <a:lnTo>
                    <a:pt x="107" y="0"/>
                  </a:lnTo>
                  <a:lnTo>
                    <a:pt x="119" y="0"/>
                  </a:lnTo>
                  <a:lnTo>
                    <a:pt x="119" y="0"/>
                  </a:lnTo>
                  <a:lnTo>
                    <a:pt x="131" y="0"/>
                  </a:lnTo>
                  <a:lnTo>
                    <a:pt x="143" y="3"/>
                  </a:lnTo>
                  <a:lnTo>
                    <a:pt x="155" y="5"/>
                  </a:lnTo>
                  <a:lnTo>
                    <a:pt x="165" y="10"/>
                  </a:lnTo>
                  <a:lnTo>
                    <a:pt x="176" y="14"/>
                  </a:lnTo>
                  <a:lnTo>
                    <a:pt x="186" y="20"/>
                  </a:lnTo>
                  <a:lnTo>
                    <a:pt x="195" y="28"/>
                  </a:lnTo>
                  <a:lnTo>
                    <a:pt x="203" y="35"/>
                  </a:lnTo>
                  <a:lnTo>
                    <a:pt x="212" y="43"/>
                  </a:lnTo>
                  <a:lnTo>
                    <a:pt x="218" y="52"/>
                  </a:lnTo>
                  <a:lnTo>
                    <a:pt x="224" y="62"/>
                  </a:lnTo>
                  <a:lnTo>
                    <a:pt x="230" y="73"/>
                  </a:lnTo>
                  <a:lnTo>
                    <a:pt x="233" y="83"/>
                  </a:lnTo>
                  <a:lnTo>
                    <a:pt x="235" y="95"/>
                  </a:lnTo>
                  <a:lnTo>
                    <a:pt x="238" y="107"/>
                  </a:lnTo>
                  <a:lnTo>
                    <a:pt x="239" y="119"/>
                  </a:lnTo>
                  <a:lnTo>
                    <a:pt x="239" y="347"/>
                  </a:lnTo>
                  <a:lnTo>
                    <a:pt x="0" y="347"/>
                  </a:lnTo>
                  <a:close/>
                  <a:moveTo>
                    <a:pt x="187" y="119"/>
                  </a:moveTo>
                  <a:lnTo>
                    <a:pt x="187" y="119"/>
                  </a:lnTo>
                  <a:lnTo>
                    <a:pt x="186" y="106"/>
                  </a:lnTo>
                  <a:lnTo>
                    <a:pt x="182" y="93"/>
                  </a:lnTo>
                  <a:lnTo>
                    <a:pt x="176" y="81"/>
                  </a:lnTo>
                  <a:lnTo>
                    <a:pt x="168" y="71"/>
                  </a:lnTo>
                  <a:lnTo>
                    <a:pt x="157" y="63"/>
                  </a:lnTo>
                  <a:lnTo>
                    <a:pt x="145" y="56"/>
                  </a:lnTo>
                  <a:lnTo>
                    <a:pt x="133" y="52"/>
                  </a:lnTo>
                  <a:lnTo>
                    <a:pt x="119" y="51"/>
                  </a:lnTo>
                  <a:lnTo>
                    <a:pt x="119" y="51"/>
                  </a:lnTo>
                  <a:lnTo>
                    <a:pt x="106" y="52"/>
                  </a:lnTo>
                  <a:lnTo>
                    <a:pt x="93" y="56"/>
                  </a:lnTo>
                  <a:lnTo>
                    <a:pt x="81" y="63"/>
                  </a:lnTo>
                  <a:lnTo>
                    <a:pt x="72" y="71"/>
                  </a:lnTo>
                  <a:lnTo>
                    <a:pt x="63" y="81"/>
                  </a:lnTo>
                  <a:lnTo>
                    <a:pt x="57" y="93"/>
                  </a:lnTo>
                  <a:lnTo>
                    <a:pt x="53" y="106"/>
                  </a:lnTo>
                  <a:lnTo>
                    <a:pt x="51" y="119"/>
                  </a:lnTo>
                  <a:lnTo>
                    <a:pt x="51" y="296"/>
                  </a:lnTo>
                  <a:lnTo>
                    <a:pt x="187" y="296"/>
                  </a:lnTo>
                  <a:lnTo>
                    <a:pt x="187" y="119"/>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8" name="Rectangle 70"/>
            <p:cNvSpPr>
              <a:spLocks noChangeArrowheads="1"/>
            </p:cNvSpPr>
            <p:nvPr/>
          </p:nvSpPr>
          <p:spPr bwMode="auto">
            <a:xfrm>
              <a:off x="4584575" y="1809157"/>
              <a:ext cx="145622" cy="45986"/>
            </a:xfrm>
            <a:prstGeom prst="rect">
              <a:avLst/>
            </a:prstGeom>
            <a:noFill/>
            <a:ln w="9525">
              <a:solidFill>
                <a:schemeClr val="bg1"/>
              </a:solidFill>
              <a:round/>
            </a:ln>
          </p:spPr>
          <p:txBody>
            <a:bodyPr vert="horz" wrap="square" lIns="121920" tIns="60960" rIns="121920" bIns="60960" numCol="1" anchor="t" anchorCtr="0" compatLnSpc="1"/>
            <a:lstStyle/>
            <a:p>
              <a:endParaRPr lang="ko-KR" altLang="en-US" sz="1865"/>
            </a:p>
          </p:txBody>
        </p:sp>
        <p:sp>
          <p:nvSpPr>
            <p:cNvPr id="79" name="Freeform 71"/>
            <p:cNvSpPr>
              <a:spLocks noEditPoints="1"/>
            </p:cNvSpPr>
            <p:nvPr/>
          </p:nvSpPr>
          <p:spPr bwMode="auto">
            <a:xfrm>
              <a:off x="4573078" y="1797661"/>
              <a:ext cx="169893" cy="70257"/>
            </a:xfrm>
            <a:custGeom>
              <a:avLst/>
              <a:gdLst>
                <a:gd name="T0" fmla="*/ 369 w 398"/>
                <a:gd name="T1" fmla="*/ 165 h 165"/>
                <a:gd name="T2" fmla="*/ 27 w 398"/>
                <a:gd name="T3" fmla="*/ 165 h 165"/>
                <a:gd name="T4" fmla="*/ 27 w 398"/>
                <a:gd name="T5" fmla="*/ 165 h 165"/>
                <a:gd name="T6" fmla="*/ 21 w 398"/>
                <a:gd name="T7" fmla="*/ 165 h 165"/>
                <a:gd name="T8" fmla="*/ 16 w 398"/>
                <a:gd name="T9" fmla="*/ 163 h 165"/>
                <a:gd name="T10" fmla="*/ 12 w 398"/>
                <a:gd name="T11" fmla="*/ 160 h 165"/>
                <a:gd name="T12" fmla="*/ 7 w 398"/>
                <a:gd name="T13" fmla="*/ 157 h 165"/>
                <a:gd name="T14" fmla="*/ 5 w 398"/>
                <a:gd name="T15" fmla="*/ 153 h 165"/>
                <a:gd name="T16" fmla="*/ 1 w 398"/>
                <a:gd name="T17" fmla="*/ 148 h 165"/>
                <a:gd name="T18" fmla="*/ 0 w 398"/>
                <a:gd name="T19" fmla="*/ 143 h 165"/>
                <a:gd name="T20" fmla="*/ 0 w 398"/>
                <a:gd name="T21" fmla="*/ 137 h 165"/>
                <a:gd name="T22" fmla="*/ 0 w 398"/>
                <a:gd name="T23" fmla="*/ 27 h 165"/>
                <a:gd name="T24" fmla="*/ 0 w 398"/>
                <a:gd name="T25" fmla="*/ 27 h 165"/>
                <a:gd name="T26" fmla="*/ 0 w 398"/>
                <a:gd name="T27" fmla="*/ 21 h 165"/>
                <a:gd name="T28" fmla="*/ 1 w 398"/>
                <a:gd name="T29" fmla="*/ 16 h 165"/>
                <a:gd name="T30" fmla="*/ 5 w 398"/>
                <a:gd name="T31" fmla="*/ 11 h 165"/>
                <a:gd name="T32" fmla="*/ 7 w 398"/>
                <a:gd name="T33" fmla="*/ 8 h 165"/>
                <a:gd name="T34" fmla="*/ 12 w 398"/>
                <a:gd name="T35" fmla="*/ 4 h 165"/>
                <a:gd name="T36" fmla="*/ 16 w 398"/>
                <a:gd name="T37" fmla="*/ 2 h 165"/>
                <a:gd name="T38" fmla="*/ 21 w 398"/>
                <a:gd name="T39" fmla="*/ 0 h 165"/>
                <a:gd name="T40" fmla="*/ 27 w 398"/>
                <a:gd name="T41" fmla="*/ 0 h 165"/>
                <a:gd name="T42" fmla="*/ 369 w 398"/>
                <a:gd name="T43" fmla="*/ 0 h 165"/>
                <a:gd name="T44" fmla="*/ 369 w 398"/>
                <a:gd name="T45" fmla="*/ 0 h 165"/>
                <a:gd name="T46" fmla="*/ 375 w 398"/>
                <a:gd name="T47" fmla="*/ 0 h 165"/>
                <a:gd name="T48" fmla="*/ 380 w 398"/>
                <a:gd name="T49" fmla="*/ 2 h 165"/>
                <a:gd name="T50" fmla="*/ 384 w 398"/>
                <a:gd name="T51" fmla="*/ 4 h 165"/>
                <a:gd name="T52" fmla="*/ 389 w 398"/>
                <a:gd name="T53" fmla="*/ 8 h 165"/>
                <a:gd name="T54" fmla="*/ 393 w 398"/>
                <a:gd name="T55" fmla="*/ 11 h 165"/>
                <a:gd name="T56" fmla="*/ 395 w 398"/>
                <a:gd name="T57" fmla="*/ 16 h 165"/>
                <a:gd name="T58" fmla="*/ 396 w 398"/>
                <a:gd name="T59" fmla="*/ 21 h 165"/>
                <a:gd name="T60" fmla="*/ 398 w 398"/>
                <a:gd name="T61" fmla="*/ 27 h 165"/>
                <a:gd name="T62" fmla="*/ 398 w 398"/>
                <a:gd name="T63" fmla="*/ 137 h 165"/>
                <a:gd name="T64" fmla="*/ 398 w 398"/>
                <a:gd name="T65" fmla="*/ 137 h 165"/>
                <a:gd name="T66" fmla="*/ 396 w 398"/>
                <a:gd name="T67" fmla="*/ 143 h 165"/>
                <a:gd name="T68" fmla="*/ 395 w 398"/>
                <a:gd name="T69" fmla="*/ 148 h 165"/>
                <a:gd name="T70" fmla="*/ 393 w 398"/>
                <a:gd name="T71" fmla="*/ 153 h 165"/>
                <a:gd name="T72" fmla="*/ 389 w 398"/>
                <a:gd name="T73" fmla="*/ 157 h 165"/>
                <a:gd name="T74" fmla="*/ 384 w 398"/>
                <a:gd name="T75" fmla="*/ 160 h 165"/>
                <a:gd name="T76" fmla="*/ 380 w 398"/>
                <a:gd name="T77" fmla="*/ 163 h 165"/>
                <a:gd name="T78" fmla="*/ 375 w 398"/>
                <a:gd name="T79" fmla="*/ 165 h 165"/>
                <a:gd name="T80" fmla="*/ 369 w 398"/>
                <a:gd name="T81" fmla="*/ 165 h 165"/>
                <a:gd name="T82" fmla="*/ 369 w 398"/>
                <a:gd name="T83" fmla="*/ 165 h 165"/>
                <a:gd name="T84" fmla="*/ 56 w 398"/>
                <a:gd name="T85" fmla="*/ 109 h 165"/>
                <a:gd name="T86" fmla="*/ 342 w 398"/>
                <a:gd name="T87" fmla="*/ 109 h 165"/>
                <a:gd name="T88" fmla="*/ 342 w 398"/>
                <a:gd name="T89" fmla="*/ 55 h 165"/>
                <a:gd name="T90" fmla="*/ 56 w 398"/>
                <a:gd name="T91" fmla="*/ 55 h 165"/>
                <a:gd name="T92" fmla="*/ 56 w 398"/>
                <a:gd name="T93"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165">
                  <a:moveTo>
                    <a:pt x="369" y="165"/>
                  </a:moveTo>
                  <a:lnTo>
                    <a:pt x="27" y="165"/>
                  </a:lnTo>
                  <a:lnTo>
                    <a:pt x="27" y="165"/>
                  </a:lnTo>
                  <a:lnTo>
                    <a:pt x="21" y="165"/>
                  </a:lnTo>
                  <a:lnTo>
                    <a:pt x="16" y="163"/>
                  </a:lnTo>
                  <a:lnTo>
                    <a:pt x="12" y="160"/>
                  </a:lnTo>
                  <a:lnTo>
                    <a:pt x="7" y="157"/>
                  </a:lnTo>
                  <a:lnTo>
                    <a:pt x="5" y="153"/>
                  </a:lnTo>
                  <a:lnTo>
                    <a:pt x="1" y="148"/>
                  </a:lnTo>
                  <a:lnTo>
                    <a:pt x="0" y="143"/>
                  </a:lnTo>
                  <a:lnTo>
                    <a:pt x="0" y="137"/>
                  </a:lnTo>
                  <a:lnTo>
                    <a:pt x="0" y="27"/>
                  </a:lnTo>
                  <a:lnTo>
                    <a:pt x="0" y="27"/>
                  </a:lnTo>
                  <a:lnTo>
                    <a:pt x="0" y="21"/>
                  </a:lnTo>
                  <a:lnTo>
                    <a:pt x="1" y="16"/>
                  </a:lnTo>
                  <a:lnTo>
                    <a:pt x="5" y="11"/>
                  </a:lnTo>
                  <a:lnTo>
                    <a:pt x="7" y="8"/>
                  </a:lnTo>
                  <a:lnTo>
                    <a:pt x="12" y="4"/>
                  </a:lnTo>
                  <a:lnTo>
                    <a:pt x="16" y="2"/>
                  </a:lnTo>
                  <a:lnTo>
                    <a:pt x="21" y="0"/>
                  </a:lnTo>
                  <a:lnTo>
                    <a:pt x="27" y="0"/>
                  </a:lnTo>
                  <a:lnTo>
                    <a:pt x="369" y="0"/>
                  </a:lnTo>
                  <a:lnTo>
                    <a:pt x="369" y="0"/>
                  </a:lnTo>
                  <a:lnTo>
                    <a:pt x="375" y="0"/>
                  </a:lnTo>
                  <a:lnTo>
                    <a:pt x="380" y="2"/>
                  </a:lnTo>
                  <a:lnTo>
                    <a:pt x="384" y="4"/>
                  </a:lnTo>
                  <a:lnTo>
                    <a:pt x="389" y="8"/>
                  </a:lnTo>
                  <a:lnTo>
                    <a:pt x="393" y="11"/>
                  </a:lnTo>
                  <a:lnTo>
                    <a:pt x="395" y="16"/>
                  </a:lnTo>
                  <a:lnTo>
                    <a:pt x="396" y="21"/>
                  </a:lnTo>
                  <a:lnTo>
                    <a:pt x="398" y="27"/>
                  </a:lnTo>
                  <a:lnTo>
                    <a:pt x="398" y="137"/>
                  </a:lnTo>
                  <a:lnTo>
                    <a:pt x="398" y="137"/>
                  </a:lnTo>
                  <a:lnTo>
                    <a:pt x="396" y="143"/>
                  </a:lnTo>
                  <a:lnTo>
                    <a:pt x="395" y="148"/>
                  </a:lnTo>
                  <a:lnTo>
                    <a:pt x="393" y="153"/>
                  </a:lnTo>
                  <a:lnTo>
                    <a:pt x="389" y="157"/>
                  </a:lnTo>
                  <a:lnTo>
                    <a:pt x="384" y="160"/>
                  </a:lnTo>
                  <a:lnTo>
                    <a:pt x="380" y="163"/>
                  </a:lnTo>
                  <a:lnTo>
                    <a:pt x="375" y="165"/>
                  </a:lnTo>
                  <a:lnTo>
                    <a:pt x="369" y="165"/>
                  </a:lnTo>
                  <a:lnTo>
                    <a:pt x="369" y="165"/>
                  </a:lnTo>
                  <a:close/>
                  <a:moveTo>
                    <a:pt x="56" y="109"/>
                  </a:moveTo>
                  <a:lnTo>
                    <a:pt x="342" y="109"/>
                  </a:lnTo>
                  <a:lnTo>
                    <a:pt x="342" y="55"/>
                  </a:lnTo>
                  <a:lnTo>
                    <a:pt x="56" y="55"/>
                  </a:lnTo>
                  <a:lnTo>
                    <a:pt x="56" y="109"/>
                  </a:lnTo>
                  <a:close/>
                </a:path>
              </a:pathLst>
            </a:custGeom>
            <a:noFill/>
            <a:ln w="9525">
              <a:solidFill>
                <a:schemeClr val="bg1"/>
              </a:solidFill>
              <a:round/>
            </a:ln>
          </p:spPr>
          <p:txBody>
            <a:bodyPr vert="horz" wrap="square" lIns="121920" tIns="60960" rIns="121920" bIns="60960" numCol="1" anchor="t" anchorCtr="0" compatLnSpc="1"/>
            <a:lstStyle/>
            <a:p>
              <a:endParaRPr lang="ko-KR" altLang="en-US" sz="1865"/>
            </a:p>
          </p:txBody>
        </p:sp>
      </p:grpSp>
      <p:sp>
        <p:nvSpPr>
          <p:cNvPr id="80" name="Rectangle 24"/>
          <p:cNvSpPr>
            <a:spLocks noChangeArrowheads="1"/>
          </p:cNvSpPr>
          <p:nvPr/>
        </p:nvSpPr>
        <p:spPr bwMode="auto">
          <a:xfrm>
            <a:off x="7602621" y="2079694"/>
            <a:ext cx="3308527"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1" name="Rectangle 24"/>
          <p:cNvSpPr>
            <a:spLocks noChangeArrowheads="1"/>
          </p:cNvSpPr>
          <p:nvPr/>
        </p:nvSpPr>
        <p:spPr bwMode="auto">
          <a:xfrm>
            <a:off x="8510881" y="3014634"/>
            <a:ext cx="3308527"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2" name="Rectangle 24"/>
          <p:cNvSpPr>
            <a:spLocks noChangeArrowheads="1"/>
          </p:cNvSpPr>
          <p:nvPr/>
        </p:nvSpPr>
        <p:spPr bwMode="auto">
          <a:xfrm>
            <a:off x="5886214" y="3935554"/>
            <a:ext cx="3308527"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3" name="Rectangle 24"/>
          <p:cNvSpPr>
            <a:spLocks noChangeArrowheads="1"/>
          </p:cNvSpPr>
          <p:nvPr/>
        </p:nvSpPr>
        <p:spPr bwMode="auto">
          <a:xfrm>
            <a:off x="6701163" y="4847739"/>
            <a:ext cx="3308527" cy="6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a:t>
            </a:r>
          </a:p>
        </p:txBody>
      </p:sp>
      <p:sp>
        <p:nvSpPr>
          <p:cNvPr id="84"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7018540" y="1037862"/>
            <a:ext cx="4517553" cy="4991666"/>
            <a:chOff x="1913" y="27"/>
            <a:chExt cx="3859" cy="4264"/>
          </a:xfrm>
        </p:grpSpPr>
        <p:grpSp>
          <p:nvGrpSpPr>
            <p:cNvPr id="7" name="Group 205"/>
            <p:cNvGrpSpPr/>
            <p:nvPr/>
          </p:nvGrpSpPr>
          <p:grpSpPr bwMode="auto">
            <a:xfrm>
              <a:off x="1929" y="425"/>
              <a:ext cx="3352" cy="3395"/>
              <a:chOff x="1929" y="425"/>
              <a:chExt cx="3352" cy="3395"/>
            </a:xfrm>
          </p:grpSpPr>
          <p:sp>
            <p:nvSpPr>
              <p:cNvPr id="143" name="Line 5"/>
              <p:cNvSpPr>
                <a:spLocks noChangeShapeType="1"/>
              </p:cNvSpPr>
              <p:nvPr/>
            </p:nvSpPr>
            <p:spPr bwMode="auto">
              <a:xfrm flipH="1" flipV="1">
                <a:off x="4004" y="1082"/>
                <a:ext cx="8" cy="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4" name="Line 6"/>
              <p:cNvSpPr>
                <a:spLocks noChangeShapeType="1"/>
              </p:cNvSpPr>
              <p:nvPr/>
            </p:nvSpPr>
            <p:spPr bwMode="auto">
              <a:xfrm flipH="1" flipV="1">
                <a:off x="4007" y="1010"/>
                <a:ext cx="40" cy="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7"/>
              <p:cNvSpPr>
                <a:spLocks noChangeShapeType="1"/>
              </p:cNvSpPr>
              <p:nvPr/>
            </p:nvSpPr>
            <p:spPr bwMode="auto">
              <a:xfrm flipH="1" flipV="1">
                <a:off x="3959" y="858"/>
                <a:ext cx="125" cy="21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Line 8"/>
              <p:cNvSpPr>
                <a:spLocks noChangeShapeType="1"/>
              </p:cNvSpPr>
              <p:nvPr/>
            </p:nvSpPr>
            <p:spPr bwMode="auto">
              <a:xfrm flipH="1" flipV="1">
                <a:off x="3983" y="823"/>
                <a:ext cx="136" cy="23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7" name="Line 9"/>
              <p:cNvSpPr>
                <a:spLocks noChangeShapeType="1"/>
              </p:cNvSpPr>
              <p:nvPr/>
            </p:nvSpPr>
            <p:spPr bwMode="auto">
              <a:xfrm flipH="1" flipV="1">
                <a:off x="4007" y="791"/>
                <a:ext cx="147" cy="25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8" name="Line 10"/>
              <p:cNvSpPr>
                <a:spLocks noChangeShapeType="1"/>
              </p:cNvSpPr>
              <p:nvPr/>
            </p:nvSpPr>
            <p:spPr bwMode="auto">
              <a:xfrm flipH="1" flipV="1">
                <a:off x="4031" y="759"/>
                <a:ext cx="160" cy="27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9" name="Line 11"/>
              <p:cNvSpPr>
                <a:spLocks noChangeShapeType="1"/>
              </p:cNvSpPr>
              <p:nvPr/>
            </p:nvSpPr>
            <p:spPr bwMode="auto">
              <a:xfrm flipH="1" flipV="1">
                <a:off x="4052" y="727"/>
                <a:ext cx="174" cy="29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0" name="Line 12"/>
              <p:cNvSpPr>
                <a:spLocks noChangeShapeType="1"/>
              </p:cNvSpPr>
              <p:nvPr/>
            </p:nvSpPr>
            <p:spPr bwMode="auto">
              <a:xfrm flipH="1" flipV="1">
                <a:off x="4076" y="695"/>
                <a:ext cx="187" cy="32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1" name="Line 13"/>
              <p:cNvSpPr>
                <a:spLocks noChangeShapeType="1"/>
              </p:cNvSpPr>
              <p:nvPr/>
            </p:nvSpPr>
            <p:spPr bwMode="auto">
              <a:xfrm flipH="1" flipV="1">
                <a:off x="4100" y="663"/>
                <a:ext cx="198" cy="3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2" name="Line 14"/>
              <p:cNvSpPr>
                <a:spLocks noChangeShapeType="1"/>
              </p:cNvSpPr>
              <p:nvPr/>
            </p:nvSpPr>
            <p:spPr bwMode="auto">
              <a:xfrm flipH="1" flipV="1">
                <a:off x="4125" y="630"/>
                <a:ext cx="208" cy="36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15"/>
              <p:cNvSpPr>
                <a:spLocks noChangeShapeType="1"/>
              </p:cNvSpPr>
              <p:nvPr/>
            </p:nvSpPr>
            <p:spPr bwMode="auto">
              <a:xfrm flipH="1" flipV="1">
                <a:off x="4149" y="596"/>
                <a:ext cx="221" cy="38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Line 16"/>
              <p:cNvSpPr>
                <a:spLocks noChangeShapeType="1"/>
              </p:cNvSpPr>
              <p:nvPr/>
            </p:nvSpPr>
            <p:spPr bwMode="auto">
              <a:xfrm flipH="1" flipV="1">
                <a:off x="4170" y="564"/>
                <a:ext cx="235" cy="40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 name="Line 17"/>
              <p:cNvSpPr>
                <a:spLocks noChangeShapeType="1"/>
              </p:cNvSpPr>
              <p:nvPr/>
            </p:nvSpPr>
            <p:spPr bwMode="auto">
              <a:xfrm flipH="1" flipV="1">
                <a:off x="4194" y="532"/>
                <a:ext cx="246" cy="4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6" name="Line 18"/>
              <p:cNvSpPr>
                <a:spLocks noChangeShapeType="1"/>
              </p:cNvSpPr>
              <p:nvPr/>
            </p:nvSpPr>
            <p:spPr bwMode="auto">
              <a:xfrm flipH="1" flipV="1">
                <a:off x="4218" y="500"/>
                <a:ext cx="259" cy="44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7" name="Line 19"/>
              <p:cNvSpPr>
                <a:spLocks noChangeShapeType="1"/>
              </p:cNvSpPr>
              <p:nvPr/>
            </p:nvSpPr>
            <p:spPr bwMode="auto">
              <a:xfrm flipH="1" flipV="1">
                <a:off x="4242" y="467"/>
                <a:ext cx="270" cy="46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8" name="Line 20"/>
              <p:cNvSpPr>
                <a:spLocks noChangeShapeType="1"/>
              </p:cNvSpPr>
              <p:nvPr/>
            </p:nvSpPr>
            <p:spPr bwMode="auto">
              <a:xfrm flipH="1" flipV="1">
                <a:off x="4402" y="673"/>
                <a:ext cx="144"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9" name="Line 21"/>
              <p:cNvSpPr>
                <a:spLocks noChangeShapeType="1"/>
              </p:cNvSpPr>
              <p:nvPr/>
            </p:nvSpPr>
            <p:spPr bwMode="auto">
              <a:xfrm flipH="1" flipV="1">
                <a:off x="4437" y="663"/>
                <a:ext cx="147"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0" name="Line 22"/>
              <p:cNvSpPr>
                <a:spLocks noChangeShapeType="1"/>
              </p:cNvSpPr>
              <p:nvPr/>
            </p:nvSpPr>
            <p:spPr bwMode="auto">
              <a:xfrm flipH="1" flipV="1">
                <a:off x="4474" y="652"/>
                <a:ext cx="145"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1" name="Line 23"/>
              <p:cNvSpPr>
                <a:spLocks noChangeShapeType="1"/>
              </p:cNvSpPr>
              <p:nvPr/>
            </p:nvSpPr>
            <p:spPr bwMode="auto">
              <a:xfrm flipH="1" flipV="1">
                <a:off x="4512" y="641"/>
                <a:ext cx="141" cy="2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2" name="Line 24"/>
              <p:cNvSpPr>
                <a:spLocks noChangeShapeType="1"/>
              </p:cNvSpPr>
              <p:nvPr/>
            </p:nvSpPr>
            <p:spPr bwMode="auto">
              <a:xfrm flipH="1" flipV="1">
                <a:off x="4546" y="630"/>
                <a:ext cx="145" cy="24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25"/>
              <p:cNvSpPr>
                <a:spLocks noChangeShapeType="1"/>
              </p:cNvSpPr>
              <p:nvPr/>
            </p:nvSpPr>
            <p:spPr bwMode="auto">
              <a:xfrm flipH="1" flipV="1">
                <a:off x="4584" y="620"/>
                <a:ext cx="141" cy="24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4" name="Line 26"/>
              <p:cNvSpPr>
                <a:spLocks noChangeShapeType="1"/>
              </p:cNvSpPr>
              <p:nvPr/>
            </p:nvSpPr>
            <p:spPr bwMode="auto">
              <a:xfrm flipH="1" flipV="1">
                <a:off x="4619" y="609"/>
                <a:ext cx="141" cy="24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 name="Line 27"/>
              <p:cNvSpPr>
                <a:spLocks noChangeShapeType="1"/>
              </p:cNvSpPr>
              <p:nvPr/>
            </p:nvSpPr>
            <p:spPr bwMode="auto">
              <a:xfrm flipH="1" flipV="1">
                <a:off x="4656" y="598"/>
                <a:ext cx="123" cy="2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6" name="Line 28"/>
              <p:cNvSpPr>
                <a:spLocks noChangeShapeType="1"/>
              </p:cNvSpPr>
              <p:nvPr/>
            </p:nvSpPr>
            <p:spPr bwMode="auto">
              <a:xfrm flipH="1" flipV="1">
                <a:off x="4691" y="590"/>
                <a:ext cx="91" cy="1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7" name="Line 29"/>
              <p:cNvSpPr>
                <a:spLocks noChangeShapeType="1"/>
              </p:cNvSpPr>
              <p:nvPr/>
            </p:nvSpPr>
            <p:spPr bwMode="auto">
              <a:xfrm flipH="1" flipV="1">
                <a:off x="4728" y="580"/>
                <a:ext cx="59" cy="1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8" name="Line 30"/>
              <p:cNvSpPr>
                <a:spLocks noChangeShapeType="1"/>
              </p:cNvSpPr>
              <p:nvPr/>
            </p:nvSpPr>
            <p:spPr bwMode="auto">
              <a:xfrm flipH="1" flipV="1">
                <a:off x="4763" y="569"/>
                <a:ext cx="27" cy="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 name="Line 31"/>
              <p:cNvSpPr>
                <a:spLocks noChangeShapeType="1"/>
              </p:cNvSpPr>
              <p:nvPr/>
            </p:nvSpPr>
            <p:spPr bwMode="auto">
              <a:xfrm flipH="1" flipV="1">
                <a:off x="4330" y="1643"/>
                <a:ext cx="8" cy="1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0" name="Line 32"/>
              <p:cNvSpPr>
                <a:spLocks noChangeShapeType="1"/>
              </p:cNvSpPr>
              <p:nvPr/>
            </p:nvSpPr>
            <p:spPr bwMode="auto">
              <a:xfrm flipH="1" flipV="1">
                <a:off x="4365" y="1630"/>
                <a:ext cx="67" cy="1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1" name="Line 33"/>
              <p:cNvSpPr>
                <a:spLocks noChangeShapeType="1"/>
              </p:cNvSpPr>
              <p:nvPr/>
            </p:nvSpPr>
            <p:spPr bwMode="auto">
              <a:xfrm flipH="1" flipV="1">
                <a:off x="4400" y="1616"/>
                <a:ext cx="74" cy="13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2" name="Line 34"/>
              <p:cNvSpPr>
                <a:spLocks noChangeShapeType="1"/>
              </p:cNvSpPr>
              <p:nvPr/>
            </p:nvSpPr>
            <p:spPr bwMode="auto">
              <a:xfrm flipH="1" flipV="1">
                <a:off x="4434" y="1603"/>
                <a:ext cx="80" cy="1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Line 35"/>
              <p:cNvSpPr>
                <a:spLocks noChangeShapeType="1"/>
              </p:cNvSpPr>
              <p:nvPr/>
            </p:nvSpPr>
            <p:spPr bwMode="auto">
              <a:xfrm flipH="1" flipV="1">
                <a:off x="4469" y="1590"/>
                <a:ext cx="88" cy="15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4" name="Line 36"/>
              <p:cNvSpPr>
                <a:spLocks noChangeShapeType="1"/>
              </p:cNvSpPr>
              <p:nvPr/>
            </p:nvSpPr>
            <p:spPr bwMode="auto">
              <a:xfrm flipH="1" flipV="1">
                <a:off x="4504" y="1579"/>
                <a:ext cx="96" cy="16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5" name="Line 37"/>
              <p:cNvSpPr>
                <a:spLocks noChangeShapeType="1"/>
              </p:cNvSpPr>
              <p:nvPr/>
            </p:nvSpPr>
            <p:spPr bwMode="auto">
              <a:xfrm flipH="1" flipV="1">
                <a:off x="4538" y="1566"/>
                <a:ext cx="102" cy="17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6" name="Line 38"/>
              <p:cNvSpPr>
                <a:spLocks noChangeShapeType="1"/>
              </p:cNvSpPr>
              <p:nvPr/>
            </p:nvSpPr>
            <p:spPr bwMode="auto">
              <a:xfrm flipH="1" flipV="1">
                <a:off x="4573" y="1552"/>
                <a:ext cx="110" cy="19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 name="Line 39"/>
              <p:cNvSpPr>
                <a:spLocks noChangeShapeType="1"/>
              </p:cNvSpPr>
              <p:nvPr/>
            </p:nvSpPr>
            <p:spPr bwMode="auto">
              <a:xfrm flipH="1" flipV="1">
                <a:off x="4608" y="1539"/>
                <a:ext cx="117" cy="20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Line 40"/>
              <p:cNvSpPr>
                <a:spLocks noChangeShapeType="1"/>
              </p:cNvSpPr>
              <p:nvPr/>
            </p:nvSpPr>
            <p:spPr bwMode="auto">
              <a:xfrm flipH="1" flipV="1">
                <a:off x="4643" y="1525"/>
                <a:ext cx="122" cy="2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 name="Line 41"/>
              <p:cNvSpPr>
                <a:spLocks noChangeShapeType="1"/>
              </p:cNvSpPr>
              <p:nvPr/>
            </p:nvSpPr>
            <p:spPr bwMode="auto">
              <a:xfrm flipH="1" flipV="1">
                <a:off x="4677" y="1515"/>
                <a:ext cx="131" cy="2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0" name="Line 42"/>
              <p:cNvSpPr>
                <a:spLocks noChangeShapeType="1"/>
              </p:cNvSpPr>
              <p:nvPr/>
            </p:nvSpPr>
            <p:spPr bwMode="auto">
              <a:xfrm flipH="1" flipV="1">
                <a:off x="4712" y="1501"/>
                <a:ext cx="139" cy="2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1" name="Line 43"/>
              <p:cNvSpPr>
                <a:spLocks noChangeShapeType="1"/>
              </p:cNvSpPr>
              <p:nvPr/>
            </p:nvSpPr>
            <p:spPr bwMode="auto">
              <a:xfrm flipH="1" flipV="1">
                <a:off x="4747" y="1488"/>
                <a:ext cx="147" cy="2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2" name="Line 44"/>
              <p:cNvSpPr>
                <a:spLocks noChangeShapeType="1"/>
              </p:cNvSpPr>
              <p:nvPr/>
            </p:nvSpPr>
            <p:spPr bwMode="auto">
              <a:xfrm flipH="1" flipV="1">
                <a:off x="4782" y="1475"/>
                <a:ext cx="152" cy="2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3" name="Line 45"/>
              <p:cNvSpPr>
                <a:spLocks noChangeShapeType="1"/>
              </p:cNvSpPr>
              <p:nvPr/>
            </p:nvSpPr>
            <p:spPr bwMode="auto">
              <a:xfrm flipH="1" flipV="1">
                <a:off x="4816" y="1461"/>
                <a:ext cx="160" cy="28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4" name="Line 46"/>
              <p:cNvSpPr>
                <a:spLocks noChangeShapeType="1"/>
              </p:cNvSpPr>
              <p:nvPr/>
            </p:nvSpPr>
            <p:spPr bwMode="auto">
              <a:xfrm flipH="1" flipV="1">
                <a:off x="4851" y="1451"/>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5" name="Line 47"/>
              <p:cNvSpPr>
                <a:spLocks noChangeShapeType="1"/>
              </p:cNvSpPr>
              <p:nvPr/>
            </p:nvSpPr>
            <p:spPr bwMode="auto">
              <a:xfrm flipH="1" flipV="1">
                <a:off x="4886" y="1437"/>
                <a:ext cx="82" cy="1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6" name="Line 48"/>
              <p:cNvSpPr>
                <a:spLocks noChangeShapeType="1"/>
              </p:cNvSpPr>
              <p:nvPr/>
            </p:nvSpPr>
            <p:spPr bwMode="auto">
              <a:xfrm flipH="1" flipV="1">
                <a:off x="4920" y="1424"/>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7" name="Line 49"/>
              <p:cNvSpPr>
                <a:spLocks noChangeShapeType="1"/>
              </p:cNvSpPr>
              <p:nvPr/>
            </p:nvSpPr>
            <p:spPr bwMode="auto">
              <a:xfrm flipH="1" flipV="1">
                <a:off x="4955" y="1411"/>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8" name="Line 50"/>
              <p:cNvSpPr>
                <a:spLocks noChangeShapeType="1"/>
              </p:cNvSpPr>
              <p:nvPr/>
            </p:nvSpPr>
            <p:spPr bwMode="auto">
              <a:xfrm flipH="1" flipV="1">
                <a:off x="4990" y="1397"/>
                <a:ext cx="83" cy="1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9" name="Line 51"/>
              <p:cNvSpPr>
                <a:spLocks noChangeShapeType="1"/>
              </p:cNvSpPr>
              <p:nvPr/>
            </p:nvSpPr>
            <p:spPr bwMode="auto">
              <a:xfrm flipH="1" flipV="1">
                <a:off x="5025" y="1387"/>
                <a:ext cx="82"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0" name="Line 52"/>
              <p:cNvSpPr>
                <a:spLocks noChangeShapeType="1"/>
              </p:cNvSpPr>
              <p:nvPr/>
            </p:nvSpPr>
            <p:spPr bwMode="auto">
              <a:xfrm flipH="1" flipV="1">
                <a:off x="5059" y="1373"/>
                <a:ext cx="83" cy="1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1" name="Line 53"/>
              <p:cNvSpPr>
                <a:spLocks noChangeShapeType="1"/>
              </p:cNvSpPr>
              <p:nvPr/>
            </p:nvSpPr>
            <p:spPr bwMode="auto">
              <a:xfrm flipH="1" flipV="1">
                <a:off x="5105" y="1379"/>
                <a:ext cx="72" cy="12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2" name="Line 54"/>
              <p:cNvSpPr>
                <a:spLocks noChangeShapeType="1"/>
              </p:cNvSpPr>
              <p:nvPr/>
            </p:nvSpPr>
            <p:spPr bwMode="auto">
              <a:xfrm flipH="1" flipV="1">
                <a:off x="5158" y="1400"/>
                <a:ext cx="54" cy="9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3" name="Line 55"/>
              <p:cNvSpPr>
                <a:spLocks noChangeShapeType="1"/>
              </p:cNvSpPr>
              <p:nvPr/>
            </p:nvSpPr>
            <p:spPr bwMode="auto">
              <a:xfrm flipH="1" flipV="1">
                <a:off x="5212" y="1419"/>
                <a:ext cx="34" cy="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4" name="Line 56"/>
              <p:cNvSpPr>
                <a:spLocks noChangeShapeType="1"/>
              </p:cNvSpPr>
              <p:nvPr/>
            </p:nvSpPr>
            <p:spPr bwMode="auto">
              <a:xfrm flipH="1" flipV="1">
                <a:off x="5265" y="1437"/>
                <a:ext cx="16" cy="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5" name="Line 57"/>
              <p:cNvSpPr>
                <a:spLocks noChangeShapeType="1"/>
              </p:cNvSpPr>
              <p:nvPr/>
            </p:nvSpPr>
            <p:spPr bwMode="auto">
              <a:xfrm flipV="1">
                <a:off x="3823" y="2626"/>
                <a:ext cx="133" cy="1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6" name="Line 58"/>
              <p:cNvSpPr>
                <a:spLocks noChangeShapeType="1"/>
              </p:cNvSpPr>
              <p:nvPr/>
            </p:nvSpPr>
            <p:spPr bwMode="auto">
              <a:xfrm flipV="1">
                <a:off x="3711" y="2888"/>
                <a:ext cx="24" cy="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7" name="Line 59"/>
              <p:cNvSpPr>
                <a:spLocks noChangeShapeType="1"/>
              </p:cNvSpPr>
              <p:nvPr/>
            </p:nvSpPr>
            <p:spPr bwMode="auto">
              <a:xfrm flipV="1">
                <a:off x="3823" y="2656"/>
                <a:ext cx="155" cy="18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8" name="Line 60"/>
              <p:cNvSpPr>
                <a:spLocks noChangeShapeType="1"/>
              </p:cNvSpPr>
              <p:nvPr/>
            </p:nvSpPr>
            <p:spPr bwMode="auto">
              <a:xfrm flipV="1">
                <a:off x="3711" y="2907"/>
                <a:ext cx="56"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9" name="Line 61"/>
              <p:cNvSpPr>
                <a:spLocks noChangeShapeType="1"/>
              </p:cNvSpPr>
              <p:nvPr/>
            </p:nvSpPr>
            <p:spPr bwMode="auto">
              <a:xfrm flipV="1">
                <a:off x="3823" y="2685"/>
                <a:ext cx="176" cy="2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0" name="Line 62"/>
              <p:cNvSpPr>
                <a:spLocks noChangeShapeType="1"/>
              </p:cNvSpPr>
              <p:nvPr/>
            </p:nvSpPr>
            <p:spPr bwMode="auto">
              <a:xfrm flipV="1">
                <a:off x="3711" y="2925"/>
                <a:ext cx="88" cy="1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1" name="Line 63"/>
              <p:cNvSpPr>
                <a:spLocks noChangeShapeType="1"/>
              </p:cNvSpPr>
              <p:nvPr/>
            </p:nvSpPr>
            <p:spPr bwMode="auto">
              <a:xfrm flipV="1">
                <a:off x="3711" y="2717"/>
                <a:ext cx="312" cy="3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2" name="Line 64"/>
              <p:cNvSpPr>
                <a:spLocks noChangeShapeType="1"/>
              </p:cNvSpPr>
              <p:nvPr/>
            </p:nvSpPr>
            <p:spPr bwMode="auto">
              <a:xfrm flipV="1">
                <a:off x="3711" y="2746"/>
                <a:ext cx="333" cy="39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3" name="Line 65"/>
              <p:cNvSpPr>
                <a:spLocks noChangeShapeType="1"/>
              </p:cNvSpPr>
              <p:nvPr/>
            </p:nvSpPr>
            <p:spPr bwMode="auto">
              <a:xfrm flipV="1">
                <a:off x="3711" y="2776"/>
                <a:ext cx="357" cy="42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4" name="Line 66"/>
              <p:cNvSpPr>
                <a:spLocks noChangeShapeType="1"/>
              </p:cNvSpPr>
              <p:nvPr/>
            </p:nvSpPr>
            <p:spPr bwMode="auto">
              <a:xfrm flipV="1">
                <a:off x="3711" y="2805"/>
                <a:ext cx="379" cy="45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5" name="Line 67"/>
              <p:cNvSpPr>
                <a:spLocks noChangeShapeType="1"/>
              </p:cNvSpPr>
              <p:nvPr/>
            </p:nvSpPr>
            <p:spPr bwMode="auto">
              <a:xfrm flipV="1">
                <a:off x="3711" y="2837"/>
                <a:ext cx="400" cy="47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6" name="Line 68"/>
              <p:cNvSpPr>
                <a:spLocks noChangeShapeType="1"/>
              </p:cNvSpPr>
              <p:nvPr/>
            </p:nvSpPr>
            <p:spPr bwMode="auto">
              <a:xfrm flipV="1">
                <a:off x="3711" y="2867"/>
                <a:ext cx="424" cy="5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7" name="Line 69"/>
              <p:cNvSpPr>
                <a:spLocks noChangeShapeType="1"/>
              </p:cNvSpPr>
              <p:nvPr/>
            </p:nvSpPr>
            <p:spPr bwMode="auto">
              <a:xfrm flipV="1">
                <a:off x="3711" y="2896"/>
                <a:ext cx="446" cy="5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8" name="Line 70"/>
              <p:cNvSpPr>
                <a:spLocks noChangeShapeType="1"/>
              </p:cNvSpPr>
              <p:nvPr/>
            </p:nvSpPr>
            <p:spPr bwMode="auto">
              <a:xfrm flipV="1">
                <a:off x="3711" y="2925"/>
                <a:ext cx="470" cy="55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9" name="Line 71"/>
              <p:cNvSpPr>
                <a:spLocks noChangeShapeType="1"/>
              </p:cNvSpPr>
              <p:nvPr/>
            </p:nvSpPr>
            <p:spPr bwMode="auto">
              <a:xfrm flipV="1">
                <a:off x="3711" y="2958"/>
                <a:ext cx="491" cy="5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0" name="Line 72"/>
              <p:cNvSpPr>
                <a:spLocks noChangeShapeType="1"/>
              </p:cNvSpPr>
              <p:nvPr/>
            </p:nvSpPr>
            <p:spPr bwMode="auto">
              <a:xfrm flipV="1">
                <a:off x="3959" y="2987"/>
                <a:ext cx="264" cy="31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1" name="Line 73"/>
              <p:cNvSpPr>
                <a:spLocks noChangeShapeType="1"/>
              </p:cNvSpPr>
              <p:nvPr/>
            </p:nvSpPr>
            <p:spPr bwMode="auto">
              <a:xfrm flipV="1">
                <a:off x="3711" y="3332"/>
                <a:ext cx="224" cy="2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2" name="Line 74"/>
              <p:cNvSpPr>
                <a:spLocks noChangeShapeType="1"/>
              </p:cNvSpPr>
              <p:nvPr/>
            </p:nvSpPr>
            <p:spPr bwMode="auto">
              <a:xfrm flipV="1">
                <a:off x="3991" y="3016"/>
                <a:ext cx="256" cy="30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3" name="Line 75"/>
              <p:cNvSpPr>
                <a:spLocks noChangeShapeType="1"/>
              </p:cNvSpPr>
              <p:nvPr/>
            </p:nvSpPr>
            <p:spPr bwMode="auto">
              <a:xfrm flipV="1">
                <a:off x="3711" y="3390"/>
                <a:ext cx="224" cy="26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4" name="Line 76"/>
              <p:cNvSpPr>
                <a:spLocks noChangeShapeType="1"/>
              </p:cNvSpPr>
              <p:nvPr/>
            </p:nvSpPr>
            <p:spPr bwMode="auto">
              <a:xfrm flipV="1">
                <a:off x="4023" y="3046"/>
                <a:ext cx="246" cy="29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5" name="Line 77"/>
              <p:cNvSpPr>
                <a:spLocks noChangeShapeType="1"/>
              </p:cNvSpPr>
              <p:nvPr/>
            </p:nvSpPr>
            <p:spPr bwMode="auto">
              <a:xfrm flipV="1">
                <a:off x="3721" y="3446"/>
                <a:ext cx="214" cy="2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6" name="Line 78"/>
              <p:cNvSpPr>
                <a:spLocks noChangeShapeType="1"/>
              </p:cNvSpPr>
              <p:nvPr/>
            </p:nvSpPr>
            <p:spPr bwMode="auto">
              <a:xfrm flipV="1">
                <a:off x="4055" y="3078"/>
                <a:ext cx="238" cy="28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7" name="Line 79"/>
              <p:cNvSpPr>
                <a:spLocks noChangeShapeType="1"/>
              </p:cNvSpPr>
              <p:nvPr/>
            </p:nvSpPr>
            <p:spPr bwMode="auto">
              <a:xfrm flipV="1">
                <a:off x="3751" y="3505"/>
                <a:ext cx="181" cy="2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8" name="Line 80"/>
              <p:cNvSpPr>
                <a:spLocks noChangeShapeType="1"/>
              </p:cNvSpPr>
              <p:nvPr/>
            </p:nvSpPr>
            <p:spPr bwMode="auto">
              <a:xfrm flipV="1">
                <a:off x="4084" y="3270"/>
                <a:ext cx="94" cy="11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9" name="Line 81"/>
              <p:cNvSpPr>
                <a:spLocks noChangeShapeType="1"/>
              </p:cNvSpPr>
              <p:nvPr/>
            </p:nvSpPr>
            <p:spPr bwMode="auto">
              <a:xfrm flipV="1">
                <a:off x="3783" y="3561"/>
                <a:ext cx="149" cy="17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0" name="Line 82"/>
              <p:cNvSpPr>
                <a:spLocks noChangeShapeType="1"/>
              </p:cNvSpPr>
              <p:nvPr/>
            </p:nvSpPr>
            <p:spPr bwMode="auto">
              <a:xfrm flipV="1">
                <a:off x="4116" y="3329"/>
                <a:ext cx="59" cy="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1" name="Line 83"/>
              <p:cNvSpPr>
                <a:spLocks noChangeShapeType="1"/>
              </p:cNvSpPr>
              <p:nvPr/>
            </p:nvSpPr>
            <p:spPr bwMode="auto">
              <a:xfrm flipV="1">
                <a:off x="3812" y="3620"/>
                <a:ext cx="120" cy="1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2" name="Line 84"/>
              <p:cNvSpPr>
                <a:spLocks noChangeShapeType="1"/>
              </p:cNvSpPr>
              <p:nvPr/>
            </p:nvSpPr>
            <p:spPr bwMode="auto">
              <a:xfrm flipV="1">
                <a:off x="4149" y="3388"/>
                <a:ext cx="26" cy="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3" name="Line 85"/>
              <p:cNvSpPr>
                <a:spLocks noChangeShapeType="1"/>
              </p:cNvSpPr>
              <p:nvPr/>
            </p:nvSpPr>
            <p:spPr bwMode="auto">
              <a:xfrm flipV="1">
                <a:off x="3844" y="3679"/>
                <a:ext cx="86" cy="1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4" name="Line 86"/>
              <p:cNvSpPr>
                <a:spLocks noChangeShapeType="1"/>
              </p:cNvSpPr>
              <p:nvPr/>
            </p:nvSpPr>
            <p:spPr bwMode="auto">
              <a:xfrm flipV="1">
                <a:off x="3876" y="3735"/>
                <a:ext cx="54"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5" name="Line 87"/>
              <p:cNvSpPr>
                <a:spLocks noChangeShapeType="1"/>
              </p:cNvSpPr>
              <p:nvPr/>
            </p:nvSpPr>
            <p:spPr bwMode="auto">
              <a:xfrm flipV="1">
                <a:off x="3906" y="3794"/>
                <a:ext cx="24" cy="2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6" name="Line 88"/>
              <p:cNvSpPr>
                <a:spLocks noChangeShapeType="1"/>
              </p:cNvSpPr>
              <p:nvPr/>
            </p:nvSpPr>
            <p:spPr bwMode="auto">
              <a:xfrm>
                <a:off x="2837" y="2861"/>
                <a:ext cx="30" cy="3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7" name="Line 89"/>
              <p:cNvSpPr>
                <a:spLocks noChangeShapeType="1"/>
              </p:cNvSpPr>
              <p:nvPr/>
            </p:nvSpPr>
            <p:spPr bwMode="auto">
              <a:xfrm>
                <a:off x="2802" y="2877"/>
                <a:ext cx="67" cy="7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8" name="Line 90"/>
              <p:cNvSpPr>
                <a:spLocks noChangeShapeType="1"/>
              </p:cNvSpPr>
              <p:nvPr/>
            </p:nvSpPr>
            <p:spPr bwMode="auto">
              <a:xfrm>
                <a:off x="2645" y="2690"/>
                <a:ext cx="80" cy="9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9" name="Line 91"/>
              <p:cNvSpPr>
                <a:spLocks noChangeShapeType="1"/>
              </p:cNvSpPr>
              <p:nvPr/>
            </p:nvSpPr>
            <p:spPr bwMode="auto">
              <a:xfrm>
                <a:off x="2768" y="2891"/>
                <a:ext cx="104" cy="12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0" name="Line 92"/>
              <p:cNvSpPr>
                <a:spLocks noChangeShapeType="1"/>
              </p:cNvSpPr>
              <p:nvPr/>
            </p:nvSpPr>
            <p:spPr bwMode="auto">
              <a:xfrm>
                <a:off x="2624" y="2720"/>
                <a:ext cx="104" cy="12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1" name="Line 93"/>
              <p:cNvSpPr>
                <a:spLocks noChangeShapeType="1"/>
              </p:cNvSpPr>
              <p:nvPr/>
            </p:nvSpPr>
            <p:spPr bwMode="auto">
              <a:xfrm>
                <a:off x="2733" y="2907"/>
                <a:ext cx="142" cy="16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2" name="Line 94"/>
              <p:cNvSpPr>
                <a:spLocks noChangeShapeType="1"/>
              </p:cNvSpPr>
              <p:nvPr/>
            </p:nvSpPr>
            <p:spPr bwMode="auto">
              <a:xfrm>
                <a:off x="2602" y="2752"/>
                <a:ext cx="128" cy="15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3" name="Line 95"/>
              <p:cNvSpPr>
                <a:spLocks noChangeShapeType="1"/>
              </p:cNvSpPr>
              <p:nvPr/>
            </p:nvSpPr>
            <p:spPr bwMode="auto">
              <a:xfrm>
                <a:off x="2581" y="2781"/>
                <a:ext cx="296" cy="3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4" name="Line 96"/>
              <p:cNvSpPr>
                <a:spLocks noChangeShapeType="1"/>
              </p:cNvSpPr>
              <p:nvPr/>
            </p:nvSpPr>
            <p:spPr bwMode="auto">
              <a:xfrm>
                <a:off x="2559" y="2813"/>
                <a:ext cx="321" cy="3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5" name="Line 97"/>
              <p:cNvSpPr>
                <a:spLocks noChangeShapeType="1"/>
              </p:cNvSpPr>
              <p:nvPr/>
            </p:nvSpPr>
            <p:spPr bwMode="auto">
              <a:xfrm>
                <a:off x="2535" y="2843"/>
                <a:ext cx="348" cy="4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6" name="Line 98"/>
              <p:cNvSpPr>
                <a:spLocks noChangeShapeType="1"/>
              </p:cNvSpPr>
              <p:nvPr/>
            </p:nvSpPr>
            <p:spPr bwMode="auto">
              <a:xfrm>
                <a:off x="2514" y="2875"/>
                <a:ext cx="371" cy="4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7" name="Line 99"/>
              <p:cNvSpPr>
                <a:spLocks noChangeShapeType="1"/>
              </p:cNvSpPr>
              <p:nvPr/>
            </p:nvSpPr>
            <p:spPr bwMode="auto">
              <a:xfrm>
                <a:off x="2493" y="2907"/>
                <a:ext cx="395" cy="4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8" name="Line 100"/>
              <p:cNvSpPr>
                <a:spLocks noChangeShapeType="1"/>
              </p:cNvSpPr>
              <p:nvPr/>
            </p:nvSpPr>
            <p:spPr bwMode="auto">
              <a:xfrm>
                <a:off x="2471" y="2936"/>
                <a:ext cx="420" cy="50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9" name="Line 101"/>
              <p:cNvSpPr>
                <a:spLocks noChangeShapeType="1"/>
              </p:cNvSpPr>
              <p:nvPr/>
            </p:nvSpPr>
            <p:spPr bwMode="auto">
              <a:xfrm>
                <a:off x="2450" y="2968"/>
                <a:ext cx="443" cy="5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0" name="Line 102"/>
              <p:cNvSpPr>
                <a:spLocks noChangeShapeType="1"/>
              </p:cNvSpPr>
              <p:nvPr/>
            </p:nvSpPr>
            <p:spPr bwMode="auto">
              <a:xfrm>
                <a:off x="2429" y="2998"/>
                <a:ext cx="467" cy="5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1" name="Line 103"/>
              <p:cNvSpPr>
                <a:spLocks noChangeShapeType="1"/>
              </p:cNvSpPr>
              <p:nvPr/>
            </p:nvSpPr>
            <p:spPr bwMode="auto">
              <a:xfrm>
                <a:off x="2610" y="3275"/>
                <a:ext cx="289" cy="34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2" name="Line 104"/>
              <p:cNvSpPr>
                <a:spLocks noChangeShapeType="1"/>
              </p:cNvSpPr>
              <p:nvPr/>
            </p:nvSpPr>
            <p:spPr bwMode="auto">
              <a:xfrm>
                <a:off x="2405" y="3030"/>
                <a:ext cx="192" cy="22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3" name="Line 105"/>
              <p:cNvSpPr>
                <a:spLocks noChangeShapeType="1"/>
              </p:cNvSpPr>
              <p:nvPr/>
            </p:nvSpPr>
            <p:spPr bwMode="auto">
              <a:xfrm>
                <a:off x="2616" y="3334"/>
                <a:ext cx="280" cy="33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4" name="Line 106"/>
              <p:cNvSpPr>
                <a:spLocks noChangeShapeType="1"/>
              </p:cNvSpPr>
              <p:nvPr/>
            </p:nvSpPr>
            <p:spPr bwMode="auto">
              <a:xfrm>
                <a:off x="2383" y="3059"/>
                <a:ext cx="179" cy="21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5" name="Line 107"/>
              <p:cNvSpPr>
                <a:spLocks noChangeShapeType="1"/>
              </p:cNvSpPr>
              <p:nvPr/>
            </p:nvSpPr>
            <p:spPr bwMode="auto">
              <a:xfrm>
                <a:off x="2618" y="3396"/>
                <a:ext cx="243" cy="29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6" name="Line 108"/>
              <p:cNvSpPr>
                <a:spLocks noChangeShapeType="1"/>
              </p:cNvSpPr>
              <p:nvPr/>
            </p:nvSpPr>
            <p:spPr bwMode="auto">
              <a:xfrm>
                <a:off x="2362" y="3091"/>
                <a:ext cx="165" cy="19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7" name="Line 109"/>
              <p:cNvSpPr>
                <a:spLocks noChangeShapeType="1"/>
              </p:cNvSpPr>
              <p:nvPr/>
            </p:nvSpPr>
            <p:spPr bwMode="auto">
              <a:xfrm>
                <a:off x="2624" y="3457"/>
                <a:ext cx="205" cy="24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8" name="Line 110"/>
              <p:cNvSpPr>
                <a:spLocks noChangeShapeType="1"/>
              </p:cNvSpPr>
              <p:nvPr/>
            </p:nvSpPr>
            <p:spPr bwMode="auto">
              <a:xfrm>
                <a:off x="2340" y="3120"/>
                <a:ext cx="150" cy="1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9" name="Line 111"/>
              <p:cNvSpPr>
                <a:spLocks noChangeShapeType="1"/>
              </p:cNvSpPr>
              <p:nvPr/>
            </p:nvSpPr>
            <p:spPr bwMode="auto">
              <a:xfrm>
                <a:off x="2626" y="3519"/>
                <a:ext cx="168" cy="20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0" name="Line 112"/>
              <p:cNvSpPr>
                <a:spLocks noChangeShapeType="1"/>
              </p:cNvSpPr>
              <p:nvPr/>
            </p:nvSpPr>
            <p:spPr bwMode="auto">
              <a:xfrm>
                <a:off x="2319" y="3153"/>
                <a:ext cx="136" cy="16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1" name="Line 113"/>
              <p:cNvSpPr>
                <a:spLocks noChangeShapeType="1"/>
              </p:cNvSpPr>
              <p:nvPr/>
            </p:nvSpPr>
            <p:spPr bwMode="auto">
              <a:xfrm>
                <a:off x="2629" y="3580"/>
                <a:ext cx="131" cy="15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2" name="Line 114"/>
              <p:cNvSpPr>
                <a:spLocks noChangeShapeType="1"/>
              </p:cNvSpPr>
              <p:nvPr/>
            </p:nvSpPr>
            <p:spPr bwMode="auto">
              <a:xfrm>
                <a:off x="2316" y="3206"/>
                <a:ext cx="105" cy="12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3" name="Line 115"/>
              <p:cNvSpPr>
                <a:spLocks noChangeShapeType="1"/>
              </p:cNvSpPr>
              <p:nvPr/>
            </p:nvSpPr>
            <p:spPr bwMode="auto">
              <a:xfrm>
                <a:off x="2634" y="3641"/>
                <a:ext cx="94" cy="11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4" name="Line 116"/>
              <p:cNvSpPr>
                <a:spLocks noChangeShapeType="1"/>
              </p:cNvSpPr>
              <p:nvPr/>
            </p:nvSpPr>
            <p:spPr bwMode="auto">
              <a:xfrm>
                <a:off x="2322" y="3270"/>
                <a:ext cx="64" cy="7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5" name="Line 117"/>
              <p:cNvSpPr>
                <a:spLocks noChangeShapeType="1"/>
              </p:cNvSpPr>
              <p:nvPr/>
            </p:nvSpPr>
            <p:spPr bwMode="auto">
              <a:xfrm>
                <a:off x="2637" y="3703"/>
                <a:ext cx="56"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6" name="Line 118"/>
              <p:cNvSpPr>
                <a:spLocks noChangeShapeType="1"/>
              </p:cNvSpPr>
              <p:nvPr/>
            </p:nvSpPr>
            <p:spPr bwMode="auto">
              <a:xfrm>
                <a:off x="2327" y="3332"/>
                <a:ext cx="24" cy="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7" name="Line 119"/>
              <p:cNvSpPr>
                <a:spLocks noChangeShapeType="1"/>
              </p:cNvSpPr>
              <p:nvPr/>
            </p:nvSpPr>
            <p:spPr bwMode="auto">
              <a:xfrm>
                <a:off x="2640" y="3764"/>
                <a:ext cx="18" cy="2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8" name="Line 120"/>
              <p:cNvSpPr>
                <a:spLocks noChangeShapeType="1"/>
              </p:cNvSpPr>
              <p:nvPr/>
            </p:nvSpPr>
            <p:spPr bwMode="auto">
              <a:xfrm flipH="1" flipV="1">
                <a:off x="3938" y="890"/>
                <a:ext cx="26" cy="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9" name="Line 121"/>
              <p:cNvSpPr>
                <a:spLocks noChangeShapeType="1"/>
              </p:cNvSpPr>
              <p:nvPr/>
            </p:nvSpPr>
            <p:spPr bwMode="auto">
              <a:xfrm>
                <a:off x="2701" y="2698"/>
                <a:ext cx="21" cy="2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0" name="Freeform 122"/>
              <p:cNvSpPr/>
              <p:nvPr/>
            </p:nvSpPr>
            <p:spPr bwMode="auto">
              <a:xfrm>
                <a:off x="4453" y="2979"/>
                <a:ext cx="35" cy="35"/>
              </a:xfrm>
              <a:custGeom>
                <a:avLst/>
                <a:gdLst>
                  <a:gd name="T0" fmla="*/ 35 w 35"/>
                  <a:gd name="T1" fmla="*/ 0 h 35"/>
                  <a:gd name="T2" fmla="*/ 35 w 35"/>
                  <a:gd name="T3" fmla="*/ 3 h 35"/>
                  <a:gd name="T4" fmla="*/ 0 w 35"/>
                  <a:gd name="T5" fmla="*/ 35 h 35"/>
                  <a:gd name="T6" fmla="*/ 0 w 35"/>
                  <a:gd name="T7" fmla="*/ 35 h 35"/>
                </a:gdLst>
                <a:ahLst/>
                <a:cxnLst>
                  <a:cxn ang="0">
                    <a:pos x="T0" y="T1"/>
                  </a:cxn>
                  <a:cxn ang="0">
                    <a:pos x="T2" y="T3"/>
                  </a:cxn>
                  <a:cxn ang="0">
                    <a:pos x="T4" y="T5"/>
                  </a:cxn>
                  <a:cxn ang="0">
                    <a:pos x="T6" y="T7"/>
                  </a:cxn>
                </a:cxnLst>
                <a:rect l="0" t="0" r="r" b="b"/>
                <a:pathLst>
                  <a:path w="35" h="35">
                    <a:moveTo>
                      <a:pt x="35" y="0"/>
                    </a:moveTo>
                    <a:lnTo>
                      <a:pt x="35" y="3"/>
                    </a:lnTo>
                    <a:lnTo>
                      <a:pt x="0" y="35"/>
                    </a:lnTo>
                    <a:lnTo>
                      <a:pt x="0" y="35"/>
                    </a:ln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1" name="Freeform 123"/>
              <p:cNvSpPr/>
              <p:nvPr/>
            </p:nvSpPr>
            <p:spPr bwMode="auto">
              <a:xfrm>
                <a:off x="4122" y="2380"/>
                <a:ext cx="96" cy="115"/>
              </a:xfrm>
              <a:custGeom>
                <a:avLst/>
                <a:gdLst>
                  <a:gd name="T0" fmla="*/ 1 w 36"/>
                  <a:gd name="T1" fmla="*/ 43 h 43"/>
                  <a:gd name="T2" fmla="*/ 31 w 36"/>
                  <a:gd name="T3" fmla="*/ 9 h 43"/>
                  <a:gd name="T4" fmla="*/ 36 w 36"/>
                  <a:gd name="T5" fmla="*/ 0 h 43"/>
                  <a:gd name="T6" fmla="*/ 32 w 36"/>
                  <a:gd name="T7" fmla="*/ 3 h 43"/>
                  <a:gd name="T8" fmla="*/ 28 w 36"/>
                  <a:gd name="T9" fmla="*/ 6 h 43"/>
                  <a:gd name="T10" fmla="*/ 21 w 36"/>
                  <a:gd name="T11" fmla="*/ 13 h 43"/>
                  <a:gd name="T12" fmla="*/ 14 w 36"/>
                  <a:gd name="T13" fmla="*/ 19 h 43"/>
                  <a:gd name="T14" fmla="*/ 11 w 36"/>
                  <a:gd name="T15" fmla="*/ 22 h 43"/>
                  <a:gd name="T16" fmla="*/ 9 w 36"/>
                  <a:gd name="T17" fmla="*/ 24 h 43"/>
                  <a:gd name="T18" fmla="*/ 0 w 36"/>
                  <a:gd name="T19" fmla="*/ 34 h 43"/>
                  <a:gd name="T20" fmla="*/ 3 w 36"/>
                  <a:gd name="T21" fmla="*/ 18 h 43"/>
                  <a:gd name="T22" fmla="*/ 10 w 36"/>
                  <a:gd name="T23"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 y="43"/>
                    </a:moveTo>
                    <a:cubicBezTo>
                      <a:pt x="11" y="32"/>
                      <a:pt x="21" y="21"/>
                      <a:pt x="31" y="9"/>
                    </a:cubicBezTo>
                    <a:cubicBezTo>
                      <a:pt x="33" y="6"/>
                      <a:pt x="34" y="3"/>
                      <a:pt x="36" y="0"/>
                    </a:cubicBezTo>
                    <a:cubicBezTo>
                      <a:pt x="34" y="1"/>
                      <a:pt x="33" y="2"/>
                      <a:pt x="32" y="3"/>
                    </a:cubicBezTo>
                    <a:cubicBezTo>
                      <a:pt x="31" y="4"/>
                      <a:pt x="29" y="5"/>
                      <a:pt x="28" y="6"/>
                    </a:cubicBezTo>
                    <a:cubicBezTo>
                      <a:pt x="26" y="8"/>
                      <a:pt x="23" y="10"/>
                      <a:pt x="21" y="13"/>
                    </a:cubicBezTo>
                    <a:cubicBezTo>
                      <a:pt x="18" y="15"/>
                      <a:pt x="16" y="17"/>
                      <a:pt x="14" y="19"/>
                    </a:cubicBezTo>
                    <a:cubicBezTo>
                      <a:pt x="13" y="20"/>
                      <a:pt x="12" y="21"/>
                      <a:pt x="11" y="22"/>
                    </a:cubicBezTo>
                    <a:cubicBezTo>
                      <a:pt x="11" y="23"/>
                      <a:pt x="10" y="23"/>
                      <a:pt x="9" y="24"/>
                    </a:cubicBezTo>
                    <a:cubicBezTo>
                      <a:pt x="6" y="27"/>
                      <a:pt x="3" y="31"/>
                      <a:pt x="0" y="34"/>
                    </a:cubicBezTo>
                    <a:cubicBezTo>
                      <a:pt x="2" y="29"/>
                      <a:pt x="3" y="23"/>
                      <a:pt x="3" y="18"/>
                    </a:cubicBezTo>
                    <a:cubicBezTo>
                      <a:pt x="6" y="20"/>
                      <a:pt x="8" y="22"/>
                      <a:pt x="10" y="2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2" name="Freeform 124"/>
              <p:cNvSpPr/>
              <p:nvPr/>
            </p:nvSpPr>
            <p:spPr bwMode="auto">
              <a:xfrm>
                <a:off x="3986" y="2519"/>
                <a:ext cx="547" cy="593"/>
              </a:xfrm>
              <a:custGeom>
                <a:avLst/>
                <a:gdLst>
                  <a:gd name="T0" fmla="*/ 0 w 205"/>
                  <a:gd name="T1" fmla="*/ 41 h 222"/>
                  <a:gd name="T2" fmla="*/ 5 w 205"/>
                  <a:gd name="T3" fmla="*/ 35 h 222"/>
                  <a:gd name="T4" fmla="*/ 8 w 205"/>
                  <a:gd name="T5" fmla="*/ 33 h 222"/>
                  <a:gd name="T6" fmla="*/ 10 w 205"/>
                  <a:gd name="T7" fmla="*/ 31 h 222"/>
                  <a:gd name="T8" fmla="*/ 17 w 205"/>
                  <a:gd name="T9" fmla="*/ 24 h 222"/>
                  <a:gd name="T10" fmla="*/ 26 w 205"/>
                  <a:gd name="T11" fmla="*/ 15 h 222"/>
                  <a:gd name="T12" fmla="*/ 42 w 205"/>
                  <a:gd name="T13" fmla="*/ 0 h 222"/>
                  <a:gd name="T14" fmla="*/ 205 w 205"/>
                  <a:gd name="T15" fmla="*/ 156 h 222"/>
                  <a:gd name="T16" fmla="*/ 147 w 205"/>
                  <a:gd name="T17" fmla="*/ 211 h 222"/>
                  <a:gd name="T18" fmla="*/ 135 w 205"/>
                  <a:gd name="T19" fmla="*/ 222 h 222"/>
                  <a:gd name="T20" fmla="*/ 127 w 205"/>
                  <a:gd name="T2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22">
                    <a:moveTo>
                      <a:pt x="0" y="41"/>
                    </a:moveTo>
                    <a:cubicBezTo>
                      <a:pt x="2" y="39"/>
                      <a:pt x="4" y="37"/>
                      <a:pt x="5" y="35"/>
                    </a:cubicBezTo>
                    <a:cubicBezTo>
                      <a:pt x="6" y="35"/>
                      <a:pt x="7" y="34"/>
                      <a:pt x="8" y="33"/>
                    </a:cubicBezTo>
                    <a:cubicBezTo>
                      <a:pt x="8" y="32"/>
                      <a:pt x="9" y="32"/>
                      <a:pt x="10" y="31"/>
                    </a:cubicBezTo>
                    <a:cubicBezTo>
                      <a:pt x="12" y="28"/>
                      <a:pt x="15" y="26"/>
                      <a:pt x="17" y="24"/>
                    </a:cubicBezTo>
                    <a:cubicBezTo>
                      <a:pt x="20" y="21"/>
                      <a:pt x="23" y="18"/>
                      <a:pt x="26" y="15"/>
                    </a:cubicBezTo>
                    <a:cubicBezTo>
                      <a:pt x="31" y="10"/>
                      <a:pt x="37" y="5"/>
                      <a:pt x="42" y="0"/>
                    </a:cubicBezTo>
                    <a:cubicBezTo>
                      <a:pt x="96" y="52"/>
                      <a:pt x="151" y="104"/>
                      <a:pt x="205" y="156"/>
                    </a:cubicBezTo>
                    <a:cubicBezTo>
                      <a:pt x="186" y="174"/>
                      <a:pt x="166" y="192"/>
                      <a:pt x="147" y="211"/>
                    </a:cubicBezTo>
                    <a:cubicBezTo>
                      <a:pt x="143" y="215"/>
                      <a:pt x="139" y="218"/>
                      <a:pt x="135" y="222"/>
                    </a:cubicBezTo>
                    <a:cubicBezTo>
                      <a:pt x="133" y="219"/>
                      <a:pt x="130" y="216"/>
                      <a:pt x="127" y="21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3" name="Freeform 125"/>
              <p:cNvSpPr/>
              <p:nvPr/>
            </p:nvSpPr>
            <p:spPr bwMode="auto">
              <a:xfrm>
                <a:off x="4218" y="2380"/>
                <a:ext cx="481" cy="369"/>
              </a:xfrm>
              <a:custGeom>
                <a:avLst/>
                <a:gdLst>
                  <a:gd name="T0" fmla="*/ 174 w 180"/>
                  <a:gd name="T1" fmla="*/ 138 h 138"/>
                  <a:gd name="T2" fmla="*/ 180 w 180"/>
                  <a:gd name="T3" fmla="*/ 123 h 138"/>
                  <a:gd name="T4" fmla="*/ 0 w 180"/>
                  <a:gd name="T5" fmla="*/ 0 h 138"/>
                </a:gdLst>
                <a:ahLst/>
                <a:cxnLst>
                  <a:cxn ang="0">
                    <a:pos x="T0" y="T1"/>
                  </a:cxn>
                  <a:cxn ang="0">
                    <a:pos x="T2" y="T3"/>
                  </a:cxn>
                  <a:cxn ang="0">
                    <a:pos x="T4" y="T5"/>
                  </a:cxn>
                </a:cxnLst>
                <a:rect l="0" t="0" r="r" b="b"/>
                <a:pathLst>
                  <a:path w="180" h="138">
                    <a:moveTo>
                      <a:pt x="174" y="138"/>
                    </a:moveTo>
                    <a:cubicBezTo>
                      <a:pt x="176" y="133"/>
                      <a:pt x="178" y="128"/>
                      <a:pt x="180" y="123"/>
                    </a:cubicBezTo>
                    <a:cubicBezTo>
                      <a:pt x="120" y="82"/>
                      <a:pt x="60" y="41"/>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4" name="Freeform 126"/>
              <p:cNvSpPr/>
              <p:nvPr/>
            </p:nvSpPr>
            <p:spPr bwMode="auto">
              <a:xfrm>
                <a:off x="1929" y="2391"/>
                <a:ext cx="489" cy="377"/>
              </a:xfrm>
              <a:custGeom>
                <a:avLst/>
                <a:gdLst>
                  <a:gd name="T0" fmla="*/ 4 w 183"/>
                  <a:gd name="T1" fmla="*/ 141 h 141"/>
                  <a:gd name="T2" fmla="*/ 0 w 183"/>
                  <a:gd name="T3" fmla="*/ 126 h 141"/>
                  <a:gd name="T4" fmla="*/ 179 w 183"/>
                  <a:gd name="T5" fmla="*/ 0 h 141"/>
                  <a:gd name="T6" fmla="*/ 183 w 183"/>
                  <a:gd name="T7" fmla="*/ 9 h 141"/>
                </a:gdLst>
                <a:ahLst/>
                <a:cxnLst>
                  <a:cxn ang="0">
                    <a:pos x="T0" y="T1"/>
                  </a:cxn>
                  <a:cxn ang="0">
                    <a:pos x="T2" y="T3"/>
                  </a:cxn>
                  <a:cxn ang="0">
                    <a:pos x="T4" y="T5"/>
                  </a:cxn>
                  <a:cxn ang="0">
                    <a:pos x="T6" y="T7"/>
                  </a:cxn>
                </a:cxnLst>
                <a:rect l="0" t="0" r="r" b="b"/>
                <a:pathLst>
                  <a:path w="183" h="141">
                    <a:moveTo>
                      <a:pt x="4" y="141"/>
                    </a:moveTo>
                    <a:cubicBezTo>
                      <a:pt x="3" y="136"/>
                      <a:pt x="1" y="131"/>
                      <a:pt x="0" y="126"/>
                    </a:cubicBezTo>
                    <a:cubicBezTo>
                      <a:pt x="60" y="84"/>
                      <a:pt x="119" y="42"/>
                      <a:pt x="179" y="0"/>
                    </a:cubicBezTo>
                    <a:cubicBezTo>
                      <a:pt x="180" y="3"/>
                      <a:pt x="181" y="6"/>
                      <a:pt x="183"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5" name="Freeform 127"/>
              <p:cNvSpPr/>
              <p:nvPr/>
            </p:nvSpPr>
            <p:spPr bwMode="auto">
              <a:xfrm>
                <a:off x="2813" y="1902"/>
                <a:ext cx="377" cy="171"/>
              </a:xfrm>
              <a:custGeom>
                <a:avLst/>
                <a:gdLst>
                  <a:gd name="T0" fmla="*/ 108 w 141"/>
                  <a:gd name="T1" fmla="*/ 63 h 64"/>
                  <a:gd name="T2" fmla="*/ 121 w 141"/>
                  <a:gd name="T3" fmla="*/ 25 h 64"/>
                  <a:gd name="T4" fmla="*/ 141 w 141"/>
                  <a:gd name="T5" fmla="*/ 0 h 64"/>
                  <a:gd name="T6" fmla="*/ 139 w 141"/>
                  <a:gd name="T7" fmla="*/ 6 h 64"/>
                  <a:gd name="T8" fmla="*/ 136 w 141"/>
                  <a:gd name="T9" fmla="*/ 13 h 64"/>
                  <a:gd name="T10" fmla="*/ 132 w 141"/>
                  <a:gd name="T11" fmla="*/ 26 h 64"/>
                  <a:gd name="T12" fmla="*/ 130 w 141"/>
                  <a:gd name="T13" fmla="*/ 38 h 64"/>
                  <a:gd name="T14" fmla="*/ 130 w 141"/>
                  <a:gd name="T15" fmla="*/ 40 h 64"/>
                  <a:gd name="T16" fmla="*/ 129 w 141"/>
                  <a:gd name="T17" fmla="*/ 42 h 64"/>
                  <a:gd name="T18" fmla="*/ 129 w 141"/>
                  <a:gd name="T19" fmla="*/ 47 h 64"/>
                  <a:gd name="T20" fmla="*/ 131 w 141"/>
                  <a:gd name="T21" fmla="*/ 60 h 64"/>
                  <a:gd name="T22" fmla="*/ 100 w 141"/>
                  <a:gd name="T23" fmla="*/ 64 h 64"/>
                  <a:gd name="T24" fmla="*/ 97 w 141"/>
                  <a:gd name="T25" fmla="*/ 51 h 64"/>
                  <a:gd name="T26" fmla="*/ 96 w 141"/>
                  <a:gd name="T27" fmla="*/ 47 h 64"/>
                  <a:gd name="T28" fmla="*/ 95 w 141"/>
                  <a:gd name="T29" fmla="*/ 45 h 64"/>
                  <a:gd name="T30" fmla="*/ 94 w 141"/>
                  <a:gd name="T31" fmla="*/ 42 h 64"/>
                  <a:gd name="T32" fmla="*/ 88 w 141"/>
                  <a:gd name="T33" fmla="*/ 32 h 64"/>
                  <a:gd name="T34" fmla="*/ 80 w 141"/>
                  <a:gd name="T35" fmla="*/ 20 h 64"/>
                  <a:gd name="T36" fmla="*/ 71 w 141"/>
                  <a:gd name="T37" fmla="*/ 9 h 64"/>
                  <a:gd name="T38" fmla="*/ 54 w 141"/>
                  <a:gd name="T39" fmla="*/ 13 h 64"/>
                  <a:gd name="T40" fmla="*/ 0 w 141"/>
                  <a:gd name="T41"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4">
                    <a:moveTo>
                      <a:pt x="108" y="63"/>
                    </a:moveTo>
                    <a:cubicBezTo>
                      <a:pt x="111" y="50"/>
                      <a:pt x="115" y="37"/>
                      <a:pt x="121" y="25"/>
                    </a:cubicBezTo>
                    <a:cubicBezTo>
                      <a:pt x="128" y="17"/>
                      <a:pt x="135" y="9"/>
                      <a:pt x="141" y="0"/>
                    </a:cubicBezTo>
                    <a:cubicBezTo>
                      <a:pt x="140" y="2"/>
                      <a:pt x="139" y="4"/>
                      <a:pt x="139" y="6"/>
                    </a:cubicBezTo>
                    <a:cubicBezTo>
                      <a:pt x="138" y="9"/>
                      <a:pt x="137" y="11"/>
                      <a:pt x="136" y="13"/>
                    </a:cubicBezTo>
                    <a:cubicBezTo>
                      <a:pt x="135" y="17"/>
                      <a:pt x="133" y="21"/>
                      <a:pt x="132" y="26"/>
                    </a:cubicBezTo>
                    <a:cubicBezTo>
                      <a:pt x="131" y="30"/>
                      <a:pt x="130" y="34"/>
                      <a:pt x="130" y="38"/>
                    </a:cubicBezTo>
                    <a:cubicBezTo>
                      <a:pt x="130" y="38"/>
                      <a:pt x="130" y="39"/>
                      <a:pt x="130" y="40"/>
                    </a:cubicBezTo>
                    <a:cubicBezTo>
                      <a:pt x="129" y="41"/>
                      <a:pt x="129" y="42"/>
                      <a:pt x="129" y="42"/>
                    </a:cubicBezTo>
                    <a:cubicBezTo>
                      <a:pt x="129" y="44"/>
                      <a:pt x="129" y="45"/>
                      <a:pt x="129" y="47"/>
                    </a:cubicBezTo>
                    <a:cubicBezTo>
                      <a:pt x="130" y="51"/>
                      <a:pt x="131" y="55"/>
                      <a:pt x="131" y="60"/>
                    </a:cubicBezTo>
                    <a:cubicBezTo>
                      <a:pt x="121" y="61"/>
                      <a:pt x="111" y="62"/>
                      <a:pt x="100" y="64"/>
                    </a:cubicBezTo>
                    <a:cubicBezTo>
                      <a:pt x="99" y="59"/>
                      <a:pt x="98" y="55"/>
                      <a:pt x="97" y="51"/>
                    </a:cubicBezTo>
                    <a:cubicBezTo>
                      <a:pt x="97" y="49"/>
                      <a:pt x="97" y="48"/>
                      <a:pt x="96" y="47"/>
                    </a:cubicBezTo>
                    <a:cubicBezTo>
                      <a:pt x="96" y="46"/>
                      <a:pt x="96" y="46"/>
                      <a:pt x="95" y="45"/>
                    </a:cubicBezTo>
                    <a:cubicBezTo>
                      <a:pt x="95" y="44"/>
                      <a:pt x="95" y="43"/>
                      <a:pt x="94" y="42"/>
                    </a:cubicBezTo>
                    <a:cubicBezTo>
                      <a:pt x="93" y="39"/>
                      <a:pt x="91" y="35"/>
                      <a:pt x="88" y="32"/>
                    </a:cubicBezTo>
                    <a:cubicBezTo>
                      <a:pt x="86" y="28"/>
                      <a:pt x="83" y="24"/>
                      <a:pt x="80" y="20"/>
                    </a:cubicBezTo>
                    <a:cubicBezTo>
                      <a:pt x="77" y="16"/>
                      <a:pt x="74" y="13"/>
                      <a:pt x="71" y="9"/>
                    </a:cubicBezTo>
                    <a:cubicBezTo>
                      <a:pt x="65" y="10"/>
                      <a:pt x="60" y="11"/>
                      <a:pt x="54" y="13"/>
                    </a:cubicBezTo>
                    <a:cubicBezTo>
                      <a:pt x="36" y="22"/>
                      <a:pt x="18" y="31"/>
                      <a:pt x="0" y="4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6" name="Freeform 128"/>
              <p:cNvSpPr/>
              <p:nvPr/>
            </p:nvSpPr>
            <p:spPr bwMode="auto">
              <a:xfrm>
                <a:off x="4020" y="2052"/>
                <a:ext cx="64" cy="176"/>
              </a:xfrm>
              <a:custGeom>
                <a:avLst/>
                <a:gdLst>
                  <a:gd name="T0" fmla="*/ 0 w 24"/>
                  <a:gd name="T1" fmla="*/ 66 h 66"/>
                  <a:gd name="T2" fmla="*/ 8 w 24"/>
                  <a:gd name="T3" fmla="*/ 54 h 66"/>
                  <a:gd name="T4" fmla="*/ 10 w 24"/>
                  <a:gd name="T5" fmla="*/ 50 h 66"/>
                  <a:gd name="T6" fmla="*/ 12 w 24"/>
                  <a:gd name="T7" fmla="*/ 46 h 66"/>
                  <a:gd name="T8" fmla="*/ 16 w 24"/>
                  <a:gd name="T9" fmla="*/ 34 h 66"/>
                  <a:gd name="T10" fmla="*/ 20 w 24"/>
                  <a:gd name="T11" fmla="*/ 20 h 66"/>
                  <a:gd name="T12" fmla="*/ 22 w 24"/>
                  <a:gd name="T13" fmla="*/ 7 h 66"/>
                  <a:gd name="T14" fmla="*/ 11 w 24"/>
                  <a:gd name="T15" fmla="*/ 0 h 66"/>
                  <a:gd name="T16" fmla="*/ 24 w 24"/>
                  <a:gd name="T1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6">
                    <a:moveTo>
                      <a:pt x="0" y="66"/>
                    </a:moveTo>
                    <a:cubicBezTo>
                      <a:pt x="3" y="62"/>
                      <a:pt x="5" y="58"/>
                      <a:pt x="8" y="54"/>
                    </a:cubicBezTo>
                    <a:cubicBezTo>
                      <a:pt x="8" y="53"/>
                      <a:pt x="9" y="52"/>
                      <a:pt x="10" y="50"/>
                    </a:cubicBezTo>
                    <a:cubicBezTo>
                      <a:pt x="10" y="49"/>
                      <a:pt x="11" y="47"/>
                      <a:pt x="12" y="46"/>
                    </a:cubicBezTo>
                    <a:cubicBezTo>
                      <a:pt x="13" y="42"/>
                      <a:pt x="15" y="38"/>
                      <a:pt x="16" y="34"/>
                    </a:cubicBezTo>
                    <a:cubicBezTo>
                      <a:pt x="17" y="29"/>
                      <a:pt x="19" y="25"/>
                      <a:pt x="20" y="20"/>
                    </a:cubicBezTo>
                    <a:cubicBezTo>
                      <a:pt x="21" y="16"/>
                      <a:pt x="22" y="11"/>
                      <a:pt x="22" y="7"/>
                    </a:cubicBezTo>
                    <a:cubicBezTo>
                      <a:pt x="19" y="4"/>
                      <a:pt x="15" y="2"/>
                      <a:pt x="11" y="0"/>
                    </a:cubicBezTo>
                    <a:cubicBezTo>
                      <a:pt x="15" y="2"/>
                      <a:pt x="20" y="3"/>
                      <a:pt x="24" y="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7" name="Freeform 129"/>
              <p:cNvSpPr/>
              <p:nvPr/>
            </p:nvSpPr>
            <p:spPr bwMode="auto">
              <a:xfrm>
                <a:off x="2028" y="2159"/>
                <a:ext cx="606" cy="235"/>
              </a:xfrm>
              <a:custGeom>
                <a:avLst/>
                <a:gdLst>
                  <a:gd name="T0" fmla="*/ 227 w 227"/>
                  <a:gd name="T1" fmla="*/ 29 h 88"/>
                  <a:gd name="T2" fmla="*/ 210 w 227"/>
                  <a:gd name="T3" fmla="*/ 43 h 88"/>
                  <a:gd name="T4" fmla="*/ 202 w 227"/>
                  <a:gd name="T5" fmla="*/ 31 h 88"/>
                  <a:gd name="T6" fmla="*/ 200 w 227"/>
                  <a:gd name="T7" fmla="*/ 28 h 88"/>
                  <a:gd name="T8" fmla="*/ 196 w 227"/>
                  <a:gd name="T9" fmla="*/ 25 h 88"/>
                  <a:gd name="T10" fmla="*/ 188 w 227"/>
                  <a:gd name="T11" fmla="*/ 16 h 88"/>
                  <a:gd name="T12" fmla="*/ 177 w 227"/>
                  <a:gd name="T13" fmla="*/ 8 h 88"/>
                  <a:gd name="T14" fmla="*/ 167 w 227"/>
                  <a:gd name="T15" fmla="*/ 0 h 88"/>
                  <a:gd name="T16" fmla="*/ 12 w 227"/>
                  <a:gd name="T17" fmla="*/ 75 h 88"/>
                  <a:gd name="T18" fmla="*/ 0 w 227"/>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88">
                    <a:moveTo>
                      <a:pt x="227" y="29"/>
                    </a:moveTo>
                    <a:cubicBezTo>
                      <a:pt x="221" y="34"/>
                      <a:pt x="216" y="38"/>
                      <a:pt x="210" y="43"/>
                    </a:cubicBezTo>
                    <a:cubicBezTo>
                      <a:pt x="208" y="39"/>
                      <a:pt x="205" y="35"/>
                      <a:pt x="202" y="31"/>
                    </a:cubicBezTo>
                    <a:cubicBezTo>
                      <a:pt x="201" y="30"/>
                      <a:pt x="201" y="29"/>
                      <a:pt x="200" y="28"/>
                    </a:cubicBezTo>
                    <a:cubicBezTo>
                      <a:pt x="199" y="27"/>
                      <a:pt x="197" y="26"/>
                      <a:pt x="196" y="25"/>
                    </a:cubicBezTo>
                    <a:cubicBezTo>
                      <a:pt x="194" y="22"/>
                      <a:pt x="191" y="19"/>
                      <a:pt x="188" y="16"/>
                    </a:cubicBezTo>
                    <a:cubicBezTo>
                      <a:pt x="184" y="13"/>
                      <a:pt x="181" y="11"/>
                      <a:pt x="177" y="8"/>
                    </a:cubicBezTo>
                    <a:cubicBezTo>
                      <a:pt x="174" y="5"/>
                      <a:pt x="170" y="3"/>
                      <a:pt x="167" y="0"/>
                    </a:cubicBezTo>
                    <a:cubicBezTo>
                      <a:pt x="115" y="25"/>
                      <a:pt x="64" y="50"/>
                      <a:pt x="12" y="75"/>
                    </a:cubicBezTo>
                    <a:cubicBezTo>
                      <a:pt x="8" y="79"/>
                      <a:pt x="4" y="83"/>
                      <a:pt x="0" y="8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8" name="Freeform 130"/>
              <p:cNvSpPr/>
              <p:nvPr/>
            </p:nvSpPr>
            <p:spPr bwMode="auto">
              <a:xfrm>
                <a:off x="4205" y="2404"/>
                <a:ext cx="478" cy="484"/>
              </a:xfrm>
              <a:custGeom>
                <a:avLst/>
                <a:gdLst>
                  <a:gd name="T0" fmla="*/ 133 w 179"/>
                  <a:gd name="T1" fmla="*/ 181 h 181"/>
                  <a:gd name="T2" fmla="*/ 179 w 179"/>
                  <a:gd name="T3" fmla="*/ 129 h 181"/>
                  <a:gd name="T4" fmla="*/ 0 w 179"/>
                  <a:gd name="T5" fmla="*/ 0 h 181"/>
                </a:gdLst>
                <a:ahLst/>
                <a:cxnLst>
                  <a:cxn ang="0">
                    <a:pos x="T0" y="T1"/>
                  </a:cxn>
                  <a:cxn ang="0">
                    <a:pos x="T2" y="T3"/>
                  </a:cxn>
                  <a:cxn ang="0">
                    <a:pos x="T4" y="T5"/>
                  </a:cxn>
                </a:cxnLst>
                <a:rect l="0" t="0" r="r" b="b"/>
                <a:pathLst>
                  <a:path w="179" h="181">
                    <a:moveTo>
                      <a:pt x="133" y="181"/>
                    </a:moveTo>
                    <a:cubicBezTo>
                      <a:pt x="149" y="164"/>
                      <a:pt x="164" y="147"/>
                      <a:pt x="179" y="129"/>
                    </a:cubicBezTo>
                    <a:cubicBezTo>
                      <a:pt x="119" y="86"/>
                      <a:pt x="60" y="43"/>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9" name="Freeform 131"/>
              <p:cNvSpPr/>
              <p:nvPr/>
            </p:nvSpPr>
            <p:spPr bwMode="auto">
              <a:xfrm>
                <a:off x="3711" y="1932"/>
                <a:ext cx="205" cy="181"/>
              </a:xfrm>
              <a:custGeom>
                <a:avLst/>
                <a:gdLst>
                  <a:gd name="T0" fmla="*/ 77 w 77"/>
                  <a:gd name="T1" fmla="*/ 22 h 68"/>
                  <a:gd name="T2" fmla="*/ 62 w 77"/>
                  <a:gd name="T3" fmla="*/ 16 h 68"/>
                  <a:gd name="T4" fmla="*/ 57 w 77"/>
                  <a:gd name="T5" fmla="*/ 21 h 68"/>
                  <a:gd name="T6" fmla="*/ 52 w 77"/>
                  <a:gd name="T7" fmla="*/ 26 h 68"/>
                  <a:gd name="T8" fmla="*/ 43 w 77"/>
                  <a:gd name="T9" fmla="*/ 37 h 68"/>
                  <a:gd name="T10" fmla="*/ 36 w 77"/>
                  <a:gd name="T11" fmla="*/ 47 h 68"/>
                  <a:gd name="T12" fmla="*/ 33 w 77"/>
                  <a:gd name="T13" fmla="*/ 51 h 68"/>
                  <a:gd name="T14" fmla="*/ 32 w 77"/>
                  <a:gd name="T15" fmla="*/ 55 h 68"/>
                  <a:gd name="T16" fmla="*/ 27 w 77"/>
                  <a:gd name="T17" fmla="*/ 68 h 68"/>
                  <a:gd name="T18" fmla="*/ 0 w 77"/>
                  <a:gd name="T19" fmla="*/ 60 h 68"/>
                  <a:gd name="T20" fmla="*/ 4 w 77"/>
                  <a:gd name="T21" fmla="*/ 47 h 68"/>
                  <a:gd name="T22" fmla="*/ 4 w 77"/>
                  <a:gd name="T23" fmla="*/ 43 h 68"/>
                  <a:gd name="T24" fmla="*/ 5 w 77"/>
                  <a:gd name="T25" fmla="*/ 41 h 68"/>
                  <a:gd name="T26" fmla="*/ 5 w 77"/>
                  <a:gd name="T27" fmla="*/ 38 h 68"/>
                  <a:gd name="T28" fmla="*/ 5 w 77"/>
                  <a:gd name="T29" fmla="*/ 26 h 68"/>
                  <a:gd name="T30" fmla="*/ 3 w 77"/>
                  <a:gd name="T31" fmla="*/ 13 h 68"/>
                  <a:gd name="T32" fmla="*/ 0 w 77"/>
                  <a:gd name="T33" fmla="*/ 0 h 68"/>
                  <a:gd name="T34" fmla="*/ 17 w 77"/>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8">
                    <a:moveTo>
                      <a:pt x="77" y="22"/>
                    </a:moveTo>
                    <a:cubicBezTo>
                      <a:pt x="72" y="20"/>
                      <a:pt x="67" y="18"/>
                      <a:pt x="62" y="16"/>
                    </a:cubicBezTo>
                    <a:cubicBezTo>
                      <a:pt x="61" y="18"/>
                      <a:pt x="59" y="19"/>
                      <a:pt x="57" y="21"/>
                    </a:cubicBezTo>
                    <a:cubicBezTo>
                      <a:pt x="56" y="23"/>
                      <a:pt x="54" y="24"/>
                      <a:pt x="52" y="26"/>
                    </a:cubicBezTo>
                    <a:cubicBezTo>
                      <a:pt x="49" y="30"/>
                      <a:pt x="46" y="33"/>
                      <a:pt x="43" y="37"/>
                    </a:cubicBezTo>
                    <a:cubicBezTo>
                      <a:pt x="41" y="40"/>
                      <a:pt x="38" y="44"/>
                      <a:pt x="36" y="47"/>
                    </a:cubicBezTo>
                    <a:cubicBezTo>
                      <a:pt x="35" y="48"/>
                      <a:pt x="34" y="50"/>
                      <a:pt x="33" y="51"/>
                    </a:cubicBezTo>
                    <a:cubicBezTo>
                      <a:pt x="33" y="52"/>
                      <a:pt x="32" y="54"/>
                      <a:pt x="32" y="55"/>
                    </a:cubicBezTo>
                    <a:cubicBezTo>
                      <a:pt x="30" y="59"/>
                      <a:pt x="29" y="63"/>
                      <a:pt x="27" y="68"/>
                    </a:cubicBezTo>
                    <a:cubicBezTo>
                      <a:pt x="18" y="65"/>
                      <a:pt x="9" y="62"/>
                      <a:pt x="0" y="60"/>
                    </a:cubicBezTo>
                    <a:cubicBezTo>
                      <a:pt x="1" y="56"/>
                      <a:pt x="2" y="52"/>
                      <a:pt x="4" y="47"/>
                    </a:cubicBezTo>
                    <a:cubicBezTo>
                      <a:pt x="4" y="46"/>
                      <a:pt x="4" y="45"/>
                      <a:pt x="4" y="43"/>
                    </a:cubicBezTo>
                    <a:cubicBezTo>
                      <a:pt x="4" y="42"/>
                      <a:pt x="4" y="42"/>
                      <a:pt x="5" y="41"/>
                    </a:cubicBezTo>
                    <a:cubicBezTo>
                      <a:pt x="5" y="40"/>
                      <a:pt x="5" y="39"/>
                      <a:pt x="5" y="38"/>
                    </a:cubicBezTo>
                    <a:cubicBezTo>
                      <a:pt x="5" y="34"/>
                      <a:pt x="5" y="30"/>
                      <a:pt x="5" y="26"/>
                    </a:cubicBezTo>
                    <a:cubicBezTo>
                      <a:pt x="4" y="22"/>
                      <a:pt x="4" y="18"/>
                      <a:pt x="3" y="13"/>
                    </a:cubicBezTo>
                    <a:cubicBezTo>
                      <a:pt x="2" y="9"/>
                      <a:pt x="1" y="4"/>
                      <a:pt x="0" y="0"/>
                    </a:cubicBezTo>
                    <a:cubicBezTo>
                      <a:pt x="6" y="2"/>
                      <a:pt x="12" y="5"/>
                      <a:pt x="17"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0" name="Freeform 132"/>
              <p:cNvSpPr/>
              <p:nvPr/>
            </p:nvSpPr>
            <p:spPr bwMode="auto">
              <a:xfrm>
                <a:off x="3481" y="1902"/>
                <a:ext cx="230" cy="169"/>
              </a:xfrm>
              <a:custGeom>
                <a:avLst/>
                <a:gdLst>
                  <a:gd name="T0" fmla="*/ 86 w 86"/>
                  <a:gd name="T1" fmla="*/ 11 h 63"/>
                  <a:gd name="T2" fmla="*/ 69 w 86"/>
                  <a:gd name="T3" fmla="*/ 8 h 63"/>
                  <a:gd name="T4" fmla="*/ 65 w 86"/>
                  <a:gd name="T5" fmla="*/ 13 h 63"/>
                  <a:gd name="T6" fmla="*/ 60 w 86"/>
                  <a:gd name="T7" fmla="*/ 19 h 63"/>
                  <a:gd name="T8" fmla="*/ 52 w 86"/>
                  <a:gd name="T9" fmla="*/ 31 h 63"/>
                  <a:gd name="T10" fmla="*/ 47 w 86"/>
                  <a:gd name="T11" fmla="*/ 41 h 63"/>
                  <a:gd name="T12" fmla="*/ 45 w 86"/>
                  <a:gd name="T13" fmla="*/ 44 h 63"/>
                  <a:gd name="T14" fmla="*/ 45 w 86"/>
                  <a:gd name="T15" fmla="*/ 46 h 63"/>
                  <a:gd name="T16" fmla="*/ 43 w 86"/>
                  <a:gd name="T17" fmla="*/ 50 h 63"/>
                  <a:gd name="T18" fmla="*/ 41 w 86"/>
                  <a:gd name="T19" fmla="*/ 63 h 63"/>
                  <a:gd name="T20" fmla="*/ 10 w 86"/>
                  <a:gd name="T21" fmla="*/ 59 h 63"/>
                  <a:gd name="T22" fmla="*/ 12 w 86"/>
                  <a:gd name="T23" fmla="*/ 46 h 63"/>
                  <a:gd name="T24" fmla="*/ 12 w 86"/>
                  <a:gd name="T25" fmla="*/ 42 h 63"/>
                  <a:gd name="T26" fmla="*/ 12 w 86"/>
                  <a:gd name="T27" fmla="*/ 39 h 63"/>
                  <a:gd name="T28" fmla="*/ 11 w 86"/>
                  <a:gd name="T29" fmla="*/ 37 h 63"/>
                  <a:gd name="T30" fmla="*/ 9 w 86"/>
                  <a:gd name="T31" fmla="*/ 25 h 63"/>
                  <a:gd name="T32" fmla="*/ 5 w 86"/>
                  <a:gd name="T33" fmla="*/ 12 h 63"/>
                  <a:gd name="T34" fmla="*/ 0 w 86"/>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63">
                    <a:moveTo>
                      <a:pt x="86" y="11"/>
                    </a:moveTo>
                    <a:cubicBezTo>
                      <a:pt x="81" y="10"/>
                      <a:pt x="75" y="9"/>
                      <a:pt x="69" y="8"/>
                    </a:cubicBezTo>
                    <a:cubicBezTo>
                      <a:pt x="68" y="10"/>
                      <a:pt x="66" y="11"/>
                      <a:pt x="65" y="13"/>
                    </a:cubicBezTo>
                    <a:cubicBezTo>
                      <a:pt x="63" y="15"/>
                      <a:pt x="62" y="17"/>
                      <a:pt x="60" y="19"/>
                    </a:cubicBezTo>
                    <a:cubicBezTo>
                      <a:pt x="57" y="23"/>
                      <a:pt x="55" y="27"/>
                      <a:pt x="52" y="31"/>
                    </a:cubicBezTo>
                    <a:cubicBezTo>
                      <a:pt x="50" y="34"/>
                      <a:pt x="48" y="38"/>
                      <a:pt x="47" y="41"/>
                    </a:cubicBezTo>
                    <a:cubicBezTo>
                      <a:pt x="46" y="42"/>
                      <a:pt x="46" y="43"/>
                      <a:pt x="45" y="44"/>
                    </a:cubicBezTo>
                    <a:cubicBezTo>
                      <a:pt x="45" y="44"/>
                      <a:pt x="45" y="45"/>
                      <a:pt x="45" y="46"/>
                    </a:cubicBezTo>
                    <a:cubicBezTo>
                      <a:pt x="44" y="47"/>
                      <a:pt x="44" y="48"/>
                      <a:pt x="43" y="50"/>
                    </a:cubicBezTo>
                    <a:cubicBezTo>
                      <a:pt x="43" y="54"/>
                      <a:pt x="42" y="58"/>
                      <a:pt x="41" y="63"/>
                    </a:cubicBezTo>
                    <a:cubicBezTo>
                      <a:pt x="31" y="61"/>
                      <a:pt x="20" y="60"/>
                      <a:pt x="10" y="59"/>
                    </a:cubicBezTo>
                    <a:cubicBezTo>
                      <a:pt x="11" y="55"/>
                      <a:pt x="11" y="50"/>
                      <a:pt x="12" y="46"/>
                    </a:cubicBezTo>
                    <a:cubicBezTo>
                      <a:pt x="12" y="44"/>
                      <a:pt x="12" y="43"/>
                      <a:pt x="12" y="42"/>
                    </a:cubicBezTo>
                    <a:cubicBezTo>
                      <a:pt x="12" y="41"/>
                      <a:pt x="12" y="40"/>
                      <a:pt x="12" y="39"/>
                    </a:cubicBezTo>
                    <a:cubicBezTo>
                      <a:pt x="12" y="39"/>
                      <a:pt x="12" y="38"/>
                      <a:pt x="11" y="37"/>
                    </a:cubicBezTo>
                    <a:cubicBezTo>
                      <a:pt x="11" y="33"/>
                      <a:pt x="10" y="29"/>
                      <a:pt x="9" y="25"/>
                    </a:cubicBezTo>
                    <a:cubicBezTo>
                      <a:pt x="8" y="21"/>
                      <a:pt x="7" y="17"/>
                      <a:pt x="5" y="12"/>
                    </a:cubicBezTo>
                    <a:cubicBezTo>
                      <a:pt x="4" y="8"/>
                      <a:pt x="2" y="4"/>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1" name="Freeform 133"/>
              <p:cNvSpPr/>
              <p:nvPr/>
            </p:nvSpPr>
            <p:spPr bwMode="auto">
              <a:xfrm>
                <a:off x="4020" y="2148"/>
                <a:ext cx="609" cy="227"/>
              </a:xfrm>
              <a:custGeom>
                <a:avLst/>
                <a:gdLst>
                  <a:gd name="T0" fmla="*/ 44 w 228"/>
                  <a:gd name="T1" fmla="*/ 74 h 85"/>
                  <a:gd name="T2" fmla="*/ 32 w 228"/>
                  <a:gd name="T3" fmla="*/ 66 h 85"/>
                  <a:gd name="T4" fmla="*/ 41 w 228"/>
                  <a:gd name="T5" fmla="*/ 55 h 85"/>
                  <a:gd name="T6" fmla="*/ 43 w 228"/>
                  <a:gd name="T7" fmla="*/ 51 h 85"/>
                  <a:gd name="T8" fmla="*/ 46 w 228"/>
                  <a:gd name="T9" fmla="*/ 46 h 85"/>
                  <a:gd name="T10" fmla="*/ 52 w 228"/>
                  <a:gd name="T11" fmla="*/ 34 h 85"/>
                  <a:gd name="T12" fmla="*/ 58 w 228"/>
                  <a:gd name="T13" fmla="*/ 22 h 85"/>
                  <a:gd name="T14" fmla="*/ 64 w 228"/>
                  <a:gd name="T15" fmla="*/ 9 h 85"/>
                  <a:gd name="T16" fmla="*/ 228 w 228"/>
                  <a:gd name="T17" fmla="*/ 85 h 85"/>
                  <a:gd name="T18" fmla="*/ 217 w 228"/>
                  <a:gd name="T19" fmla="*/ 73 h 85"/>
                  <a:gd name="T20" fmla="*/ 57 w 228"/>
                  <a:gd name="T21" fmla="*/ 0 h 85"/>
                  <a:gd name="T22" fmla="*/ 52 w 228"/>
                  <a:gd name="T23" fmla="*/ 4 h 85"/>
                  <a:gd name="T24" fmla="*/ 47 w 228"/>
                  <a:gd name="T25" fmla="*/ 8 h 85"/>
                  <a:gd name="T26" fmla="*/ 37 w 228"/>
                  <a:gd name="T27" fmla="*/ 17 h 85"/>
                  <a:gd name="T28" fmla="*/ 29 w 228"/>
                  <a:gd name="T29" fmla="*/ 25 h 85"/>
                  <a:gd name="T30" fmla="*/ 26 w 228"/>
                  <a:gd name="T31" fmla="*/ 29 h 85"/>
                  <a:gd name="T32" fmla="*/ 23 w 228"/>
                  <a:gd name="T33" fmla="*/ 32 h 85"/>
                  <a:gd name="T34" fmla="*/ 16 w 228"/>
                  <a:gd name="T35" fmla="*/ 44 h 85"/>
                  <a:gd name="T36" fmla="*/ 0 w 228"/>
                  <a:gd name="T37" fmla="*/ 30 h 85"/>
                  <a:gd name="T38" fmla="*/ 17 w 228"/>
                  <a:gd name="T39"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85">
                    <a:moveTo>
                      <a:pt x="44" y="74"/>
                    </a:moveTo>
                    <a:cubicBezTo>
                      <a:pt x="40" y="71"/>
                      <a:pt x="36" y="68"/>
                      <a:pt x="32" y="66"/>
                    </a:cubicBezTo>
                    <a:cubicBezTo>
                      <a:pt x="35" y="62"/>
                      <a:pt x="38" y="58"/>
                      <a:pt x="41" y="55"/>
                    </a:cubicBezTo>
                    <a:cubicBezTo>
                      <a:pt x="41" y="53"/>
                      <a:pt x="42" y="52"/>
                      <a:pt x="43" y="51"/>
                    </a:cubicBezTo>
                    <a:cubicBezTo>
                      <a:pt x="44" y="49"/>
                      <a:pt x="45" y="48"/>
                      <a:pt x="46" y="46"/>
                    </a:cubicBezTo>
                    <a:cubicBezTo>
                      <a:pt x="48" y="42"/>
                      <a:pt x="50" y="38"/>
                      <a:pt x="52" y="34"/>
                    </a:cubicBezTo>
                    <a:cubicBezTo>
                      <a:pt x="54" y="30"/>
                      <a:pt x="56" y="26"/>
                      <a:pt x="58" y="22"/>
                    </a:cubicBezTo>
                    <a:cubicBezTo>
                      <a:pt x="60" y="17"/>
                      <a:pt x="62" y="13"/>
                      <a:pt x="64" y="9"/>
                    </a:cubicBezTo>
                    <a:cubicBezTo>
                      <a:pt x="118" y="34"/>
                      <a:pt x="173" y="60"/>
                      <a:pt x="228" y="85"/>
                    </a:cubicBezTo>
                    <a:cubicBezTo>
                      <a:pt x="224" y="81"/>
                      <a:pt x="221" y="77"/>
                      <a:pt x="217" y="73"/>
                    </a:cubicBezTo>
                    <a:cubicBezTo>
                      <a:pt x="164" y="49"/>
                      <a:pt x="110" y="24"/>
                      <a:pt x="57" y="0"/>
                    </a:cubicBezTo>
                    <a:cubicBezTo>
                      <a:pt x="55" y="2"/>
                      <a:pt x="54" y="3"/>
                      <a:pt x="52" y="4"/>
                    </a:cubicBezTo>
                    <a:cubicBezTo>
                      <a:pt x="50" y="5"/>
                      <a:pt x="49" y="7"/>
                      <a:pt x="47" y="8"/>
                    </a:cubicBezTo>
                    <a:cubicBezTo>
                      <a:pt x="44" y="11"/>
                      <a:pt x="40" y="14"/>
                      <a:pt x="37" y="17"/>
                    </a:cubicBezTo>
                    <a:cubicBezTo>
                      <a:pt x="34" y="19"/>
                      <a:pt x="32" y="22"/>
                      <a:pt x="29" y="25"/>
                    </a:cubicBezTo>
                    <a:cubicBezTo>
                      <a:pt x="28" y="26"/>
                      <a:pt x="27" y="27"/>
                      <a:pt x="26" y="29"/>
                    </a:cubicBezTo>
                    <a:cubicBezTo>
                      <a:pt x="25" y="30"/>
                      <a:pt x="24" y="31"/>
                      <a:pt x="23" y="32"/>
                    </a:cubicBezTo>
                    <a:cubicBezTo>
                      <a:pt x="21" y="36"/>
                      <a:pt x="18" y="40"/>
                      <a:pt x="16" y="44"/>
                    </a:cubicBezTo>
                    <a:cubicBezTo>
                      <a:pt x="11" y="39"/>
                      <a:pt x="6" y="34"/>
                      <a:pt x="0" y="30"/>
                    </a:cubicBezTo>
                    <a:cubicBezTo>
                      <a:pt x="6" y="34"/>
                      <a:pt x="12" y="37"/>
                      <a:pt x="17" y="4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2" name="Freeform 134"/>
              <p:cNvSpPr/>
              <p:nvPr/>
            </p:nvSpPr>
            <p:spPr bwMode="auto">
              <a:xfrm>
                <a:off x="2028" y="2159"/>
                <a:ext cx="446" cy="310"/>
              </a:xfrm>
              <a:custGeom>
                <a:avLst/>
                <a:gdLst>
                  <a:gd name="T0" fmla="*/ 167 w 167"/>
                  <a:gd name="T1" fmla="*/ 0 h 116"/>
                  <a:gd name="T2" fmla="*/ 159 w 167"/>
                  <a:gd name="T3" fmla="*/ 9 h 116"/>
                  <a:gd name="T4" fmla="*/ 0 w 167"/>
                  <a:gd name="T5" fmla="*/ 88 h 116"/>
                  <a:gd name="T6" fmla="*/ 12 w 167"/>
                  <a:gd name="T7" fmla="*/ 116 h 116"/>
                </a:gdLst>
                <a:ahLst/>
                <a:cxnLst>
                  <a:cxn ang="0">
                    <a:pos x="T0" y="T1"/>
                  </a:cxn>
                  <a:cxn ang="0">
                    <a:pos x="T2" y="T3"/>
                  </a:cxn>
                  <a:cxn ang="0">
                    <a:pos x="T4" y="T5"/>
                  </a:cxn>
                  <a:cxn ang="0">
                    <a:pos x="T6" y="T7"/>
                  </a:cxn>
                </a:cxnLst>
                <a:rect l="0" t="0" r="r" b="b"/>
                <a:pathLst>
                  <a:path w="167" h="116">
                    <a:moveTo>
                      <a:pt x="167" y="0"/>
                    </a:moveTo>
                    <a:cubicBezTo>
                      <a:pt x="164" y="3"/>
                      <a:pt x="162" y="6"/>
                      <a:pt x="159" y="9"/>
                    </a:cubicBezTo>
                    <a:cubicBezTo>
                      <a:pt x="106" y="35"/>
                      <a:pt x="53" y="61"/>
                      <a:pt x="0" y="88"/>
                    </a:cubicBezTo>
                    <a:cubicBezTo>
                      <a:pt x="3" y="97"/>
                      <a:pt x="7" y="107"/>
                      <a:pt x="12" y="1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3" name="Freeform 135"/>
              <p:cNvSpPr/>
              <p:nvPr/>
            </p:nvSpPr>
            <p:spPr bwMode="auto">
              <a:xfrm>
                <a:off x="3884" y="1988"/>
                <a:ext cx="166" cy="189"/>
              </a:xfrm>
              <a:custGeom>
                <a:avLst/>
                <a:gdLst>
                  <a:gd name="T0" fmla="*/ 62 w 62"/>
                  <a:gd name="T1" fmla="*/ 24 h 71"/>
                  <a:gd name="T2" fmla="*/ 57 w 62"/>
                  <a:gd name="T3" fmla="*/ 28 h 71"/>
                  <a:gd name="T4" fmla="*/ 52 w 62"/>
                  <a:gd name="T5" fmla="*/ 33 h 71"/>
                  <a:gd name="T6" fmla="*/ 42 w 62"/>
                  <a:gd name="T7" fmla="*/ 43 h 71"/>
                  <a:gd name="T8" fmla="*/ 34 w 62"/>
                  <a:gd name="T9" fmla="*/ 52 h 71"/>
                  <a:gd name="T10" fmla="*/ 31 w 62"/>
                  <a:gd name="T11" fmla="*/ 56 h 71"/>
                  <a:gd name="T12" fmla="*/ 29 w 62"/>
                  <a:gd name="T13" fmla="*/ 59 h 71"/>
                  <a:gd name="T14" fmla="*/ 23 w 62"/>
                  <a:gd name="T15" fmla="*/ 71 h 71"/>
                  <a:gd name="T16" fmla="*/ 12 w 62"/>
                  <a:gd name="T17" fmla="*/ 66 h 71"/>
                  <a:gd name="T18" fmla="*/ 0 w 62"/>
                  <a:gd name="T19" fmla="*/ 61 h 71"/>
                  <a:gd name="T20" fmla="*/ 6 w 62"/>
                  <a:gd name="T21" fmla="*/ 48 h 71"/>
                  <a:gd name="T22" fmla="*/ 8 w 62"/>
                  <a:gd name="T23" fmla="*/ 44 h 71"/>
                  <a:gd name="T24" fmla="*/ 9 w 62"/>
                  <a:gd name="T25" fmla="*/ 39 h 71"/>
                  <a:gd name="T26" fmla="*/ 11 w 62"/>
                  <a:gd name="T27" fmla="*/ 27 h 71"/>
                  <a:gd name="T28" fmla="*/ 12 w 62"/>
                  <a:gd name="T29" fmla="*/ 13 h 71"/>
                  <a:gd name="T30" fmla="*/ 12 w 62"/>
                  <a:gd name="T31" fmla="*/ 0 h 71"/>
                  <a:gd name="T32" fmla="*/ 22 w 62"/>
                  <a:gd name="T3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62" y="24"/>
                    </a:moveTo>
                    <a:cubicBezTo>
                      <a:pt x="61" y="25"/>
                      <a:pt x="59" y="27"/>
                      <a:pt x="57" y="28"/>
                    </a:cubicBezTo>
                    <a:cubicBezTo>
                      <a:pt x="55" y="30"/>
                      <a:pt x="54" y="31"/>
                      <a:pt x="52" y="33"/>
                    </a:cubicBezTo>
                    <a:cubicBezTo>
                      <a:pt x="49" y="36"/>
                      <a:pt x="45" y="39"/>
                      <a:pt x="42" y="43"/>
                    </a:cubicBezTo>
                    <a:cubicBezTo>
                      <a:pt x="39" y="45"/>
                      <a:pt x="37" y="49"/>
                      <a:pt x="34" y="52"/>
                    </a:cubicBezTo>
                    <a:cubicBezTo>
                      <a:pt x="33" y="53"/>
                      <a:pt x="32" y="54"/>
                      <a:pt x="31" y="56"/>
                    </a:cubicBezTo>
                    <a:cubicBezTo>
                      <a:pt x="30" y="57"/>
                      <a:pt x="30" y="58"/>
                      <a:pt x="29" y="59"/>
                    </a:cubicBezTo>
                    <a:cubicBezTo>
                      <a:pt x="27" y="63"/>
                      <a:pt x="25" y="67"/>
                      <a:pt x="23" y="71"/>
                    </a:cubicBezTo>
                    <a:cubicBezTo>
                      <a:pt x="19" y="70"/>
                      <a:pt x="15" y="68"/>
                      <a:pt x="12" y="66"/>
                    </a:cubicBezTo>
                    <a:cubicBezTo>
                      <a:pt x="8" y="64"/>
                      <a:pt x="4" y="62"/>
                      <a:pt x="0" y="61"/>
                    </a:cubicBezTo>
                    <a:cubicBezTo>
                      <a:pt x="2" y="57"/>
                      <a:pt x="4" y="52"/>
                      <a:pt x="6" y="48"/>
                    </a:cubicBezTo>
                    <a:cubicBezTo>
                      <a:pt x="7" y="47"/>
                      <a:pt x="7" y="45"/>
                      <a:pt x="8" y="44"/>
                    </a:cubicBezTo>
                    <a:cubicBezTo>
                      <a:pt x="8" y="42"/>
                      <a:pt x="8" y="41"/>
                      <a:pt x="9" y="39"/>
                    </a:cubicBezTo>
                    <a:cubicBezTo>
                      <a:pt x="10" y="35"/>
                      <a:pt x="10" y="31"/>
                      <a:pt x="11" y="27"/>
                    </a:cubicBezTo>
                    <a:cubicBezTo>
                      <a:pt x="11" y="23"/>
                      <a:pt x="12" y="18"/>
                      <a:pt x="12" y="13"/>
                    </a:cubicBezTo>
                    <a:cubicBezTo>
                      <a:pt x="12" y="9"/>
                      <a:pt x="12" y="5"/>
                      <a:pt x="12" y="0"/>
                    </a:cubicBezTo>
                    <a:cubicBezTo>
                      <a:pt x="15" y="2"/>
                      <a:pt x="19" y="3"/>
                      <a:pt x="22"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4" name="Freeform 136"/>
              <p:cNvSpPr/>
              <p:nvPr/>
            </p:nvSpPr>
            <p:spPr bwMode="auto">
              <a:xfrm>
                <a:off x="2517" y="2129"/>
                <a:ext cx="1565" cy="481"/>
              </a:xfrm>
              <a:custGeom>
                <a:avLst/>
                <a:gdLst>
                  <a:gd name="T0" fmla="*/ 574 w 586"/>
                  <a:gd name="T1" fmla="*/ 163 h 180"/>
                  <a:gd name="T2" fmla="*/ 566 w 586"/>
                  <a:gd name="T3" fmla="*/ 92 h 180"/>
                  <a:gd name="T4" fmla="*/ 507 w 586"/>
                  <a:gd name="T5" fmla="*/ 47 h 180"/>
                  <a:gd name="T6" fmla="*/ 220 w 586"/>
                  <a:gd name="T7" fmla="*/ 14 h 180"/>
                  <a:gd name="T8" fmla="*/ 82 w 586"/>
                  <a:gd name="T9" fmla="*/ 61 h 180"/>
                  <a:gd name="T10" fmla="*/ 32 w 586"/>
                  <a:gd name="T11" fmla="*/ 180 h 180"/>
                </a:gdLst>
                <a:ahLst/>
                <a:cxnLst>
                  <a:cxn ang="0">
                    <a:pos x="T0" y="T1"/>
                  </a:cxn>
                  <a:cxn ang="0">
                    <a:pos x="T2" y="T3"/>
                  </a:cxn>
                  <a:cxn ang="0">
                    <a:pos x="T4" y="T5"/>
                  </a:cxn>
                  <a:cxn ang="0">
                    <a:pos x="T6" y="T7"/>
                  </a:cxn>
                  <a:cxn ang="0">
                    <a:pos x="T8" y="T9"/>
                  </a:cxn>
                  <a:cxn ang="0">
                    <a:pos x="T10" y="T11"/>
                  </a:cxn>
                </a:cxnLst>
                <a:rect l="0" t="0" r="r" b="b"/>
                <a:pathLst>
                  <a:path w="586" h="180">
                    <a:moveTo>
                      <a:pt x="574" y="163"/>
                    </a:moveTo>
                    <a:cubicBezTo>
                      <a:pt x="586" y="138"/>
                      <a:pt x="582" y="114"/>
                      <a:pt x="566" y="92"/>
                    </a:cubicBezTo>
                    <a:cubicBezTo>
                      <a:pt x="550" y="71"/>
                      <a:pt x="530" y="58"/>
                      <a:pt x="507" y="47"/>
                    </a:cubicBezTo>
                    <a:cubicBezTo>
                      <a:pt x="424" y="5"/>
                      <a:pt x="308" y="0"/>
                      <a:pt x="220" y="14"/>
                    </a:cubicBezTo>
                    <a:cubicBezTo>
                      <a:pt x="174" y="22"/>
                      <a:pt x="122" y="36"/>
                      <a:pt x="82" y="61"/>
                    </a:cubicBezTo>
                    <a:cubicBezTo>
                      <a:pt x="40" y="86"/>
                      <a:pt x="0" y="129"/>
                      <a:pt x="32" y="18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5" name="Freeform 137"/>
              <p:cNvSpPr/>
              <p:nvPr/>
            </p:nvSpPr>
            <p:spPr bwMode="auto">
              <a:xfrm>
                <a:off x="2399" y="2298"/>
                <a:ext cx="112" cy="184"/>
              </a:xfrm>
              <a:custGeom>
                <a:avLst/>
                <a:gdLst>
                  <a:gd name="T0" fmla="*/ 0 w 42"/>
                  <a:gd name="T1" fmla="*/ 0 h 69"/>
                  <a:gd name="T2" fmla="*/ 4 w 42"/>
                  <a:gd name="T3" fmla="*/ 6 h 69"/>
                  <a:gd name="T4" fmla="*/ 8 w 42"/>
                  <a:gd name="T5" fmla="*/ 12 h 69"/>
                  <a:gd name="T6" fmla="*/ 16 w 42"/>
                  <a:gd name="T7" fmla="*/ 24 h 69"/>
                  <a:gd name="T8" fmla="*/ 24 w 42"/>
                  <a:gd name="T9" fmla="*/ 35 h 69"/>
                  <a:gd name="T10" fmla="*/ 28 w 42"/>
                  <a:gd name="T11" fmla="*/ 39 h 69"/>
                  <a:gd name="T12" fmla="*/ 30 w 42"/>
                  <a:gd name="T13" fmla="*/ 43 h 69"/>
                  <a:gd name="T14" fmla="*/ 40 w 42"/>
                  <a:gd name="T15" fmla="*/ 53 h 69"/>
                  <a:gd name="T16" fmla="*/ 42 w 42"/>
                  <a:gd name="T17" fmla="*/ 69 h 69"/>
                  <a:gd name="T18" fmla="*/ 32 w 42"/>
                  <a:gd name="T19" fmla="*/ 59 h 69"/>
                  <a:gd name="T20" fmla="*/ 30 w 42"/>
                  <a:gd name="T21" fmla="*/ 57 h 69"/>
                  <a:gd name="T22" fmla="*/ 27 w 42"/>
                  <a:gd name="T23" fmla="*/ 54 h 69"/>
                  <a:gd name="T24" fmla="*/ 20 w 42"/>
                  <a:gd name="T25" fmla="*/ 48 h 69"/>
                  <a:gd name="T26" fmla="*/ 11 w 42"/>
                  <a:gd name="T27" fmla="*/ 41 h 69"/>
                  <a:gd name="T28" fmla="*/ 3 w 42"/>
                  <a:gd name="T2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0" y="0"/>
                    </a:moveTo>
                    <a:cubicBezTo>
                      <a:pt x="1" y="2"/>
                      <a:pt x="2" y="4"/>
                      <a:pt x="4" y="6"/>
                    </a:cubicBezTo>
                    <a:cubicBezTo>
                      <a:pt x="5" y="8"/>
                      <a:pt x="6" y="10"/>
                      <a:pt x="8" y="12"/>
                    </a:cubicBezTo>
                    <a:cubicBezTo>
                      <a:pt x="10" y="16"/>
                      <a:pt x="13" y="20"/>
                      <a:pt x="16" y="24"/>
                    </a:cubicBezTo>
                    <a:cubicBezTo>
                      <a:pt x="18" y="28"/>
                      <a:pt x="21" y="31"/>
                      <a:pt x="24" y="35"/>
                    </a:cubicBezTo>
                    <a:cubicBezTo>
                      <a:pt x="25" y="36"/>
                      <a:pt x="26" y="38"/>
                      <a:pt x="28" y="39"/>
                    </a:cubicBezTo>
                    <a:cubicBezTo>
                      <a:pt x="29" y="41"/>
                      <a:pt x="29" y="42"/>
                      <a:pt x="30" y="43"/>
                    </a:cubicBezTo>
                    <a:cubicBezTo>
                      <a:pt x="34" y="46"/>
                      <a:pt x="37" y="50"/>
                      <a:pt x="40" y="53"/>
                    </a:cubicBezTo>
                    <a:cubicBezTo>
                      <a:pt x="40" y="58"/>
                      <a:pt x="40" y="64"/>
                      <a:pt x="42" y="69"/>
                    </a:cubicBezTo>
                    <a:cubicBezTo>
                      <a:pt x="38" y="66"/>
                      <a:pt x="35" y="62"/>
                      <a:pt x="32" y="59"/>
                    </a:cubicBezTo>
                    <a:cubicBezTo>
                      <a:pt x="31" y="58"/>
                      <a:pt x="31" y="58"/>
                      <a:pt x="30" y="57"/>
                    </a:cubicBezTo>
                    <a:cubicBezTo>
                      <a:pt x="29" y="56"/>
                      <a:pt x="28" y="55"/>
                      <a:pt x="27" y="54"/>
                    </a:cubicBezTo>
                    <a:cubicBezTo>
                      <a:pt x="24" y="52"/>
                      <a:pt x="22" y="50"/>
                      <a:pt x="20" y="48"/>
                    </a:cubicBezTo>
                    <a:cubicBezTo>
                      <a:pt x="17" y="46"/>
                      <a:pt x="14" y="43"/>
                      <a:pt x="11" y="41"/>
                    </a:cubicBezTo>
                    <a:cubicBezTo>
                      <a:pt x="9" y="39"/>
                      <a:pt x="6" y="37"/>
                      <a:pt x="3" y="3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6" name="Freeform 138"/>
              <p:cNvSpPr/>
              <p:nvPr/>
            </p:nvSpPr>
            <p:spPr bwMode="auto">
              <a:xfrm>
                <a:off x="2036" y="2506"/>
                <a:ext cx="601" cy="449"/>
              </a:xfrm>
              <a:custGeom>
                <a:avLst/>
                <a:gdLst>
                  <a:gd name="T0" fmla="*/ 179 w 225"/>
                  <a:gd name="T1" fmla="*/ 8 h 168"/>
                  <a:gd name="T2" fmla="*/ 169 w 225"/>
                  <a:gd name="T3" fmla="*/ 0 h 168"/>
                  <a:gd name="T4" fmla="*/ 0 w 225"/>
                  <a:gd name="T5" fmla="*/ 154 h 168"/>
                  <a:gd name="T6" fmla="*/ 14 w 225"/>
                  <a:gd name="T7" fmla="*/ 168 h 168"/>
                  <a:gd name="T8" fmla="*/ 179 w 225"/>
                  <a:gd name="T9" fmla="*/ 8 h 168"/>
                  <a:gd name="T10" fmla="*/ 186 w 225"/>
                  <a:gd name="T11" fmla="*/ 15 h 168"/>
                  <a:gd name="T12" fmla="*/ 201 w 225"/>
                  <a:gd name="T13" fmla="*/ 29 h 168"/>
                  <a:gd name="T14" fmla="*/ 207 w 225"/>
                  <a:gd name="T15" fmla="*/ 34 h 168"/>
                  <a:gd name="T16" fmla="*/ 213 w 225"/>
                  <a:gd name="T17" fmla="*/ 40 h 168"/>
                  <a:gd name="T18" fmla="*/ 217 w 225"/>
                  <a:gd name="T19" fmla="*/ 44 h 168"/>
                  <a:gd name="T20" fmla="*/ 225 w 225"/>
                  <a:gd name="T21"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68">
                    <a:moveTo>
                      <a:pt x="179" y="8"/>
                    </a:moveTo>
                    <a:cubicBezTo>
                      <a:pt x="175" y="6"/>
                      <a:pt x="172" y="3"/>
                      <a:pt x="169" y="0"/>
                    </a:cubicBezTo>
                    <a:cubicBezTo>
                      <a:pt x="113" y="51"/>
                      <a:pt x="57" y="103"/>
                      <a:pt x="0" y="154"/>
                    </a:cubicBezTo>
                    <a:cubicBezTo>
                      <a:pt x="5" y="159"/>
                      <a:pt x="10" y="163"/>
                      <a:pt x="14" y="168"/>
                    </a:cubicBezTo>
                    <a:cubicBezTo>
                      <a:pt x="69" y="115"/>
                      <a:pt x="124" y="62"/>
                      <a:pt x="179" y="8"/>
                    </a:cubicBezTo>
                    <a:cubicBezTo>
                      <a:pt x="181" y="11"/>
                      <a:pt x="184" y="13"/>
                      <a:pt x="186" y="15"/>
                    </a:cubicBezTo>
                    <a:cubicBezTo>
                      <a:pt x="191" y="20"/>
                      <a:pt x="196" y="24"/>
                      <a:pt x="201" y="29"/>
                    </a:cubicBezTo>
                    <a:cubicBezTo>
                      <a:pt x="203" y="30"/>
                      <a:pt x="205" y="32"/>
                      <a:pt x="207" y="34"/>
                    </a:cubicBezTo>
                    <a:cubicBezTo>
                      <a:pt x="209" y="36"/>
                      <a:pt x="211" y="38"/>
                      <a:pt x="213" y="40"/>
                    </a:cubicBezTo>
                    <a:cubicBezTo>
                      <a:pt x="215" y="41"/>
                      <a:pt x="216" y="43"/>
                      <a:pt x="217" y="44"/>
                    </a:cubicBezTo>
                    <a:cubicBezTo>
                      <a:pt x="220" y="47"/>
                      <a:pt x="223" y="49"/>
                      <a:pt x="225" y="5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7" name="Freeform 139"/>
              <p:cNvSpPr/>
              <p:nvPr/>
            </p:nvSpPr>
            <p:spPr bwMode="auto">
              <a:xfrm>
                <a:off x="4098" y="2495"/>
                <a:ext cx="475" cy="441"/>
              </a:xfrm>
              <a:custGeom>
                <a:avLst/>
                <a:gdLst>
                  <a:gd name="T0" fmla="*/ 163 w 178"/>
                  <a:gd name="T1" fmla="*/ 165 h 165"/>
                  <a:gd name="T2" fmla="*/ 178 w 178"/>
                  <a:gd name="T3" fmla="*/ 151 h 165"/>
                  <a:gd name="T4" fmla="*/ 11 w 178"/>
                  <a:gd name="T5" fmla="*/ 0 h 165"/>
                  <a:gd name="T6" fmla="*/ 0 w 178"/>
                  <a:gd name="T7" fmla="*/ 9 h 165"/>
                </a:gdLst>
                <a:ahLst/>
                <a:cxnLst>
                  <a:cxn ang="0">
                    <a:pos x="T0" y="T1"/>
                  </a:cxn>
                  <a:cxn ang="0">
                    <a:pos x="T2" y="T3"/>
                  </a:cxn>
                  <a:cxn ang="0">
                    <a:pos x="T4" y="T5"/>
                  </a:cxn>
                  <a:cxn ang="0">
                    <a:pos x="T6" y="T7"/>
                  </a:cxn>
                </a:cxnLst>
                <a:rect l="0" t="0" r="r" b="b"/>
                <a:pathLst>
                  <a:path w="178" h="165">
                    <a:moveTo>
                      <a:pt x="163" y="165"/>
                    </a:moveTo>
                    <a:cubicBezTo>
                      <a:pt x="169" y="161"/>
                      <a:pt x="174" y="156"/>
                      <a:pt x="178" y="151"/>
                    </a:cubicBezTo>
                    <a:cubicBezTo>
                      <a:pt x="123" y="101"/>
                      <a:pt x="67" y="51"/>
                      <a:pt x="11" y="0"/>
                    </a:cubicBezTo>
                    <a:cubicBezTo>
                      <a:pt x="7" y="3"/>
                      <a:pt x="4" y="6"/>
                      <a:pt x="0"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8" name="Freeform 140"/>
              <p:cNvSpPr/>
              <p:nvPr/>
            </p:nvSpPr>
            <p:spPr bwMode="auto">
              <a:xfrm>
                <a:off x="2218" y="2079"/>
                <a:ext cx="416" cy="200"/>
              </a:xfrm>
              <a:custGeom>
                <a:avLst/>
                <a:gdLst>
                  <a:gd name="T0" fmla="*/ 3 w 156"/>
                  <a:gd name="T1" fmla="*/ 75 h 75"/>
                  <a:gd name="T2" fmla="*/ 0 w 156"/>
                  <a:gd name="T3" fmla="*/ 58 h 75"/>
                  <a:gd name="T4" fmla="*/ 133 w 156"/>
                  <a:gd name="T5" fmla="*/ 0 h 75"/>
                  <a:gd name="T6" fmla="*/ 135 w 156"/>
                  <a:gd name="T7" fmla="*/ 7 h 75"/>
                  <a:gd name="T8" fmla="*/ 136 w 156"/>
                  <a:gd name="T9" fmla="*/ 13 h 75"/>
                  <a:gd name="T10" fmla="*/ 140 w 156"/>
                  <a:gd name="T11" fmla="*/ 27 h 75"/>
                  <a:gd name="T12" fmla="*/ 144 w 156"/>
                  <a:gd name="T13" fmla="*/ 39 h 75"/>
                  <a:gd name="T14" fmla="*/ 146 w 156"/>
                  <a:gd name="T15" fmla="*/ 43 h 75"/>
                  <a:gd name="T16" fmla="*/ 148 w 156"/>
                  <a:gd name="T17" fmla="*/ 47 h 75"/>
                  <a:gd name="T18" fmla="*/ 156 w 156"/>
                  <a:gd name="T19" fmla="*/ 59 h 75"/>
                  <a:gd name="T20" fmla="*/ 138 w 156"/>
                  <a:gd name="T2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3" y="75"/>
                    </a:moveTo>
                    <a:cubicBezTo>
                      <a:pt x="2" y="69"/>
                      <a:pt x="1" y="64"/>
                      <a:pt x="0" y="58"/>
                    </a:cubicBezTo>
                    <a:cubicBezTo>
                      <a:pt x="45" y="39"/>
                      <a:pt x="89" y="20"/>
                      <a:pt x="133" y="0"/>
                    </a:cubicBezTo>
                    <a:cubicBezTo>
                      <a:pt x="134" y="2"/>
                      <a:pt x="134" y="5"/>
                      <a:pt x="135" y="7"/>
                    </a:cubicBezTo>
                    <a:cubicBezTo>
                      <a:pt x="135" y="9"/>
                      <a:pt x="135" y="11"/>
                      <a:pt x="136" y="13"/>
                    </a:cubicBezTo>
                    <a:cubicBezTo>
                      <a:pt x="137" y="18"/>
                      <a:pt x="138" y="22"/>
                      <a:pt x="140" y="27"/>
                    </a:cubicBezTo>
                    <a:cubicBezTo>
                      <a:pt x="141" y="31"/>
                      <a:pt x="142" y="35"/>
                      <a:pt x="144" y="39"/>
                    </a:cubicBezTo>
                    <a:cubicBezTo>
                      <a:pt x="145" y="40"/>
                      <a:pt x="145" y="42"/>
                      <a:pt x="146" y="43"/>
                    </a:cubicBezTo>
                    <a:cubicBezTo>
                      <a:pt x="147" y="45"/>
                      <a:pt x="147" y="46"/>
                      <a:pt x="148" y="47"/>
                    </a:cubicBezTo>
                    <a:cubicBezTo>
                      <a:pt x="151" y="51"/>
                      <a:pt x="153" y="55"/>
                      <a:pt x="156" y="59"/>
                    </a:cubicBezTo>
                    <a:cubicBezTo>
                      <a:pt x="150" y="63"/>
                      <a:pt x="144" y="67"/>
                      <a:pt x="138" y="7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9" name="Freeform 141"/>
              <p:cNvSpPr/>
              <p:nvPr/>
            </p:nvSpPr>
            <p:spPr bwMode="auto">
              <a:xfrm>
                <a:off x="4258" y="3014"/>
                <a:ext cx="195" cy="160"/>
              </a:xfrm>
              <a:custGeom>
                <a:avLst/>
                <a:gdLst>
                  <a:gd name="T0" fmla="*/ 0 w 73"/>
                  <a:gd name="T1" fmla="*/ 60 h 60"/>
                  <a:gd name="T2" fmla="*/ 33 w 73"/>
                  <a:gd name="T3" fmla="*/ 37 h 60"/>
                  <a:gd name="T4" fmla="*/ 73 w 73"/>
                  <a:gd name="T5" fmla="*/ 0 h 60"/>
                </a:gdLst>
                <a:ahLst/>
                <a:cxnLst>
                  <a:cxn ang="0">
                    <a:pos x="T0" y="T1"/>
                  </a:cxn>
                  <a:cxn ang="0">
                    <a:pos x="T2" y="T3"/>
                  </a:cxn>
                  <a:cxn ang="0">
                    <a:pos x="T4" y="T5"/>
                  </a:cxn>
                </a:cxnLst>
                <a:rect l="0" t="0" r="r" b="b"/>
                <a:pathLst>
                  <a:path w="73" h="60">
                    <a:moveTo>
                      <a:pt x="0" y="60"/>
                    </a:moveTo>
                    <a:cubicBezTo>
                      <a:pt x="11" y="53"/>
                      <a:pt x="22" y="46"/>
                      <a:pt x="33" y="37"/>
                    </a:cubicBezTo>
                    <a:cubicBezTo>
                      <a:pt x="48" y="26"/>
                      <a:pt x="61" y="14"/>
                      <a:pt x="73"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0" name="Freeform 142"/>
              <p:cNvSpPr/>
              <p:nvPr/>
            </p:nvSpPr>
            <p:spPr bwMode="auto">
              <a:xfrm>
                <a:off x="1929" y="2274"/>
                <a:ext cx="612" cy="301"/>
              </a:xfrm>
              <a:custGeom>
                <a:avLst/>
                <a:gdLst>
                  <a:gd name="T0" fmla="*/ 229 w 229"/>
                  <a:gd name="T1" fmla="*/ 22 h 113"/>
                  <a:gd name="T2" fmla="*/ 221 w 229"/>
                  <a:gd name="T3" fmla="*/ 38 h 113"/>
                  <a:gd name="T4" fmla="*/ 212 w 229"/>
                  <a:gd name="T5" fmla="*/ 27 h 113"/>
                  <a:gd name="T6" fmla="*/ 209 w 229"/>
                  <a:gd name="T7" fmla="*/ 24 h 113"/>
                  <a:gd name="T8" fmla="*/ 205 w 229"/>
                  <a:gd name="T9" fmla="*/ 21 h 113"/>
                  <a:gd name="T10" fmla="*/ 197 w 229"/>
                  <a:gd name="T11" fmla="*/ 14 h 113"/>
                  <a:gd name="T12" fmla="*/ 187 w 229"/>
                  <a:gd name="T13" fmla="*/ 6 h 113"/>
                  <a:gd name="T14" fmla="*/ 178 w 229"/>
                  <a:gd name="T15" fmla="*/ 0 h 113"/>
                  <a:gd name="T16" fmla="*/ 176 w 229"/>
                  <a:gd name="T17" fmla="*/ 9 h 113"/>
                  <a:gd name="T18" fmla="*/ 0 w 229"/>
                  <a:gd name="T19" fmla="*/ 113 h 113"/>
                  <a:gd name="T20" fmla="*/ 4 w 229"/>
                  <a:gd name="T21" fmla="*/ 98 h 113"/>
                  <a:gd name="T22" fmla="*/ 178 w 229"/>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113">
                    <a:moveTo>
                      <a:pt x="229" y="22"/>
                    </a:moveTo>
                    <a:cubicBezTo>
                      <a:pt x="225" y="27"/>
                      <a:pt x="223" y="32"/>
                      <a:pt x="221" y="38"/>
                    </a:cubicBezTo>
                    <a:cubicBezTo>
                      <a:pt x="218" y="34"/>
                      <a:pt x="215" y="31"/>
                      <a:pt x="212" y="27"/>
                    </a:cubicBezTo>
                    <a:cubicBezTo>
                      <a:pt x="211" y="26"/>
                      <a:pt x="210" y="25"/>
                      <a:pt x="209" y="24"/>
                    </a:cubicBezTo>
                    <a:cubicBezTo>
                      <a:pt x="208" y="23"/>
                      <a:pt x="207" y="22"/>
                      <a:pt x="205" y="21"/>
                    </a:cubicBezTo>
                    <a:cubicBezTo>
                      <a:pt x="203" y="18"/>
                      <a:pt x="200" y="16"/>
                      <a:pt x="197" y="14"/>
                    </a:cubicBezTo>
                    <a:cubicBezTo>
                      <a:pt x="194" y="11"/>
                      <a:pt x="191" y="9"/>
                      <a:pt x="187" y="6"/>
                    </a:cubicBezTo>
                    <a:cubicBezTo>
                      <a:pt x="184" y="4"/>
                      <a:pt x="181" y="2"/>
                      <a:pt x="178" y="0"/>
                    </a:cubicBezTo>
                    <a:cubicBezTo>
                      <a:pt x="177" y="3"/>
                      <a:pt x="176" y="6"/>
                      <a:pt x="176" y="9"/>
                    </a:cubicBezTo>
                    <a:cubicBezTo>
                      <a:pt x="117" y="43"/>
                      <a:pt x="59" y="78"/>
                      <a:pt x="0" y="113"/>
                    </a:cubicBezTo>
                    <a:cubicBezTo>
                      <a:pt x="1" y="108"/>
                      <a:pt x="3" y="103"/>
                      <a:pt x="4" y="98"/>
                    </a:cubicBezTo>
                    <a:cubicBezTo>
                      <a:pt x="62" y="65"/>
                      <a:pt x="120" y="32"/>
                      <a:pt x="178"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1" name="Freeform 143"/>
              <p:cNvSpPr/>
              <p:nvPr/>
            </p:nvSpPr>
            <p:spPr bwMode="auto">
              <a:xfrm>
                <a:off x="2453" y="2183"/>
                <a:ext cx="88" cy="176"/>
              </a:xfrm>
              <a:custGeom>
                <a:avLst/>
                <a:gdLst>
                  <a:gd name="T0" fmla="*/ 0 w 33"/>
                  <a:gd name="T1" fmla="*/ 0 h 66"/>
                  <a:gd name="T2" fmla="*/ 3 w 33"/>
                  <a:gd name="T3" fmla="*/ 6 h 66"/>
                  <a:gd name="T4" fmla="*/ 6 w 33"/>
                  <a:gd name="T5" fmla="*/ 12 h 66"/>
                  <a:gd name="T6" fmla="*/ 12 w 33"/>
                  <a:gd name="T7" fmla="*/ 25 h 66"/>
                  <a:gd name="T8" fmla="*/ 18 w 33"/>
                  <a:gd name="T9" fmla="*/ 37 h 66"/>
                  <a:gd name="T10" fmla="*/ 21 w 33"/>
                  <a:gd name="T11" fmla="*/ 42 h 66"/>
                  <a:gd name="T12" fmla="*/ 24 w 33"/>
                  <a:gd name="T13" fmla="*/ 45 h 66"/>
                  <a:gd name="T14" fmla="*/ 33 w 33"/>
                  <a:gd name="T15" fmla="*/ 56 h 66"/>
                  <a:gd name="T16" fmla="*/ 20 w 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6">
                    <a:moveTo>
                      <a:pt x="0" y="0"/>
                    </a:moveTo>
                    <a:cubicBezTo>
                      <a:pt x="1" y="2"/>
                      <a:pt x="2" y="4"/>
                      <a:pt x="3" y="6"/>
                    </a:cubicBezTo>
                    <a:cubicBezTo>
                      <a:pt x="4" y="8"/>
                      <a:pt x="5" y="10"/>
                      <a:pt x="6" y="12"/>
                    </a:cubicBezTo>
                    <a:cubicBezTo>
                      <a:pt x="8" y="17"/>
                      <a:pt x="10" y="21"/>
                      <a:pt x="12" y="25"/>
                    </a:cubicBezTo>
                    <a:cubicBezTo>
                      <a:pt x="14" y="29"/>
                      <a:pt x="16" y="33"/>
                      <a:pt x="18" y="37"/>
                    </a:cubicBezTo>
                    <a:cubicBezTo>
                      <a:pt x="19" y="38"/>
                      <a:pt x="20" y="40"/>
                      <a:pt x="21" y="42"/>
                    </a:cubicBezTo>
                    <a:cubicBezTo>
                      <a:pt x="22" y="43"/>
                      <a:pt x="23" y="44"/>
                      <a:pt x="24" y="45"/>
                    </a:cubicBezTo>
                    <a:cubicBezTo>
                      <a:pt x="27" y="49"/>
                      <a:pt x="30" y="53"/>
                      <a:pt x="33" y="56"/>
                    </a:cubicBezTo>
                    <a:cubicBezTo>
                      <a:pt x="28" y="60"/>
                      <a:pt x="24" y="63"/>
                      <a:pt x="2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2" name="Freeform 144"/>
              <p:cNvSpPr/>
              <p:nvPr/>
            </p:nvSpPr>
            <p:spPr bwMode="auto">
              <a:xfrm>
                <a:off x="2218" y="1996"/>
                <a:ext cx="560" cy="237"/>
              </a:xfrm>
              <a:custGeom>
                <a:avLst/>
                <a:gdLst>
                  <a:gd name="T0" fmla="*/ 198 w 210"/>
                  <a:gd name="T1" fmla="*/ 0 h 89"/>
                  <a:gd name="T2" fmla="*/ 198 w 210"/>
                  <a:gd name="T3" fmla="*/ 6 h 89"/>
                  <a:gd name="T4" fmla="*/ 198 w 210"/>
                  <a:gd name="T5" fmla="*/ 13 h 89"/>
                  <a:gd name="T6" fmla="*/ 199 w 210"/>
                  <a:gd name="T7" fmla="*/ 27 h 89"/>
                  <a:gd name="T8" fmla="*/ 201 w 210"/>
                  <a:gd name="T9" fmla="*/ 39 h 89"/>
                  <a:gd name="T10" fmla="*/ 202 w 210"/>
                  <a:gd name="T11" fmla="*/ 42 h 89"/>
                  <a:gd name="T12" fmla="*/ 202 w 210"/>
                  <a:gd name="T13" fmla="*/ 44 h 89"/>
                  <a:gd name="T14" fmla="*/ 204 w 210"/>
                  <a:gd name="T15" fmla="*/ 48 h 89"/>
                  <a:gd name="T16" fmla="*/ 210 w 210"/>
                  <a:gd name="T17" fmla="*/ 60 h 89"/>
                  <a:gd name="T18" fmla="*/ 186 w 210"/>
                  <a:gd name="T19" fmla="*/ 71 h 89"/>
                  <a:gd name="T20" fmla="*/ 180 w 210"/>
                  <a:gd name="T21" fmla="*/ 59 h 89"/>
                  <a:gd name="T22" fmla="*/ 178 w 210"/>
                  <a:gd name="T23" fmla="*/ 56 h 89"/>
                  <a:gd name="T24" fmla="*/ 174 w 210"/>
                  <a:gd name="T25" fmla="*/ 52 h 89"/>
                  <a:gd name="T26" fmla="*/ 166 w 210"/>
                  <a:gd name="T27" fmla="*/ 43 h 89"/>
                  <a:gd name="T28" fmla="*/ 156 w 210"/>
                  <a:gd name="T29" fmla="*/ 33 h 89"/>
                  <a:gd name="T30" fmla="*/ 145 w 210"/>
                  <a:gd name="T31" fmla="*/ 24 h 89"/>
                  <a:gd name="T32" fmla="*/ 19 w 210"/>
                  <a:gd name="T33" fmla="*/ 78 h 89"/>
                  <a:gd name="T34" fmla="*/ 0 w 210"/>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9">
                    <a:moveTo>
                      <a:pt x="198" y="0"/>
                    </a:moveTo>
                    <a:cubicBezTo>
                      <a:pt x="198" y="2"/>
                      <a:pt x="198" y="4"/>
                      <a:pt x="198" y="6"/>
                    </a:cubicBezTo>
                    <a:cubicBezTo>
                      <a:pt x="198" y="9"/>
                      <a:pt x="198" y="11"/>
                      <a:pt x="198" y="13"/>
                    </a:cubicBezTo>
                    <a:cubicBezTo>
                      <a:pt x="198" y="18"/>
                      <a:pt x="198" y="22"/>
                      <a:pt x="199" y="27"/>
                    </a:cubicBezTo>
                    <a:cubicBezTo>
                      <a:pt x="199" y="31"/>
                      <a:pt x="200" y="35"/>
                      <a:pt x="201" y="39"/>
                    </a:cubicBezTo>
                    <a:cubicBezTo>
                      <a:pt x="201" y="40"/>
                      <a:pt x="201" y="41"/>
                      <a:pt x="202" y="42"/>
                    </a:cubicBezTo>
                    <a:cubicBezTo>
                      <a:pt x="202" y="42"/>
                      <a:pt x="202" y="43"/>
                      <a:pt x="202" y="44"/>
                    </a:cubicBezTo>
                    <a:cubicBezTo>
                      <a:pt x="203" y="45"/>
                      <a:pt x="203" y="46"/>
                      <a:pt x="204" y="48"/>
                    </a:cubicBezTo>
                    <a:cubicBezTo>
                      <a:pt x="206" y="52"/>
                      <a:pt x="208" y="56"/>
                      <a:pt x="210" y="60"/>
                    </a:cubicBezTo>
                    <a:cubicBezTo>
                      <a:pt x="202" y="64"/>
                      <a:pt x="194" y="67"/>
                      <a:pt x="186" y="71"/>
                    </a:cubicBezTo>
                    <a:cubicBezTo>
                      <a:pt x="184" y="67"/>
                      <a:pt x="182" y="63"/>
                      <a:pt x="180" y="59"/>
                    </a:cubicBezTo>
                    <a:cubicBezTo>
                      <a:pt x="179" y="58"/>
                      <a:pt x="178" y="57"/>
                      <a:pt x="178" y="56"/>
                    </a:cubicBezTo>
                    <a:cubicBezTo>
                      <a:pt x="177" y="54"/>
                      <a:pt x="175" y="53"/>
                      <a:pt x="174" y="52"/>
                    </a:cubicBezTo>
                    <a:cubicBezTo>
                      <a:pt x="172" y="48"/>
                      <a:pt x="169" y="45"/>
                      <a:pt x="166" y="43"/>
                    </a:cubicBezTo>
                    <a:cubicBezTo>
                      <a:pt x="163" y="39"/>
                      <a:pt x="159" y="36"/>
                      <a:pt x="156" y="33"/>
                    </a:cubicBezTo>
                    <a:cubicBezTo>
                      <a:pt x="152" y="30"/>
                      <a:pt x="149" y="27"/>
                      <a:pt x="145" y="24"/>
                    </a:cubicBezTo>
                    <a:cubicBezTo>
                      <a:pt x="103" y="42"/>
                      <a:pt x="61" y="60"/>
                      <a:pt x="19" y="78"/>
                    </a:cubicBezTo>
                    <a:cubicBezTo>
                      <a:pt x="13" y="82"/>
                      <a:pt x="6" y="86"/>
                      <a:pt x="0" y="8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3" name="Freeform 145"/>
              <p:cNvSpPr/>
              <p:nvPr/>
            </p:nvSpPr>
            <p:spPr bwMode="auto">
              <a:xfrm>
                <a:off x="2602" y="2308"/>
                <a:ext cx="1437" cy="302"/>
              </a:xfrm>
              <a:custGeom>
                <a:avLst/>
                <a:gdLst>
                  <a:gd name="T0" fmla="*/ 538 w 538"/>
                  <a:gd name="T1" fmla="*/ 100 h 113"/>
                  <a:gd name="T2" fmla="*/ 475 w 538"/>
                  <a:gd name="T3" fmla="*/ 45 h 113"/>
                  <a:gd name="T4" fmla="*/ 224 w 538"/>
                  <a:gd name="T5" fmla="*/ 8 h 113"/>
                  <a:gd name="T6" fmla="*/ 0 w 538"/>
                  <a:gd name="T7" fmla="*/ 113 h 113"/>
                </a:gdLst>
                <a:ahLst/>
                <a:cxnLst>
                  <a:cxn ang="0">
                    <a:pos x="T0" y="T1"/>
                  </a:cxn>
                  <a:cxn ang="0">
                    <a:pos x="T2" y="T3"/>
                  </a:cxn>
                  <a:cxn ang="0">
                    <a:pos x="T4" y="T5"/>
                  </a:cxn>
                  <a:cxn ang="0">
                    <a:pos x="T6" y="T7"/>
                  </a:cxn>
                </a:cxnLst>
                <a:rect l="0" t="0" r="r" b="b"/>
                <a:pathLst>
                  <a:path w="538" h="113">
                    <a:moveTo>
                      <a:pt x="538" y="100"/>
                    </a:moveTo>
                    <a:cubicBezTo>
                      <a:pt x="524" y="76"/>
                      <a:pt x="498" y="58"/>
                      <a:pt x="475" y="45"/>
                    </a:cubicBezTo>
                    <a:cubicBezTo>
                      <a:pt x="402" y="8"/>
                      <a:pt x="303" y="0"/>
                      <a:pt x="224" y="8"/>
                    </a:cubicBezTo>
                    <a:cubicBezTo>
                      <a:pt x="161" y="14"/>
                      <a:pt x="35" y="41"/>
                      <a:pt x="0" y="11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4" name="Freeform 146"/>
              <p:cNvSpPr/>
              <p:nvPr/>
            </p:nvSpPr>
            <p:spPr bwMode="auto">
              <a:xfrm>
                <a:off x="2073" y="2645"/>
                <a:ext cx="593" cy="483"/>
              </a:xfrm>
              <a:custGeom>
                <a:avLst/>
                <a:gdLst>
                  <a:gd name="T0" fmla="*/ 0 w 222"/>
                  <a:gd name="T1" fmla="*/ 116 h 181"/>
                  <a:gd name="T2" fmla="*/ 61 w 222"/>
                  <a:gd name="T3" fmla="*/ 169 h 181"/>
                  <a:gd name="T4" fmla="*/ 75 w 222"/>
                  <a:gd name="T5" fmla="*/ 181 h 181"/>
                  <a:gd name="T6" fmla="*/ 211 w 222"/>
                  <a:gd name="T7" fmla="*/ 0 h 181"/>
                  <a:gd name="T8" fmla="*/ 222 w 222"/>
                  <a:gd name="T9" fmla="*/ 7 h 181"/>
                </a:gdLst>
                <a:ahLst/>
                <a:cxnLst>
                  <a:cxn ang="0">
                    <a:pos x="T0" y="T1"/>
                  </a:cxn>
                  <a:cxn ang="0">
                    <a:pos x="T2" y="T3"/>
                  </a:cxn>
                  <a:cxn ang="0">
                    <a:pos x="T4" y="T5"/>
                  </a:cxn>
                  <a:cxn ang="0">
                    <a:pos x="T6" y="T7"/>
                  </a:cxn>
                  <a:cxn ang="0">
                    <a:pos x="T8" y="T9"/>
                  </a:cxn>
                </a:cxnLst>
                <a:rect l="0" t="0" r="r" b="b"/>
                <a:pathLst>
                  <a:path w="222" h="181">
                    <a:moveTo>
                      <a:pt x="0" y="116"/>
                    </a:moveTo>
                    <a:cubicBezTo>
                      <a:pt x="21" y="134"/>
                      <a:pt x="41" y="151"/>
                      <a:pt x="61" y="169"/>
                    </a:cubicBezTo>
                    <a:cubicBezTo>
                      <a:pt x="66" y="173"/>
                      <a:pt x="70" y="177"/>
                      <a:pt x="75" y="181"/>
                    </a:cubicBezTo>
                    <a:cubicBezTo>
                      <a:pt x="120" y="121"/>
                      <a:pt x="166" y="60"/>
                      <a:pt x="211" y="0"/>
                    </a:cubicBezTo>
                    <a:cubicBezTo>
                      <a:pt x="215" y="2"/>
                      <a:pt x="218" y="5"/>
                      <a:pt x="222"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5" name="Freeform 147"/>
              <p:cNvSpPr/>
              <p:nvPr/>
            </p:nvSpPr>
            <p:spPr bwMode="auto">
              <a:xfrm>
                <a:off x="1940" y="2415"/>
                <a:ext cx="598" cy="481"/>
              </a:xfrm>
              <a:custGeom>
                <a:avLst/>
                <a:gdLst>
                  <a:gd name="T0" fmla="*/ 45 w 224"/>
                  <a:gd name="T1" fmla="*/ 180 h 180"/>
                  <a:gd name="T2" fmla="*/ 0 w 224"/>
                  <a:gd name="T3" fmla="*/ 132 h 180"/>
                  <a:gd name="T4" fmla="*/ 179 w 224"/>
                  <a:gd name="T5" fmla="*/ 0 h 180"/>
                  <a:gd name="T6" fmla="*/ 183 w 224"/>
                  <a:gd name="T7" fmla="*/ 5 h 180"/>
                  <a:gd name="T8" fmla="*/ 188 w 224"/>
                  <a:gd name="T9" fmla="*/ 11 h 180"/>
                  <a:gd name="T10" fmla="*/ 197 w 224"/>
                  <a:gd name="T11" fmla="*/ 21 h 180"/>
                  <a:gd name="T12" fmla="*/ 207 w 224"/>
                  <a:gd name="T13" fmla="*/ 32 h 180"/>
                  <a:gd name="T14" fmla="*/ 215 w 224"/>
                  <a:gd name="T15" fmla="*/ 40 h 180"/>
                  <a:gd name="T16" fmla="*/ 224 w 224"/>
                  <a:gd name="T17" fmla="*/ 49 h 180"/>
                  <a:gd name="T18" fmla="*/ 223 w 224"/>
                  <a:gd name="T19"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80">
                    <a:moveTo>
                      <a:pt x="45" y="180"/>
                    </a:moveTo>
                    <a:cubicBezTo>
                      <a:pt x="29" y="165"/>
                      <a:pt x="15" y="149"/>
                      <a:pt x="0" y="132"/>
                    </a:cubicBezTo>
                    <a:cubicBezTo>
                      <a:pt x="60" y="88"/>
                      <a:pt x="119" y="44"/>
                      <a:pt x="179" y="0"/>
                    </a:cubicBezTo>
                    <a:cubicBezTo>
                      <a:pt x="180" y="2"/>
                      <a:pt x="182" y="4"/>
                      <a:pt x="183" y="5"/>
                    </a:cubicBezTo>
                    <a:cubicBezTo>
                      <a:pt x="185" y="7"/>
                      <a:pt x="186" y="9"/>
                      <a:pt x="188" y="11"/>
                    </a:cubicBezTo>
                    <a:cubicBezTo>
                      <a:pt x="191" y="14"/>
                      <a:pt x="194" y="18"/>
                      <a:pt x="197" y="21"/>
                    </a:cubicBezTo>
                    <a:cubicBezTo>
                      <a:pt x="200" y="25"/>
                      <a:pt x="204" y="28"/>
                      <a:pt x="207" y="32"/>
                    </a:cubicBezTo>
                    <a:cubicBezTo>
                      <a:pt x="209" y="34"/>
                      <a:pt x="212" y="37"/>
                      <a:pt x="215" y="40"/>
                    </a:cubicBezTo>
                    <a:cubicBezTo>
                      <a:pt x="218" y="43"/>
                      <a:pt x="221" y="46"/>
                      <a:pt x="224" y="49"/>
                    </a:cubicBezTo>
                    <a:cubicBezTo>
                      <a:pt x="224" y="49"/>
                      <a:pt x="223" y="50"/>
                      <a:pt x="223" y="5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6" name="Freeform 148"/>
              <p:cNvSpPr/>
              <p:nvPr/>
            </p:nvSpPr>
            <p:spPr bwMode="auto">
              <a:xfrm>
                <a:off x="2482" y="1937"/>
                <a:ext cx="475" cy="182"/>
              </a:xfrm>
              <a:custGeom>
                <a:avLst/>
                <a:gdLst>
                  <a:gd name="T0" fmla="*/ 178 w 178"/>
                  <a:gd name="T1" fmla="*/ 0 h 68"/>
                  <a:gd name="T2" fmla="*/ 176 w 178"/>
                  <a:gd name="T3" fmla="*/ 6 h 68"/>
                  <a:gd name="T4" fmla="*/ 175 w 178"/>
                  <a:gd name="T5" fmla="*/ 13 h 68"/>
                  <a:gd name="T6" fmla="*/ 173 w 178"/>
                  <a:gd name="T7" fmla="*/ 26 h 68"/>
                  <a:gd name="T8" fmla="*/ 173 w 178"/>
                  <a:gd name="T9" fmla="*/ 38 h 68"/>
                  <a:gd name="T10" fmla="*/ 173 w 178"/>
                  <a:gd name="T11" fmla="*/ 41 h 68"/>
                  <a:gd name="T12" fmla="*/ 174 w 178"/>
                  <a:gd name="T13" fmla="*/ 43 h 68"/>
                  <a:gd name="T14" fmla="*/ 175 w 178"/>
                  <a:gd name="T15" fmla="*/ 47 h 68"/>
                  <a:gd name="T16" fmla="*/ 178 w 178"/>
                  <a:gd name="T17" fmla="*/ 60 h 68"/>
                  <a:gd name="T18" fmla="*/ 150 w 178"/>
                  <a:gd name="T19" fmla="*/ 68 h 68"/>
                  <a:gd name="T20" fmla="*/ 146 w 178"/>
                  <a:gd name="T21" fmla="*/ 55 h 68"/>
                  <a:gd name="T22" fmla="*/ 144 w 178"/>
                  <a:gd name="T23" fmla="*/ 51 h 68"/>
                  <a:gd name="T24" fmla="*/ 143 w 178"/>
                  <a:gd name="T25" fmla="*/ 49 h 68"/>
                  <a:gd name="T26" fmla="*/ 141 w 178"/>
                  <a:gd name="T27" fmla="*/ 47 h 68"/>
                  <a:gd name="T28" fmla="*/ 134 w 178"/>
                  <a:gd name="T29" fmla="*/ 37 h 68"/>
                  <a:gd name="T30" fmla="*/ 124 w 178"/>
                  <a:gd name="T31" fmla="*/ 27 h 68"/>
                  <a:gd name="T32" fmla="*/ 114 w 178"/>
                  <a:gd name="T33" fmla="*/ 17 h 68"/>
                  <a:gd name="T34" fmla="*/ 99 w 178"/>
                  <a:gd name="T35" fmla="*/ 22 h 68"/>
                  <a:gd name="T36" fmla="*/ 0 w 178"/>
                  <a:gd name="T37" fmla="*/ 64 h 68"/>
                  <a:gd name="T38" fmla="*/ 0 w 178"/>
                  <a:gd name="T39"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68">
                    <a:moveTo>
                      <a:pt x="178" y="0"/>
                    </a:moveTo>
                    <a:cubicBezTo>
                      <a:pt x="177" y="2"/>
                      <a:pt x="177" y="4"/>
                      <a:pt x="176" y="6"/>
                    </a:cubicBezTo>
                    <a:cubicBezTo>
                      <a:pt x="176" y="8"/>
                      <a:pt x="175" y="11"/>
                      <a:pt x="175" y="13"/>
                    </a:cubicBezTo>
                    <a:cubicBezTo>
                      <a:pt x="174" y="17"/>
                      <a:pt x="174" y="22"/>
                      <a:pt x="173" y="26"/>
                    </a:cubicBezTo>
                    <a:cubicBezTo>
                      <a:pt x="173" y="30"/>
                      <a:pt x="173" y="34"/>
                      <a:pt x="173" y="38"/>
                    </a:cubicBezTo>
                    <a:cubicBezTo>
                      <a:pt x="173" y="39"/>
                      <a:pt x="173" y="40"/>
                      <a:pt x="173" y="41"/>
                    </a:cubicBezTo>
                    <a:cubicBezTo>
                      <a:pt x="174" y="41"/>
                      <a:pt x="174" y="42"/>
                      <a:pt x="174" y="43"/>
                    </a:cubicBezTo>
                    <a:cubicBezTo>
                      <a:pt x="174" y="44"/>
                      <a:pt x="174" y="46"/>
                      <a:pt x="175" y="47"/>
                    </a:cubicBezTo>
                    <a:cubicBezTo>
                      <a:pt x="176" y="51"/>
                      <a:pt x="177" y="56"/>
                      <a:pt x="178" y="60"/>
                    </a:cubicBezTo>
                    <a:cubicBezTo>
                      <a:pt x="169" y="62"/>
                      <a:pt x="160" y="65"/>
                      <a:pt x="150" y="68"/>
                    </a:cubicBezTo>
                    <a:cubicBezTo>
                      <a:pt x="149" y="63"/>
                      <a:pt x="147" y="59"/>
                      <a:pt x="146" y="55"/>
                    </a:cubicBezTo>
                    <a:cubicBezTo>
                      <a:pt x="145" y="54"/>
                      <a:pt x="144" y="52"/>
                      <a:pt x="144" y="51"/>
                    </a:cubicBezTo>
                    <a:cubicBezTo>
                      <a:pt x="143" y="51"/>
                      <a:pt x="143" y="50"/>
                      <a:pt x="143" y="49"/>
                    </a:cubicBezTo>
                    <a:cubicBezTo>
                      <a:pt x="142" y="49"/>
                      <a:pt x="142" y="48"/>
                      <a:pt x="141" y="47"/>
                    </a:cubicBezTo>
                    <a:cubicBezTo>
                      <a:pt x="139" y="44"/>
                      <a:pt x="136" y="40"/>
                      <a:pt x="134" y="37"/>
                    </a:cubicBezTo>
                    <a:cubicBezTo>
                      <a:pt x="131" y="34"/>
                      <a:pt x="128" y="30"/>
                      <a:pt x="124" y="27"/>
                    </a:cubicBezTo>
                    <a:cubicBezTo>
                      <a:pt x="121" y="23"/>
                      <a:pt x="118" y="20"/>
                      <a:pt x="114" y="17"/>
                    </a:cubicBezTo>
                    <a:cubicBezTo>
                      <a:pt x="109" y="18"/>
                      <a:pt x="104" y="20"/>
                      <a:pt x="99" y="22"/>
                    </a:cubicBezTo>
                    <a:cubicBezTo>
                      <a:pt x="66" y="36"/>
                      <a:pt x="33" y="50"/>
                      <a:pt x="0" y="64"/>
                    </a:cubicBezTo>
                    <a:cubicBezTo>
                      <a:pt x="0" y="65"/>
                      <a:pt x="0" y="65"/>
                      <a:pt x="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7" name="Freeform 149"/>
              <p:cNvSpPr/>
              <p:nvPr/>
            </p:nvSpPr>
            <p:spPr bwMode="auto">
              <a:xfrm>
                <a:off x="4130" y="2260"/>
                <a:ext cx="582" cy="297"/>
              </a:xfrm>
              <a:custGeom>
                <a:avLst/>
                <a:gdLst>
                  <a:gd name="T0" fmla="*/ 0 w 218"/>
                  <a:gd name="T1" fmla="*/ 63 h 111"/>
                  <a:gd name="T2" fmla="*/ 9 w 218"/>
                  <a:gd name="T3" fmla="*/ 53 h 111"/>
                  <a:gd name="T4" fmla="*/ 12 w 218"/>
                  <a:gd name="T5" fmla="*/ 49 h 111"/>
                  <a:gd name="T6" fmla="*/ 16 w 218"/>
                  <a:gd name="T7" fmla="*/ 44 h 111"/>
                  <a:gd name="T8" fmla="*/ 24 w 218"/>
                  <a:gd name="T9" fmla="*/ 33 h 111"/>
                  <a:gd name="T10" fmla="*/ 32 w 218"/>
                  <a:gd name="T11" fmla="*/ 21 h 111"/>
                  <a:gd name="T12" fmla="*/ 39 w 218"/>
                  <a:gd name="T13" fmla="*/ 9 h 111"/>
                  <a:gd name="T14" fmla="*/ 218 w 218"/>
                  <a:gd name="T15" fmla="*/ 111 h 111"/>
                  <a:gd name="T16" fmla="*/ 215 w 218"/>
                  <a:gd name="T17" fmla="*/ 96 h 111"/>
                  <a:gd name="T18" fmla="*/ 38 w 218"/>
                  <a:gd name="T19" fmla="*/ 0 h 111"/>
                  <a:gd name="T20" fmla="*/ 39 w 218"/>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11">
                    <a:moveTo>
                      <a:pt x="0" y="63"/>
                    </a:moveTo>
                    <a:cubicBezTo>
                      <a:pt x="3" y="60"/>
                      <a:pt x="6" y="56"/>
                      <a:pt x="9" y="53"/>
                    </a:cubicBezTo>
                    <a:cubicBezTo>
                      <a:pt x="10" y="52"/>
                      <a:pt x="11" y="50"/>
                      <a:pt x="12" y="49"/>
                    </a:cubicBezTo>
                    <a:cubicBezTo>
                      <a:pt x="13" y="48"/>
                      <a:pt x="15" y="46"/>
                      <a:pt x="16" y="44"/>
                    </a:cubicBezTo>
                    <a:cubicBezTo>
                      <a:pt x="18" y="41"/>
                      <a:pt x="21" y="37"/>
                      <a:pt x="24" y="33"/>
                    </a:cubicBezTo>
                    <a:cubicBezTo>
                      <a:pt x="26" y="29"/>
                      <a:pt x="29" y="25"/>
                      <a:pt x="32" y="21"/>
                    </a:cubicBezTo>
                    <a:cubicBezTo>
                      <a:pt x="34" y="17"/>
                      <a:pt x="37" y="13"/>
                      <a:pt x="39" y="9"/>
                    </a:cubicBezTo>
                    <a:cubicBezTo>
                      <a:pt x="99" y="43"/>
                      <a:pt x="158" y="77"/>
                      <a:pt x="218" y="111"/>
                    </a:cubicBezTo>
                    <a:cubicBezTo>
                      <a:pt x="217" y="106"/>
                      <a:pt x="216" y="101"/>
                      <a:pt x="215" y="96"/>
                    </a:cubicBezTo>
                    <a:cubicBezTo>
                      <a:pt x="156" y="64"/>
                      <a:pt x="97" y="32"/>
                      <a:pt x="38" y="0"/>
                    </a:cubicBezTo>
                    <a:cubicBezTo>
                      <a:pt x="38" y="3"/>
                      <a:pt x="39" y="6"/>
                      <a:pt x="39"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8" name="Freeform 150"/>
              <p:cNvSpPr/>
              <p:nvPr/>
            </p:nvSpPr>
            <p:spPr bwMode="auto">
              <a:xfrm>
                <a:off x="3190" y="1900"/>
                <a:ext cx="403" cy="154"/>
              </a:xfrm>
              <a:custGeom>
                <a:avLst/>
                <a:gdLst>
                  <a:gd name="T0" fmla="*/ 151 w 151"/>
                  <a:gd name="T1" fmla="*/ 58 h 58"/>
                  <a:gd name="T2" fmla="*/ 139 w 151"/>
                  <a:gd name="T3" fmla="*/ 25 h 58"/>
                  <a:gd name="T4" fmla="*/ 109 w 151"/>
                  <a:gd name="T5" fmla="*/ 1 h 58"/>
                  <a:gd name="T6" fmla="*/ 91 w 151"/>
                  <a:gd name="T7" fmla="*/ 0 h 58"/>
                  <a:gd name="T8" fmla="*/ 87 w 151"/>
                  <a:gd name="T9" fmla="*/ 5 h 58"/>
                  <a:gd name="T10" fmla="*/ 83 w 151"/>
                  <a:gd name="T11" fmla="*/ 12 h 58"/>
                  <a:gd name="T12" fmla="*/ 77 w 151"/>
                  <a:gd name="T13" fmla="*/ 24 h 58"/>
                  <a:gd name="T14" fmla="*/ 73 w 151"/>
                  <a:gd name="T15" fmla="*/ 35 h 58"/>
                  <a:gd name="T16" fmla="*/ 72 w 151"/>
                  <a:gd name="T17" fmla="*/ 38 h 58"/>
                  <a:gd name="T18" fmla="*/ 72 w 151"/>
                  <a:gd name="T19" fmla="*/ 40 h 58"/>
                  <a:gd name="T20" fmla="*/ 71 w 151"/>
                  <a:gd name="T21" fmla="*/ 44 h 58"/>
                  <a:gd name="T22" fmla="*/ 71 w 151"/>
                  <a:gd name="T23" fmla="*/ 57 h 58"/>
                  <a:gd name="T24" fmla="*/ 39 w 151"/>
                  <a:gd name="T25" fmla="*/ 57 h 58"/>
                  <a:gd name="T26" fmla="*/ 38 w 151"/>
                  <a:gd name="T27" fmla="*/ 44 h 58"/>
                  <a:gd name="T28" fmla="*/ 38 w 151"/>
                  <a:gd name="T29" fmla="*/ 40 h 58"/>
                  <a:gd name="T30" fmla="*/ 37 w 151"/>
                  <a:gd name="T31" fmla="*/ 38 h 58"/>
                  <a:gd name="T32" fmla="*/ 37 w 151"/>
                  <a:gd name="T33" fmla="*/ 35 h 58"/>
                  <a:gd name="T34" fmla="*/ 32 w 151"/>
                  <a:gd name="T35" fmla="*/ 24 h 58"/>
                  <a:gd name="T36" fmla="*/ 26 w 151"/>
                  <a:gd name="T37" fmla="*/ 12 h 58"/>
                  <a:gd name="T38" fmla="*/ 19 w 151"/>
                  <a:gd name="T39" fmla="*/ 0 h 58"/>
                  <a:gd name="T40" fmla="*/ 0 w 151"/>
                  <a:gd name="T4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58">
                    <a:moveTo>
                      <a:pt x="151" y="58"/>
                    </a:moveTo>
                    <a:cubicBezTo>
                      <a:pt x="148" y="47"/>
                      <a:pt x="144" y="36"/>
                      <a:pt x="139" y="25"/>
                    </a:cubicBezTo>
                    <a:cubicBezTo>
                      <a:pt x="129" y="17"/>
                      <a:pt x="119" y="9"/>
                      <a:pt x="109" y="1"/>
                    </a:cubicBezTo>
                    <a:cubicBezTo>
                      <a:pt x="103" y="0"/>
                      <a:pt x="97" y="0"/>
                      <a:pt x="91" y="0"/>
                    </a:cubicBezTo>
                    <a:cubicBezTo>
                      <a:pt x="89" y="2"/>
                      <a:pt x="88" y="4"/>
                      <a:pt x="87" y="5"/>
                    </a:cubicBezTo>
                    <a:cubicBezTo>
                      <a:pt x="86" y="8"/>
                      <a:pt x="84" y="10"/>
                      <a:pt x="83" y="12"/>
                    </a:cubicBezTo>
                    <a:cubicBezTo>
                      <a:pt x="81" y="16"/>
                      <a:pt x="79" y="20"/>
                      <a:pt x="77" y="24"/>
                    </a:cubicBezTo>
                    <a:cubicBezTo>
                      <a:pt x="76" y="27"/>
                      <a:pt x="74" y="31"/>
                      <a:pt x="73" y="35"/>
                    </a:cubicBezTo>
                    <a:cubicBezTo>
                      <a:pt x="73" y="36"/>
                      <a:pt x="73" y="37"/>
                      <a:pt x="72" y="38"/>
                    </a:cubicBezTo>
                    <a:cubicBezTo>
                      <a:pt x="72" y="38"/>
                      <a:pt x="72" y="39"/>
                      <a:pt x="72" y="40"/>
                    </a:cubicBezTo>
                    <a:cubicBezTo>
                      <a:pt x="72" y="41"/>
                      <a:pt x="71" y="43"/>
                      <a:pt x="71" y="44"/>
                    </a:cubicBezTo>
                    <a:cubicBezTo>
                      <a:pt x="71" y="48"/>
                      <a:pt x="71" y="53"/>
                      <a:pt x="71" y="57"/>
                    </a:cubicBezTo>
                    <a:cubicBezTo>
                      <a:pt x="60" y="57"/>
                      <a:pt x="50" y="57"/>
                      <a:pt x="39" y="57"/>
                    </a:cubicBezTo>
                    <a:cubicBezTo>
                      <a:pt x="39" y="53"/>
                      <a:pt x="39" y="49"/>
                      <a:pt x="38" y="44"/>
                    </a:cubicBezTo>
                    <a:cubicBezTo>
                      <a:pt x="38" y="43"/>
                      <a:pt x="38" y="41"/>
                      <a:pt x="38" y="40"/>
                    </a:cubicBezTo>
                    <a:cubicBezTo>
                      <a:pt x="38" y="39"/>
                      <a:pt x="37" y="39"/>
                      <a:pt x="37" y="38"/>
                    </a:cubicBezTo>
                    <a:cubicBezTo>
                      <a:pt x="37" y="37"/>
                      <a:pt x="37" y="36"/>
                      <a:pt x="37" y="35"/>
                    </a:cubicBezTo>
                    <a:cubicBezTo>
                      <a:pt x="35" y="31"/>
                      <a:pt x="34" y="28"/>
                      <a:pt x="32" y="24"/>
                    </a:cubicBezTo>
                    <a:cubicBezTo>
                      <a:pt x="30" y="20"/>
                      <a:pt x="28" y="16"/>
                      <a:pt x="26" y="12"/>
                    </a:cubicBezTo>
                    <a:cubicBezTo>
                      <a:pt x="24" y="8"/>
                      <a:pt x="21" y="4"/>
                      <a:pt x="19" y="0"/>
                    </a:cubicBezTo>
                    <a:cubicBezTo>
                      <a:pt x="13" y="1"/>
                      <a:pt x="6" y="1"/>
                      <a:pt x="0" y="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9" name="Freeform 151"/>
              <p:cNvSpPr/>
              <p:nvPr/>
            </p:nvSpPr>
            <p:spPr bwMode="auto">
              <a:xfrm>
                <a:off x="4106" y="2260"/>
                <a:ext cx="125" cy="104"/>
              </a:xfrm>
              <a:custGeom>
                <a:avLst/>
                <a:gdLst>
                  <a:gd name="T0" fmla="*/ 47 w 47"/>
                  <a:gd name="T1" fmla="*/ 0 h 39"/>
                  <a:gd name="T2" fmla="*/ 42 w 47"/>
                  <a:gd name="T3" fmla="*/ 4 h 39"/>
                  <a:gd name="T4" fmla="*/ 38 w 47"/>
                  <a:gd name="T5" fmla="*/ 7 h 39"/>
                  <a:gd name="T6" fmla="*/ 29 w 47"/>
                  <a:gd name="T7" fmla="*/ 15 h 39"/>
                  <a:gd name="T8" fmla="*/ 21 w 47"/>
                  <a:gd name="T9" fmla="*/ 22 h 39"/>
                  <a:gd name="T10" fmla="*/ 18 w 47"/>
                  <a:gd name="T11" fmla="*/ 25 h 39"/>
                  <a:gd name="T12" fmla="*/ 15 w 47"/>
                  <a:gd name="T13" fmla="*/ 28 h 39"/>
                  <a:gd name="T14" fmla="*/ 7 w 47"/>
                  <a:gd name="T15" fmla="*/ 39 h 39"/>
                  <a:gd name="T16" fmla="*/ 0 w 47"/>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0"/>
                    </a:moveTo>
                    <a:cubicBezTo>
                      <a:pt x="45" y="1"/>
                      <a:pt x="44" y="3"/>
                      <a:pt x="42" y="4"/>
                    </a:cubicBezTo>
                    <a:cubicBezTo>
                      <a:pt x="41" y="5"/>
                      <a:pt x="39" y="6"/>
                      <a:pt x="38" y="7"/>
                    </a:cubicBezTo>
                    <a:cubicBezTo>
                      <a:pt x="35" y="10"/>
                      <a:pt x="32" y="12"/>
                      <a:pt x="29" y="15"/>
                    </a:cubicBezTo>
                    <a:cubicBezTo>
                      <a:pt x="26" y="17"/>
                      <a:pt x="23" y="20"/>
                      <a:pt x="21" y="22"/>
                    </a:cubicBezTo>
                    <a:cubicBezTo>
                      <a:pt x="20" y="23"/>
                      <a:pt x="19" y="24"/>
                      <a:pt x="18" y="25"/>
                    </a:cubicBezTo>
                    <a:cubicBezTo>
                      <a:pt x="17" y="26"/>
                      <a:pt x="16" y="27"/>
                      <a:pt x="15" y="28"/>
                    </a:cubicBezTo>
                    <a:cubicBezTo>
                      <a:pt x="12" y="32"/>
                      <a:pt x="10" y="35"/>
                      <a:pt x="7" y="39"/>
                    </a:cubicBezTo>
                    <a:cubicBezTo>
                      <a:pt x="5" y="34"/>
                      <a:pt x="3" y="29"/>
                      <a:pt x="0" y="2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0" name="Freeform 152"/>
              <p:cNvSpPr/>
              <p:nvPr/>
            </p:nvSpPr>
            <p:spPr bwMode="auto">
              <a:xfrm>
                <a:off x="4173" y="2925"/>
                <a:ext cx="373" cy="505"/>
              </a:xfrm>
              <a:custGeom>
                <a:avLst/>
                <a:gdLst>
                  <a:gd name="T0" fmla="*/ 140 w 140"/>
                  <a:gd name="T1" fmla="*/ 0 h 189"/>
                  <a:gd name="T2" fmla="*/ 139 w 140"/>
                  <a:gd name="T3" fmla="*/ 25 h 189"/>
                  <a:gd name="T4" fmla="*/ 0 w 140"/>
                  <a:gd name="T5" fmla="*/ 189 h 189"/>
                </a:gdLst>
                <a:ahLst/>
                <a:cxnLst>
                  <a:cxn ang="0">
                    <a:pos x="T0" y="T1"/>
                  </a:cxn>
                  <a:cxn ang="0">
                    <a:pos x="T2" y="T3"/>
                  </a:cxn>
                  <a:cxn ang="0">
                    <a:pos x="T4" y="T5"/>
                  </a:cxn>
                </a:cxnLst>
                <a:rect l="0" t="0" r="r" b="b"/>
                <a:pathLst>
                  <a:path w="140" h="189">
                    <a:moveTo>
                      <a:pt x="140" y="0"/>
                    </a:moveTo>
                    <a:cubicBezTo>
                      <a:pt x="140" y="8"/>
                      <a:pt x="139" y="17"/>
                      <a:pt x="139" y="25"/>
                    </a:cubicBezTo>
                    <a:cubicBezTo>
                      <a:pt x="136" y="103"/>
                      <a:pt x="59" y="159"/>
                      <a:pt x="0" y="18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1" name="Freeform 153"/>
              <p:cNvSpPr/>
              <p:nvPr/>
            </p:nvSpPr>
            <p:spPr bwMode="auto">
              <a:xfrm>
                <a:off x="2458" y="3316"/>
                <a:ext cx="184" cy="478"/>
              </a:xfrm>
              <a:custGeom>
                <a:avLst/>
                <a:gdLst>
                  <a:gd name="T0" fmla="*/ 69 w 69"/>
                  <a:gd name="T1" fmla="*/ 179 h 179"/>
                  <a:gd name="T2" fmla="*/ 6 w 69"/>
                  <a:gd name="T3" fmla="*/ 79 h 179"/>
                  <a:gd name="T4" fmla="*/ 0 w 69"/>
                  <a:gd name="T5" fmla="*/ 0 h 179"/>
                </a:gdLst>
                <a:ahLst/>
                <a:cxnLst>
                  <a:cxn ang="0">
                    <a:pos x="T0" y="T1"/>
                  </a:cxn>
                  <a:cxn ang="0">
                    <a:pos x="T2" y="T3"/>
                  </a:cxn>
                  <a:cxn ang="0">
                    <a:pos x="T4" y="T5"/>
                  </a:cxn>
                </a:cxnLst>
                <a:rect l="0" t="0" r="r" b="b"/>
                <a:pathLst>
                  <a:path w="69" h="179">
                    <a:moveTo>
                      <a:pt x="69" y="179"/>
                    </a:moveTo>
                    <a:cubicBezTo>
                      <a:pt x="38" y="155"/>
                      <a:pt x="9" y="122"/>
                      <a:pt x="6" y="79"/>
                    </a:cubicBezTo>
                    <a:cubicBezTo>
                      <a:pt x="4" y="53"/>
                      <a:pt x="2" y="26"/>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2" name="Freeform 154"/>
              <p:cNvSpPr/>
              <p:nvPr/>
            </p:nvSpPr>
            <p:spPr bwMode="auto">
              <a:xfrm>
                <a:off x="2105" y="2982"/>
                <a:ext cx="225" cy="390"/>
              </a:xfrm>
              <a:custGeom>
                <a:avLst/>
                <a:gdLst>
                  <a:gd name="T0" fmla="*/ 84 w 84"/>
                  <a:gd name="T1" fmla="*/ 146 h 146"/>
                  <a:gd name="T2" fmla="*/ 2 w 84"/>
                  <a:gd name="T3" fmla="*/ 24 h 146"/>
                  <a:gd name="T4" fmla="*/ 0 w 84"/>
                  <a:gd name="T5" fmla="*/ 0 h 146"/>
                </a:gdLst>
                <a:ahLst/>
                <a:cxnLst>
                  <a:cxn ang="0">
                    <a:pos x="T0" y="T1"/>
                  </a:cxn>
                  <a:cxn ang="0">
                    <a:pos x="T2" y="T3"/>
                  </a:cxn>
                  <a:cxn ang="0">
                    <a:pos x="T4" y="T5"/>
                  </a:cxn>
                </a:cxnLst>
                <a:rect l="0" t="0" r="r" b="b"/>
                <a:pathLst>
                  <a:path w="84" h="146">
                    <a:moveTo>
                      <a:pt x="84" y="146"/>
                    </a:moveTo>
                    <a:cubicBezTo>
                      <a:pt x="45" y="118"/>
                      <a:pt x="6" y="77"/>
                      <a:pt x="2" y="24"/>
                    </a:cubicBezTo>
                    <a:cubicBezTo>
                      <a:pt x="1" y="16"/>
                      <a:pt x="1" y="8"/>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3" name="Line 155"/>
              <p:cNvSpPr>
                <a:spLocks noChangeShapeType="1"/>
              </p:cNvSpPr>
              <p:nvPr/>
            </p:nvSpPr>
            <p:spPr bwMode="auto">
              <a:xfrm flipH="1">
                <a:off x="4079" y="2071"/>
                <a:ext cx="3" cy="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4" name="Freeform 156"/>
              <p:cNvSpPr/>
              <p:nvPr/>
            </p:nvSpPr>
            <p:spPr bwMode="auto">
              <a:xfrm>
                <a:off x="3876" y="1974"/>
                <a:ext cx="40" cy="14"/>
              </a:xfrm>
              <a:custGeom>
                <a:avLst/>
                <a:gdLst>
                  <a:gd name="T0" fmla="*/ 15 w 15"/>
                  <a:gd name="T1" fmla="*/ 5 h 5"/>
                  <a:gd name="T2" fmla="*/ 0 w 15"/>
                  <a:gd name="T3" fmla="*/ 0 h 5"/>
                </a:gdLst>
                <a:ahLst/>
                <a:cxnLst>
                  <a:cxn ang="0">
                    <a:pos x="T0" y="T1"/>
                  </a:cxn>
                  <a:cxn ang="0">
                    <a:pos x="T2" y="T3"/>
                  </a:cxn>
                </a:cxnLst>
                <a:rect l="0" t="0" r="r" b="b"/>
                <a:pathLst>
                  <a:path w="15" h="5">
                    <a:moveTo>
                      <a:pt x="15" y="5"/>
                    </a:moveTo>
                    <a:cubicBezTo>
                      <a:pt x="10" y="4"/>
                      <a:pt x="5" y="2"/>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5" name="Freeform 157"/>
              <p:cNvSpPr/>
              <p:nvPr/>
            </p:nvSpPr>
            <p:spPr bwMode="auto">
              <a:xfrm>
                <a:off x="2883" y="3126"/>
                <a:ext cx="828" cy="176"/>
              </a:xfrm>
              <a:custGeom>
                <a:avLst/>
                <a:gdLst>
                  <a:gd name="T0" fmla="*/ 310 w 310"/>
                  <a:gd name="T1" fmla="*/ 40 h 66"/>
                  <a:gd name="T2" fmla="*/ 0 w 310"/>
                  <a:gd name="T3" fmla="*/ 66 h 66"/>
                </a:gdLst>
                <a:ahLst/>
                <a:cxnLst>
                  <a:cxn ang="0">
                    <a:pos x="T0" y="T1"/>
                  </a:cxn>
                  <a:cxn ang="0">
                    <a:pos x="T2" y="T3"/>
                  </a:cxn>
                </a:cxnLst>
                <a:rect l="0" t="0" r="r" b="b"/>
                <a:pathLst>
                  <a:path w="310" h="66">
                    <a:moveTo>
                      <a:pt x="310" y="40"/>
                    </a:moveTo>
                    <a:cubicBezTo>
                      <a:pt x="225" y="0"/>
                      <a:pt x="78" y="3"/>
                      <a:pt x="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6" name="Freeform 158"/>
              <p:cNvSpPr/>
              <p:nvPr/>
            </p:nvSpPr>
            <p:spPr bwMode="auto">
              <a:xfrm>
                <a:off x="2274" y="3128"/>
                <a:ext cx="40" cy="30"/>
              </a:xfrm>
              <a:custGeom>
                <a:avLst/>
                <a:gdLst>
                  <a:gd name="T0" fmla="*/ 0 w 15"/>
                  <a:gd name="T1" fmla="*/ 0 h 11"/>
                  <a:gd name="T2" fmla="*/ 15 w 15"/>
                  <a:gd name="T3" fmla="*/ 11 h 11"/>
                </a:gdLst>
                <a:ahLst/>
                <a:cxnLst>
                  <a:cxn ang="0">
                    <a:pos x="T0" y="T1"/>
                  </a:cxn>
                  <a:cxn ang="0">
                    <a:pos x="T2" y="T3"/>
                  </a:cxn>
                </a:cxnLst>
                <a:rect l="0" t="0" r="r" b="b"/>
                <a:pathLst>
                  <a:path w="15" h="11">
                    <a:moveTo>
                      <a:pt x="0" y="0"/>
                    </a:moveTo>
                    <a:cubicBezTo>
                      <a:pt x="4" y="4"/>
                      <a:pt x="10" y="8"/>
                      <a:pt x="15" y="1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7" name="Freeform 159"/>
              <p:cNvSpPr/>
              <p:nvPr/>
            </p:nvSpPr>
            <p:spPr bwMode="auto">
              <a:xfrm>
                <a:off x="2538" y="2546"/>
                <a:ext cx="8" cy="13"/>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3"/>
                      <a:pt x="3" y="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8" name="Freeform 160"/>
              <p:cNvSpPr/>
              <p:nvPr/>
            </p:nvSpPr>
            <p:spPr bwMode="auto">
              <a:xfrm>
                <a:off x="4173" y="2148"/>
                <a:ext cx="18" cy="24"/>
              </a:xfrm>
              <a:custGeom>
                <a:avLst/>
                <a:gdLst>
                  <a:gd name="T0" fmla="*/ 7 w 7"/>
                  <a:gd name="T1" fmla="*/ 9 h 9"/>
                  <a:gd name="T2" fmla="*/ 0 w 7"/>
                  <a:gd name="T3" fmla="*/ 0 h 9"/>
                </a:gdLst>
                <a:ahLst/>
                <a:cxnLst>
                  <a:cxn ang="0">
                    <a:pos x="T0" y="T1"/>
                  </a:cxn>
                  <a:cxn ang="0">
                    <a:pos x="T2" y="T3"/>
                  </a:cxn>
                </a:cxnLst>
                <a:rect l="0" t="0" r="r" b="b"/>
                <a:pathLst>
                  <a:path w="7" h="9">
                    <a:moveTo>
                      <a:pt x="7" y="9"/>
                    </a:moveTo>
                    <a:cubicBezTo>
                      <a:pt x="4" y="6"/>
                      <a:pt x="2" y="3"/>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9" name="Freeform 161"/>
              <p:cNvSpPr/>
              <p:nvPr/>
            </p:nvSpPr>
            <p:spPr bwMode="auto">
              <a:xfrm>
                <a:off x="4448" y="932"/>
                <a:ext cx="155" cy="610"/>
              </a:xfrm>
              <a:custGeom>
                <a:avLst/>
                <a:gdLst>
                  <a:gd name="T0" fmla="*/ 29 w 58"/>
                  <a:gd name="T1" fmla="*/ 0 h 228"/>
                  <a:gd name="T2" fmla="*/ 7 w 58"/>
                  <a:gd name="T3" fmla="*/ 118 h 228"/>
                  <a:gd name="T4" fmla="*/ 58 w 58"/>
                  <a:gd name="T5" fmla="*/ 228 h 228"/>
                </a:gdLst>
                <a:ahLst/>
                <a:cxnLst>
                  <a:cxn ang="0">
                    <a:pos x="T0" y="T1"/>
                  </a:cxn>
                  <a:cxn ang="0">
                    <a:pos x="T2" y="T3"/>
                  </a:cxn>
                  <a:cxn ang="0">
                    <a:pos x="T4" y="T5"/>
                  </a:cxn>
                </a:cxnLst>
                <a:rect l="0" t="0" r="r" b="b"/>
                <a:pathLst>
                  <a:path w="58" h="228">
                    <a:moveTo>
                      <a:pt x="29" y="0"/>
                    </a:moveTo>
                    <a:cubicBezTo>
                      <a:pt x="4" y="33"/>
                      <a:pt x="0" y="79"/>
                      <a:pt x="7" y="118"/>
                    </a:cubicBezTo>
                    <a:cubicBezTo>
                      <a:pt x="13" y="157"/>
                      <a:pt x="31" y="198"/>
                      <a:pt x="58" y="22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0" name="Freeform 162"/>
              <p:cNvSpPr/>
              <p:nvPr/>
            </p:nvSpPr>
            <p:spPr bwMode="auto">
              <a:xfrm>
                <a:off x="4595" y="2375"/>
                <a:ext cx="34" cy="83"/>
              </a:xfrm>
              <a:custGeom>
                <a:avLst/>
                <a:gdLst>
                  <a:gd name="T0" fmla="*/ 0 w 13"/>
                  <a:gd name="T1" fmla="*/ 31 h 31"/>
                  <a:gd name="T2" fmla="*/ 13 w 13"/>
                  <a:gd name="T3" fmla="*/ 0 h 31"/>
                </a:gdLst>
                <a:ahLst/>
                <a:cxnLst>
                  <a:cxn ang="0">
                    <a:pos x="T0" y="T1"/>
                  </a:cxn>
                  <a:cxn ang="0">
                    <a:pos x="T2" y="T3"/>
                  </a:cxn>
                </a:cxnLst>
                <a:rect l="0" t="0" r="r" b="b"/>
                <a:pathLst>
                  <a:path w="13" h="31">
                    <a:moveTo>
                      <a:pt x="0" y="31"/>
                    </a:moveTo>
                    <a:cubicBezTo>
                      <a:pt x="5" y="21"/>
                      <a:pt x="9" y="11"/>
                      <a:pt x="13"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1" name="Freeform 163"/>
              <p:cNvSpPr/>
              <p:nvPr/>
            </p:nvSpPr>
            <p:spPr bwMode="auto">
              <a:xfrm>
                <a:off x="4552" y="2276"/>
                <a:ext cx="19" cy="43"/>
              </a:xfrm>
              <a:custGeom>
                <a:avLst/>
                <a:gdLst>
                  <a:gd name="T0" fmla="*/ 7 w 7"/>
                  <a:gd name="T1" fmla="*/ 0 h 16"/>
                  <a:gd name="T2" fmla="*/ 0 w 7"/>
                  <a:gd name="T3" fmla="*/ 16 h 16"/>
                </a:gdLst>
                <a:ahLst/>
                <a:cxnLst>
                  <a:cxn ang="0">
                    <a:pos x="T0" y="T1"/>
                  </a:cxn>
                  <a:cxn ang="0">
                    <a:pos x="T2" y="T3"/>
                  </a:cxn>
                </a:cxnLst>
                <a:rect l="0" t="0" r="r" b="b"/>
                <a:pathLst>
                  <a:path w="7" h="16">
                    <a:moveTo>
                      <a:pt x="7" y="0"/>
                    </a:moveTo>
                    <a:cubicBezTo>
                      <a:pt x="5" y="6"/>
                      <a:pt x="2" y="11"/>
                      <a:pt x="0" y="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2" name="Freeform 164"/>
              <p:cNvSpPr/>
              <p:nvPr/>
            </p:nvSpPr>
            <p:spPr bwMode="auto">
              <a:xfrm>
                <a:off x="4907" y="1782"/>
                <a:ext cx="16" cy="59"/>
              </a:xfrm>
              <a:custGeom>
                <a:avLst/>
                <a:gdLst>
                  <a:gd name="T0" fmla="*/ 6 w 6"/>
                  <a:gd name="T1" fmla="*/ 0 h 22"/>
                  <a:gd name="T2" fmla="*/ 0 w 6"/>
                  <a:gd name="T3" fmla="*/ 22 h 22"/>
                </a:gdLst>
                <a:ahLst/>
                <a:cxnLst>
                  <a:cxn ang="0">
                    <a:pos x="T0" y="T1"/>
                  </a:cxn>
                  <a:cxn ang="0">
                    <a:pos x="T2" y="T3"/>
                  </a:cxn>
                </a:cxnLst>
                <a:rect l="0" t="0" r="r" b="b"/>
                <a:pathLst>
                  <a:path w="6" h="22">
                    <a:moveTo>
                      <a:pt x="6" y="0"/>
                    </a:moveTo>
                    <a:cubicBezTo>
                      <a:pt x="4" y="7"/>
                      <a:pt x="2" y="15"/>
                      <a:pt x="0" y="2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3" name="Freeform 165"/>
              <p:cNvSpPr/>
              <p:nvPr/>
            </p:nvSpPr>
            <p:spPr bwMode="auto">
              <a:xfrm>
                <a:off x="3534" y="1456"/>
                <a:ext cx="112" cy="102"/>
              </a:xfrm>
              <a:custGeom>
                <a:avLst/>
                <a:gdLst>
                  <a:gd name="T0" fmla="*/ 0 w 42"/>
                  <a:gd name="T1" fmla="*/ 38 h 38"/>
                  <a:gd name="T2" fmla="*/ 38 w 42"/>
                  <a:gd name="T3" fmla="*/ 4 h 38"/>
                  <a:gd name="T4" fmla="*/ 42 w 42"/>
                  <a:gd name="T5" fmla="*/ 0 h 38"/>
                </a:gdLst>
                <a:ahLst/>
                <a:cxnLst>
                  <a:cxn ang="0">
                    <a:pos x="T0" y="T1"/>
                  </a:cxn>
                  <a:cxn ang="0">
                    <a:pos x="T2" y="T3"/>
                  </a:cxn>
                  <a:cxn ang="0">
                    <a:pos x="T4" y="T5"/>
                  </a:cxn>
                </a:cxnLst>
                <a:rect l="0" t="0" r="r" b="b"/>
                <a:pathLst>
                  <a:path w="42" h="38">
                    <a:moveTo>
                      <a:pt x="0" y="38"/>
                    </a:moveTo>
                    <a:cubicBezTo>
                      <a:pt x="13" y="26"/>
                      <a:pt x="25" y="15"/>
                      <a:pt x="38" y="4"/>
                    </a:cubicBezTo>
                    <a:cubicBezTo>
                      <a:pt x="39" y="3"/>
                      <a:pt x="41" y="2"/>
                      <a:pt x="42"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4" name="Freeform 166"/>
              <p:cNvSpPr/>
              <p:nvPr/>
            </p:nvSpPr>
            <p:spPr bwMode="auto">
              <a:xfrm>
                <a:off x="4402" y="1774"/>
                <a:ext cx="596" cy="8"/>
              </a:xfrm>
              <a:custGeom>
                <a:avLst/>
                <a:gdLst>
                  <a:gd name="T0" fmla="*/ 223 w 223"/>
                  <a:gd name="T1" fmla="*/ 1 h 3"/>
                  <a:gd name="T2" fmla="*/ 216 w 223"/>
                  <a:gd name="T3" fmla="*/ 3 h 3"/>
                  <a:gd name="T4" fmla="*/ 0 w 223"/>
                  <a:gd name="T5" fmla="*/ 0 h 3"/>
                </a:gdLst>
                <a:ahLst/>
                <a:cxnLst>
                  <a:cxn ang="0">
                    <a:pos x="T0" y="T1"/>
                  </a:cxn>
                  <a:cxn ang="0">
                    <a:pos x="T2" y="T3"/>
                  </a:cxn>
                  <a:cxn ang="0">
                    <a:pos x="T4" y="T5"/>
                  </a:cxn>
                </a:cxnLst>
                <a:rect l="0" t="0" r="r" b="b"/>
                <a:pathLst>
                  <a:path w="223" h="3">
                    <a:moveTo>
                      <a:pt x="223" y="1"/>
                    </a:moveTo>
                    <a:cubicBezTo>
                      <a:pt x="220" y="3"/>
                      <a:pt x="218" y="3"/>
                      <a:pt x="216" y="3"/>
                    </a:cubicBezTo>
                    <a:cubicBezTo>
                      <a:pt x="144" y="2"/>
                      <a:pt x="72" y="1"/>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5" name="Freeform 167"/>
              <p:cNvSpPr/>
              <p:nvPr/>
            </p:nvSpPr>
            <p:spPr bwMode="auto">
              <a:xfrm>
                <a:off x="4266" y="1958"/>
                <a:ext cx="24" cy="163"/>
              </a:xfrm>
              <a:custGeom>
                <a:avLst/>
                <a:gdLst>
                  <a:gd name="T0" fmla="*/ 0 w 9"/>
                  <a:gd name="T1" fmla="*/ 61 h 61"/>
                  <a:gd name="T2" fmla="*/ 2 w 9"/>
                  <a:gd name="T3" fmla="*/ 55 h 61"/>
                  <a:gd name="T4" fmla="*/ 3 w 9"/>
                  <a:gd name="T5" fmla="*/ 48 h 61"/>
                  <a:gd name="T6" fmla="*/ 6 w 9"/>
                  <a:gd name="T7" fmla="*/ 36 h 61"/>
                  <a:gd name="T8" fmla="*/ 8 w 9"/>
                  <a:gd name="T9" fmla="*/ 24 h 61"/>
                  <a:gd name="T10" fmla="*/ 9 w 9"/>
                  <a:gd name="T11" fmla="*/ 16 h 61"/>
                  <a:gd name="T12" fmla="*/ 8 w 9"/>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9" h="61">
                    <a:moveTo>
                      <a:pt x="0" y="61"/>
                    </a:moveTo>
                    <a:cubicBezTo>
                      <a:pt x="0" y="59"/>
                      <a:pt x="1" y="57"/>
                      <a:pt x="2" y="55"/>
                    </a:cubicBezTo>
                    <a:cubicBezTo>
                      <a:pt x="2" y="53"/>
                      <a:pt x="3" y="50"/>
                      <a:pt x="3" y="48"/>
                    </a:cubicBezTo>
                    <a:cubicBezTo>
                      <a:pt x="4" y="44"/>
                      <a:pt x="5" y="40"/>
                      <a:pt x="6" y="36"/>
                    </a:cubicBezTo>
                    <a:cubicBezTo>
                      <a:pt x="7" y="32"/>
                      <a:pt x="7" y="28"/>
                      <a:pt x="8" y="24"/>
                    </a:cubicBezTo>
                    <a:cubicBezTo>
                      <a:pt x="8" y="22"/>
                      <a:pt x="9" y="19"/>
                      <a:pt x="9" y="16"/>
                    </a:cubicBezTo>
                    <a:cubicBezTo>
                      <a:pt x="9" y="10"/>
                      <a:pt x="8" y="5"/>
                      <a:pt x="8"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6" name="Freeform 168"/>
              <p:cNvSpPr/>
              <p:nvPr/>
            </p:nvSpPr>
            <p:spPr bwMode="auto">
              <a:xfrm>
                <a:off x="3486" y="1333"/>
                <a:ext cx="334" cy="708"/>
              </a:xfrm>
              <a:custGeom>
                <a:avLst/>
                <a:gdLst>
                  <a:gd name="T0" fmla="*/ 0 w 125"/>
                  <a:gd name="T1" fmla="*/ 0 h 265"/>
                  <a:gd name="T2" fmla="*/ 0 w 125"/>
                  <a:gd name="T3" fmla="*/ 17 h 265"/>
                  <a:gd name="T4" fmla="*/ 5 w 125"/>
                  <a:gd name="T5" fmla="*/ 20 h 265"/>
                  <a:gd name="T6" fmla="*/ 11 w 125"/>
                  <a:gd name="T7" fmla="*/ 23 h 265"/>
                  <a:gd name="T8" fmla="*/ 22 w 125"/>
                  <a:gd name="T9" fmla="*/ 29 h 265"/>
                  <a:gd name="T10" fmla="*/ 33 w 125"/>
                  <a:gd name="T11" fmla="*/ 32 h 265"/>
                  <a:gd name="T12" fmla="*/ 35 w 125"/>
                  <a:gd name="T13" fmla="*/ 33 h 265"/>
                  <a:gd name="T14" fmla="*/ 37 w 125"/>
                  <a:gd name="T15" fmla="*/ 33 h 265"/>
                  <a:gd name="T16" fmla="*/ 41 w 125"/>
                  <a:gd name="T17" fmla="*/ 34 h 265"/>
                  <a:gd name="T18" fmla="*/ 59 w 125"/>
                  <a:gd name="T19" fmla="*/ 34 h 265"/>
                  <a:gd name="T20" fmla="*/ 63 w 125"/>
                  <a:gd name="T21" fmla="*/ 65 h 265"/>
                  <a:gd name="T22" fmla="*/ 45 w 125"/>
                  <a:gd name="T23" fmla="*/ 68 h 265"/>
                  <a:gd name="T24" fmla="*/ 42 w 125"/>
                  <a:gd name="T25" fmla="*/ 69 h 265"/>
                  <a:gd name="T26" fmla="*/ 40 w 125"/>
                  <a:gd name="T27" fmla="*/ 69 h 265"/>
                  <a:gd name="T28" fmla="*/ 38 w 125"/>
                  <a:gd name="T29" fmla="*/ 70 h 265"/>
                  <a:gd name="T30" fmla="*/ 29 w 125"/>
                  <a:gd name="T31" fmla="*/ 76 h 265"/>
                  <a:gd name="T32" fmla="*/ 19 w 125"/>
                  <a:gd name="T33" fmla="*/ 83 h 265"/>
                  <a:gd name="T34" fmla="*/ 10 w 125"/>
                  <a:gd name="T35" fmla="*/ 91 h 265"/>
                  <a:gd name="T36" fmla="*/ 15 w 125"/>
                  <a:gd name="T37" fmla="*/ 108 h 265"/>
                  <a:gd name="T38" fmla="*/ 21 w 125"/>
                  <a:gd name="T39" fmla="*/ 110 h 265"/>
                  <a:gd name="T40" fmla="*/ 27 w 125"/>
                  <a:gd name="T41" fmla="*/ 112 h 265"/>
                  <a:gd name="T42" fmla="*/ 39 w 125"/>
                  <a:gd name="T43" fmla="*/ 114 h 265"/>
                  <a:gd name="T44" fmla="*/ 49 w 125"/>
                  <a:gd name="T45" fmla="*/ 114 h 265"/>
                  <a:gd name="T46" fmla="*/ 52 w 125"/>
                  <a:gd name="T47" fmla="*/ 114 h 265"/>
                  <a:gd name="T48" fmla="*/ 54 w 125"/>
                  <a:gd name="T49" fmla="*/ 114 h 265"/>
                  <a:gd name="T50" fmla="*/ 57 w 125"/>
                  <a:gd name="T51" fmla="*/ 113 h 265"/>
                  <a:gd name="T52" fmla="*/ 74 w 125"/>
                  <a:gd name="T53" fmla="*/ 108 h 265"/>
                  <a:gd name="T54" fmla="*/ 86 w 125"/>
                  <a:gd name="T55" fmla="*/ 138 h 265"/>
                  <a:gd name="T56" fmla="*/ 70 w 125"/>
                  <a:gd name="T57" fmla="*/ 146 h 265"/>
                  <a:gd name="T58" fmla="*/ 67 w 125"/>
                  <a:gd name="T59" fmla="*/ 148 h 265"/>
                  <a:gd name="T60" fmla="*/ 66 w 125"/>
                  <a:gd name="T61" fmla="*/ 149 h 265"/>
                  <a:gd name="T62" fmla="*/ 64 w 125"/>
                  <a:gd name="T63" fmla="*/ 151 h 265"/>
                  <a:gd name="T64" fmla="*/ 57 w 125"/>
                  <a:gd name="T65" fmla="*/ 159 h 265"/>
                  <a:gd name="T66" fmla="*/ 50 w 125"/>
                  <a:gd name="T67" fmla="*/ 169 h 265"/>
                  <a:gd name="T68" fmla="*/ 43 w 125"/>
                  <a:gd name="T69" fmla="*/ 180 h 265"/>
                  <a:gd name="T70" fmla="*/ 52 w 125"/>
                  <a:gd name="T71" fmla="*/ 195 h 265"/>
                  <a:gd name="T72" fmla="*/ 57 w 125"/>
                  <a:gd name="T73" fmla="*/ 195 h 265"/>
                  <a:gd name="T74" fmla="*/ 64 w 125"/>
                  <a:gd name="T75" fmla="*/ 195 h 265"/>
                  <a:gd name="T76" fmla="*/ 75 w 125"/>
                  <a:gd name="T77" fmla="*/ 193 h 265"/>
                  <a:gd name="T78" fmla="*/ 85 w 125"/>
                  <a:gd name="T79" fmla="*/ 190 h 265"/>
                  <a:gd name="T80" fmla="*/ 88 w 125"/>
                  <a:gd name="T81" fmla="*/ 189 h 265"/>
                  <a:gd name="T82" fmla="*/ 89 w 125"/>
                  <a:gd name="T83" fmla="*/ 188 h 265"/>
                  <a:gd name="T84" fmla="*/ 92 w 125"/>
                  <a:gd name="T85" fmla="*/ 186 h 265"/>
                  <a:gd name="T86" fmla="*/ 107 w 125"/>
                  <a:gd name="T87" fmla="*/ 176 h 265"/>
                  <a:gd name="T88" fmla="*/ 125 w 125"/>
                  <a:gd name="T89" fmla="*/ 200 h 265"/>
                  <a:gd name="T90" fmla="*/ 112 w 125"/>
                  <a:gd name="T91" fmla="*/ 213 h 265"/>
                  <a:gd name="T92" fmla="*/ 109 w 125"/>
                  <a:gd name="T93" fmla="*/ 216 h 265"/>
                  <a:gd name="T94" fmla="*/ 108 w 125"/>
                  <a:gd name="T95" fmla="*/ 218 h 265"/>
                  <a:gd name="T96" fmla="*/ 107 w 125"/>
                  <a:gd name="T97" fmla="*/ 220 h 265"/>
                  <a:gd name="T98" fmla="*/ 102 w 125"/>
                  <a:gd name="T99" fmla="*/ 230 h 265"/>
                  <a:gd name="T100" fmla="*/ 98 w 125"/>
                  <a:gd name="T101" fmla="*/ 241 h 265"/>
                  <a:gd name="T102" fmla="*/ 94 w 125"/>
                  <a:gd name="T103" fmla="*/ 254 h 265"/>
                  <a:gd name="T104" fmla="*/ 105 w 125"/>
                  <a:gd name="T105"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265">
                    <a:moveTo>
                      <a:pt x="0" y="0"/>
                    </a:moveTo>
                    <a:cubicBezTo>
                      <a:pt x="0" y="5"/>
                      <a:pt x="0" y="11"/>
                      <a:pt x="0" y="17"/>
                    </a:cubicBezTo>
                    <a:cubicBezTo>
                      <a:pt x="2" y="18"/>
                      <a:pt x="3" y="19"/>
                      <a:pt x="5" y="20"/>
                    </a:cubicBezTo>
                    <a:cubicBezTo>
                      <a:pt x="7" y="21"/>
                      <a:pt x="9" y="22"/>
                      <a:pt x="11" y="23"/>
                    </a:cubicBezTo>
                    <a:cubicBezTo>
                      <a:pt x="15" y="25"/>
                      <a:pt x="18" y="27"/>
                      <a:pt x="22" y="29"/>
                    </a:cubicBezTo>
                    <a:cubicBezTo>
                      <a:pt x="25" y="30"/>
                      <a:pt x="29" y="31"/>
                      <a:pt x="33" y="32"/>
                    </a:cubicBezTo>
                    <a:cubicBezTo>
                      <a:pt x="33" y="33"/>
                      <a:pt x="34" y="33"/>
                      <a:pt x="35" y="33"/>
                    </a:cubicBezTo>
                    <a:cubicBezTo>
                      <a:pt x="36" y="33"/>
                      <a:pt x="36" y="33"/>
                      <a:pt x="37" y="33"/>
                    </a:cubicBezTo>
                    <a:cubicBezTo>
                      <a:pt x="38" y="34"/>
                      <a:pt x="39" y="34"/>
                      <a:pt x="41" y="34"/>
                    </a:cubicBezTo>
                    <a:cubicBezTo>
                      <a:pt x="47" y="34"/>
                      <a:pt x="53" y="34"/>
                      <a:pt x="59" y="34"/>
                    </a:cubicBezTo>
                    <a:cubicBezTo>
                      <a:pt x="60" y="44"/>
                      <a:pt x="61" y="55"/>
                      <a:pt x="63" y="65"/>
                    </a:cubicBezTo>
                    <a:cubicBezTo>
                      <a:pt x="57" y="66"/>
                      <a:pt x="51" y="67"/>
                      <a:pt x="45" y="68"/>
                    </a:cubicBezTo>
                    <a:cubicBezTo>
                      <a:pt x="44" y="68"/>
                      <a:pt x="43" y="68"/>
                      <a:pt x="42" y="69"/>
                    </a:cubicBezTo>
                    <a:cubicBezTo>
                      <a:pt x="41" y="69"/>
                      <a:pt x="41" y="69"/>
                      <a:pt x="40" y="69"/>
                    </a:cubicBezTo>
                    <a:cubicBezTo>
                      <a:pt x="39" y="70"/>
                      <a:pt x="38" y="70"/>
                      <a:pt x="38" y="70"/>
                    </a:cubicBezTo>
                    <a:cubicBezTo>
                      <a:pt x="35" y="72"/>
                      <a:pt x="31" y="74"/>
                      <a:pt x="29" y="76"/>
                    </a:cubicBezTo>
                    <a:cubicBezTo>
                      <a:pt x="25" y="78"/>
                      <a:pt x="22" y="80"/>
                      <a:pt x="19" y="83"/>
                    </a:cubicBezTo>
                    <a:cubicBezTo>
                      <a:pt x="16" y="85"/>
                      <a:pt x="13" y="88"/>
                      <a:pt x="10" y="91"/>
                    </a:cubicBezTo>
                    <a:cubicBezTo>
                      <a:pt x="12" y="97"/>
                      <a:pt x="13" y="103"/>
                      <a:pt x="15" y="108"/>
                    </a:cubicBezTo>
                    <a:cubicBezTo>
                      <a:pt x="17" y="109"/>
                      <a:pt x="19" y="110"/>
                      <a:pt x="21" y="110"/>
                    </a:cubicBezTo>
                    <a:cubicBezTo>
                      <a:pt x="23" y="111"/>
                      <a:pt x="25" y="111"/>
                      <a:pt x="27" y="112"/>
                    </a:cubicBezTo>
                    <a:cubicBezTo>
                      <a:pt x="31" y="113"/>
                      <a:pt x="35" y="113"/>
                      <a:pt x="39" y="114"/>
                    </a:cubicBezTo>
                    <a:cubicBezTo>
                      <a:pt x="42" y="114"/>
                      <a:pt x="46" y="114"/>
                      <a:pt x="49" y="114"/>
                    </a:cubicBezTo>
                    <a:cubicBezTo>
                      <a:pt x="50" y="114"/>
                      <a:pt x="51" y="114"/>
                      <a:pt x="52" y="114"/>
                    </a:cubicBezTo>
                    <a:cubicBezTo>
                      <a:pt x="52" y="114"/>
                      <a:pt x="53" y="114"/>
                      <a:pt x="54" y="114"/>
                    </a:cubicBezTo>
                    <a:cubicBezTo>
                      <a:pt x="55" y="114"/>
                      <a:pt x="56" y="114"/>
                      <a:pt x="57" y="113"/>
                    </a:cubicBezTo>
                    <a:cubicBezTo>
                      <a:pt x="63" y="111"/>
                      <a:pt x="69" y="110"/>
                      <a:pt x="74" y="108"/>
                    </a:cubicBezTo>
                    <a:cubicBezTo>
                      <a:pt x="78" y="118"/>
                      <a:pt x="82" y="128"/>
                      <a:pt x="86" y="138"/>
                    </a:cubicBezTo>
                    <a:cubicBezTo>
                      <a:pt x="81" y="140"/>
                      <a:pt x="76" y="143"/>
                      <a:pt x="70" y="146"/>
                    </a:cubicBezTo>
                    <a:cubicBezTo>
                      <a:pt x="69" y="146"/>
                      <a:pt x="68" y="147"/>
                      <a:pt x="67" y="148"/>
                    </a:cubicBezTo>
                    <a:cubicBezTo>
                      <a:pt x="67" y="148"/>
                      <a:pt x="66" y="149"/>
                      <a:pt x="66" y="149"/>
                    </a:cubicBezTo>
                    <a:cubicBezTo>
                      <a:pt x="65" y="150"/>
                      <a:pt x="64" y="150"/>
                      <a:pt x="64" y="151"/>
                    </a:cubicBezTo>
                    <a:cubicBezTo>
                      <a:pt x="61" y="153"/>
                      <a:pt x="59" y="156"/>
                      <a:pt x="57" y="159"/>
                    </a:cubicBezTo>
                    <a:cubicBezTo>
                      <a:pt x="54" y="162"/>
                      <a:pt x="52" y="165"/>
                      <a:pt x="50" y="169"/>
                    </a:cubicBezTo>
                    <a:cubicBezTo>
                      <a:pt x="47" y="172"/>
                      <a:pt x="45" y="176"/>
                      <a:pt x="43" y="180"/>
                    </a:cubicBezTo>
                    <a:cubicBezTo>
                      <a:pt x="46" y="185"/>
                      <a:pt x="49" y="190"/>
                      <a:pt x="52" y="195"/>
                    </a:cubicBezTo>
                    <a:cubicBezTo>
                      <a:pt x="54" y="195"/>
                      <a:pt x="56" y="195"/>
                      <a:pt x="57" y="195"/>
                    </a:cubicBezTo>
                    <a:cubicBezTo>
                      <a:pt x="60" y="195"/>
                      <a:pt x="62" y="195"/>
                      <a:pt x="64" y="195"/>
                    </a:cubicBezTo>
                    <a:cubicBezTo>
                      <a:pt x="68" y="194"/>
                      <a:pt x="71" y="194"/>
                      <a:pt x="75" y="193"/>
                    </a:cubicBezTo>
                    <a:cubicBezTo>
                      <a:pt x="79" y="192"/>
                      <a:pt x="82" y="191"/>
                      <a:pt x="85" y="190"/>
                    </a:cubicBezTo>
                    <a:cubicBezTo>
                      <a:pt x="86" y="190"/>
                      <a:pt x="87" y="189"/>
                      <a:pt x="88" y="189"/>
                    </a:cubicBezTo>
                    <a:cubicBezTo>
                      <a:pt x="88" y="189"/>
                      <a:pt x="89" y="189"/>
                      <a:pt x="89" y="188"/>
                    </a:cubicBezTo>
                    <a:cubicBezTo>
                      <a:pt x="90" y="188"/>
                      <a:pt x="91" y="187"/>
                      <a:pt x="92" y="186"/>
                    </a:cubicBezTo>
                    <a:cubicBezTo>
                      <a:pt x="97" y="183"/>
                      <a:pt x="102" y="179"/>
                      <a:pt x="107" y="176"/>
                    </a:cubicBezTo>
                    <a:cubicBezTo>
                      <a:pt x="112" y="184"/>
                      <a:pt x="118" y="192"/>
                      <a:pt x="125" y="200"/>
                    </a:cubicBezTo>
                    <a:cubicBezTo>
                      <a:pt x="121" y="205"/>
                      <a:pt x="116" y="209"/>
                      <a:pt x="112" y="213"/>
                    </a:cubicBezTo>
                    <a:cubicBezTo>
                      <a:pt x="111" y="214"/>
                      <a:pt x="110" y="215"/>
                      <a:pt x="109" y="216"/>
                    </a:cubicBezTo>
                    <a:cubicBezTo>
                      <a:pt x="109" y="217"/>
                      <a:pt x="109" y="217"/>
                      <a:pt x="108" y="218"/>
                    </a:cubicBezTo>
                    <a:cubicBezTo>
                      <a:pt x="108" y="218"/>
                      <a:pt x="107" y="219"/>
                      <a:pt x="107" y="220"/>
                    </a:cubicBezTo>
                    <a:cubicBezTo>
                      <a:pt x="105" y="223"/>
                      <a:pt x="103" y="226"/>
                      <a:pt x="102" y="230"/>
                    </a:cubicBezTo>
                    <a:cubicBezTo>
                      <a:pt x="100" y="234"/>
                      <a:pt x="99" y="238"/>
                      <a:pt x="98" y="241"/>
                    </a:cubicBezTo>
                    <a:cubicBezTo>
                      <a:pt x="96" y="246"/>
                      <a:pt x="95" y="250"/>
                      <a:pt x="94" y="254"/>
                    </a:cubicBezTo>
                    <a:cubicBezTo>
                      <a:pt x="98" y="258"/>
                      <a:pt x="101" y="262"/>
                      <a:pt x="105" y="26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7" name="Freeform 169"/>
              <p:cNvSpPr/>
              <p:nvPr/>
            </p:nvSpPr>
            <p:spPr bwMode="auto">
              <a:xfrm>
                <a:off x="4034" y="2025"/>
                <a:ext cx="58" cy="168"/>
              </a:xfrm>
              <a:custGeom>
                <a:avLst/>
                <a:gdLst>
                  <a:gd name="T0" fmla="*/ 0 w 22"/>
                  <a:gd name="T1" fmla="*/ 0 h 63"/>
                  <a:gd name="T2" fmla="*/ 22 w 22"/>
                  <a:gd name="T3" fmla="*/ 4 h 63"/>
                  <a:gd name="T4" fmla="*/ 17 w 22"/>
                  <a:gd name="T5" fmla="*/ 22 h 63"/>
                  <a:gd name="T6" fmla="*/ 16 w 22"/>
                  <a:gd name="T7" fmla="*/ 26 h 63"/>
                  <a:gd name="T8" fmla="*/ 15 w 22"/>
                  <a:gd name="T9" fmla="*/ 30 h 63"/>
                  <a:gd name="T10" fmla="*/ 15 w 22"/>
                  <a:gd name="T11" fmla="*/ 41 h 63"/>
                  <a:gd name="T12" fmla="*/ 16 w 22"/>
                  <a:gd name="T13" fmla="*/ 52 h 63"/>
                  <a:gd name="T14" fmla="*/ 17 w 22"/>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3">
                    <a:moveTo>
                      <a:pt x="0" y="0"/>
                    </a:moveTo>
                    <a:cubicBezTo>
                      <a:pt x="7" y="2"/>
                      <a:pt x="14" y="3"/>
                      <a:pt x="22" y="4"/>
                    </a:cubicBezTo>
                    <a:cubicBezTo>
                      <a:pt x="20" y="10"/>
                      <a:pt x="19" y="16"/>
                      <a:pt x="17" y="22"/>
                    </a:cubicBezTo>
                    <a:cubicBezTo>
                      <a:pt x="16" y="23"/>
                      <a:pt x="16" y="25"/>
                      <a:pt x="16" y="26"/>
                    </a:cubicBezTo>
                    <a:cubicBezTo>
                      <a:pt x="16" y="27"/>
                      <a:pt x="16" y="29"/>
                      <a:pt x="15" y="30"/>
                    </a:cubicBezTo>
                    <a:cubicBezTo>
                      <a:pt x="15" y="34"/>
                      <a:pt x="15" y="37"/>
                      <a:pt x="15" y="41"/>
                    </a:cubicBezTo>
                    <a:cubicBezTo>
                      <a:pt x="15" y="44"/>
                      <a:pt x="15" y="48"/>
                      <a:pt x="16" y="52"/>
                    </a:cubicBezTo>
                    <a:cubicBezTo>
                      <a:pt x="16" y="55"/>
                      <a:pt x="17" y="59"/>
                      <a:pt x="17" y="6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8" name="Freeform 170"/>
              <p:cNvSpPr/>
              <p:nvPr/>
            </p:nvSpPr>
            <p:spPr bwMode="auto">
              <a:xfrm>
                <a:off x="3521" y="556"/>
                <a:ext cx="360" cy="590"/>
              </a:xfrm>
              <a:custGeom>
                <a:avLst/>
                <a:gdLst>
                  <a:gd name="T0" fmla="*/ 135 w 135"/>
                  <a:gd name="T1" fmla="*/ 13 h 221"/>
                  <a:gd name="T2" fmla="*/ 95 w 135"/>
                  <a:gd name="T3" fmla="*/ 0 h 221"/>
                  <a:gd name="T4" fmla="*/ 82 w 135"/>
                  <a:gd name="T5" fmla="*/ 15 h 221"/>
                  <a:gd name="T6" fmla="*/ 29 w 135"/>
                  <a:gd name="T7" fmla="*/ 158 h 221"/>
                  <a:gd name="T8" fmla="*/ 32 w 135"/>
                  <a:gd name="T9" fmla="*/ 162 h 221"/>
                  <a:gd name="T10" fmla="*/ 35 w 135"/>
                  <a:gd name="T11" fmla="*/ 167 h 221"/>
                  <a:gd name="T12" fmla="*/ 43 w 135"/>
                  <a:gd name="T13" fmla="*/ 176 h 221"/>
                  <a:gd name="T14" fmla="*/ 50 w 135"/>
                  <a:gd name="T15" fmla="*/ 184 h 221"/>
                  <a:gd name="T16" fmla="*/ 54 w 135"/>
                  <a:gd name="T17" fmla="*/ 187 h 221"/>
                  <a:gd name="T18" fmla="*/ 57 w 135"/>
                  <a:gd name="T19" fmla="*/ 189 h 221"/>
                  <a:gd name="T20" fmla="*/ 73 w 135"/>
                  <a:gd name="T21" fmla="*/ 199 h 221"/>
                  <a:gd name="T22" fmla="*/ 61 w 135"/>
                  <a:gd name="T23" fmla="*/ 221 h 221"/>
                  <a:gd name="T24" fmla="*/ 44 w 135"/>
                  <a:gd name="T25" fmla="*/ 213 h 221"/>
                  <a:gd name="T26" fmla="*/ 40 w 135"/>
                  <a:gd name="T27" fmla="*/ 211 h 221"/>
                  <a:gd name="T28" fmla="*/ 36 w 135"/>
                  <a:gd name="T29" fmla="*/ 210 h 221"/>
                  <a:gd name="T30" fmla="*/ 25 w 135"/>
                  <a:gd name="T31" fmla="*/ 209 h 221"/>
                  <a:gd name="T32" fmla="*/ 12 w 135"/>
                  <a:gd name="T33" fmla="*/ 208 h 221"/>
                  <a:gd name="T34" fmla="*/ 0 w 135"/>
                  <a:gd name="T35" fmla="*/ 209 h 221"/>
                  <a:gd name="T36" fmla="*/ 38 w 135"/>
                  <a:gd name="T37" fmla="*/ 94 h 221"/>
                  <a:gd name="T38" fmla="*/ 53 w 135"/>
                  <a:gd name="T39" fmla="*/ 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221">
                    <a:moveTo>
                      <a:pt x="135" y="13"/>
                    </a:moveTo>
                    <a:cubicBezTo>
                      <a:pt x="122" y="7"/>
                      <a:pt x="109" y="3"/>
                      <a:pt x="95" y="0"/>
                    </a:cubicBezTo>
                    <a:cubicBezTo>
                      <a:pt x="90" y="5"/>
                      <a:pt x="86" y="10"/>
                      <a:pt x="82" y="15"/>
                    </a:cubicBezTo>
                    <a:cubicBezTo>
                      <a:pt x="64" y="62"/>
                      <a:pt x="46" y="110"/>
                      <a:pt x="29" y="158"/>
                    </a:cubicBezTo>
                    <a:cubicBezTo>
                      <a:pt x="30" y="159"/>
                      <a:pt x="31" y="161"/>
                      <a:pt x="32" y="162"/>
                    </a:cubicBezTo>
                    <a:cubicBezTo>
                      <a:pt x="33" y="164"/>
                      <a:pt x="34" y="166"/>
                      <a:pt x="35" y="167"/>
                    </a:cubicBezTo>
                    <a:cubicBezTo>
                      <a:pt x="38" y="170"/>
                      <a:pt x="40" y="173"/>
                      <a:pt x="43" y="176"/>
                    </a:cubicBezTo>
                    <a:cubicBezTo>
                      <a:pt x="45" y="179"/>
                      <a:pt x="47" y="182"/>
                      <a:pt x="50" y="184"/>
                    </a:cubicBezTo>
                    <a:cubicBezTo>
                      <a:pt x="51" y="185"/>
                      <a:pt x="52" y="186"/>
                      <a:pt x="54" y="187"/>
                    </a:cubicBezTo>
                    <a:cubicBezTo>
                      <a:pt x="55" y="188"/>
                      <a:pt x="56" y="189"/>
                      <a:pt x="57" y="189"/>
                    </a:cubicBezTo>
                    <a:cubicBezTo>
                      <a:pt x="62" y="193"/>
                      <a:pt x="68" y="196"/>
                      <a:pt x="73" y="199"/>
                    </a:cubicBezTo>
                    <a:cubicBezTo>
                      <a:pt x="68" y="206"/>
                      <a:pt x="64" y="213"/>
                      <a:pt x="61" y="221"/>
                    </a:cubicBezTo>
                    <a:cubicBezTo>
                      <a:pt x="55" y="218"/>
                      <a:pt x="49" y="215"/>
                      <a:pt x="44" y="213"/>
                    </a:cubicBezTo>
                    <a:cubicBezTo>
                      <a:pt x="42" y="212"/>
                      <a:pt x="41" y="212"/>
                      <a:pt x="40" y="211"/>
                    </a:cubicBezTo>
                    <a:cubicBezTo>
                      <a:pt x="39" y="211"/>
                      <a:pt x="37" y="211"/>
                      <a:pt x="36" y="210"/>
                    </a:cubicBezTo>
                    <a:cubicBezTo>
                      <a:pt x="32" y="209"/>
                      <a:pt x="28" y="209"/>
                      <a:pt x="25" y="209"/>
                    </a:cubicBezTo>
                    <a:cubicBezTo>
                      <a:pt x="21" y="208"/>
                      <a:pt x="17" y="208"/>
                      <a:pt x="12" y="208"/>
                    </a:cubicBezTo>
                    <a:cubicBezTo>
                      <a:pt x="8" y="208"/>
                      <a:pt x="4" y="208"/>
                      <a:pt x="0" y="209"/>
                    </a:cubicBezTo>
                    <a:cubicBezTo>
                      <a:pt x="13" y="170"/>
                      <a:pt x="26" y="132"/>
                      <a:pt x="38" y="94"/>
                    </a:cubicBezTo>
                    <a:cubicBezTo>
                      <a:pt x="43" y="93"/>
                      <a:pt x="48" y="93"/>
                      <a:pt x="53" y="9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9" name="Freeform 171"/>
              <p:cNvSpPr/>
              <p:nvPr/>
            </p:nvSpPr>
            <p:spPr bwMode="auto">
              <a:xfrm>
                <a:off x="3740" y="874"/>
                <a:ext cx="224" cy="155"/>
              </a:xfrm>
              <a:custGeom>
                <a:avLst/>
                <a:gdLst>
                  <a:gd name="T0" fmla="*/ 66 w 84"/>
                  <a:gd name="T1" fmla="*/ 4 h 58"/>
                  <a:gd name="T2" fmla="*/ 66 w 84"/>
                  <a:gd name="T3" fmla="*/ 7 h 58"/>
                  <a:gd name="T4" fmla="*/ 67 w 84"/>
                  <a:gd name="T5" fmla="*/ 11 h 58"/>
                  <a:gd name="T6" fmla="*/ 68 w 84"/>
                  <a:gd name="T7" fmla="*/ 18 h 58"/>
                  <a:gd name="T8" fmla="*/ 71 w 84"/>
                  <a:gd name="T9" fmla="*/ 24 h 58"/>
                  <a:gd name="T10" fmla="*/ 72 w 84"/>
                  <a:gd name="T11" fmla="*/ 27 h 58"/>
                  <a:gd name="T12" fmla="*/ 74 w 84"/>
                  <a:gd name="T13" fmla="*/ 30 h 58"/>
                  <a:gd name="T14" fmla="*/ 84 w 84"/>
                  <a:gd name="T15" fmla="*/ 43 h 58"/>
                  <a:gd name="T16" fmla="*/ 61 w 84"/>
                  <a:gd name="T17" fmla="*/ 41 h 58"/>
                  <a:gd name="T18" fmla="*/ 49 w 84"/>
                  <a:gd name="T19" fmla="*/ 28 h 58"/>
                  <a:gd name="T20" fmla="*/ 47 w 84"/>
                  <a:gd name="T21" fmla="*/ 25 h 58"/>
                  <a:gd name="T22" fmla="*/ 43 w 84"/>
                  <a:gd name="T23" fmla="*/ 22 h 58"/>
                  <a:gd name="T24" fmla="*/ 33 w 84"/>
                  <a:gd name="T25" fmla="*/ 14 h 58"/>
                  <a:gd name="T26" fmla="*/ 23 w 84"/>
                  <a:gd name="T27" fmla="*/ 7 h 58"/>
                  <a:gd name="T28" fmla="*/ 12 w 84"/>
                  <a:gd name="T29" fmla="*/ 0 h 58"/>
                  <a:gd name="T30" fmla="*/ 0 w 84"/>
                  <a:gd name="T31" fmla="*/ 3 h 58"/>
                  <a:gd name="T32" fmla="*/ 1 w 84"/>
                  <a:gd name="T33" fmla="*/ 7 h 58"/>
                  <a:gd name="T34" fmla="*/ 3 w 84"/>
                  <a:gd name="T35" fmla="*/ 12 h 58"/>
                  <a:gd name="T36" fmla="*/ 8 w 84"/>
                  <a:gd name="T37" fmla="*/ 21 h 58"/>
                  <a:gd name="T38" fmla="*/ 13 w 84"/>
                  <a:gd name="T39" fmla="*/ 29 h 58"/>
                  <a:gd name="T40" fmla="*/ 16 w 84"/>
                  <a:gd name="T41" fmla="*/ 32 h 58"/>
                  <a:gd name="T42" fmla="*/ 18 w 84"/>
                  <a:gd name="T43" fmla="*/ 35 h 58"/>
                  <a:gd name="T44" fmla="*/ 32 w 84"/>
                  <a:gd name="T45" fmla="*/ 47 h 58"/>
                  <a:gd name="T46" fmla="*/ 13 w 84"/>
                  <a:gd name="T4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58">
                    <a:moveTo>
                      <a:pt x="66" y="4"/>
                    </a:moveTo>
                    <a:cubicBezTo>
                      <a:pt x="66" y="5"/>
                      <a:pt x="66" y="6"/>
                      <a:pt x="66" y="7"/>
                    </a:cubicBezTo>
                    <a:cubicBezTo>
                      <a:pt x="66" y="9"/>
                      <a:pt x="67" y="10"/>
                      <a:pt x="67" y="11"/>
                    </a:cubicBezTo>
                    <a:cubicBezTo>
                      <a:pt x="67" y="13"/>
                      <a:pt x="68" y="15"/>
                      <a:pt x="68" y="18"/>
                    </a:cubicBezTo>
                    <a:cubicBezTo>
                      <a:pt x="69" y="20"/>
                      <a:pt x="70" y="22"/>
                      <a:pt x="71" y="24"/>
                    </a:cubicBezTo>
                    <a:cubicBezTo>
                      <a:pt x="71" y="25"/>
                      <a:pt x="72" y="26"/>
                      <a:pt x="72" y="27"/>
                    </a:cubicBezTo>
                    <a:cubicBezTo>
                      <a:pt x="73" y="28"/>
                      <a:pt x="73" y="29"/>
                      <a:pt x="74" y="30"/>
                    </a:cubicBezTo>
                    <a:cubicBezTo>
                      <a:pt x="77" y="34"/>
                      <a:pt x="80" y="39"/>
                      <a:pt x="84" y="43"/>
                    </a:cubicBezTo>
                    <a:cubicBezTo>
                      <a:pt x="76" y="41"/>
                      <a:pt x="68" y="41"/>
                      <a:pt x="61" y="41"/>
                    </a:cubicBezTo>
                    <a:cubicBezTo>
                      <a:pt x="57" y="37"/>
                      <a:pt x="53" y="32"/>
                      <a:pt x="49" y="28"/>
                    </a:cubicBezTo>
                    <a:cubicBezTo>
                      <a:pt x="48" y="27"/>
                      <a:pt x="48" y="26"/>
                      <a:pt x="47" y="25"/>
                    </a:cubicBezTo>
                    <a:cubicBezTo>
                      <a:pt x="45" y="24"/>
                      <a:pt x="44" y="23"/>
                      <a:pt x="43" y="22"/>
                    </a:cubicBezTo>
                    <a:cubicBezTo>
                      <a:pt x="40" y="19"/>
                      <a:pt x="37" y="17"/>
                      <a:pt x="33" y="14"/>
                    </a:cubicBezTo>
                    <a:cubicBezTo>
                      <a:pt x="30" y="12"/>
                      <a:pt x="26" y="9"/>
                      <a:pt x="23" y="7"/>
                    </a:cubicBezTo>
                    <a:cubicBezTo>
                      <a:pt x="19" y="5"/>
                      <a:pt x="15" y="2"/>
                      <a:pt x="12" y="0"/>
                    </a:cubicBezTo>
                    <a:cubicBezTo>
                      <a:pt x="8" y="1"/>
                      <a:pt x="4" y="2"/>
                      <a:pt x="0" y="3"/>
                    </a:cubicBezTo>
                    <a:cubicBezTo>
                      <a:pt x="0" y="4"/>
                      <a:pt x="1" y="6"/>
                      <a:pt x="1" y="7"/>
                    </a:cubicBezTo>
                    <a:cubicBezTo>
                      <a:pt x="2" y="9"/>
                      <a:pt x="3" y="10"/>
                      <a:pt x="3" y="12"/>
                    </a:cubicBezTo>
                    <a:cubicBezTo>
                      <a:pt x="5" y="15"/>
                      <a:pt x="6" y="18"/>
                      <a:pt x="8" y="21"/>
                    </a:cubicBezTo>
                    <a:cubicBezTo>
                      <a:pt x="9" y="23"/>
                      <a:pt x="11" y="26"/>
                      <a:pt x="13" y="29"/>
                    </a:cubicBezTo>
                    <a:cubicBezTo>
                      <a:pt x="14" y="30"/>
                      <a:pt x="15" y="31"/>
                      <a:pt x="16" y="32"/>
                    </a:cubicBezTo>
                    <a:cubicBezTo>
                      <a:pt x="16" y="33"/>
                      <a:pt x="17" y="34"/>
                      <a:pt x="18" y="35"/>
                    </a:cubicBezTo>
                    <a:cubicBezTo>
                      <a:pt x="23" y="39"/>
                      <a:pt x="27" y="43"/>
                      <a:pt x="32" y="47"/>
                    </a:cubicBezTo>
                    <a:cubicBezTo>
                      <a:pt x="25" y="50"/>
                      <a:pt x="19" y="53"/>
                      <a:pt x="13" y="5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0" name="Freeform 172"/>
              <p:cNvSpPr/>
              <p:nvPr/>
            </p:nvSpPr>
            <p:spPr bwMode="auto">
              <a:xfrm>
                <a:off x="3916" y="433"/>
                <a:ext cx="345" cy="459"/>
              </a:xfrm>
              <a:custGeom>
                <a:avLst/>
                <a:gdLst>
                  <a:gd name="T0" fmla="*/ 7 w 129"/>
                  <a:gd name="T1" fmla="*/ 172 h 172"/>
                  <a:gd name="T2" fmla="*/ 0 w 129"/>
                  <a:gd name="T3" fmla="*/ 169 h 172"/>
                  <a:gd name="T4" fmla="*/ 119 w 129"/>
                  <a:gd name="T5" fmla="*/ 0 h 172"/>
                  <a:gd name="T6" fmla="*/ 129 w 129"/>
                  <a:gd name="T7" fmla="*/ 3 h 172"/>
                </a:gdLst>
                <a:ahLst/>
                <a:cxnLst>
                  <a:cxn ang="0">
                    <a:pos x="T0" y="T1"/>
                  </a:cxn>
                  <a:cxn ang="0">
                    <a:pos x="T2" y="T3"/>
                  </a:cxn>
                  <a:cxn ang="0">
                    <a:pos x="T4" y="T5"/>
                  </a:cxn>
                  <a:cxn ang="0">
                    <a:pos x="T6" y="T7"/>
                  </a:cxn>
                </a:cxnLst>
                <a:rect l="0" t="0" r="r" b="b"/>
                <a:pathLst>
                  <a:path w="129" h="172">
                    <a:moveTo>
                      <a:pt x="7" y="172"/>
                    </a:moveTo>
                    <a:cubicBezTo>
                      <a:pt x="5" y="171"/>
                      <a:pt x="2" y="170"/>
                      <a:pt x="0" y="169"/>
                    </a:cubicBezTo>
                    <a:cubicBezTo>
                      <a:pt x="40" y="113"/>
                      <a:pt x="79" y="56"/>
                      <a:pt x="119" y="0"/>
                    </a:cubicBezTo>
                    <a:cubicBezTo>
                      <a:pt x="122" y="1"/>
                      <a:pt x="126" y="1"/>
                      <a:pt x="129" y="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1" name="Freeform 173"/>
              <p:cNvSpPr/>
              <p:nvPr/>
            </p:nvSpPr>
            <p:spPr bwMode="auto">
              <a:xfrm>
                <a:off x="3697" y="1058"/>
                <a:ext cx="614" cy="900"/>
              </a:xfrm>
              <a:custGeom>
                <a:avLst/>
                <a:gdLst>
                  <a:gd name="T0" fmla="*/ 115 w 230"/>
                  <a:gd name="T1" fmla="*/ 14 h 337"/>
                  <a:gd name="T2" fmla="*/ 22 w 230"/>
                  <a:gd name="T3" fmla="*/ 45 h 337"/>
                  <a:gd name="T4" fmla="*/ 3 w 230"/>
                  <a:gd name="T5" fmla="*/ 148 h 337"/>
                  <a:gd name="T6" fmla="*/ 111 w 230"/>
                  <a:gd name="T7" fmla="*/ 323 h 337"/>
                  <a:gd name="T8" fmla="*/ 199 w 230"/>
                  <a:gd name="T9" fmla="*/ 309 h 337"/>
                  <a:gd name="T10" fmla="*/ 230 w 230"/>
                  <a:gd name="T11" fmla="*/ 221 h 337"/>
                </a:gdLst>
                <a:ahLst/>
                <a:cxnLst>
                  <a:cxn ang="0">
                    <a:pos x="T0" y="T1"/>
                  </a:cxn>
                  <a:cxn ang="0">
                    <a:pos x="T2" y="T3"/>
                  </a:cxn>
                  <a:cxn ang="0">
                    <a:pos x="T4" y="T5"/>
                  </a:cxn>
                  <a:cxn ang="0">
                    <a:pos x="T6" y="T7"/>
                  </a:cxn>
                  <a:cxn ang="0">
                    <a:pos x="T8" y="T9"/>
                  </a:cxn>
                  <a:cxn ang="0">
                    <a:pos x="T10" y="T11"/>
                  </a:cxn>
                </a:cxnLst>
                <a:rect l="0" t="0" r="r" b="b"/>
                <a:pathLst>
                  <a:path w="230" h="337">
                    <a:moveTo>
                      <a:pt x="115" y="14"/>
                    </a:moveTo>
                    <a:cubicBezTo>
                      <a:pt x="78" y="0"/>
                      <a:pt x="44" y="12"/>
                      <a:pt x="22" y="45"/>
                    </a:cubicBezTo>
                    <a:cubicBezTo>
                      <a:pt x="4" y="75"/>
                      <a:pt x="0" y="115"/>
                      <a:pt x="3" y="148"/>
                    </a:cubicBezTo>
                    <a:cubicBezTo>
                      <a:pt x="10" y="211"/>
                      <a:pt x="47" y="294"/>
                      <a:pt x="111" y="323"/>
                    </a:cubicBezTo>
                    <a:cubicBezTo>
                      <a:pt x="142" y="337"/>
                      <a:pt x="175" y="335"/>
                      <a:pt x="199" y="309"/>
                    </a:cubicBezTo>
                    <a:cubicBezTo>
                      <a:pt x="221" y="286"/>
                      <a:pt x="229" y="251"/>
                      <a:pt x="230" y="22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2" name="Freeform 174"/>
              <p:cNvSpPr/>
              <p:nvPr/>
            </p:nvSpPr>
            <p:spPr bwMode="auto">
              <a:xfrm>
                <a:off x="4111" y="2030"/>
                <a:ext cx="110" cy="163"/>
              </a:xfrm>
              <a:custGeom>
                <a:avLst/>
                <a:gdLst>
                  <a:gd name="T0" fmla="*/ 3 w 41"/>
                  <a:gd name="T1" fmla="*/ 61 h 61"/>
                  <a:gd name="T2" fmla="*/ 0 w 41"/>
                  <a:gd name="T3" fmla="*/ 60 h 61"/>
                  <a:gd name="T4" fmla="*/ 4 w 41"/>
                  <a:gd name="T5" fmla="*/ 54 h 61"/>
                  <a:gd name="T6" fmla="*/ 7 w 41"/>
                  <a:gd name="T7" fmla="*/ 49 h 61"/>
                  <a:gd name="T8" fmla="*/ 12 w 41"/>
                  <a:gd name="T9" fmla="*/ 37 h 61"/>
                  <a:gd name="T10" fmla="*/ 17 w 41"/>
                  <a:gd name="T11" fmla="*/ 27 h 61"/>
                  <a:gd name="T12" fmla="*/ 18 w 41"/>
                  <a:gd name="T13" fmla="*/ 22 h 61"/>
                  <a:gd name="T14" fmla="*/ 19 w 41"/>
                  <a:gd name="T15" fmla="*/ 18 h 61"/>
                  <a:gd name="T16" fmla="*/ 23 w 41"/>
                  <a:gd name="T17" fmla="*/ 0 h 61"/>
                  <a:gd name="T18" fmla="*/ 41 w 41"/>
                  <a:gd name="T19"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1">
                    <a:moveTo>
                      <a:pt x="3" y="61"/>
                    </a:moveTo>
                    <a:cubicBezTo>
                      <a:pt x="2" y="61"/>
                      <a:pt x="1" y="60"/>
                      <a:pt x="0" y="60"/>
                    </a:cubicBezTo>
                    <a:cubicBezTo>
                      <a:pt x="1" y="58"/>
                      <a:pt x="3" y="56"/>
                      <a:pt x="4" y="54"/>
                    </a:cubicBezTo>
                    <a:cubicBezTo>
                      <a:pt x="5" y="53"/>
                      <a:pt x="6" y="51"/>
                      <a:pt x="7" y="49"/>
                    </a:cubicBezTo>
                    <a:cubicBezTo>
                      <a:pt x="9" y="45"/>
                      <a:pt x="11" y="41"/>
                      <a:pt x="12" y="37"/>
                    </a:cubicBezTo>
                    <a:cubicBezTo>
                      <a:pt x="14" y="34"/>
                      <a:pt x="15" y="30"/>
                      <a:pt x="17" y="27"/>
                    </a:cubicBezTo>
                    <a:cubicBezTo>
                      <a:pt x="17" y="25"/>
                      <a:pt x="18" y="23"/>
                      <a:pt x="18" y="22"/>
                    </a:cubicBezTo>
                    <a:cubicBezTo>
                      <a:pt x="19" y="20"/>
                      <a:pt x="19" y="19"/>
                      <a:pt x="19" y="18"/>
                    </a:cubicBezTo>
                    <a:cubicBezTo>
                      <a:pt x="21" y="12"/>
                      <a:pt x="22" y="6"/>
                      <a:pt x="23" y="0"/>
                    </a:cubicBezTo>
                    <a:cubicBezTo>
                      <a:pt x="29" y="2"/>
                      <a:pt x="35" y="4"/>
                      <a:pt x="41" y="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3" name="Freeform 175"/>
              <p:cNvSpPr/>
              <p:nvPr/>
            </p:nvSpPr>
            <p:spPr bwMode="auto">
              <a:xfrm>
                <a:off x="4079" y="2191"/>
                <a:ext cx="32" cy="16"/>
              </a:xfrm>
              <a:custGeom>
                <a:avLst/>
                <a:gdLst>
                  <a:gd name="T0" fmla="*/ 10 w 12"/>
                  <a:gd name="T1" fmla="*/ 6 h 6"/>
                  <a:gd name="T2" fmla="*/ 0 w 12"/>
                  <a:gd name="T3" fmla="*/ 1 h 6"/>
                  <a:gd name="T4" fmla="*/ 12 w 12"/>
                  <a:gd name="T5" fmla="*/ 0 h 6"/>
                </a:gdLst>
                <a:ahLst/>
                <a:cxnLst>
                  <a:cxn ang="0">
                    <a:pos x="T0" y="T1"/>
                  </a:cxn>
                  <a:cxn ang="0">
                    <a:pos x="T2" y="T3"/>
                  </a:cxn>
                  <a:cxn ang="0">
                    <a:pos x="T4" y="T5"/>
                  </a:cxn>
                </a:cxnLst>
                <a:rect l="0" t="0" r="r" b="b"/>
                <a:pathLst>
                  <a:path w="12" h="6">
                    <a:moveTo>
                      <a:pt x="10" y="6"/>
                    </a:moveTo>
                    <a:cubicBezTo>
                      <a:pt x="7" y="4"/>
                      <a:pt x="4" y="2"/>
                      <a:pt x="0" y="1"/>
                    </a:cubicBezTo>
                    <a:cubicBezTo>
                      <a:pt x="4" y="0"/>
                      <a:pt x="8" y="0"/>
                      <a:pt x="12"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4" name="Freeform 176"/>
              <p:cNvSpPr/>
              <p:nvPr/>
            </p:nvSpPr>
            <p:spPr bwMode="auto">
              <a:xfrm>
                <a:off x="3938" y="2025"/>
                <a:ext cx="152" cy="136"/>
              </a:xfrm>
              <a:custGeom>
                <a:avLst/>
                <a:gdLst>
                  <a:gd name="T0" fmla="*/ 0 w 57"/>
                  <a:gd name="T1" fmla="*/ 51 h 51"/>
                  <a:gd name="T2" fmla="*/ 4 w 57"/>
                  <a:gd name="T3" fmla="*/ 47 h 51"/>
                  <a:gd name="T4" fmla="*/ 9 w 57"/>
                  <a:gd name="T5" fmla="*/ 43 h 51"/>
                  <a:gd name="T6" fmla="*/ 17 w 57"/>
                  <a:gd name="T7" fmla="*/ 34 h 51"/>
                  <a:gd name="T8" fmla="*/ 24 w 57"/>
                  <a:gd name="T9" fmla="*/ 25 h 51"/>
                  <a:gd name="T10" fmla="*/ 27 w 57"/>
                  <a:gd name="T11" fmla="*/ 21 h 51"/>
                  <a:gd name="T12" fmla="*/ 29 w 57"/>
                  <a:gd name="T13" fmla="*/ 17 h 51"/>
                  <a:gd name="T14" fmla="*/ 36 w 57"/>
                  <a:gd name="T15" fmla="*/ 0 h 51"/>
                  <a:gd name="T16" fmla="*/ 57 w 57"/>
                  <a:gd name="T1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0" y="51"/>
                    </a:moveTo>
                    <a:cubicBezTo>
                      <a:pt x="1" y="50"/>
                      <a:pt x="3" y="48"/>
                      <a:pt x="4" y="47"/>
                    </a:cubicBezTo>
                    <a:cubicBezTo>
                      <a:pt x="6" y="46"/>
                      <a:pt x="7" y="44"/>
                      <a:pt x="9" y="43"/>
                    </a:cubicBezTo>
                    <a:cubicBezTo>
                      <a:pt x="12" y="40"/>
                      <a:pt x="14" y="37"/>
                      <a:pt x="17" y="34"/>
                    </a:cubicBezTo>
                    <a:cubicBezTo>
                      <a:pt x="20" y="31"/>
                      <a:pt x="22" y="28"/>
                      <a:pt x="24" y="25"/>
                    </a:cubicBezTo>
                    <a:cubicBezTo>
                      <a:pt x="25" y="23"/>
                      <a:pt x="26" y="22"/>
                      <a:pt x="27" y="21"/>
                    </a:cubicBezTo>
                    <a:cubicBezTo>
                      <a:pt x="27" y="20"/>
                      <a:pt x="28" y="18"/>
                      <a:pt x="29" y="17"/>
                    </a:cubicBezTo>
                    <a:cubicBezTo>
                      <a:pt x="31" y="11"/>
                      <a:pt x="33" y="5"/>
                      <a:pt x="36" y="0"/>
                    </a:cubicBezTo>
                    <a:cubicBezTo>
                      <a:pt x="43" y="2"/>
                      <a:pt x="50" y="5"/>
                      <a:pt x="57"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5" name="Freeform 177"/>
              <p:cNvSpPr/>
              <p:nvPr/>
            </p:nvSpPr>
            <p:spPr bwMode="auto">
              <a:xfrm>
                <a:off x="3906" y="2145"/>
                <a:ext cx="45" cy="24"/>
              </a:xfrm>
              <a:custGeom>
                <a:avLst/>
                <a:gdLst>
                  <a:gd name="T0" fmla="*/ 0 w 17"/>
                  <a:gd name="T1" fmla="*/ 0 h 9"/>
                  <a:gd name="T2" fmla="*/ 6 w 17"/>
                  <a:gd name="T3" fmla="*/ 3 h 9"/>
                  <a:gd name="T4" fmla="*/ 12 w 17"/>
                  <a:gd name="T5" fmla="*/ 6 h 9"/>
                  <a:gd name="T6" fmla="*/ 17 w 17"/>
                  <a:gd name="T7" fmla="*/ 9 h 9"/>
                </a:gdLst>
                <a:ahLst/>
                <a:cxnLst>
                  <a:cxn ang="0">
                    <a:pos x="T0" y="T1"/>
                  </a:cxn>
                  <a:cxn ang="0">
                    <a:pos x="T2" y="T3"/>
                  </a:cxn>
                  <a:cxn ang="0">
                    <a:pos x="T4" y="T5"/>
                  </a:cxn>
                  <a:cxn ang="0">
                    <a:pos x="T6" y="T7"/>
                  </a:cxn>
                </a:cxnLst>
                <a:rect l="0" t="0" r="r" b="b"/>
                <a:pathLst>
                  <a:path w="17" h="9">
                    <a:moveTo>
                      <a:pt x="0" y="0"/>
                    </a:moveTo>
                    <a:cubicBezTo>
                      <a:pt x="2" y="1"/>
                      <a:pt x="4" y="2"/>
                      <a:pt x="6" y="3"/>
                    </a:cubicBezTo>
                    <a:cubicBezTo>
                      <a:pt x="8" y="4"/>
                      <a:pt x="10" y="5"/>
                      <a:pt x="12" y="6"/>
                    </a:cubicBezTo>
                    <a:cubicBezTo>
                      <a:pt x="14" y="7"/>
                      <a:pt x="15" y="8"/>
                      <a:pt x="17"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6" name="Freeform 178"/>
              <p:cNvSpPr/>
              <p:nvPr/>
            </p:nvSpPr>
            <p:spPr bwMode="auto">
              <a:xfrm>
                <a:off x="3767" y="1942"/>
                <a:ext cx="184" cy="230"/>
              </a:xfrm>
              <a:custGeom>
                <a:avLst/>
                <a:gdLst>
                  <a:gd name="T0" fmla="*/ 13 w 69"/>
                  <a:gd name="T1" fmla="*/ 46 h 86"/>
                  <a:gd name="T2" fmla="*/ 0 w 69"/>
                  <a:gd name="T3" fmla="*/ 37 h 86"/>
                  <a:gd name="T4" fmla="*/ 6 w 69"/>
                  <a:gd name="T5" fmla="*/ 35 h 86"/>
                  <a:gd name="T6" fmla="*/ 11 w 69"/>
                  <a:gd name="T7" fmla="*/ 33 h 86"/>
                  <a:gd name="T8" fmla="*/ 22 w 69"/>
                  <a:gd name="T9" fmla="*/ 27 h 86"/>
                  <a:gd name="T10" fmla="*/ 30 w 69"/>
                  <a:gd name="T11" fmla="*/ 21 h 86"/>
                  <a:gd name="T12" fmla="*/ 32 w 69"/>
                  <a:gd name="T13" fmla="*/ 20 h 86"/>
                  <a:gd name="T14" fmla="*/ 34 w 69"/>
                  <a:gd name="T15" fmla="*/ 18 h 86"/>
                  <a:gd name="T16" fmla="*/ 36 w 69"/>
                  <a:gd name="T17" fmla="*/ 15 h 86"/>
                  <a:gd name="T18" fmla="*/ 47 w 69"/>
                  <a:gd name="T19" fmla="*/ 0 h 86"/>
                  <a:gd name="T20" fmla="*/ 69 w 69"/>
                  <a:gd name="T21" fmla="*/ 16 h 86"/>
                  <a:gd name="T22" fmla="*/ 60 w 69"/>
                  <a:gd name="T23" fmla="*/ 33 h 86"/>
                  <a:gd name="T24" fmla="*/ 58 w 69"/>
                  <a:gd name="T25" fmla="*/ 36 h 86"/>
                  <a:gd name="T26" fmla="*/ 57 w 69"/>
                  <a:gd name="T27" fmla="*/ 41 h 86"/>
                  <a:gd name="T28" fmla="*/ 54 w 69"/>
                  <a:gd name="T29" fmla="*/ 51 h 86"/>
                  <a:gd name="T30" fmla="*/ 52 w 69"/>
                  <a:gd name="T31" fmla="*/ 63 h 86"/>
                  <a:gd name="T32" fmla="*/ 52 w 69"/>
                  <a:gd name="T33" fmla="*/ 76 h 86"/>
                  <a:gd name="T34" fmla="*/ 68 w 69"/>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86">
                    <a:moveTo>
                      <a:pt x="13" y="46"/>
                    </a:moveTo>
                    <a:cubicBezTo>
                      <a:pt x="9" y="43"/>
                      <a:pt x="5" y="40"/>
                      <a:pt x="0" y="37"/>
                    </a:cubicBezTo>
                    <a:cubicBezTo>
                      <a:pt x="2" y="37"/>
                      <a:pt x="4" y="36"/>
                      <a:pt x="6" y="35"/>
                    </a:cubicBezTo>
                    <a:cubicBezTo>
                      <a:pt x="8" y="35"/>
                      <a:pt x="9" y="34"/>
                      <a:pt x="11" y="33"/>
                    </a:cubicBezTo>
                    <a:cubicBezTo>
                      <a:pt x="15" y="31"/>
                      <a:pt x="18" y="29"/>
                      <a:pt x="22" y="27"/>
                    </a:cubicBezTo>
                    <a:cubicBezTo>
                      <a:pt x="25" y="25"/>
                      <a:pt x="28" y="23"/>
                      <a:pt x="30" y="21"/>
                    </a:cubicBezTo>
                    <a:cubicBezTo>
                      <a:pt x="31" y="21"/>
                      <a:pt x="32" y="20"/>
                      <a:pt x="32" y="20"/>
                    </a:cubicBezTo>
                    <a:cubicBezTo>
                      <a:pt x="33" y="19"/>
                      <a:pt x="33" y="19"/>
                      <a:pt x="34" y="18"/>
                    </a:cubicBezTo>
                    <a:cubicBezTo>
                      <a:pt x="35" y="17"/>
                      <a:pt x="36" y="16"/>
                      <a:pt x="36" y="15"/>
                    </a:cubicBezTo>
                    <a:cubicBezTo>
                      <a:pt x="40" y="10"/>
                      <a:pt x="44" y="5"/>
                      <a:pt x="47" y="0"/>
                    </a:cubicBezTo>
                    <a:cubicBezTo>
                      <a:pt x="54" y="6"/>
                      <a:pt x="61" y="12"/>
                      <a:pt x="69" y="16"/>
                    </a:cubicBezTo>
                    <a:cubicBezTo>
                      <a:pt x="66" y="22"/>
                      <a:pt x="63" y="27"/>
                      <a:pt x="60" y="33"/>
                    </a:cubicBezTo>
                    <a:cubicBezTo>
                      <a:pt x="59" y="34"/>
                      <a:pt x="59" y="35"/>
                      <a:pt x="58" y="36"/>
                    </a:cubicBezTo>
                    <a:cubicBezTo>
                      <a:pt x="58" y="38"/>
                      <a:pt x="57" y="39"/>
                      <a:pt x="57" y="41"/>
                    </a:cubicBezTo>
                    <a:cubicBezTo>
                      <a:pt x="55" y="44"/>
                      <a:pt x="55" y="48"/>
                      <a:pt x="54" y="51"/>
                    </a:cubicBezTo>
                    <a:cubicBezTo>
                      <a:pt x="53" y="55"/>
                      <a:pt x="53" y="59"/>
                      <a:pt x="52" y="63"/>
                    </a:cubicBezTo>
                    <a:cubicBezTo>
                      <a:pt x="52" y="68"/>
                      <a:pt x="52" y="72"/>
                      <a:pt x="52" y="76"/>
                    </a:cubicBezTo>
                    <a:cubicBezTo>
                      <a:pt x="57" y="79"/>
                      <a:pt x="62" y="83"/>
                      <a:pt x="68" y="8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7" name="Freeform 179"/>
              <p:cNvSpPr/>
              <p:nvPr/>
            </p:nvSpPr>
            <p:spPr bwMode="auto">
              <a:xfrm>
                <a:off x="3625" y="1854"/>
                <a:ext cx="166" cy="43"/>
              </a:xfrm>
              <a:custGeom>
                <a:avLst/>
                <a:gdLst>
                  <a:gd name="T0" fmla="*/ 62 w 62"/>
                  <a:gd name="T1" fmla="*/ 16 h 16"/>
                  <a:gd name="T2" fmla="*/ 54 w 62"/>
                  <a:gd name="T3" fmla="*/ 16 h 16"/>
                  <a:gd name="T4" fmla="*/ 0 w 62"/>
                  <a:gd name="T5" fmla="*/ 0 h 16"/>
                </a:gdLst>
                <a:ahLst/>
                <a:cxnLst>
                  <a:cxn ang="0">
                    <a:pos x="T0" y="T1"/>
                  </a:cxn>
                  <a:cxn ang="0">
                    <a:pos x="T2" y="T3"/>
                  </a:cxn>
                  <a:cxn ang="0">
                    <a:pos x="T4" y="T5"/>
                  </a:cxn>
                </a:cxnLst>
                <a:rect l="0" t="0" r="r" b="b"/>
                <a:pathLst>
                  <a:path w="62" h="16">
                    <a:moveTo>
                      <a:pt x="62" y="16"/>
                    </a:moveTo>
                    <a:cubicBezTo>
                      <a:pt x="59" y="16"/>
                      <a:pt x="57" y="16"/>
                      <a:pt x="54" y="16"/>
                    </a:cubicBezTo>
                    <a:cubicBezTo>
                      <a:pt x="36" y="11"/>
                      <a:pt x="18" y="5"/>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8" name="Freeform 180"/>
              <p:cNvSpPr/>
              <p:nvPr/>
            </p:nvSpPr>
            <p:spPr bwMode="auto">
              <a:xfrm>
                <a:off x="4173" y="2009"/>
                <a:ext cx="576" cy="326"/>
              </a:xfrm>
              <a:custGeom>
                <a:avLst/>
                <a:gdLst>
                  <a:gd name="T0" fmla="*/ 0 w 216"/>
                  <a:gd name="T1" fmla="*/ 8 h 122"/>
                  <a:gd name="T2" fmla="*/ 20 w 216"/>
                  <a:gd name="T3" fmla="*/ 0 h 122"/>
                  <a:gd name="T4" fmla="*/ 18 w 216"/>
                  <a:gd name="T5" fmla="*/ 17 h 122"/>
                  <a:gd name="T6" fmla="*/ 18 w 216"/>
                  <a:gd name="T7" fmla="*/ 21 h 122"/>
                  <a:gd name="T8" fmla="*/ 18 w 216"/>
                  <a:gd name="T9" fmla="*/ 25 h 122"/>
                  <a:gd name="T10" fmla="*/ 20 w 216"/>
                  <a:gd name="T11" fmla="*/ 33 h 122"/>
                  <a:gd name="T12" fmla="*/ 22 w 216"/>
                  <a:gd name="T13" fmla="*/ 42 h 122"/>
                  <a:gd name="T14" fmla="*/ 25 w 216"/>
                  <a:gd name="T15" fmla="*/ 50 h 122"/>
                  <a:gd name="T16" fmla="*/ 35 w 216"/>
                  <a:gd name="T17" fmla="*/ 42 h 122"/>
                  <a:gd name="T18" fmla="*/ 216 w 216"/>
                  <a:gd name="T19" fmla="*/ 111 h 122"/>
                  <a:gd name="T20" fmla="*/ 200 w 216"/>
                  <a:gd name="T21" fmla="*/ 122 h 122"/>
                  <a:gd name="T22" fmla="*/ 25 w 216"/>
                  <a:gd name="T23"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122">
                    <a:moveTo>
                      <a:pt x="0" y="8"/>
                    </a:moveTo>
                    <a:cubicBezTo>
                      <a:pt x="7" y="6"/>
                      <a:pt x="13" y="3"/>
                      <a:pt x="20" y="0"/>
                    </a:cubicBezTo>
                    <a:cubicBezTo>
                      <a:pt x="19" y="6"/>
                      <a:pt x="19" y="12"/>
                      <a:pt x="18" y="17"/>
                    </a:cubicBezTo>
                    <a:cubicBezTo>
                      <a:pt x="18" y="19"/>
                      <a:pt x="18" y="20"/>
                      <a:pt x="18" y="21"/>
                    </a:cubicBezTo>
                    <a:cubicBezTo>
                      <a:pt x="18" y="22"/>
                      <a:pt x="18" y="23"/>
                      <a:pt x="18" y="25"/>
                    </a:cubicBezTo>
                    <a:cubicBezTo>
                      <a:pt x="19" y="28"/>
                      <a:pt x="19" y="30"/>
                      <a:pt x="20" y="33"/>
                    </a:cubicBezTo>
                    <a:cubicBezTo>
                      <a:pt x="20" y="36"/>
                      <a:pt x="21" y="39"/>
                      <a:pt x="22" y="42"/>
                    </a:cubicBezTo>
                    <a:cubicBezTo>
                      <a:pt x="23" y="44"/>
                      <a:pt x="24" y="47"/>
                      <a:pt x="25" y="50"/>
                    </a:cubicBezTo>
                    <a:cubicBezTo>
                      <a:pt x="28" y="47"/>
                      <a:pt x="32" y="45"/>
                      <a:pt x="35" y="42"/>
                    </a:cubicBezTo>
                    <a:cubicBezTo>
                      <a:pt x="95" y="65"/>
                      <a:pt x="156" y="88"/>
                      <a:pt x="216" y="111"/>
                    </a:cubicBezTo>
                    <a:cubicBezTo>
                      <a:pt x="211" y="115"/>
                      <a:pt x="206" y="118"/>
                      <a:pt x="200" y="122"/>
                    </a:cubicBezTo>
                    <a:cubicBezTo>
                      <a:pt x="142" y="98"/>
                      <a:pt x="83" y="74"/>
                      <a:pt x="25" y="5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9" name="Freeform 181"/>
              <p:cNvSpPr/>
              <p:nvPr/>
            </p:nvSpPr>
            <p:spPr bwMode="auto">
              <a:xfrm>
                <a:off x="4287" y="1905"/>
                <a:ext cx="70" cy="91"/>
              </a:xfrm>
              <a:custGeom>
                <a:avLst/>
                <a:gdLst>
                  <a:gd name="T0" fmla="*/ 19 w 26"/>
                  <a:gd name="T1" fmla="*/ 23 h 34"/>
                  <a:gd name="T2" fmla="*/ 0 w 26"/>
                  <a:gd name="T3" fmla="*/ 20 h 34"/>
                  <a:gd name="T4" fmla="*/ 15 w 26"/>
                  <a:gd name="T5" fmla="*/ 0 h 34"/>
                  <a:gd name="T6" fmla="*/ 16 w 26"/>
                  <a:gd name="T7" fmla="*/ 14 h 34"/>
                  <a:gd name="T8" fmla="*/ 16 w 26"/>
                  <a:gd name="T9" fmla="*/ 17 h 34"/>
                  <a:gd name="T10" fmla="*/ 17 w 26"/>
                  <a:gd name="T11" fmla="*/ 20 h 34"/>
                  <a:gd name="T12" fmla="*/ 20 w 26"/>
                  <a:gd name="T13" fmla="*/ 25 h 34"/>
                  <a:gd name="T14" fmla="*/ 23 w 26"/>
                  <a:gd name="T15" fmla="*/ 30 h 34"/>
                  <a:gd name="T16" fmla="*/ 26 w 26"/>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4">
                    <a:moveTo>
                      <a:pt x="19" y="23"/>
                    </a:moveTo>
                    <a:cubicBezTo>
                      <a:pt x="12" y="22"/>
                      <a:pt x="6" y="21"/>
                      <a:pt x="0" y="20"/>
                    </a:cubicBezTo>
                    <a:cubicBezTo>
                      <a:pt x="6" y="13"/>
                      <a:pt x="10" y="7"/>
                      <a:pt x="15" y="0"/>
                    </a:cubicBezTo>
                    <a:cubicBezTo>
                      <a:pt x="15" y="5"/>
                      <a:pt x="16" y="9"/>
                      <a:pt x="16" y="14"/>
                    </a:cubicBezTo>
                    <a:cubicBezTo>
                      <a:pt x="16" y="15"/>
                      <a:pt x="16" y="16"/>
                      <a:pt x="16" y="17"/>
                    </a:cubicBezTo>
                    <a:cubicBezTo>
                      <a:pt x="17" y="18"/>
                      <a:pt x="17" y="19"/>
                      <a:pt x="17" y="20"/>
                    </a:cubicBezTo>
                    <a:cubicBezTo>
                      <a:pt x="18" y="22"/>
                      <a:pt x="19" y="24"/>
                      <a:pt x="20" y="25"/>
                    </a:cubicBezTo>
                    <a:cubicBezTo>
                      <a:pt x="20" y="27"/>
                      <a:pt x="21" y="29"/>
                      <a:pt x="23" y="30"/>
                    </a:cubicBezTo>
                    <a:cubicBezTo>
                      <a:pt x="24" y="31"/>
                      <a:pt x="25" y="33"/>
                      <a:pt x="26" y="3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0" name="Freeform 182"/>
              <p:cNvSpPr/>
              <p:nvPr/>
            </p:nvSpPr>
            <p:spPr bwMode="auto">
              <a:xfrm>
                <a:off x="4365" y="1814"/>
                <a:ext cx="566" cy="248"/>
              </a:xfrm>
              <a:custGeom>
                <a:avLst/>
                <a:gdLst>
                  <a:gd name="T0" fmla="*/ 0 w 212"/>
                  <a:gd name="T1" fmla="*/ 0 h 93"/>
                  <a:gd name="T2" fmla="*/ 203 w 212"/>
                  <a:gd name="T3" fmla="*/ 10 h 93"/>
                  <a:gd name="T4" fmla="*/ 208 w 212"/>
                  <a:gd name="T5" fmla="*/ 28 h 93"/>
                  <a:gd name="T6" fmla="*/ 211 w 212"/>
                  <a:gd name="T7" fmla="*/ 93 h 93"/>
                </a:gdLst>
                <a:ahLst/>
                <a:cxnLst>
                  <a:cxn ang="0">
                    <a:pos x="T0" y="T1"/>
                  </a:cxn>
                  <a:cxn ang="0">
                    <a:pos x="T2" y="T3"/>
                  </a:cxn>
                  <a:cxn ang="0">
                    <a:pos x="T4" y="T5"/>
                  </a:cxn>
                  <a:cxn ang="0">
                    <a:pos x="T6" y="T7"/>
                  </a:cxn>
                </a:cxnLst>
                <a:rect l="0" t="0" r="r" b="b"/>
                <a:pathLst>
                  <a:path w="212" h="93">
                    <a:moveTo>
                      <a:pt x="0" y="0"/>
                    </a:moveTo>
                    <a:cubicBezTo>
                      <a:pt x="67" y="3"/>
                      <a:pt x="135" y="7"/>
                      <a:pt x="203" y="10"/>
                    </a:cubicBezTo>
                    <a:cubicBezTo>
                      <a:pt x="204" y="16"/>
                      <a:pt x="206" y="22"/>
                      <a:pt x="208" y="28"/>
                    </a:cubicBezTo>
                    <a:cubicBezTo>
                      <a:pt x="212" y="44"/>
                      <a:pt x="211" y="77"/>
                      <a:pt x="211" y="9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1" name="Freeform 183"/>
              <p:cNvSpPr/>
              <p:nvPr/>
            </p:nvSpPr>
            <p:spPr bwMode="auto">
              <a:xfrm>
                <a:off x="3486" y="1114"/>
                <a:ext cx="168" cy="219"/>
              </a:xfrm>
              <a:custGeom>
                <a:avLst/>
                <a:gdLst>
                  <a:gd name="T0" fmla="*/ 13 w 63"/>
                  <a:gd name="T1" fmla="*/ 0 h 82"/>
                  <a:gd name="T2" fmla="*/ 9 w 63"/>
                  <a:gd name="T3" fmla="*/ 14 h 82"/>
                  <a:gd name="T4" fmla="*/ 13 w 63"/>
                  <a:gd name="T5" fmla="*/ 18 h 82"/>
                  <a:gd name="T6" fmla="*/ 18 w 63"/>
                  <a:gd name="T7" fmla="*/ 23 h 82"/>
                  <a:gd name="T8" fmla="*/ 28 w 63"/>
                  <a:gd name="T9" fmla="*/ 31 h 82"/>
                  <a:gd name="T10" fmla="*/ 37 w 63"/>
                  <a:gd name="T11" fmla="*/ 37 h 82"/>
                  <a:gd name="T12" fmla="*/ 39 w 63"/>
                  <a:gd name="T13" fmla="*/ 38 h 82"/>
                  <a:gd name="T14" fmla="*/ 41 w 63"/>
                  <a:gd name="T15" fmla="*/ 39 h 82"/>
                  <a:gd name="T16" fmla="*/ 45 w 63"/>
                  <a:gd name="T17" fmla="*/ 41 h 82"/>
                  <a:gd name="T18" fmla="*/ 63 w 63"/>
                  <a:gd name="T19" fmla="*/ 46 h 82"/>
                  <a:gd name="T20" fmla="*/ 59 w 63"/>
                  <a:gd name="T21" fmla="*/ 74 h 82"/>
                  <a:gd name="T22" fmla="*/ 40 w 63"/>
                  <a:gd name="T23" fmla="*/ 71 h 82"/>
                  <a:gd name="T24" fmla="*/ 37 w 63"/>
                  <a:gd name="T25" fmla="*/ 71 h 82"/>
                  <a:gd name="T26" fmla="*/ 35 w 63"/>
                  <a:gd name="T27" fmla="*/ 71 h 82"/>
                  <a:gd name="T28" fmla="*/ 32 w 63"/>
                  <a:gd name="T29" fmla="*/ 72 h 82"/>
                  <a:gd name="T30" fmla="*/ 22 w 63"/>
                  <a:gd name="T31" fmla="*/ 73 h 82"/>
                  <a:gd name="T32" fmla="*/ 11 w 63"/>
                  <a:gd name="T33" fmla="*/ 77 h 82"/>
                  <a:gd name="T34" fmla="*/ 0 w 63"/>
                  <a:gd name="T35" fmla="*/ 82 h 82"/>
                  <a:gd name="T36" fmla="*/ 23 w 63"/>
                  <a:gd name="T37"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2">
                    <a:moveTo>
                      <a:pt x="13" y="0"/>
                    </a:moveTo>
                    <a:cubicBezTo>
                      <a:pt x="12" y="5"/>
                      <a:pt x="10" y="9"/>
                      <a:pt x="9" y="14"/>
                    </a:cubicBezTo>
                    <a:cubicBezTo>
                      <a:pt x="10" y="15"/>
                      <a:pt x="12" y="17"/>
                      <a:pt x="13" y="18"/>
                    </a:cubicBezTo>
                    <a:cubicBezTo>
                      <a:pt x="15" y="20"/>
                      <a:pt x="16" y="21"/>
                      <a:pt x="18" y="23"/>
                    </a:cubicBezTo>
                    <a:cubicBezTo>
                      <a:pt x="21" y="26"/>
                      <a:pt x="24" y="28"/>
                      <a:pt x="28" y="31"/>
                    </a:cubicBezTo>
                    <a:cubicBezTo>
                      <a:pt x="31" y="33"/>
                      <a:pt x="34" y="35"/>
                      <a:pt x="37" y="37"/>
                    </a:cubicBezTo>
                    <a:cubicBezTo>
                      <a:pt x="38" y="38"/>
                      <a:pt x="39" y="38"/>
                      <a:pt x="39" y="38"/>
                    </a:cubicBezTo>
                    <a:cubicBezTo>
                      <a:pt x="40" y="39"/>
                      <a:pt x="40" y="39"/>
                      <a:pt x="41" y="39"/>
                    </a:cubicBezTo>
                    <a:cubicBezTo>
                      <a:pt x="42" y="40"/>
                      <a:pt x="43" y="40"/>
                      <a:pt x="45" y="41"/>
                    </a:cubicBezTo>
                    <a:cubicBezTo>
                      <a:pt x="51" y="43"/>
                      <a:pt x="57" y="44"/>
                      <a:pt x="63" y="46"/>
                    </a:cubicBezTo>
                    <a:cubicBezTo>
                      <a:pt x="61" y="55"/>
                      <a:pt x="59" y="65"/>
                      <a:pt x="59" y="74"/>
                    </a:cubicBezTo>
                    <a:cubicBezTo>
                      <a:pt x="53" y="73"/>
                      <a:pt x="46" y="72"/>
                      <a:pt x="40" y="71"/>
                    </a:cubicBezTo>
                    <a:cubicBezTo>
                      <a:pt x="39" y="71"/>
                      <a:pt x="38" y="71"/>
                      <a:pt x="37" y="71"/>
                    </a:cubicBezTo>
                    <a:cubicBezTo>
                      <a:pt x="36" y="71"/>
                      <a:pt x="35" y="71"/>
                      <a:pt x="35" y="71"/>
                    </a:cubicBezTo>
                    <a:cubicBezTo>
                      <a:pt x="34" y="71"/>
                      <a:pt x="33" y="71"/>
                      <a:pt x="32" y="72"/>
                    </a:cubicBezTo>
                    <a:cubicBezTo>
                      <a:pt x="29" y="72"/>
                      <a:pt x="25" y="73"/>
                      <a:pt x="22" y="73"/>
                    </a:cubicBezTo>
                    <a:cubicBezTo>
                      <a:pt x="18" y="74"/>
                      <a:pt x="14" y="76"/>
                      <a:pt x="11" y="77"/>
                    </a:cubicBezTo>
                    <a:cubicBezTo>
                      <a:pt x="7" y="78"/>
                      <a:pt x="3" y="80"/>
                      <a:pt x="0" y="82"/>
                    </a:cubicBezTo>
                    <a:cubicBezTo>
                      <a:pt x="7" y="63"/>
                      <a:pt x="15" y="45"/>
                      <a:pt x="23" y="2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2" name="Freeform 184"/>
              <p:cNvSpPr/>
              <p:nvPr/>
            </p:nvSpPr>
            <p:spPr bwMode="auto">
              <a:xfrm>
                <a:off x="4749" y="2092"/>
                <a:ext cx="35" cy="214"/>
              </a:xfrm>
              <a:custGeom>
                <a:avLst/>
                <a:gdLst>
                  <a:gd name="T0" fmla="*/ 12 w 13"/>
                  <a:gd name="T1" fmla="*/ 0 h 80"/>
                  <a:gd name="T2" fmla="*/ 13 w 13"/>
                  <a:gd name="T3" fmla="*/ 11 h 80"/>
                  <a:gd name="T4" fmla="*/ 0 w 13"/>
                  <a:gd name="T5" fmla="*/ 80 h 80"/>
                </a:gdLst>
                <a:ahLst/>
                <a:cxnLst>
                  <a:cxn ang="0">
                    <a:pos x="T0" y="T1"/>
                  </a:cxn>
                  <a:cxn ang="0">
                    <a:pos x="T2" y="T3"/>
                  </a:cxn>
                  <a:cxn ang="0">
                    <a:pos x="T4" y="T5"/>
                  </a:cxn>
                </a:cxnLst>
                <a:rect l="0" t="0" r="r" b="b"/>
                <a:pathLst>
                  <a:path w="13" h="80">
                    <a:moveTo>
                      <a:pt x="12" y="0"/>
                    </a:moveTo>
                    <a:cubicBezTo>
                      <a:pt x="12" y="4"/>
                      <a:pt x="13" y="8"/>
                      <a:pt x="13" y="11"/>
                    </a:cubicBezTo>
                    <a:cubicBezTo>
                      <a:pt x="13" y="30"/>
                      <a:pt x="5" y="62"/>
                      <a:pt x="0" y="8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3" name="Freeform 185"/>
              <p:cNvSpPr/>
              <p:nvPr/>
            </p:nvSpPr>
            <p:spPr bwMode="auto">
              <a:xfrm>
                <a:off x="3598" y="951"/>
                <a:ext cx="206" cy="78"/>
              </a:xfrm>
              <a:custGeom>
                <a:avLst/>
                <a:gdLst>
                  <a:gd name="T0" fmla="*/ 77 w 77"/>
                  <a:gd name="T1" fmla="*/ 11 h 29"/>
                  <a:gd name="T2" fmla="*/ 66 w 77"/>
                  <a:gd name="T3" fmla="*/ 29 h 29"/>
                  <a:gd name="T4" fmla="*/ 51 w 77"/>
                  <a:gd name="T5" fmla="*/ 17 h 29"/>
                  <a:gd name="T6" fmla="*/ 47 w 77"/>
                  <a:gd name="T7" fmla="*/ 15 h 29"/>
                  <a:gd name="T8" fmla="*/ 43 w 77"/>
                  <a:gd name="T9" fmla="*/ 13 h 29"/>
                  <a:gd name="T10" fmla="*/ 32 w 77"/>
                  <a:gd name="T11" fmla="*/ 8 h 29"/>
                  <a:gd name="T12" fmla="*/ 20 w 77"/>
                  <a:gd name="T13" fmla="*/ 4 h 29"/>
                  <a:gd name="T14" fmla="*/ 8 w 77"/>
                  <a:gd name="T15" fmla="*/ 0 h 29"/>
                  <a:gd name="T16" fmla="*/ 0 w 77"/>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9">
                    <a:moveTo>
                      <a:pt x="77" y="11"/>
                    </a:moveTo>
                    <a:cubicBezTo>
                      <a:pt x="73" y="17"/>
                      <a:pt x="70" y="23"/>
                      <a:pt x="66" y="29"/>
                    </a:cubicBezTo>
                    <a:cubicBezTo>
                      <a:pt x="61" y="25"/>
                      <a:pt x="56" y="21"/>
                      <a:pt x="51" y="17"/>
                    </a:cubicBezTo>
                    <a:cubicBezTo>
                      <a:pt x="50" y="17"/>
                      <a:pt x="49" y="16"/>
                      <a:pt x="47" y="15"/>
                    </a:cubicBezTo>
                    <a:cubicBezTo>
                      <a:pt x="46" y="14"/>
                      <a:pt x="45" y="14"/>
                      <a:pt x="43" y="13"/>
                    </a:cubicBezTo>
                    <a:cubicBezTo>
                      <a:pt x="40" y="11"/>
                      <a:pt x="36" y="9"/>
                      <a:pt x="32" y="8"/>
                    </a:cubicBezTo>
                    <a:cubicBezTo>
                      <a:pt x="28" y="6"/>
                      <a:pt x="24" y="5"/>
                      <a:pt x="20" y="4"/>
                    </a:cubicBezTo>
                    <a:cubicBezTo>
                      <a:pt x="16" y="2"/>
                      <a:pt x="12" y="1"/>
                      <a:pt x="8" y="0"/>
                    </a:cubicBezTo>
                    <a:cubicBezTo>
                      <a:pt x="5" y="3"/>
                      <a:pt x="2" y="6"/>
                      <a:pt x="0" y="1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4" name="Freeform 186"/>
              <p:cNvSpPr/>
              <p:nvPr/>
            </p:nvSpPr>
            <p:spPr bwMode="auto">
              <a:xfrm>
                <a:off x="4004" y="425"/>
                <a:ext cx="153" cy="115"/>
              </a:xfrm>
              <a:custGeom>
                <a:avLst/>
                <a:gdLst>
                  <a:gd name="T0" fmla="*/ 0 w 57"/>
                  <a:gd name="T1" fmla="*/ 0 h 43"/>
                  <a:gd name="T2" fmla="*/ 57 w 57"/>
                  <a:gd name="T3" fmla="*/ 43 h 43"/>
                  <a:gd name="T4" fmla="*/ 57 w 57"/>
                  <a:gd name="T5" fmla="*/ 43 h 43"/>
                </a:gdLst>
                <a:ahLst/>
                <a:cxnLst>
                  <a:cxn ang="0">
                    <a:pos x="T0" y="T1"/>
                  </a:cxn>
                  <a:cxn ang="0">
                    <a:pos x="T2" y="T3"/>
                  </a:cxn>
                  <a:cxn ang="0">
                    <a:pos x="T4" y="T5"/>
                  </a:cxn>
                </a:cxnLst>
                <a:rect l="0" t="0" r="r" b="b"/>
                <a:pathLst>
                  <a:path w="57" h="43">
                    <a:moveTo>
                      <a:pt x="0" y="0"/>
                    </a:moveTo>
                    <a:cubicBezTo>
                      <a:pt x="17" y="10"/>
                      <a:pt x="44" y="28"/>
                      <a:pt x="57" y="43"/>
                    </a:cubicBezTo>
                    <a:cubicBezTo>
                      <a:pt x="57" y="43"/>
                      <a:pt x="57" y="43"/>
                      <a:pt x="57" y="4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5" name="Freeform 187"/>
              <p:cNvSpPr/>
              <p:nvPr/>
            </p:nvSpPr>
            <p:spPr bwMode="auto">
              <a:xfrm>
                <a:off x="3740" y="425"/>
                <a:ext cx="264" cy="457"/>
              </a:xfrm>
              <a:custGeom>
                <a:avLst/>
                <a:gdLst>
                  <a:gd name="T0" fmla="*/ 0 w 99"/>
                  <a:gd name="T1" fmla="*/ 171 h 171"/>
                  <a:gd name="T2" fmla="*/ 81 w 99"/>
                  <a:gd name="T3" fmla="*/ 5 h 171"/>
                  <a:gd name="T4" fmla="*/ 99 w 99"/>
                  <a:gd name="T5" fmla="*/ 0 h 171"/>
                  <a:gd name="T6" fmla="*/ 12 w 99"/>
                  <a:gd name="T7" fmla="*/ 168 h 171"/>
                </a:gdLst>
                <a:ahLst/>
                <a:cxnLst>
                  <a:cxn ang="0">
                    <a:pos x="T0" y="T1"/>
                  </a:cxn>
                  <a:cxn ang="0">
                    <a:pos x="T2" y="T3"/>
                  </a:cxn>
                  <a:cxn ang="0">
                    <a:pos x="T4" y="T5"/>
                  </a:cxn>
                  <a:cxn ang="0">
                    <a:pos x="T6" y="T7"/>
                  </a:cxn>
                </a:cxnLst>
                <a:rect l="0" t="0" r="r" b="b"/>
                <a:pathLst>
                  <a:path w="99" h="171">
                    <a:moveTo>
                      <a:pt x="0" y="171"/>
                    </a:moveTo>
                    <a:cubicBezTo>
                      <a:pt x="27" y="116"/>
                      <a:pt x="54" y="61"/>
                      <a:pt x="81" y="5"/>
                    </a:cubicBezTo>
                    <a:cubicBezTo>
                      <a:pt x="87" y="3"/>
                      <a:pt x="93" y="2"/>
                      <a:pt x="99" y="0"/>
                    </a:cubicBezTo>
                    <a:cubicBezTo>
                      <a:pt x="70" y="56"/>
                      <a:pt x="41" y="112"/>
                      <a:pt x="12" y="16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6" name="Line 188"/>
              <p:cNvSpPr>
                <a:spLocks noChangeShapeType="1"/>
              </p:cNvSpPr>
              <p:nvPr/>
            </p:nvSpPr>
            <p:spPr bwMode="auto">
              <a:xfrm flipH="1">
                <a:off x="3620" y="556"/>
                <a:ext cx="155" cy="39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7" name="Freeform 189"/>
              <p:cNvSpPr/>
              <p:nvPr/>
            </p:nvSpPr>
            <p:spPr bwMode="auto">
              <a:xfrm>
                <a:off x="2573" y="2060"/>
                <a:ext cx="32" cy="19"/>
              </a:xfrm>
              <a:custGeom>
                <a:avLst/>
                <a:gdLst>
                  <a:gd name="T0" fmla="*/ 12 w 12"/>
                  <a:gd name="T1" fmla="*/ 0 h 7"/>
                  <a:gd name="T2" fmla="*/ 0 w 12"/>
                  <a:gd name="T3" fmla="*/ 7 h 7"/>
                </a:gdLst>
                <a:ahLst/>
                <a:cxnLst>
                  <a:cxn ang="0">
                    <a:pos x="T0" y="T1"/>
                  </a:cxn>
                  <a:cxn ang="0">
                    <a:pos x="T2" y="T3"/>
                  </a:cxn>
                </a:cxnLst>
                <a:rect l="0" t="0" r="r" b="b"/>
                <a:pathLst>
                  <a:path w="12" h="7">
                    <a:moveTo>
                      <a:pt x="12" y="0"/>
                    </a:moveTo>
                    <a:cubicBezTo>
                      <a:pt x="8" y="2"/>
                      <a:pt x="4" y="5"/>
                      <a:pt x="0"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8" name="Freeform 190"/>
              <p:cNvSpPr/>
              <p:nvPr/>
            </p:nvSpPr>
            <p:spPr bwMode="auto">
              <a:xfrm>
                <a:off x="1929" y="2575"/>
                <a:ext cx="70" cy="105"/>
              </a:xfrm>
              <a:custGeom>
                <a:avLst/>
                <a:gdLst>
                  <a:gd name="T0" fmla="*/ 0 w 26"/>
                  <a:gd name="T1" fmla="*/ 0 h 39"/>
                  <a:gd name="T2" fmla="*/ 26 w 26"/>
                  <a:gd name="T3" fmla="*/ 39 h 39"/>
                </a:gdLst>
                <a:ahLst/>
                <a:cxnLst>
                  <a:cxn ang="0">
                    <a:pos x="T0" y="T1"/>
                  </a:cxn>
                  <a:cxn ang="0">
                    <a:pos x="T2" y="T3"/>
                  </a:cxn>
                </a:cxnLst>
                <a:rect l="0" t="0" r="r" b="b"/>
                <a:pathLst>
                  <a:path w="26" h="39">
                    <a:moveTo>
                      <a:pt x="0" y="0"/>
                    </a:moveTo>
                    <a:cubicBezTo>
                      <a:pt x="8" y="13"/>
                      <a:pt x="17" y="26"/>
                      <a:pt x="26" y="3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9" name="Line 191"/>
              <p:cNvSpPr>
                <a:spLocks noChangeShapeType="1"/>
              </p:cNvSpPr>
              <p:nvPr/>
            </p:nvSpPr>
            <p:spPr bwMode="auto">
              <a:xfrm flipV="1">
                <a:off x="2485" y="2439"/>
                <a:ext cx="21" cy="1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0" name="Freeform 192"/>
              <p:cNvSpPr/>
              <p:nvPr/>
            </p:nvSpPr>
            <p:spPr bwMode="auto">
              <a:xfrm>
                <a:off x="4488" y="2931"/>
                <a:ext cx="53" cy="51"/>
              </a:xfrm>
              <a:custGeom>
                <a:avLst/>
                <a:gdLst>
                  <a:gd name="T0" fmla="*/ 20 w 20"/>
                  <a:gd name="T1" fmla="*/ 0 h 19"/>
                  <a:gd name="T2" fmla="*/ 0 w 20"/>
                  <a:gd name="T3" fmla="*/ 19 h 19"/>
                </a:gdLst>
                <a:ahLst/>
                <a:cxnLst>
                  <a:cxn ang="0">
                    <a:pos x="T0" y="T1"/>
                  </a:cxn>
                  <a:cxn ang="0">
                    <a:pos x="T2" y="T3"/>
                  </a:cxn>
                </a:cxnLst>
                <a:rect l="0" t="0" r="r" b="b"/>
                <a:pathLst>
                  <a:path w="20" h="19">
                    <a:moveTo>
                      <a:pt x="20" y="0"/>
                    </a:moveTo>
                    <a:cubicBezTo>
                      <a:pt x="13" y="6"/>
                      <a:pt x="7" y="12"/>
                      <a:pt x="0" y="1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1" name="Freeform 193"/>
              <p:cNvSpPr/>
              <p:nvPr/>
            </p:nvSpPr>
            <p:spPr bwMode="auto">
              <a:xfrm>
                <a:off x="4640" y="2557"/>
                <a:ext cx="72" cy="112"/>
              </a:xfrm>
              <a:custGeom>
                <a:avLst/>
                <a:gdLst>
                  <a:gd name="T0" fmla="*/ 0 w 27"/>
                  <a:gd name="T1" fmla="*/ 42 h 42"/>
                  <a:gd name="T2" fmla="*/ 27 w 27"/>
                  <a:gd name="T3" fmla="*/ 0 h 42"/>
                </a:gdLst>
                <a:ahLst/>
                <a:cxnLst>
                  <a:cxn ang="0">
                    <a:pos x="T0" y="T1"/>
                  </a:cxn>
                  <a:cxn ang="0">
                    <a:pos x="T2" y="T3"/>
                  </a:cxn>
                </a:cxnLst>
                <a:rect l="0" t="0" r="r" b="b"/>
                <a:pathLst>
                  <a:path w="27" h="42">
                    <a:moveTo>
                      <a:pt x="0" y="42"/>
                    </a:moveTo>
                    <a:cubicBezTo>
                      <a:pt x="9" y="28"/>
                      <a:pt x="18" y="14"/>
                      <a:pt x="27"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2" name="Line 194"/>
              <p:cNvSpPr>
                <a:spLocks noChangeShapeType="1"/>
              </p:cNvSpPr>
              <p:nvPr/>
            </p:nvSpPr>
            <p:spPr bwMode="auto">
              <a:xfrm flipH="1">
                <a:off x="3903" y="943"/>
                <a:ext cx="29" cy="4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3" name="Freeform 195"/>
              <p:cNvSpPr/>
              <p:nvPr/>
            </p:nvSpPr>
            <p:spPr bwMode="auto">
              <a:xfrm>
                <a:off x="2696" y="2372"/>
                <a:ext cx="1063" cy="479"/>
              </a:xfrm>
              <a:custGeom>
                <a:avLst/>
                <a:gdLst>
                  <a:gd name="T0" fmla="*/ 63 w 398"/>
                  <a:gd name="T1" fmla="*/ 179 h 179"/>
                  <a:gd name="T2" fmla="*/ 35 w 398"/>
                  <a:gd name="T3" fmla="*/ 74 h 179"/>
                  <a:gd name="T4" fmla="*/ 148 w 398"/>
                  <a:gd name="T5" fmla="*/ 17 h 179"/>
                  <a:gd name="T6" fmla="*/ 398 w 398"/>
                  <a:gd name="T7" fmla="*/ 39 h 179"/>
                </a:gdLst>
                <a:ahLst/>
                <a:cxnLst>
                  <a:cxn ang="0">
                    <a:pos x="T0" y="T1"/>
                  </a:cxn>
                  <a:cxn ang="0">
                    <a:pos x="T2" y="T3"/>
                  </a:cxn>
                  <a:cxn ang="0">
                    <a:pos x="T4" y="T5"/>
                  </a:cxn>
                  <a:cxn ang="0">
                    <a:pos x="T6" y="T7"/>
                  </a:cxn>
                </a:cxnLst>
                <a:rect l="0" t="0" r="r" b="b"/>
                <a:pathLst>
                  <a:path w="398" h="179">
                    <a:moveTo>
                      <a:pt x="63" y="179"/>
                    </a:moveTo>
                    <a:cubicBezTo>
                      <a:pt x="22" y="154"/>
                      <a:pt x="0" y="115"/>
                      <a:pt x="35" y="74"/>
                    </a:cubicBezTo>
                    <a:cubicBezTo>
                      <a:pt x="62" y="43"/>
                      <a:pt x="111" y="26"/>
                      <a:pt x="148" y="17"/>
                    </a:cubicBezTo>
                    <a:cubicBezTo>
                      <a:pt x="222" y="0"/>
                      <a:pt x="327" y="2"/>
                      <a:pt x="398" y="3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4" name="Freeform 196"/>
              <p:cNvSpPr/>
              <p:nvPr/>
            </p:nvSpPr>
            <p:spPr bwMode="auto">
              <a:xfrm>
                <a:off x="3759" y="2477"/>
                <a:ext cx="147" cy="173"/>
              </a:xfrm>
              <a:custGeom>
                <a:avLst/>
                <a:gdLst>
                  <a:gd name="T0" fmla="*/ 0 w 55"/>
                  <a:gd name="T1" fmla="*/ 0 h 65"/>
                  <a:gd name="T2" fmla="*/ 55 w 55"/>
                  <a:gd name="T3" fmla="*/ 65 h 65"/>
                </a:gdLst>
                <a:ahLst/>
                <a:cxnLst>
                  <a:cxn ang="0">
                    <a:pos x="T0" y="T1"/>
                  </a:cxn>
                  <a:cxn ang="0">
                    <a:pos x="T2" y="T3"/>
                  </a:cxn>
                </a:cxnLst>
                <a:rect l="0" t="0" r="r" b="b"/>
                <a:pathLst>
                  <a:path w="55" h="65">
                    <a:moveTo>
                      <a:pt x="0" y="0"/>
                    </a:moveTo>
                    <a:cubicBezTo>
                      <a:pt x="23" y="12"/>
                      <a:pt x="52" y="34"/>
                      <a:pt x="55" y="6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5" name="Freeform 197"/>
              <p:cNvSpPr/>
              <p:nvPr/>
            </p:nvSpPr>
            <p:spPr bwMode="auto">
              <a:xfrm>
                <a:off x="2314" y="2664"/>
                <a:ext cx="587" cy="1130"/>
              </a:xfrm>
              <a:custGeom>
                <a:avLst/>
                <a:gdLst>
                  <a:gd name="T0" fmla="*/ 587 w 587"/>
                  <a:gd name="T1" fmla="*/ 1004 h 1130"/>
                  <a:gd name="T2" fmla="*/ 550 w 587"/>
                  <a:gd name="T3" fmla="*/ 187 h 1130"/>
                  <a:gd name="T4" fmla="*/ 416 w 587"/>
                  <a:gd name="T5" fmla="*/ 243 h 1130"/>
                  <a:gd name="T6" fmla="*/ 408 w 587"/>
                  <a:gd name="T7" fmla="*/ 56 h 1130"/>
                  <a:gd name="T8" fmla="*/ 352 w 587"/>
                  <a:gd name="T9" fmla="*/ 0 h 1130"/>
                  <a:gd name="T10" fmla="*/ 0 w 587"/>
                  <a:gd name="T11" fmla="*/ 494 h 1130"/>
                  <a:gd name="T12" fmla="*/ 16 w 587"/>
                  <a:gd name="T13" fmla="*/ 708 h 1130"/>
                  <a:gd name="T14" fmla="*/ 296 w 587"/>
                  <a:gd name="T15" fmla="*/ 585 h 1130"/>
                  <a:gd name="T16" fmla="*/ 328 w 587"/>
                  <a:gd name="T17" fmla="*/ 1130 h 1130"/>
                  <a:gd name="T18" fmla="*/ 587 w 587"/>
                  <a:gd name="T19" fmla="*/ 100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130">
                    <a:moveTo>
                      <a:pt x="587" y="1004"/>
                    </a:moveTo>
                    <a:lnTo>
                      <a:pt x="550" y="187"/>
                    </a:lnTo>
                    <a:lnTo>
                      <a:pt x="416" y="243"/>
                    </a:lnTo>
                    <a:lnTo>
                      <a:pt x="408" y="56"/>
                    </a:lnTo>
                    <a:lnTo>
                      <a:pt x="352" y="0"/>
                    </a:lnTo>
                    <a:lnTo>
                      <a:pt x="0" y="494"/>
                    </a:lnTo>
                    <a:lnTo>
                      <a:pt x="16" y="708"/>
                    </a:lnTo>
                    <a:lnTo>
                      <a:pt x="296" y="585"/>
                    </a:lnTo>
                    <a:lnTo>
                      <a:pt x="328" y="1130"/>
                    </a:lnTo>
                    <a:lnTo>
                      <a:pt x="587" y="1004"/>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6" name="Freeform 198"/>
              <p:cNvSpPr/>
              <p:nvPr/>
            </p:nvSpPr>
            <p:spPr bwMode="auto">
              <a:xfrm>
                <a:off x="4301" y="3072"/>
                <a:ext cx="29" cy="16"/>
              </a:xfrm>
              <a:custGeom>
                <a:avLst/>
                <a:gdLst>
                  <a:gd name="T0" fmla="*/ 0 w 11"/>
                  <a:gd name="T1" fmla="*/ 6 h 6"/>
                  <a:gd name="T2" fmla="*/ 11 w 11"/>
                  <a:gd name="T3" fmla="*/ 0 h 6"/>
                </a:gdLst>
                <a:ahLst/>
                <a:cxnLst>
                  <a:cxn ang="0">
                    <a:pos x="T0" y="T1"/>
                  </a:cxn>
                  <a:cxn ang="0">
                    <a:pos x="T2" y="T3"/>
                  </a:cxn>
                </a:cxnLst>
                <a:rect l="0" t="0" r="r" b="b"/>
                <a:pathLst>
                  <a:path w="11" h="6">
                    <a:moveTo>
                      <a:pt x="0" y="6"/>
                    </a:moveTo>
                    <a:cubicBezTo>
                      <a:pt x="4" y="4"/>
                      <a:pt x="7" y="2"/>
                      <a:pt x="11"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7" name="Line 199"/>
              <p:cNvSpPr>
                <a:spLocks noChangeShapeType="1"/>
              </p:cNvSpPr>
              <p:nvPr/>
            </p:nvSpPr>
            <p:spPr bwMode="auto">
              <a:xfrm flipH="1" flipV="1">
                <a:off x="3962" y="2597"/>
                <a:ext cx="368" cy="47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8" name="Freeform 200"/>
              <p:cNvSpPr/>
              <p:nvPr/>
            </p:nvSpPr>
            <p:spPr bwMode="auto">
              <a:xfrm>
                <a:off x="3940" y="2597"/>
                <a:ext cx="22" cy="11"/>
              </a:xfrm>
              <a:custGeom>
                <a:avLst/>
                <a:gdLst>
                  <a:gd name="T0" fmla="*/ 8 w 8"/>
                  <a:gd name="T1" fmla="*/ 0 h 4"/>
                  <a:gd name="T2" fmla="*/ 0 w 8"/>
                  <a:gd name="T3" fmla="*/ 4 h 4"/>
                </a:gdLst>
                <a:ahLst/>
                <a:cxnLst>
                  <a:cxn ang="0">
                    <a:pos x="T0" y="T1"/>
                  </a:cxn>
                  <a:cxn ang="0">
                    <a:pos x="T2" y="T3"/>
                  </a:cxn>
                </a:cxnLst>
                <a:rect l="0" t="0" r="r" b="b"/>
                <a:pathLst>
                  <a:path w="8" h="4">
                    <a:moveTo>
                      <a:pt x="8" y="0"/>
                    </a:moveTo>
                    <a:cubicBezTo>
                      <a:pt x="6" y="2"/>
                      <a:pt x="3" y="3"/>
                      <a:pt x="0"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9" name="Freeform 201"/>
              <p:cNvSpPr/>
              <p:nvPr/>
            </p:nvSpPr>
            <p:spPr bwMode="auto">
              <a:xfrm>
                <a:off x="4287" y="3072"/>
                <a:ext cx="43" cy="73"/>
              </a:xfrm>
              <a:custGeom>
                <a:avLst/>
                <a:gdLst>
                  <a:gd name="T0" fmla="*/ 16 w 16"/>
                  <a:gd name="T1" fmla="*/ 0 h 27"/>
                  <a:gd name="T2" fmla="*/ 0 w 16"/>
                  <a:gd name="T3" fmla="*/ 27 h 27"/>
                </a:gdLst>
                <a:ahLst/>
                <a:cxnLst>
                  <a:cxn ang="0">
                    <a:pos x="T0" y="T1"/>
                  </a:cxn>
                  <a:cxn ang="0">
                    <a:pos x="T2" y="T3"/>
                  </a:cxn>
                </a:cxnLst>
                <a:rect l="0" t="0" r="r" b="b"/>
                <a:pathLst>
                  <a:path w="16" h="27">
                    <a:moveTo>
                      <a:pt x="16" y="0"/>
                    </a:moveTo>
                    <a:cubicBezTo>
                      <a:pt x="15" y="9"/>
                      <a:pt x="6" y="20"/>
                      <a:pt x="0" y="2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0" name="Line 202"/>
              <p:cNvSpPr>
                <a:spLocks noChangeShapeType="1"/>
              </p:cNvSpPr>
              <p:nvPr/>
            </p:nvSpPr>
            <p:spPr bwMode="auto">
              <a:xfrm flipH="1">
                <a:off x="4258" y="3145"/>
                <a:ext cx="29" cy="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1" name="Freeform 203"/>
              <p:cNvSpPr/>
              <p:nvPr/>
            </p:nvSpPr>
            <p:spPr bwMode="auto">
              <a:xfrm>
                <a:off x="4178" y="3174"/>
                <a:ext cx="80" cy="43"/>
              </a:xfrm>
              <a:custGeom>
                <a:avLst/>
                <a:gdLst>
                  <a:gd name="T0" fmla="*/ 30 w 30"/>
                  <a:gd name="T1" fmla="*/ 0 h 16"/>
                  <a:gd name="T2" fmla="*/ 0 w 30"/>
                  <a:gd name="T3" fmla="*/ 16 h 16"/>
                </a:gdLst>
                <a:ahLst/>
                <a:cxnLst>
                  <a:cxn ang="0">
                    <a:pos x="T0" y="T1"/>
                  </a:cxn>
                  <a:cxn ang="0">
                    <a:pos x="T2" y="T3"/>
                  </a:cxn>
                </a:cxnLst>
                <a:rect l="0" t="0" r="r" b="b"/>
                <a:pathLst>
                  <a:path w="30" h="16">
                    <a:moveTo>
                      <a:pt x="30" y="0"/>
                    </a:moveTo>
                    <a:cubicBezTo>
                      <a:pt x="20" y="6"/>
                      <a:pt x="10" y="11"/>
                      <a:pt x="0" y="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2" name="Freeform 204"/>
              <p:cNvSpPr/>
              <p:nvPr/>
            </p:nvSpPr>
            <p:spPr bwMode="auto">
              <a:xfrm>
                <a:off x="3711" y="2808"/>
                <a:ext cx="112" cy="69"/>
              </a:xfrm>
              <a:custGeom>
                <a:avLst/>
                <a:gdLst>
                  <a:gd name="T0" fmla="*/ 42 w 42"/>
                  <a:gd name="T1" fmla="*/ 0 h 26"/>
                  <a:gd name="T2" fmla="*/ 0 w 42"/>
                  <a:gd name="T3" fmla="*/ 26 h 26"/>
                </a:gdLst>
                <a:ahLst/>
                <a:cxnLst>
                  <a:cxn ang="0">
                    <a:pos x="T0" y="T1"/>
                  </a:cxn>
                  <a:cxn ang="0">
                    <a:pos x="T2" y="T3"/>
                  </a:cxn>
                </a:cxnLst>
                <a:rect l="0" t="0" r="r" b="b"/>
                <a:pathLst>
                  <a:path w="42" h="26">
                    <a:moveTo>
                      <a:pt x="42" y="0"/>
                    </a:moveTo>
                    <a:cubicBezTo>
                      <a:pt x="29" y="11"/>
                      <a:pt x="16" y="19"/>
                      <a:pt x="0" y="2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 name="Freeform 206"/>
            <p:cNvSpPr/>
            <p:nvPr/>
          </p:nvSpPr>
          <p:spPr bwMode="auto">
            <a:xfrm>
              <a:off x="3930" y="3484"/>
              <a:ext cx="277" cy="353"/>
            </a:xfrm>
            <a:custGeom>
              <a:avLst/>
              <a:gdLst>
                <a:gd name="T0" fmla="*/ 0 w 104"/>
                <a:gd name="T1" fmla="*/ 132 h 132"/>
                <a:gd name="T2" fmla="*/ 104 w 104"/>
                <a:gd name="T3" fmla="*/ 0 h 132"/>
              </a:gdLst>
              <a:ahLst/>
              <a:cxnLst>
                <a:cxn ang="0">
                  <a:pos x="T0" y="T1"/>
                </a:cxn>
                <a:cxn ang="0">
                  <a:pos x="T2" y="T3"/>
                </a:cxn>
              </a:cxnLst>
              <a:rect l="0" t="0" r="r" b="b"/>
              <a:pathLst>
                <a:path w="104" h="132">
                  <a:moveTo>
                    <a:pt x="0" y="132"/>
                  </a:moveTo>
                  <a:cubicBezTo>
                    <a:pt x="46" y="107"/>
                    <a:pt x="102" y="62"/>
                    <a:pt x="104"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Line 207"/>
            <p:cNvSpPr>
              <a:spLocks noChangeShapeType="1"/>
            </p:cNvSpPr>
            <p:nvPr/>
          </p:nvSpPr>
          <p:spPr bwMode="auto">
            <a:xfrm flipV="1">
              <a:off x="4207" y="3412"/>
              <a:ext cx="0" cy="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Freeform 208"/>
            <p:cNvSpPr/>
            <p:nvPr/>
          </p:nvSpPr>
          <p:spPr bwMode="auto">
            <a:xfrm>
              <a:off x="3711" y="2608"/>
              <a:ext cx="590" cy="1229"/>
            </a:xfrm>
            <a:custGeom>
              <a:avLst/>
              <a:gdLst>
                <a:gd name="T0" fmla="*/ 0 w 590"/>
                <a:gd name="T1" fmla="*/ 1087 h 1229"/>
                <a:gd name="T2" fmla="*/ 219 w 590"/>
                <a:gd name="T3" fmla="*/ 1229 h 1229"/>
                <a:gd name="T4" fmla="*/ 224 w 590"/>
                <a:gd name="T5" fmla="*/ 683 h 1229"/>
                <a:gd name="T6" fmla="*/ 462 w 590"/>
                <a:gd name="T7" fmla="*/ 822 h 1229"/>
                <a:gd name="T8" fmla="*/ 467 w 590"/>
                <a:gd name="T9" fmla="*/ 609 h 1229"/>
                <a:gd name="T10" fmla="*/ 590 w 590"/>
                <a:gd name="T11" fmla="*/ 480 h 1229"/>
                <a:gd name="T12" fmla="*/ 229 w 590"/>
                <a:gd name="T13" fmla="*/ 0 h 1229"/>
                <a:gd name="T14" fmla="*/ 157 w 590"/>
                <a:gd name="T15" fmla="*/ 88 h 1229"/>
                <a:gd name="T16" fmla="*/ 112 w 590"/>
                <a:gd name="T17" fmla="*/ 144 h 1229"/>
                <a:gd name="T18" fmla="*/ 112 w 590"/>
                <a:gd name="T19" fmla="*/ 331 h 1229"/>
                <a:gd name="T20" fmla="*/ 0 w 590"/>
                <a:gd name="T21" fmla="*/ 269 h 1229"/>
                <a:gd name="T22" fmla="*/ 0 w 590"/>
                <a:gd name="T23" fmla="*/ 108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1229">
                  <a:moveTo>
                    <a:pt x="0" y="1087"/>
                  </a:moveTo>
                  <a:lnTo>
                    <a:pt x="219" y="1229"/>
                  </a:lnTo>
                  <a:lnTo>
                    <a:pt x="224" y="683"/>
                  </a:lnTo>
                  <a:lnTo>
                    <a:pt x="462" y="822"/>
                  </a:lnTo>
                  <a:lnTo>
                    <a:pt x="467" y="609"/>
                  </a:lnTo>
                  <a:lnTo>
                    <a:pt x="590" y="480"/>
                  </a:lnTo>
                  <a:lnTo>
                    <a:pt x="229" y="0"/>
                  </a:lnTo>
                  <a:lnTo>
                    <a:pt x="157" y="88"/>
                  </a:lnTo>
                  <a:lnTo>
                    <a:pt x="112" y="144"/>
                  </a:lnTo>
                  <a:lnTo>
                    <a:pt x="112" y="331"/>
                  </a:lnTo>
                  <a:lnTo>
                    <a:pt x="0" y="269"/>
                  </a:lnTo>
                  <a:lnTo>
                    <a:pt x="0" y="108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Line 209"/>
            <p:cNvSpPr>
              <a:spLocks noChangeShapeType="1"/>
            </p:cNvSpPr>
            <p:nvPr/>
          </p:nvSpPr>
          <p:spPr bwMode="auto">
            <a:xfrm flipV="1">
              <a:off x="4365" y="556"/>
              <a:ext cx="208" cy="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Freeform 210"/>
            <p:cNvSpPr/>
            <p:nvPr/>
          </p:nvSpPr>
          <p:spPr bwMode="auto">
            <a:xfrm>
              <a:off x="4573" y="534"/>
              <a:ext cx="219" cy="27"/>
            </a:xfrm>
            <a:custGeom>
              <a:avLst/>
              <a:gdLst>
                <a:gd name="T0" fmla="*/ 0 w 82"/>
                <a:gd name="T1" fmla="*/ 8 h 10"/>
                <a:gd name="T2" fmla="*/ 82 w 82"/>
                <a:gd name="T3" fmla="*/ 10 h 10"/>
              </a:gdLst>
              <a:ahLst/>
              <a:cxnLst>
                <a:cxn ang="0">
                  <a:pos x="T0" y="T1"/>
                </a:cxn>
                <a:cxn ang="0">
                  <a:pos x="T2" y="T3"/>
                </a:cxn>
              </a:cxnLst>
              <a:rect l="0" t="0" r="r" b="b"/>
              <a:pathLst>
                <a:path w="82" h="10">
                  <a:moveTo>
                    <a:pt x="0" y="8"/>
                  </a:moveTo>
                  <a:cubicBezTo>
                    <a:pt x="29" y="0"/>
                    <a:pt x="54" y="1"/>
                    <a:pt x="82" y="1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211"/>
            <p:cNvSpPr/>
            <p:nvPr/>
          </p:nvSpPr>
          <p:spPr bwMode="auto">
            <a:xfrm>
              <a:off x="3935" y="441"/>
              <a:ext cx="857" cy="654"/>
            </a:xfrm>
            <a:custGeom>
              <a:avLst/>
              <a:gdLst>
                <a:gd name="T0" fmla="*/ 841 w 857"/>
                <a:gd name="T1" fmla="*/ 411 h 654"/>
                <a:gd name="T2" fmla="*/ 857 w 857"/>
                <a:gd name="T3" fmla="*/ 120 h 654"/>
                <a:gd name="T4" fmla="*/ 465 w 857"/>
                <a:gd name="T5" fmla="*/ 232 h 654"/>
                <a:gd name="T6" fmla="*/ 430 w 857"/>
                <a:gd name="T7" fmla="*/ 173 h 654"/>
                <a:gd name="T8" fmla="*/ 326 w 857"/>
                <a:gd name="T9" fmla="*/ 0 h 654"/>
                <a:gd name="T10" fmla="*/ 0 w 857"/>
                <a:gd name="T11" fmla="*/ 451 h 654"/>
                <a:gd name="T12" fmla="*/ 72 w 857"/>
                <a:gd name="T13" fmla="*/ 561 h 654"/>
                <a:gd name="T14" fmla="*/ 69 w 857"/>
                <a:gd name="T15" fmla="*/ 654 h 654"/>
                <a:gd name="T16" fmla="*/ 841 w 857"/>
                <a:gd name="T17" fmla="*/ 411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7" h="654">
                  <a:moveTo>
                    <a:pt x="841" y="411"/>
                  </a:moveTo>
                  <a:lnTo>
                    <a:pt x="857" y="120"/>
                  </a:lnTo>
                  <a:lnTo>
                    <a:pt x="465" y="232"/>
                  </a:lnTo>
                  <a:lnTo>
                    <a:pt x="430" y="173"/>
                  </a:lnTo>
                  <a:lnTo>
                    <a:pt x="326" y="0"/>
                  </a:lnTo>
                  <a:lnTo>
                    <a:pt x="0" y="451"/>
                  </a:lnTo>
                  <a:lnTo>
                    <a:pt x="72" y="561"/>
                  </a:lnTo>
                  <a:lnTo>
                    <a:pt x="69" y="654"/>
                  </a:lnTo>
                  <a:lnTo>
                    <a:pt x="841" y="411"/>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212"/>
            <p:cNvSpPr/>
            <p:nvPr/>
          </p:nvSpPr>
          <p:spPr bwMode="auto">
            <a:xfrm>
              <a:off x="5033" y="1453"/>
              <a:ext cx="275" cy="457"/>
            </a:xfrm>
            <a:custGeom>
              <a:avLst/>
              <a:gdLst>
                <a:gd name="T0" fmla="*/ 103 w 103"/>
                <a:gd name="T1" fmla="*/ 0 h 171"/>
                <a:gd name="T2" fmla="*/ 0 w 103"/>
                <a:gd name="T3" fmla="*/ 171 h 171"/>
              </a:gdLst>
              <a:ahLst/>
              <a:cxnLst>
                <a:cxn ang="0">
                  <a:pos x="T0" y="T1"/>
                </a:cxn>
                <a:cxn ang="0">
                  <a:pos x="T2" y="T3"/>
                </a:cxn>
              </a:cxnLst>
              <a:rect l="0" t="0" r="r" b="b"/>
              <a:pathLst>
                <a:path w="103" h="171">
                  <a:moveTo>
                    <a:pt x="103" y="0"/>
                  </a:moveTo>
                  <a:cubicBezTo>
                    <a:pt x="97" y="66"/>
                    <a:pt x="68" y="142"/>
                    <a:pt x="0" y="17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Line 213"/>
            <p:cNvSpPr>
              <a:spLocks noChangeShapeType="1"/>
            </p:cNvSpPr>
            <p:nvPr/>
          </p:nvSpPr>
          <p:spPr bwMode="auto">
            <a:xfrm flipH="1">
              <a:off x="4928" y="1910"/>
              <a:ext cx="105" cy="4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Line 214"/>
            <p:cNvSpPr>
              <a:spLocks noChangeShapeType="1"/>
            </p:cNvSpPr>
            <p:nvPr/>
          </p:nvSpPr>
          <p:spPr bwMode="auto">
            <a:xfrm>
              <a:off x="4373" y="1958"/>
              <a:ext cx="555" cy="10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Freeform 215"/>
            <p:cNvSpPr/>
            <p:nvPr/>
          </p:nvSpPr>
          <p:spPr bwMode="auto">
            <a:xfrm>
              <a:off x="4902" y="2062"/>
              <a:ext cx="26" cy="57"/>
            </a:xfrm>
            <a:custGeom>
              <a:avLst/>
              <a:gdLst>
                <a:gd name="T0" fmla="*/ 10 w 10"/>
                <a:gd name="T1" fmla="*/ 0 h 21"/>
                <a:gd name="T2" fmla="*/ 0 w 10"/>
                <a:gd name="T3" fmla="*/ 21 h 21"/>
              </a:gdLst>
              <a:ahLst/>
              <a:cxnLst>
                <a:cxn ang="0">
                  <a:pos x="T0" y="T1"/>
                </a:cxn>
                <a:cxn ang="0">
                  <a:pos x="T2" y="T3"/>
                </a:cxn>
              </a:cxnLst>
              <a:rect l="0" t="0" r="r" b="b"/>
              <a:pathLst>
                <a:path w="10" h="21">
                  <a:moveTo>
                    <a:pt x="10" y="0"/>
                  </a:moveTo>
                  <a:cubicBezTo>
                    <a:pt x="7" y="7"/>
                    <a:pt x="3" y="14"/>
                    <a:pt x="0" y="2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Line 216"/>
            <p:cNvSpPr>
              <a:spLocks noChangeShapeType="1"/>
            </p:cNvSpPr>
            <p:nvPr/>
          </p:nvSpPr>
          <p:spPr bwMode="auto">
            <a:xfrm flipH="1" flipV="1">
              <a:off x="4357" y="1996"/>
              <a:ext cx="545" cy="12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Freeform 217"/>
            <p:cNvSpPr/>
            <p:nvPr/>
          </p:nvSpPr>
          <p:spPr bwMode="auto">
            <a:xfrm>
              <a:off x="4357" y="1958"/>
              <a:ext cx="16" cy="38"/>
            </a:xfrm>
            <a:custGeom>
              <a:avLst/>
              <a:gdLst>
                <a:gd name="T0" fmla="*/ 0 w 6"/>
                <a:gd name="T1" fmla="*/ 14 h 14"/>
                <a:gd name="T2" fmla="*/ 6 w 6"/>
                <a:gd name="T3" fmla="*/ 0 h 14"/>
              </a:gdLst>
              <a:ahLst/>
              <a:cxnLst>
                <a:cxn ang="0">
                  <a:pos x="T0" y="T1"/>
                </a:cxn>
                <a:cxn ang="0">
                  <a:pos x="T2" y="T3"/>
                </a:cxn>
              </a:cxnLst>
              <a:rect l="0" t="0" r="r" b="b"/>
              <a:pathLst>
                <a:path w="6" h="14">
                  <a:moveTo>
                    <a:pt x="0" y="14"/>
                  </a:moveTo>
                  <a:cubicBezTo>
                    <a:pt x="2" y="9"/>
                    <a:pt x="4" y="5"/>
                    <a:pt x="6"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218"/>
            <p:cNvSpPr/>
            <p:nvPr/>
          </p:nvSpPr>
          <p:spPr bwMode="auto">
            <a:xfrm>
              <a:off x="4370" y="1846"/>
              <a:ext cx="3" cy="112"/>
            </a:xfrm>
            <a:custGeom>
              <a:avLst/>
              <a:gdLst>
                <a:gd name="T0" fmla="*/ 1 w 1"/>
                <a:gd name="T1" fmla="*/ 42 h 42"/>
                <a:gd name="T2" fmla="*/ 1 w 1"/>
                <a:gd name="T3" fmla="*/ 36 h 42"/>
                <a:gd name="T4" fmla="*/ 1 w 1"/>
                <a:gd name="T5" fmla="*/ 30 h 42"/>
                <a:gd name="T6" fmla="*/ 1 w 1"/>
                <a:gd name="T7" fmla="*/ 18 h 42"/>
                <a:gd name="T8" fmla="*/ 1 w 1"/>
                <a:gd name="T9" fmla="*/ 7 h 42"/>
                <a:gd name="T10" fmla="*/ 1 w 1"/>
                <a:gd name="T11" fmla="*/ 3 h 42"/>
                <a:gd name="T12" fmla="*/ 0 w 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 h="42">
                  <a:moveTo>
                    <a:pt x="1" y="42"/>
                  </a:moveTo>
                  <a:cubicBezTo>
                    <a:pt x="1" y="40"/>
                    <a:pt x="1" y="38"/>
                    <a:pt x="1" y="36"/>
                  </a:cubicBezTo>
                  <a:cubicBezTo>
                    <a:pt x="1" y="34"/>
                    <a:pt x="1" y="32"/>
                    <a:pt x="1" y="30"/>
                  </a:cubicBezTo>
                  <a:cubicBezTo>
                    <a:pt x="1" y="26"/>
                    <a:pt x="1" y="22"/>
                    <a:pt x="1" y="18"/>
                  </a:cubicBezTo>
                  <a:cubicBezTo>
                    <a:pt x="1" y="14"/>
                    <a:pt x="1" y="11"/>
                    <a:pt x="1" y="7"/>
                  </a:cubicBezTo>
                  <a:cubicBezTo>
                    <a:pt x="1" y="6"/>
                    <a:pt x="1" y="4"/>
                    <a:pt x="1" y="3"/>
                  </a:cubicBezTo>
                  <a:cubicBezTo>
                    <a:pt x="0" y="2"/>
                    <a:pt x="0" y="1"/>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Line 219"/>
            <p:cNvSpPr>
              <a:spLocks noChangeShapeType="1"/>
            </p:cNvSpPr>
            <p:nvPr/>
          </p:nvSpPr>
          <p:spPr bwMode="auto">
            <a:xfrm flipH="1" flipV="1">
              <a:off x="4365" y="1814"/>
              <a:ext cx="5" cy="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Freeform 220"/>
            <p:cNvSpPr/>
            <p:nvPr/>
          </p:nvSpPr>
          <p:spPr bwMode="auto">
            <a:xfrm>
              <a:off x="4365" y="1734"/>
              <a:ext cx="13" cy="80"/>
            </a:xfrm>
            <a:custGeom>
              <a:avLst/>
              <a:gdLst>
                <a:gd name="T0" fmla="*/ 0 w 5"/>
                <a:gd name="T1" fmla="*/ 30 h 30"/>
                <a:gd name="T2" fmla="*/ 5 w 5"/>
                <a:gd name="T3" fmla="*/ 0 h 30"/>
              </a:gdLst>
              <a:ahLst/>
              <a:cxnLst>
                <a:cxn ang="0">
                  <a:pos x="T0" y="T1"/>
                </a:cxn>
                <a:cxn ang="0">
                  <a:pos x="T2" y="T3"/>
                </a:cxn>
              </a:cxnLst>
              <a:rect l="0" t="0" r="r" b="b"/>
              <a:pathLst>
                <a:path w="5" h="30">
                  <a:moveTo>
                    <a:pt x="0" y="30"/>
                  </a:moveTo>
                  <a:cubicBezTo>
                    <a:pt x="2" y="20"/>
                    <a:pt x="4" y="10"/>
                    <a:pt x="5"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Line 221"/>
            <p:cNvSpPr>
              <a:spLocks noChangeShapeType="1"/>
            </p:cNvSpPr>
            <p:nvPr/>
          </p:nvSpPr>
          <p:spPr bwMode="auto">
            <a:xfrm>
              <a:off x="4378" y="1734"/>
              <a:ext cx="8" cy="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Freeform 222"/>
            <p:cNvSpPr/>
            <p:nvPr/>
          </p:nvSpPr>
          <p:spPr bwMode="auto">
            <a:xfrm>
              <a:off x="4386" y="1761"/>
              <a:ext cx="24" cy="13"/>
            </a:xfrm>
            <a:custGeom>
              <a:avLst/>
              <a:gdLst>
                <a:gd name="T0" fmla="*/ 0 w 9"/>
                <a:gd name="T1" fmla="*/ 0 h 5"/>
                <a:gd name="T2" fmla="*/ 1 w 9"/>
                <a:gd name="T3" fmla="*/ 2 h 5"/>
                <a:gd name="T4" fmla="*/ 2 w 9"/>
                <a:gd name="T5" fmla="*/ 3 h 5"/>
                <a:gd name="T6" fmla="*/ 3 w 9"/>
                <a:gd name="T7" fmla="*/ 4 h 5"/>
                <a:gd name="T8" fmla="*/ 4 w 9"/>
                <a:gd name="T9" fmla="*/ 5 h 5"/>
                <a:gd name="T10" fmla="*/ 7 w 9"/>
                <a:gd name="T11" fmla="*/ 5 h 5"/>
                <a:gd name="T12" fmla="*/ 9 w 9"/>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0" y="0"/>
                  </a:moveTo>
                  <a:cubicBezTo>
                    <a:pt x="1" y="1"/>
                    <a:pt x="1" y="1"/>
                    <a:pt x="1" y="2"/>
                  </a:cubicBezTo>
                  <a:cubicBezTo>
                    <a:pt x="1" y="2"/>
                    <a:pt x="2" y="3"/>
                    <a:pt x="2" y="3"/>
                  </a:cubicBezTo>
                  <a:cubicBezTo>
                    <a:pt x="2" y="3"/>
                    <a:pt x="3" y="4"/>
                    <a:pt x="3" y="4"/>
                  </a:cubicBezTo>
                  <a:cubicBezTo>
                    <a:pt x="3" y="4"/>
                    <a:pt x="4" y="5"/>
                    <a:pt x="4" y="5"/>
                  </a:cubicBezTo>
                  <a:cubicBezTo>
                    <a:pt x="5" y="5"/>
                    <a:pt x="6" y="5"/>
                    <a:pt x="7" y="5"/>
                  </a:cubicBezTo>
                  <a:cubicBezTo>
                    <a:pt x="7" y="5"/>
                    <a:pt x="8" y="4"/>
                    <a:pt x="9"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23"/>
            <p:cNvSpPr/>
            <p:nvPr/>
          </p:nvSpPr>
          <p:spPr bwMode="auto">
            <a:xfrm>
              <a:off x="4998" y="1739"/>
              <a:ext cx="3" cy="38"/>
            </a:xfrm>
            <a:custGeom>
              <a:avLst/>
              <a:gdLst>
                <a:gd name="T0" fmla="*/ 0 w 1"/>
                <a:gd name="T1" fmla="*/ 14 h 14"/>
                <a:gd name="T2" fmla="*/ 1 w 1"/>
                <a:gd name="T3" fmla="*/ 0 h 14"/>
              </a:gdLst>
              <a:ahLst/>
              <a:cxnLst>
                <a:cxn ang="0">
                  <a:pos x="T0" y="T1"/>
                </a:cxn>
                <a:cxn ang="0">
                  <a:pos x="T2" y="T3"/>
                </a:cxn>
              </a:cxnLst>
              <a:rect l="0" t="0" r="r" b="b"/>
              <a:pathLst>
                <a:path w="1" h="14">
                  <a:moveTo>
                    <a:pt x="0" y="14"/>
                  </a:moveTo>
                  <a:cubicBezTo>
                    <a:pt x="0" y="10"/>
                    <a:pt x="0" y="5"/>
                    <a:pt x="1"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24"/>
            <p:cNvSpPr/>
            <p:nvPr/>
          </p:nvSpPr>
          <p:spPr bwMode="auto">
            <a:xfrm>
              <a:off x="4410" y="1747"/>
              <a:ext cx="0" cy="24"/>
            </a:xfrm>
            <a:custGeom>
              <a:avLst/>
              <a:gdLst>
                <a:gd name="T0" fmla="*/ 0 h 9"/>
                <a:gd name="T1" fmla="*/ 9 h 9"/>
              </a:gdLst>
              <a:ahLst/>
              <a:cxnLst>
                <a:cxn ang="0">
                  <a:pos x="0" y="T0"/>
                </a:cxn>
                <a:cxn ang="0">
                  <a:pos x="0" y="T1"/>
                </a:cxn>
              </a:cxnLst>
              <a:rect l="0" t="0" r="r" b="b"/>
              <a:pathLst>
                <a:path h="9">
                  <a:moveTo>
                    <a:pt x="0" y="0"/>
                  </a:moveTo>
                  <a:cubicBezTo>
                    <a:pt x="0" y="3"/>
                    <a:pt x="0" y="6"/>
                    <a:pt x="0"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225"/>
            <p:cNvSpPr/>
            <p:nvPr/>
          </p:nvSpPr>
          <p:spPr bwMode="auto">
            <a:xfrm>
              <a:off x="4311" y="1368"/>
              <a:ext cx="997" cy="379"/>
            </a:xfrm>
            <a:custGeom>
              <a:avLst/>
              <a:gdLst>
                <a:gd name="T0" fmla="*/ 73 w 997"/>
                <a:gd name="T1" fmla="*/ 310 h 379"/>
                <a:gd name="T2" fmla="*/ 99 w 997"/>
                <a:gd name="T3" fmla="*/ 379 h 379"/>
                <a:gd name="T4" fmla="*/ 690 w 997"/>
                <a:gd name="T5" fmla="*/ 371 h 379"/>
                <a:gd name="T6" fmla="*/ 633 w 997"/>
                <a:gd name="T7" fmla="*/ 267 h 379"/>
                <a:gd name="T8" fmla="*/ 615 w 997"/>
                <a:gd name="T9" fmla="*/ 232 h 379"/>
                <a:gd name="T10" fmla="*/ 997 w 997"/>
                <a:gd name="T11" fmla="*/ 85 h 379"/>
                <a:gd name="T12" fmla="*/ 762 w 997"/>
                <a:gd name="T13" fmla="*/ 0 h 379"/>
                <a:gd name="T14" fmla="*/ 0 w 997"/>
                <a:gd name="T15" fmla="*/ 280 h 379"/>
                <a:gd name="T16" fmla="*/ 73 w 997"/>
                <a:gd name="T17" fmla="*/ 3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379">
                  <a:moveTo>
                    <a:pt x="73" y="310"/>
                  </a:moveTo>
                  <a:lnTo>
                    <a:pt x="99" y="379"/>
                  </a:lnTo>
                  <a:lnTo>
                    <a:pt x="690" y="371"/>
                  </a:lnTo>
                  <a:lnTo>
                    <a:pt x="633" y="267"/>
                  </a:lnTo>
                  <a:lnTo>
                    <a:pt x="615" y="232"/>
                  </a:lnTo>
                  <a:lnTo>
                    <a:pt x="997" y="85"/>
                  </a:lnTo>
                  <a:lnTo>
                    <a:pt x="762" y="0"/>
                  </a:lnTo>
                  <a:lnTo>
                    <a:pt x="0" y="280"/>
                  </a:lnTo>
                  <a:lnTo>
                    <a:pt x="73" y="31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Line 226"/>
            <p:cNvSpPr>
              <a:spLocks noChangeShapeType="1"/>
            </p:cNvSpPr>
            <p:nvPr/>
          </p:nvSpPr>
          <p:spPr bwMode="auto">
            <a:xfrm flipV="1">
              <a:off x="4795" y="27"/>
              <a:ext cx="24" cy="49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227"/>
            <p:cNvSpPr>
              <a:spLocks noChangeShapeType="1"/>
            </p:cNvSpPr>
            <p:nvPr/>
          </p:nvSpPr>
          <p:spPr bwMode="auto">
            <a:xfrm flipH="1">
              <a:off x="3687" y="3853"/>
              <a:ext cx="213" cy="11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228"/>
            <p:cNvSpPr>
              <a:spLocks noChangeShapeType="1"/>
            </p:cNvSpPr>
            <p:nvPr/>
          </p:nvSpPr>
          <p:spPr bwMode="auto">
            <a:xfrm>
              <a:off x="2666" y="3810"/>
              <a:ext cx="147" cy="10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229"/>
            <p:cNvSpPr>
              <a:spLocks noChangeShapeType="1"/>
            </p:cNvSpPr>
            <p:nvPr/>
          </p:nvSpPr>
          <p:spPr bwMode="auto">
            <a:xfrm flipV="1">
              <a:off x="4744" y="1424"/>
              <a:ext cx="5" cy="6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230"/>
            <p:cNvSpPr>
              <a:spLocks noChangeShapeType="1"/>
            </p:cNvSpPr>
            <p:nvPr/>
          </p:nvSpPr>
          <p:spPr bwMode="auto">
            <a:xfrm flipV="1">
              <a:off x="3572" y="3299"/>
              <a:ext cx="112" cy="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231"/>
            <p:cNvSpPr/>
            <p:nvPr/>
          </p:nvSpPr>
          <p:spPr bwMode="auto">
            <a:xfrm>
              <a:off x="3323" y="3198"/>
              <a:ext cx="27" cy="16"/>
            </a:xfrm>
            <a:custGeom>
              <a:avLst/>
              <a:gdLst>
                <a:gd name="T0" fmla="*/ 8 w 10"/>
                <a:gd name="T1" fmla="*/ 5 h 6"/>
                <a:gd name="T2" fmla="*/ 7 w 10"/>
                <a:gd name="T3" fmla="*/ 1 h 6"/>
                <a:gd name="T4" fmla="*/ 2 w 10"/>
                <a:gd name="T5" fmla="*/ 1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10" y="2"/>
                    <a:pt x="7" y="1"/>
                  </a:cubicBezTo>
                  <a:cubicBezTo>
                    <a:pt x="6" y="0"/>
                    <a:pt x="4" y="0"/>
                    <a:pt x="2" y="1"/>
                  </a:cubicBezTo>
                  <a:cubicBezTo>
                    <a:pt x="0" y="2"/>
                    <a:pt x="0" y="4"/>
                    <a:pt x="3" y="5"/>
                  </a:cubicBezTo>
                  <a:cubicBezTo>
                    <a:pt x="4" y="6"/>
                    <a:pt x="6" y="6"/>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Line 232"/>
            <p:cNvSpPr>
              <a:spLocks noChangeShapeType="1"/>
            </p:cNvSpPr>
            <p:nvPr/>
          </p:nvSpPr>
          <p:spPr bwMode="auto">
            <a:xfrm flipH="1" flipV="1">
              <a:off x="3540" y="3593"/>
              <a:ext cx="104"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Freeform 233"/>
            <p:cNvSpPr/>
            <p:nvPr/>
          </p:nvSpPr>
          <p:spPr bwMode="auto">
            <a:xfrm>
              <a:off x="3529" y="3361"/>
              <a:ext cx="27" cy="13"/>
            </a:xfrm>
            <a:custGeom>
              <a:avLst/>
              <a:gdLst>
                <a:gd name="T0" fmla="*/ 8 w 10"/>
                <a:gd name="T1" fmla="*/ 4 h 5"/>
                <a:gd name="T2" fmla="*/ 8 w 10"/>
                <a:gd name="T3" fmla="*/ 1 h 5"/>
                <a:gd name="T4" fmla="*/ 3 w 10"/>
                <a:gd name="T5" fmla="*/ 1 h 5"/>
                <a:gd name="T6" fmla="*/ 3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10" y="1"/>
                    <a:pt x="8" y="1"/>
                  </a:cubicBezTo>
                  <a:cubicBezTo>
                    <a:pt x="6" y="0"/>
                    <a:pt x="4" y="0"/>
                    <a:pt x="3" y="1"/>
                  </a:cubicBezTo>
                  <a:cubicBezTo>
                    <a:pt x="0" y="2"/>
                    <a:pt x="1" y="4"/>
                    <a:pt x="3" y="4"/>
                  </a:cubicBezTo>
                  <a:cubicBezTo>
                    <a:pt x="5"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Line 234"/>
            <p:cNvSpPr>
              <a:spLocks noChangeShapeType="1"/>
            </p:cNvSpPr>
            <p:nvPr/>
          </p:nvSpPr>
          <p:spPr bwMode="auto">
            <a:xfrm flipH="1" flipV="1">
              <a:off x="3331" y="2941"/>
              <a:ext cx="6" cy="23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Freeform 235"/>
            <p:cNvSpPr/>
            <p:nvPr/>
          </p:nvSpPr>
          <p:spPr bwMode="auto">
            <a:xfrm>
              <a:off x="5129" y="457"/>
              <a:ext cx="24" cy="75"/>
            </a:xfrm>
            <a:custGeom>
              <a:avLst/>
              <a:gdLst>
                <a:gd name="T0" fmla="*/ 16 w 24"/>
                <a:gd name="T1" fmla="*/ 0 h 75"/>
                <a:gd name="T2" fmla="*/ 0 w 24"/>
                <a:gd name="T3" fmla="*/ 75 h 75"/>
                <a:gd name="T4" fmla="*/ 24 w 24"/>
                <a:gd name="T5" fmla="*/ 69 h 75"/>
                <a:gd name="T6" fmla="*/ 16 w 24"/>
                <a:gd name="T7" fmla="*/ 0 h 75"/>
              </a:gdLst>
              <a:ahLst/>
              <a:cxnLst>
                <a:cxn ang="0">
                  <a:pos x="T0" y="T1"/>
                </a:cxn>
                <a:cxn ang="0">
                  <a:pos x="T2" y="T3"/>
                </a:cxn>
                <a:cxn ang="0">
                  <a:pos x="T4" y="T5"/>
                </a:cxn>
                <a:cxn ang="0">
                  <a:pos x="T6" y="T7"/>
                </a:cxn>
              </a:cxnLst>
              <a:rect l="0" t="0" r="r" b="b"/>
              <a:pathLst>
                <a:path w="24" h="75">
                  <a:moveTo>
                    <a:pt x="16" y="0"/>
                  </a:moveTo>
                  <a:lnTo>
                    <a:pt x="0" y="75"/>
                  </a:lnTo>
                  <a:lnTo>
                    <a:pt x="24" y="69"/>
                  </a:lnTo>
                  <a:lnTo>
                    <a:pt x="16"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Line 236"/>
            <p:cNvSpPr>
              <a:spLocks noChangeShapeType="1"/>
            </p:cNvSpPr>
            <p:nvPr/>
          </p:nvSpPr>
          <p:spPr bwMode="auto">
            <a:xfrm flipV="1">
              <a:off x="4485" y="1085"/>
              <a:ext cx="147" cy="5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237"/>
            <p:cNvSpPr>
              <a:spLocks noChangeShapeType="1"/>
            </p:cNvSpPr>
            <p:nvPr/>
          </p:nvSpPr>
          <p:spPr bwMode="auto">
            <a:xfrm flipV="1">
              <a:off x="5097" y="1304"/>
              <a:ext cx="149" cy="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238"/>
            <p:cNvSpPr>
              <a:spLocks noChangeShapeType="1"/>
            </p:cNvSpPr>
            <p:nvPr/>
          </p:nvSpPr>
          <p:spPr bwMode="auto">
            <a:xfrm flipH="1" flipV="1">
              <a:off x="3176" y="2581"/>
              <a:ext cx="305" cy="17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239"/>
            <p:cNvSpPr>
              <a:spLocks noChangeShapeType="1"/>
            </p:cNvSpPr>
            <p:nvPr/>
          </p:nvSpPr>
          <p:spPr bwMode="auto">
            <a:xfrm flipV="1">
              <a:off x="4765" y="970"/>
              <a:ext cx="6" cy="10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240"/>
            <p:cNvSpPr>
              <a:spLocks noChangeShapeType="1"/>
            </p:cNvSpPr>
            <p:nvPr/>
          </p:nvSpPr>
          <p:spPr bwMode="auto">
            <a:xfrm flipH="1" flipV="1">
              <a:off x="3534" y="2784"/>
              <a:ext cx="107" cy="6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241"/>
            <p:cNvSpPr>
              <a:spLocks noChangeShapeType="1"/>
            </p:cNvSpPr>
            <p:nvPr/>
          </p:nvSpPr>
          <p:spPr bwMode="auto">
            <a:xfrm flipH="1">
              <a:off x="4173" y="1389"/>
              <a:ext cx="192" cy="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Freeform 242"/>
            <p:cNvSpPr/>
            <p:nvPr/>
          </p:nvSpPr>
          <p:spPr bwMode="auto">
            <a:xfrm>
              <a:off x="4608" y="1093"/>
              <a:ext cx="64" cy="24"/>
            </a:xfrm>
            <a:custGeom>
              <a:avLst/>
              <a:gdLst>
                <a:gd name="T0" fmla="*/ 0 w 64"/>
                <a:gd name="T1" fmla="*/ 0 h 24"/>
                <a:gd name="T2" fmla="*/ 40 w 64"/>
                <a:gd name="T3" fmla="*/ 24 h 24"/>
                <a:gd name="T4" fmla="*/ 64 w 64"/>
                <a:gd name="T5" fmla="*/ 16 h 24"/>
                <a:gd name="T6" fmla="*/ 0 w 64"/>
                <a:gd name="T7" fmla="*/ 0 h 24"/>
              </a:gdLst>
              <a:ahLst/>
              <a:cxnLst>
                <a:cxn ang="0">
                  <a:pos x="T0" y="T1"/>
                </a:cxn>
                <a:cxn ang="0">
                  <a:pos x="T2" y="T3"/>
                </a:cxn>
                <a:cxn ang="0">
                  <a:pos x="T4" y="T5"/>
                </a:cxn>
                <a:cxn ang="0">
                  <a:pos x="T6" y="T7"/>
                </a:cxn>
              </a:cxnLst>
              <a:rect l="0" t="0" r="r" b="b"/>
              <a:pathLst>
                <a:path w="64" h="24">
                  <a:moveTo>
                    <a:pt x="0" y="0"/>
                  </a:moveTo>
                  <a:lnTo>
                    <a:pt x="40" y="24"/>
                  </a:lnTo>
                  <a:lnTo>
                    <a:pt x="64" y="16"/>
                  </a:lnTo>
                  <a:lnTo>
                    <a:pt x="0"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243"/>
            <p:cNvSpPr/>
            <p:nvPr/>
          </p:nvSpPr>
          <p:spPr bwMode="auto">
            <a:xfrm>
              <a:off x="5358" y="1742"/>
              <a:ext cx="70" cy="27"/>
            </a:xfrm>
            <a:custGeom>
              <a:avLst/>
              <a:gdLst>
                <a:gd name="T0" fmla="*/ 0 w 70"/>
                <a:gd name="T1" fmla="*/ 27 h 27"/>
                <a:gd name="T2" fmla="*/ 70 w 70"/>
                <a:gd name="T3" fmla="*/ 11 h 27"/>
                <a:gd name="T4" fmla="*/ 38 w 70"/>
                <a:gd name="T5" fmla="*/ 0 h 27"/>
                <a:gd name="T6" fmla="*/ 0 w 70"/>
                <a:gd name="T7" fmla="*/ 27 h 27"/>
              </a:gdLst>
              <a:ahLst/>
              <a:cxnLst>
                <a:cxn ang="0">
                  <a:pos x="T0" y="T1"/>
                </a:cxn>
                <a:cxn ang="0">
                  <a:pos x="T2" y="T3"/>
                </a:cxn>
                <a:cxn ang="0">
                  <a:pos x="T4" y="T5"/>
                </a:cxn>
                <a:cxn ang="0">
                  <a:pos x="T6" y="T7"/>
                </a:cxn>
              </a:cxnLst>
              <a:rect l="0" t="0" r="r" b="b"/>
              <a:pathLst>
                <a:path w="70" h="27">
                  <a:moveTo>
                    <a:pt x="0" y="27"/>
                  </a:moveTo>
                  <a:lnTo>
                    <a:pt x="70" y="11"/>
                  </a:lnTo>
                  <a:lnTo>
                    <a:pt x="38" y="0"/>
                  </a:lnTo>
                  <a:lnTo>
                    <a:pt x="0" y="2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Line 244"/>
            <p:cNvSpPr>
              <a:spLocks noChangeShapeType="1"/>
            </p:cNvSpPr>
            <p:nvPr/>
          </p:nvSpPr>
          <p:spPr bwMode="auto">
            <a:xfrm>
              <a:off x="5337" y="1464"/>
              <a:ext cx="435" cy="16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Freeform 245"/>
            <p:cNvSpPr/>
            <p:nvPr/>
          </p:nvSpPr>
          <p:spPr bwMode="auto">
            <a:xfrm>
              <a:off x="5153" y="1288"/>
              <a:ext cx="69" cy="24"/>
            </a:xfrm>
            <a:custGeom>
              <a:avLst/>
              <a:gdLst>
                <a:gd name="T0" fmla="*/ 69 w 69"/>
                <a:gd name="T1" fmla="*/ 24 h 24"/>
                <a:gd name="T2" fmla="*/ 24 w 69"/>
                <a:gd name="T3" fmla="*/ 0 h 24"/>
                <a:gd name="T4" fmla="*/ 0 w 69"/>
                <a:gd name="T5" fmla="*/ 8 h 24"/>
                <a:gd name="T6" fmla="*/ 69 w 69"/>
                <a:gd name="T7" fmla="*/ 24 h 24"/>
              </a:gdLst>
              <a:ahLst/>
              <a:cxnLst>
                <a:cxn ang="0">
                  <a:pos x="T0" y="T1"/>
                </a:cxn>
                <a:cxn ang="0">
                  <a:pos x="T2" y="T3"/>
                </a:cxn>
                <a:cxn ang="0">
                  <a:pos x="T4" y="T5"/>
                </a:cxn>
                <a:cxn ang="0">
                  <a:pos x="T6" y="T7"/>
                </a:cxn>
              </a:cxnLst>
              <a:rect l="0" t="0" r="r" b="b"/>
              <a:pathLst>
                <a:path w="69" h="24">
                  <a:moveTo>
                    <a:pt x="69" y="24"/>
                  </a:moveTo>
                  <a:lnTo>
                    <a:pt x="24" y="0"/>
                  </a:lnTo>
                  <a:lnTo>
                    <a:pt x="0" y="8"/>
                  </a:lnTo>
                  <a:lnTo>
                    <a:pt x="69" y="24"/>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Line 246"/>
            <p:cNvSpPr>
              <a:spLocks noChangeShapeType="1"/>
            </p:cNvSpPr>
            <p:nvPr/>
          </p:nvSpPr>
          <p:spPr bwMode="auto">
            <a:xfrm flipH="1" flipV="1">
              <a:off x="1959" y="3385"/>
              <a:ext cx="5" cy="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247"/>
            <p:cNvSpPr>
              <a:spLocks noChangeShapeType="1"/>
            </p:cNvSpPr>
            <p:nvPr/>
          </p:nvSpPr>
          <p:spPr bwMode="auto">
            <a:xfrm flipV="1">
              <a:off x="5083" y="529"/>
              <a:ext cx="59" cy="8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248"/>
            <p:cNvSpPr>
              <a:spLocks noChangeShapeType="1"/>
            </p:cNvSpPr>
            <p:nvPr/>
          </p:nvSpPr>
          <p:spPr bwMode="auto">
            <a:xfrm flipV="1">
              <a:off x="5412" y="1632"/>
              <a:ext cx="278" cy="11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249"/>
            <p:cNvSpPr>
              <a:spLocks noChangeShapeType="1"/>
            </p:cNvSpPr>
            <p:nvPr/>
          </p:nvSpPr>
          <p:spPr bwMode="auto">
            <a:xfrm flipV="1">
              <a:off x="4450" y="3462"/>
              <a:ext cx="27" cy="6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250"/>
            <p:cNvSpPr>
              <a:spLocks noChangeShapeType="1"/>
            </p:cNvSpPr>
            <p:nvPr/>
          </p:nvSpPr>
          <p:spPr bwMode="auto">
            <a:xfrm>
              <a:off x="2992" y="3460"/>
              <a:ext cx="673" cy="45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251"/>
            <p:cNvSpPr>
              <a:spLocks noChangeShapeType="1"/>
            </p:cNvSpPr>
            <p:nvPr/>
          </p:nvSpPr>
          <p:spPr bwMode="auto">
            <a:xfrm>
              <a:off x="3956" y="3855"/>
              <a:ext cx="676" cy="43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252"/>
            <p:cNvSpPr>
              <a:spLocks noChangeShapeType="1"/>
            </p:cNvSpPr>
            <p:nvPr/>
          </p:nvSpPr>
          <p:spPr bwMode="auto">
            <a:xfrm>
              <a:off x="2925" y="3684"/>
              <a:ext cx="147" cy="10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Line 253"/>
            <p:cNvSpPr>
              <a:spLocks noChangeShapeType="1"/>
            </p:cNvSpPr>
            <p:nvPr/>
          </p:nvSpPr>
          <p:spPr bwMode="auto">
            <a:xfrm>
              <a:off x="3964" y="3308"/>
              <a:ext cx="353" cy="20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254"/>
            <p:cNvSpPr>
              <a:spLocks noChangeShapeType="1"/>
            </p:cNvSpPr>
            <p:nvPr/>
          </p:nvSpPr>
          <p:spPr bwMode="auto">
            <a:xfrm flipH="1">
              <a:off x="1934" y="3388"/>
              <a:ext cx="361" cy="15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Freeform 255"/>
            <p:cNvSpPr/>
            <p:nvPr/>
          </p:nvSpPr>
          <p:spPr bwMode="auto">
            <a:xfrm>
              <a:off x="1940" y="3313"/>
              <a:ext cx="37" cy="80"/>
            </a:xfrm>
            <a:custGeom>
              <a:avLst/>
              <a:gdLst>
                <a:gd name="T0" fmla="*/ 11 w 37"/>
                <a:gd name="T1" fmla="*/ 0 h 80"/>
                <a:gd name="T2" fmla="*/ 0 w 37"/>
                <a:gd name="T3" fmla="*/ 80 h 80"/>
                <a:gd name="T4" fmla="*/ 37 w 37"/>
                <a:gd name="T5" fmla="*/ 64 h 80"/>
                <a:gd name="T6" fmla="*/ 11 w 37"/>
                <a:gd name="T7" fmla="*/ 0 h 80"/>
              </a:gdLst>
              <a:ahLst/>
              <a:cxnLst>
                <a:cxn ang="0">
                  <a:pos x="T0" y="T1"/>
                </a:cxn>
                <a:cxn ang="0">
                  <a:pos x="T2" y="T3"/>
                </a:cxn>
                <a:cxn ang="0">
                  <a:pos x="T4" y="T5"/>
                </a:cxn>
                <a:cxn ang="0">
                  <a:pos x="T6" y="T7"/>
                </a:cxn>
              </a:cxnLst>
              <a:rect l="0" t="0" r="r" b="b"/>
              <a:pathLst>
                <a:path w="37" h="80">
                  <a:moveTo>
                    <a:pt x="11" y="0"/>
                  </a:moveTo>
                  <a:lnTo>
                    <a:pt x="0" y="80"/>
                  </a:lnTo>
                  <a:lnTo>
                    <a:pt x="37" y="64"/>
                  </a:lnTo>
                  <a:lnTo>
                    <a:pt x="11"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256"/>
            <p:cNvSpPr/>
            <p:nvPr/>
          </p:nvSpPr>
          <p:spPr bwMode="auto">
            <a:xfrm>
              <a:off x="2971" y="3772"/>
              <a:ext cx="75" cy="40"/>
            </a:xfrm>
            <a:custGeom>
              <a:avLst/>
              <a:gdLst>
                <a:gd name="T0" fmla="*/ 75 w 75"/>
                <a:gd name="T1" fmla="*/ 0 h 40"/>
                <a:gd name="T2" fmla="*/ 0 w 75"/>
                <a:gd name="T3" fmla="*/ 22 h 40"/>
                <a:gd name="T4" fmla="*/ 24 w 75"/>
                <a:gd name="T5" fmla="*/ 40 h 40"/>
                <a:gd name="T6" fmla="*/ 75 w 75"/>
                <a:gd name="T7" fmla="*/ 0 h 40"/>
              </a:gdLst>
              <a:ahLst/>
              <a:cxnLst>
                <a:cxn ang="0">
                  <a:pos x="T0" y="T1"/>
                </a:cxn>
                <a:cxn ang="0">
                  <a:pos x="T2" y="T3"/>
                </a:cxn>
                <a:cxn ang="0">
                  <a:pos x="T4" y="T5"/>
                </a:cxn>
                <a:cxn ang="0">
                  <a:pos x="T6" y="T7"/>
                </a:cxn>
              </a:cxnLst>
              <a:rect l="0" t="0" r="r" b="b"/>
              <a:pathLst>
                <a:path w="75" h="40">
                  <a:moveTo>
                    <a:pt x="75" y="0"/>
                  </a:moveTo>
                  <a:lnTo>
                    <a:pt x="0" y="22"/>
                  </a:lnTo>
                  <a:lnTo>
                    <a:pt x="24" y="40"/>
                  </a:lnTo>
                  <a:lnTo>
                    <a:pt x="75"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Line 257"/>
            <p:cNvSpPr>
              <a:spLocks noChangeShapeType="1"/>
            </p:cNvSpPr>
            <p:nvPr/>
          </p:nvSpPr>
          <p:spPr bwMode="auto">
            <a:xfrm flipV="1">
              <a:off x="3935" y="243"/>
              <a:ext cx="5" cy="60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Freeform 258"/>
            <p:cNvSpPr/>
            <p:nvPr/>
          </p:nvSpPr>
          <p:spPr bwMode="auto">
            <a:xfrm>
              <a:off x="3940" y="248"/>
              <a:ext cx="62" cy="40"/>
            </a:xfrm>
            <a:custGeom>
              <a:avLst/>
              <a:gdLst>
                <a:gd name="T0" fmla="*/ 0 w 62"/>
                <a:gd name="T1" fmla="*/ 35 h 40"/>
                <a:gd name="T2" fmla="*/ 62 w 62"/>
                <a:gd name="T3" fmla="*/ 40 h 40"/>
                <a:gd name="T4" fmla="*/ 62 w 62"/>
                <a:gd name="T5" fmla="*/ 0 h 40"/>
                <a:gd name="T6" fmla="*/ 0 w 62"/>
                <a:gd name="T7" fmla="*/ 35 h 40"/>
              </a:gdLst>
              <a:ahLst/>
              <a:cxnLst>
                <a:cxn ang="0">
                  <a:pos x="T0" y="T1"/>
                </a:cxn>
                <a:cxn ang="0">
                  <a:pos x="T2" y="T3"/>
                </a:cxn>
                <a:cxn ang="0">
                  <a:pos x="T4" y="T5"/>
                </a:cxn>
                <a:cxn ang="0">
                  <a:pos x="T6" y="T7"/>
                </a:cxn>
              </a:cxnLst>
              <a:rect l="0" t="0" r="r" b="b"/>
              <a:pathLst>
                <a:path w="62" h="40">
                  <a:moveTo>
                    <a:pt x="0" y="35"/>
                  </a:moveTo>
                  <a:lnTo>
                    <a:pt x="62" y="40"/>
                  </a:lnTo>
                  <a:lnTo>
                    <a:pt x="62" y="0"/>
                  </a:lnTo>
                  <a:lnTo>
                    <a:pt x="0" y="35"/>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259"/>
            <p:cNvSpPr>
              <a:spLocks noEditPoints="1"/>
            </p:cNvSpPr>
            <p:nvPr/>
          </p:nvSpPr>
          <p:spPr bwMode="auto">
            <a:xfrm>
              <a:off x="2851" y="3783"/>
              <a:ext cx="82" cy="45"/>
            </a:xfrm>
            <a:custGeom>
              <a:avLst/>
              <a:gdLst>
                <a:gd name="T0" fmla="*/ 6 w 31"/>
                <a:gd name="T1" fmla="*/ 7 h 17"/>
                <a:gd name="T2" fmla="*/ 14 w 31"/>
                <a:gd name="T3" fmla="*/ 3 h 17"/>
                <a:gd name="T4" fmla="*/ 6 w 31"/>
                <a:gd name="T5" fmla="*/ 7 h 17"/>
                <a:gd name="T6" fmla="*/ 21 w 31"/>
                <a:gd name="T7" fmla="*/ 6 h 17"/>
                <a:gd name="T8" fmla="*/ 22 w 31"/>
                <a:gd name="T9" fmla="*/ 16 h 17"/>
                <a:gd name="T10" fmla="*/ 13 w 31"/>
                <a:gd name="T11" fmla="*/ 16 h 17"/>
                <a:gd name="T12" fmla="*/ 11 w 31"/>
                <a:gd name="T13" fmla="*/ 9 h 17"/>
                <a:gd name="T14" fmla="*/ 2 w 31"/>
                <a:gd name="T15" fmla="*/ 7 h 17"/>
                <a:gd name="T16" fmla="*/ 8 w 31"/>
                <a:gd name="T17" fmla="*/ 1 h 17"/>
                <a:gd name="T18" fmla="*/ 17 w 31"/>
                <a:gd name="T19" fmla="*/ 1 h 17"/>
                <a:gd name="T20" fmla="*/ 18 w 31"/>
                <a:gd name="T21" fmla="*/ 4 h 17"/>
                <a:gd name="T22" fmla="*/ 17 w 31"/>
                <a:gd name="T23" fmla="*/ 6 h 17"/>
                <a:gd name="T24" fmla="*/ 19 w 31"/>
                <a:gd name="T25" fmla="*/ 6 h 17"/>
                <a:gd name="T26" fmla="*/ 21 w 31"/>
                <a:gd name="T27" fmla="*/ 6 h 17"/>
                <a:gd name="T28" fmla="*/ 21 w 31"/>
                <a:gd name="T29" fmla="*/ 14 h 17"/>
                <a:gd name="T30" fmla="*/ 24 w 31"/>
                <a:gd name="T31" fmla="*/ 9 h 17"/>
                <a:gd name="T32" fmla="*/ 16 w 31"/>
                <a:gd name="T33" fmla="*/ 8 h 17"/>
                <a:gd name="T34" fmla="*/ 14 w 31"/>
                <a:gd name="T35" fmla="*/ 13 h 17"/>
                <a:gd name="T36" fmla="*/ 21 w 31"/>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7">
                  <a:moveTo>
                    <a:pt x="6" y="7"/>
                  </a:moveTo>
                  <a:cubicBezTo>
                    <a:pt x="10" y="10"/>
                    <a:pt x="19" y="7"/>
                    <a:pt x="14" y="3"/>
                  </a:cubicBezTo>
                  <a:cubicBezTo>
                    <a:pt x="11" y="0"/>
                    <a:pt x="2" y="4"/>
                    <a:pt x="6" y="7"/>
                  </a:cubicBezTo>
                  <a:close/>
                  <a:moveTo>
                    <a:pt x="21" y="6"/>
                  </a:moveTo>
                  <a:cubicBezTo>
                    <a:pt x="30" y="6"/>
                    <a:pt x="31" y="13"/>
                    <a:pt x="22" y="16"/>
                  </a:cubicBezTo>
                  <a:cubicBezTo>
                    <a:pt x="19" y="17"/>
                    <a:pt x="16" y="17"/>
                    <a:pt x="13" y="16"/>
                  </a:cubicBezTo>
                  <a:cubicBezTo>
                    <a:pt x="10" y="15"/>
                    <a:pt x="7" y="12"/>
                    <a:pt x="11" y="9"/>
                  </a:cubicBezTo>
                  <a:cubicBezTo>
                    <a:pt x="8" y="10"/>
                    <a:pt x="4" y="10"/>
                    <a:pt x="2" y="7"/>
                  </a:cubicBezTo>
                  <a:cubicBezTo>
                    <a:pt x="0" y="4"/>
                    <a:pt x="5" y="2"/>
                    <a:pt x="8" y="1"/>
                  </a:cubicBezTo>
                  <a:cubicBezTo>
                    <a:pt x="11" y="0"/>
                    <a:pt x="13" y="0"/>
                    <a:pt x="17" y="1"/>
                  </a:cubicBezTo>
                  <a:cubicBezTo>
                    <a:pt x="18" y="2"/>
                    <a:pt x="19" y="3"/>
                    <a:pt x="18" y="4"/>
                  </a:cubicBezTo>
                  <a:cubicBezTo>
                    <a:pt x="18" y="5"/>
                    <a:pt x="18" y="6"/>
                    <a:pt x="17" y="6"/>
                  </a:cubicBezTo>
                  <a:cubicBezTo>
                    <a:pt x="17" y="7"/>
                    <a:pt x="18" y="6"/>
                    <a:pt x="19" y="6"/>
                  </a:cubicBezTo>
                  <a:cubicBezTo>
                    <a:pt x="20" y="6"/>
                    <a:pt x="20" y="6"/>
                    <a:pt x="21" y="6"/>
                  </a:cubicBezTo>
                  <a:close/>
                  <a:moveTo>
                    <a:pt x="21" y="14"/>
                  </a:moveTo>
                  <a:cubicBezTo>
                    <a:pt x="24" y="13"/>
                    <a:pt x="27" y="11"/>
                    <a:pt x="24" y="9"/>
                  </a:cubicBezTo>
                  <a:cubicBezTo>
                    <a:pt x="21" y="7"/>
                    <a:pt x="19" y="7"/>
                    <a:pt x="16" y="8"/>
                  </a:cubicBezTo>
                  <a:cubicBezTo>
                    <a:pt x="13" y="9"/>
                    <a:pt x="11" y="11"/>
                    <a:pt x="14" y="13"/>
                  </a:cubicBezTo>
                  <a:cubicBezTo>
                    <a:pt x="16" y="15"/>
                    <a:pt x="18" y="15"/>
                    <a:pt x="21" y="14"/>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62" name="Line 260"/>
            <p:cNvSpPr>
              <a:spLocks noChangeShapeType="1"/>
            </p:cNvSpPr>
            <p:nvPr/>
          </p:nvSpPr>
          <p:spPr bwMode="auto">
            <a:xfrm flipV="1">
              <a:off x="2949" y="2770"/>
              <a:ext cx="129" cy="5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261"/>
            <p:cNvSpPr>
              <a:spLocks noChangeShapeType="1"/>
            </p:cNvSpPr>
            <p:nvPr/>
          </p:nvSpPr>
          <p:spPr bwMode="auto">
            <a:xfrm flipH="1" flipV="1">
              <a:off x="4517" y="1162"/>
              <a:ext cx="107" cy="4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262"/>
            <p:cNvSpPr>
              <a:spLocks noChangeShapeType="1"/>
            </p:cNvSpPr>
            <p:nvPr/>
          </p:nvSpPr>
          <p:spPr bwMode="auto">
            <a:xfrm flipH="1" flipV="1">
              <a:off x="4894" y="1304"/>
              <a:ext cx="123" cy="4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263"/>
            <p:cNvSpPr/>
            <p:nvPr/>
          </p:nvSpPr>
          <p:spPr bwMode="auto">
            <a:xfrm>
              <a:off x="3892" y="1464"/>
              <a:ext cx="27" cy="8"/>
            </a:xfrm>
            <a:custGeom>
              <a:avLst/>
              <a:gdLst>
                <a:gd name="T0" fmla="*/ 8 w 10"/>
                <a:gd name="T1" fmla="*/ 3 h 3"/>
                <a:gd name="T2" fmla="*/ 10 w 10"/>
                <a:gd name="T3" fmla="*/ 1 h 3"/>
                <a:gd name="T4" fmla="*/ 7 w 10"/>
                <a:gd name="T5" fmla="*/ 0 h 3"/>
                <a:gd name="T6" fmla="*/ 2 w 10"/>
                <a:gd name="T7" fmla="*/ 0 h 3"/>
                <a:gd name="T8" fmla="*/ 1 w 10"/>
                <a:gd name="T9" fmla="*/ 2 h 3"/>
                <a:gd name="T10" fmla="*/ 3 w 10"/>
                <a:gd name="T11" fmla="*/ 3 h 3"/>
                <a:gd name="T12" fmla="*/ 8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8" y="3"/>
                  </a:moveTo>
                  <a:cubicBezTo>
                    <a:pt x="9" y="2"/>
                    <a:pt x="10" y="2"/>
                    <a:pt x="10" y="1"/>
                  </a:cubicBezTo>
                  <a:cubicBezTo>
                    <a:pt x="9" y="0"/>
                    <a:pt x="8" y="0"/>
                    <a:pt x="7" y="0"/>
                  </a:cubicBezTo>
                  <a:cubicBezTo>
                    <a:pt x="6" y="0"/>
                    <a:pt x="4" y="0"/>
                    <a:pt x="2" y="0"/>
                  </a:cubicBezTo>
                  <a:cubicBezTo>
                    <a:pt x="2" y="0"/>
                    <a:pt x="0" y="1"/>
                    <a:pt x="1" y="2"/>
                  </a:cubicBezTo>
                  <a:cubicBezTo>
                    <a:pt x="2" y="3"/>
                    <a:pt x="3" y="3"/>
                    <a:pt x="3" y="3"/>
                  </a:cubicBezTo>
                  <a:cubicBezTo>
                    <a:pt x="5" y="3"/>
                    <a:pt x="7"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264"/>
            <p:cNvSpPr/>
            <p:nvPr/>
          </p:nvSpPr>
          <p:spPr bwMode="auto">
            <a:xfrm>
              <a:off x="4736" y="1387"/>
              <a:ext cx="27" cy="8"/>
            </a:xfrm>
            <a:custGeom>
              <a:avLst/>
              <a:gdLst>
                <a:gd name="T0" fmla="*/ 8 w 10"/>
                <a:gd name="T1" fmla="*/ 2 h 3"/>
                <a:gd name="T2" fmla="*/ 7 w 10"/>
                <a:gd name="T3" fmla="*/ 0 h 3"/>
                <a:gd name="T4" fmla="*/ 2 w 10"/>
                <a:gd name="T5" fmla="*/ 0 h 3"/>
                <a:gd name="T6" fmla="*/ 4 w 10"/>
                <a:gd name="T7" fmla="*/ 3 h 3"/>
                <a:gd name="T8" fmla="*/ 8 w 10"/>
                <a:gd name="T9" fmla="*/ 2 h 3"/>
              </a:gdLst>
              <a:ahLst/>
              <a:cxnLst>
                <a:cxn ang="0">
                  <a:pos x="T0" y="T1"/>
                </a:cxn>
                <a:cxn ang="0">
                  <a:pos x="T2" y="T3"/>
                </a:cxn>
                <a:cxn ang="0">
                  <a:pos x="T4" y="T5"/>
                </a:cxn>
                <a:cxn ang="0">
                  <a:pos x="T6" y="T7"/>
                </a:cxn>
                <a:cxn ang="0">
                  <a:pos x="T8" y="T9"/>
                </a:cxn>
              </a:cxnLst>
              <a:rect l="0" t="0" r="r" b="b"/>
              <a:pathLst>
                <a:path w="10" h="3">
                  <a:moveTo>
                    <a:pt x="8" y="2"/>
                  </a:moveTo>
                  <a:cubicBezTo>
                    <a:pt x="10" y="2"/>
                    <a:pt x="8" y="0"/>
                    <a:pt x="7" y="0"/>
                  </a:cubicBezTo>
                  <a:cubicBezTo>
                    <a:pt x="5" y="0"/>
                    <a:pt x="4" y="0"/>
                    <a:pt x="2" y="0"/>
                  </a:cubicBezTo>
                  <a:cubicBezTo>
                    <a:pt x="0" y="1"/>
                    <a:pt x="2" y="2"/>
                    <a:pt x="4" y="3"/>
                  </a:cubicBezTo>
                  <a:cubicBezTo>
                    <a:pt x="5" y="3"/>
                    <a:pt x="7" y="3"/>
                    <a:pt x="8" y="2"/>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Line 265"/>
            <p:cNvSpPr>
              <a:spLocks noChangeShapeType="1"/>
            </p:cNvSpPr>
            <p:nvPr/>
          </p:nvSpPr>
          <p:spPr bwMode="auto">
            <a:xfrm flipH="1" flipV="1">
              <a:off x="3032" y="2501"/>
              <a:ext cx="96" cy="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8" name="Line 266"/>
            <p:cNvSpPr>
              <a:spLocks noChangeShapeType="1"/>
            </p:cNvSpPr>
            <p:nvPr/>
          </p:nvSpPr>
          <p:spPr bwMode="auto">
            <a:xfrm flipV="1">
              <a:off x="2981" y="3583"/>
              <a:ext cx="113" cy="5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9" name="Freeform 267"/>
            <p:cNvSpPr/>
            <p:nvPr/>
          </p:nvSpPr>
          <p:spPr bwMode="auto">
            <a:xfrm>
              <a:off x="3318" y="2899"/>
              <a:ext cx="27" cy="13"/>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Line 268"/>
            <p:cNvSpPr>
              <a:spLocks noChangeShapeType="1"/>
            </p:cNvSpPr>
            <p:nvPr/>
          </p:nvSpPr>
          <p:spPr bwMode="auto">
            <a:xfrm flipH="1" flipV="1">
              <a:off x="3337" y="3238"/>
              <a:ext cx="5" cy="2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1" name="Freeform 269"/>
            <p:cNvSpPr/>
            <p:nvPr/>
          </p:nvSpPr>
          <p:spPr bwMode="auto">
            <a:xfrm>
              <a:off x="4589" y="4192"/>
              <a:ext cx="30" cy="80"/>
            </a:xfrm>
            <a:custGeom>
              <a:avLst/>
              <a:gdLst>
                <a:gd name="T0" fmla="*/ 11 w 30"/>
                <a:gd name="T1" fmla="*/ 80 h 80"/>
                <a:gd name="T2" fmla="*/ 30 w 30"/>
                <a:gd name="T3" fmla="*/ 19 h 80"/>
                <a:gd name="T4" fmla="*/ 0 w 30"/>
                <a:gd name="T5" fmla="*/ 0 h 80"/>
                <a:gd name="T6" fmla="*/ 11 w 30"/>
                <a:gd name="T7" fmla="*/ 80 h 80"/>
              </a:gdLst>
              <a:ahLst/>
              <a:cxnLst>
                <a:cxn ang="0">
                  <a:pos x="T0" y="T1"/>
                </a:cxn>
                <a:cxn ang="0">
                  <a:pos x="T2" y="T3"/>
                </a:cxn>
                <a:cxn ang="0">
                  <a:pos x="T4" y="T5"/>
                </a:cxn>
                <a:cxn ang="0">
                  <a:pos x="T6" y="T7"/>
                </a:cxn>
              </a:cxnLst>
              <a:rect l="0" t="0" r="r" b="b"/>
              <a:pathLst>
                <a:path w="30" h="80">
                  <a:moveTo>
                    <a:pt x="11" y="80"/>
                  </a:moveTo>
                  <a:lnTo>
                    <a:pt x="30" y="19"/>
                  </a:lnTo>
                  <a:lnTo>
                    <a:pt x="0" y="0"/>
                  </a:lnTo>
                  <a:lnTo>
                    <a:pt x="11" y="8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270"/>
            <p:cNvSpPr/>
            <p:nvPr/>
          </p:nvSpPr>
          <p:spPr bwMode="auto">
            <a:xfrm>
              <a:off x="4645" y="2990"/>
              <a:ext cx="32" cy="85"/>
            </a:xfrm>
            <a:custGeom>
              <a:avLst/>
              <a:gdLst>
                <a:gd name="T0" fmla="*/ 22 w 32"/>
                <a:gd name="T1" fmla="*/ 0 h 85"/>
                <a:gd name="T2" fmla="*/ 0 w 32"/>
                <a:gd name="T3" fmla="*/ 69 h 85"/>
                <a:gd name="T4" fmla="*/ 32 w 32"/>
                <a:gd name="T5" fmla="*/ 85 h 85"/>
                <a:gd name="T6" fmla="*/ 22 w 32"/>
                <a:gd name="T7" fmla="*/ 0 h 85"/>
              </a:gdLst>
              <a:ahLst/>
              <a:cxnLst>
                <a:cxn ang="0">
                  <a:pos x="T0" y="T1"/>
                </a:cxn>
                <a:cxn ang="0">
                  <a:pos x="T2" y="T3"/>
                </a:cxn>
                <a:cxn ang="0">
                  <a:pos x="T4" y="T5"/>
                </a:cxn>
                <a:cxn ang="0">
                  <a:pos x="T6" y="T7"/>
                </a:cxn>
              </a:cxnLst>
              <a:rect l="0" t="0" r="r" b="b"/>
              <a:pathLst>
                <a:path w="32" h="85">
                  <a:moveTo>
                    <a:pt x="22" y="0"/>
                  </a:moveTo>
                  <a:lnTo>
                    <a:pt x="0" y="69"/>
                  </a:lnTo>
                  <a:lnTo>
                    <a:pt x="32" y="85"/>
                  </a:lnTo>
                  <a:lnTo>
                    <a:pt x="22"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271"/>
            <p:cNvSpPr/>
            <p:nvPr/>
          </p:nvSpPr>
          <p:spPr bwMode="auto">
            <a:xfrm>
              <a:off x="4854" y="1288"/>
              <a:ext cx="26" cy="8"/>
            </a:xfrm>
            <a:custGeom>
              <a:avLst/>
              <a:gdLst>
                <a:gd name="T0" fmla="*/ 2 w 10"/>
                <a:gd name="T1" fmla="*/ 1 h 3"/>
                <a:gd name="T2" fmla="*/ 6 w 10"/>
                <a:gd name="T3" fmla="*/ 0 h 3"/>
                <a:gd name="T4" fmla="*/ 8 w 10"/>
                <a:gd name="T5" fmla="*/ 3 h 3"/>
                <a:gd name="T6" fmla="*/ 3 w 10"/>
                <a:gd name="T7" fmla="*/ 3 h 3"/>
                <a:gd name="T8" fmla="*/ 2 w 10"/>
                <a:gd name="T9" fmla="*/ 1 h 3"/>
              </a:gdLst>
              <a:ahLst/>
              <a:cxnLst>
                <a:cxn ang="0">
                  <a:pos x="T0" y="T1"/>
                </a:cxn>
                <a:cxn ang="0">
                  <a:pos x="T2" y="T3"/>
                </a:cxn>
                <a:cxn ang="0">
                  <a:pos x="T4" y="T5"/>
                </a:cxn>
                <a:cxn ang="0">
                  <a:pos x="T6" y="T7"/>
                </a:cxn>
                <a:cxn ang="0">
                  <a:pos x="T8" y="T9"/>
                </a:cxn>
              </a:cxnLst>
              <a:rect l="0" t="0" r="r" b="b"/>
              <a:pathLst>
                <a:path w="10" h="3">
                  <a:moveTo>
                    <a:pt x="2" y="1"/>
                  </a:moveTo>
                  <a:cubicBezTo>
                    <a:pt x="3" y="0"/>
                    <a:pt x="5" y="0"/>
                    <a:pt x="6" y="0"/>
                  </a:cubicBezTo>
                  <a:cubicBezTo>
                    <a:pt x="8" y="1"/>
                    <a:pt x="10" y="2"/>
                    <a:pt x="8" y="3"/>
                  </a:cubicBezTo>
                  <a:cubicBezTo>
                    <a:pt x="6" y="3"/>
                    <a:pt x="5" y="3"/>
                    <a:pt x="3" y="3"/>
                  </a:cubicBezTo>
                  <a:cubicBezTo>
                    <a:pt x="2" y="3"/>
                    <a:pt x="0" y="1"/>
                    <a:pt x="2" y="1"/>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Line 272"/>
            <p:cNvSpPr>
              <a:spLocks noChangeShapeType="1"/>
            </p:cNvSpPr>
            <p:nvPr/>
          </p:nvSpPr>
          <p:spPr bwMode="auto">
            <a:xfrm flipH="1" flipV="1">
              <a:off x="3321" y="2455"/>
              <a:ext cx="10" cy="41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Freeform 273"/>
            <p:cNvSpPr/>
            <p:nvPr/>
          </p:nvSpPr>
          <p:spPr bwMode="auto">
            <a:xfrm>
              <a:off x="3110" y="3564"/>
              <a:ext cx="26" cy="13"/>
            </a:xfrm>
            <a:custGeom>
              <a:avLst/>
              <a:gdLst>
                <a:gd name="T0" fmla="*/ 7 w 10"/>
                <a:gd name="T1" fmla="*/ 4 h 5"/>
                <a:gd name="T2" fmla="*/ 7 w 10"/>
                <a:gd name="T3" fmla="*/ 0 h 5"/>
                <a:gd name="T4" fmla="*/ 2 w 10"/>
                <a:gd name="T5" fmla="*/ 0 h 5"/>
                <a:gd name="T6" fmla="*/ 2 w 10"/>
                <a:gd name="T7" fmla="*/ 4 h 5"/>
                <a:gd name="T8" fmla="*/ 7 w 10"/>
                <a:gd name="T9" fmla="*/ 4 h 5"/>
              </a:gdLst>
              <a:ahLst/>
              <a:cxnLst>
                <a:cxn ang="0">
                  <a:pos x="T0" y="T1"/>
                </a:cxn>
                <a:cxn ang="0">
                  <a:pos x="T2" y="T3"/>
                </a:cxn>
                <a:cxn ang="0">
                  <a:pos x="T4" y="T5"/>
                </a:cxn>
                <a:cxn ang="0">
                  <a:pos x="T6" y="T7"/>
                </a:cxn>
                <a:cxn ang="0">
                  <a:pos x="T8" y="T9"/>
                </a:cxn>
              </a:cxnLst>
              <a:rect l="0" t="0" r="r" b="b"/>
              <a:pathLst>
                <a:path w="10" h="5">
                  <a:moveTo>
                    <a:pt x="7" y="4"/>
                  </a:moveTo>
                  <a:cubicBezTo>
                    <a:pt x="10" y="3"/>
                    <a:pt x="9" y="1"/>
                    <a:pt x="7" y="0"/>
                  </a:cubicBezTo>
                  <a:cubicBezTo>
                    <a:pt x="5" y="0"/>
                    <a:pt x="4" y="0"/>
                    <a:pt x="2" y="0"/>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Line 274"/>
            <p:cNvSpPr>
              <a:spLocks noChangeShapeType="1"/>
            </p:cNvSpPr>
            <p:nvPr/>
          </p:nvSpPr>
          <p:spPr bwMode="auto">
            <a:xfrm flipH="1" flipV="1">
              <a:off x="3198" y="3372"/>
              <a:ext cx="291" cy="18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Line 275"/>
            <p:cNvSpPr>
              <a:spLocks noChangeShapeType="1"/>
            </p:cNvSpPr>
            <p:nvPr/>
          </p:nvSpPr>
          <p:spPr bwMode="auto">
            <a:xfrm flipH="1" flipV="1">
              <a:off x="3059" y="3281"/>
              <a:ext cx="93" cy="5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Line 276"/>
            <p:cNvSpPr>
              <a:spLocks noChangeShapeType="1"/>
            </p:cNvSpPr>
            <p:nvPr/>
          </p:nvSpPr>
          <p:spPr bwMode="auto">
            <a:xfrm flipV="1">
              <a:off x="3566" y="2517"/>
              <a:ext cx="115" cy="5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9" name="Line 277"/>
            <p:cNvSpPr>
              <a:spLocks noChangeShapeType="1"/>
            </p:cNvSpPr>
            <p:nvPr/>
          </p:nvSpPr>
          <p:spPr bwMode="auto">
            <a:xfrm flipV="1">
              <a:off x="3139" y="2591"/>
              <a:ext cx="366" cy="15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278"/>
            <p:cNvSpPr>
              <a:spLocks noChangeShapeType="1"/>
            </p:cNvSpPr>
            <p:nvPr/>
          </p:nvSpPr>
          <p:spPr bwMode="auto">
            <a:xfrm flipV="1">
              <a:off x="4010" y="1691"/>
              <a:ext cx="0" cy="19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1" name="Line 279"/>
            <p:cNvSpPr>
              <a:spLocks noChangeShapeType="1"/>
            </p:cNvSpPr>
            <p:nvPr/>
          </p:nvSpPr>
          <p:spPr bwMode="auto">
            <a:xfrm flipH="1">
              <a:off x="3887" y="1475"/>
              <a:ext cx="229" cy="8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2" name="Freeform 280"/>
            <p:cNvSpPr/>
            <p:nvPr/>
          </p:nvSpPr>
          <p:spPr bwMode="auto">
            <a:xfrm>
              <a:off x="4461" y="3388"/>
              <a:ext cx="32" cy="85"/>
            </a:xfrm>
            <a:custGeom>
              <a:avLst/>
              <a:gdLst>
                <a:gd name="T0" fmla="*/ 19 w 32"/>
                <a:gd name="T1" fmla="*/ 0 h 85"/>
                <a:gd name="T2" fmla="*/ 0 w 32"/>
                <a:gd name="T3" fmla="*/ 66 h 85"/>
                <a:gd name="T4" fmla="*/ 32 w 32"/>
                <a:gd name="T5" fmla="*/ 85 h 85"/>
                <a:gd name="T6" fmla="*/ 19 w 32"/>
                <a:gd name="T7" fmla="*/ 0 h 85"/>
              </a:gdLst>
              <a:ahLst/>
              <a:cxnLst>
                <a:cxn ang="0">
                  <a:pos x="T0" y="T1"/>
                </a:cxn>
                <a:cxn ang="0">
                  <a:pos x="T2" y="T3"/>
                </a:cxn>
                <a:cxn ang="0">
                  <a:pos x="T4" y="T5"/>
                </a:cxn>
                <a:cxn ang="0">
                  <a:pos x="T6" y="T7"/>
                </a:cxn>
              </a:cxnLst>
              <a:rect l="0" t="0" r="r" b="b"/>
              <a:pathLst>
                <a:path w="32" h="85">
                  <a:moveTo>
                    <a:pt x="19" y="0"/>
                  </a:moveTo>
                  <a:lnTo>
                    <a:pt x="0" y="66"/>
                  </a:lnTo>
                  <a:lnTo>
                    <a:pt x="32" y="85"/>
                  </a:lnTo>
                  <a:lnTo>
                    <a:pt x="19"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281"/>
            <p:cNvSpPr/>
            <p:nvPr/>
          </p:nvSpPr>
          <p:spPr bwMode="auto">
            <a:xfrm>
              <a:off x="4133" y="1461"/>
              <a:ext cx="26" cy="8"/>
            </a:xfrm>
            <a:custGeom>
              <a:avLst/>
              <a:gdLst>
                <a:gd name="T0" fmla="*/ 8 w 10"/>
                <a:gd name="T1" fmla="*/ 3 h 3"/>
                <a:gd name="T2" fmla="*/ 9 w 10"/>
                <a:gd name="T3" fmla="*/ 1 h 3"/>
                <a:gd name="T4" fmla="*/ 7 w 10"/>
                <a:gd name="T5" fmla="*/ 0 h 3"/>
                <a:gd name="T6" fmla="*/ 2 w 10"/>
                <a:gd name="T7" fmla="*/ 0 h 3"/>
                <a:gd name="T8" fmla="*/ 1 w 10"/>
                <a:gd name="T9" fmla="*/ 2 h 3"/>
                <a:gd name="T10" fmla="*/ 3 w 10"/>
                <a:gd name="T11" fmla="*/ 3 h 3"/>
                <a:gd name="T12" fmla="*/ 8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8" y="3"/>
                  </a:moveTo>
                  <a:cubicBezTo>
                    <a:pt x="9" y="3"/>
                    <a:pt x="10" y="2"/>
                    <a:pt x="9" y="1"/>
                  </a:cubicBezTo>
                  <a:cubicBezTo>
                    <a:pt x="8" y="0"/>
                    <a:pt x="8" y="0"/>
                    <a:pt x="7" y="0"/>
                  </a:cubicBezTo>
                  <a:cubicBezTo>
                    <a:pt x="5" y="0"/>
                    <a:pt x="3" y="0"/>
                    <a:pt x="2" y="0"/>
                  </a:cubicBezTo>
                  <a:cubicBezTo>
                    <a:pt x="1" y="1"/>
                    <a:pt x="0" y="1"/>
                    <a:pt x="1" y="2"/>
                  </a:cubicBezTo>
                  <a:cubicBezTo>
                    <a:pt x="1" y="3"/>
                    <a:pt x="2" y="3"/>
                    <a:pt x="3" y="3"/>
                  </a:cubicBezTo>
                  <a:cubicBezTo>
                    <a:pt x="5" y="3"/>
                    <a:pt x="6"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282"/>
            <p:cNvSpPr/>
            <p:nvPr/>
          </p:nvSpPr>
          <p:spPr bwMode="auto">
            <a:xfrm>
              <a:off x="4269" y="3497"/>
              <a:ext cx="29" cy="83"/>
            </a:xfrm>
            <a:custGeom>
              <a:avLst/>
              <a:gdLst>
                <a:gd name="T0" fmla="*/ 16 w 29"/>
                <a:gd name="T1" fmla="*/ 0 h 83"/>
                <a:gd name="T2" fmla="*/ 0 w 29"/>
                <a:gd name="T3" fmla="*/ 64 h 83"/>
                <a:gd name="T4" fmla="*/ 29 w 29"/>
                <a:gd name="T5" fmla="*/ 83 h 83"/>
                <a:gd name="T6" fmla="*/ 16 w 29"/>
                <a:gd name="T7" fmla="*/ 0 h 83"/>
              </a:gdLst>
              <a:ahLst/>
              <a:cxnLst>
                <a:cxn ang="0">
                  <a:pos x="T0" y="T1"/>
                </a:cxn>
                <a:cxn ang="0">
                  <a:pos x="T2" y="T3"/>
                </a:cxn>
                <a:cxn ang="0">
                  <a:pos x="T4" y="T5"/>
                </a:cxn>
                <a:cxn ang="0">
                  <a:pos x="T6" y="T7"/>
                </a:cxn>
              </a:cxnLst>
              <a:rect l="0" t="0" r="r" b="b"/>
              <a:pathLst>
                <a:path w="29" h="83">
                  <a:moveTo>
                    <a:pt x="16" y="0"/>
                  </a:moveTo>
                  <a:lnTo>
                    <a:pt x="0" y="64"/>
                  </a:lnTo>
                  <a:lnTo>
                    <a:pt x="29" y="83"/>
                  </a:lnTo>
                  <a:lnTo>
                    <a:pt x="16"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Line 283"/>
            <p:cNvSpPr>
              <a:spLocks noChangeShapeType="1"/>
            </p:cNvSpPr>
            <p:nvPr/>
          </p:nvSpPr>
          <p:spPr bwMode="auto">
            <a:xfrm flipH="1" flipV="1">
              <a:off x="3932" y="1477"/>
              <a:ext cx="321" cy="13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6" name="Freeform 284"/>
            <p:cNvSpPr/>
            <p:nvPr/>
          </p:nvSpPr>
          <p:spPr bwMode="auto">
            <a:xfrm>
              <a:off x="3502" y="3569"/>
              <a:ext cx="27" cy="16"/>
            </a:xfrm>
            <a:custGeom>
              <a:avLst/>
              <a:gdLst>
                <a:gd name="T0" fmla="*/ 8 w 10"/>
                <a:gd name="T1" fmla="*/ 5 h 6"/>
                <a:gd name="T2" fmla="*/ 7 w 10"/>
                <a:gd name="T3" fmla="*/ 1 h 6"/>
                <a:gd name="T4" fmla="*/ 2 w 10"/>
                <a:gd name="T5" fmla="*/ 1 h 6"/>
                <a:gd name="T6" fmla="*/ 2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3"/>
                    <a:pt x="10" y="2"/>
                    <a:pt x="7" y="1"/>
                  </a:cubicBezTo>
                  <a:cubicBezTo>
                    <a:pt x="5" y="0"/>
                    <a:pt x="4" y="0"/>
                    <a:pt x="2" y="1"/>
                  </a:cubicBezTo>
                  <a:cubicBezTo>
                    <a:pt x="0" y="2"/>
                    <a:pt x="0" y="4"/>
                    <a:pt x="2" y="5"/>
                  </a:cubicBezTo>
                  <a:cubicBezTo>
                    <a:pt x="4" y="6"/>
                    <a:pt x="6" y="5"/>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285"/>
            <p:cNvSpPr/>
            <p:nvPr/>
          </p:nvSpPr>
          <p:spPr bwMode="auto">
            <a:xfrm>
              <a:off x="3163" y="3348"/>
              <a:ext cx="24" cy="16"/>
            </a:xfrm>
            <a:custGeom>
              <a:avLst/>
              <a:gdLst>
                <a:gd name="T0" fmla="*/ 7 w 9"/>
                <a:gd name="T1" fmla="*/ 5 h 6"/>
                <a:gd name="T2" fmla="*/ 7 w 9"/>
                <a:gd name="T3" fmla="*/ 1 h 6"/>
                <a:gd name="T4" fmla="*/ 2 w 9"/>
                <a:gd name="T5" fmla="*/ 1 h 6"/>
                <a:gd name="T6" fmla="*/ 2 w 9"/>
                <a:gd name="T7" fmla="*/ 5 h 6"/>
                <a:gd name="T8" fmla="*/ 7 w 9"/>
                <a:gd name="T9" fmla="*/ 5 h 6"/>
              </a:gdLst>
              <a:ahLst/>
              <a:cxnLst>
                <a:cxn ang="0">
                  <a:pos x="T0" y="T1"/>
                </a:cxn>
                <a:cxn ang="0">
                  <a:pos x="T2" y="T3"/>
                </a:cxn>
                <a:cxn ang="0">
                  <a:pos x="T4" y="T5"/>
                </a:cxn>
                <a:cxn ang="0">
                  <a:pos x="T6" y="T7"/>
                </a:cxn>
                <a:cxn ang="0">
                  <a:pos x="T8" y="T9"/>
                </a:cxn>
              </a:cxnLst>
              <a:rect l="0" t="0" r="r" b="b"/>
              <a:pathLst>
                <a:path w="9" h="6">
                  <a:moveTo>
                    <a:pt x="7" y="5"/>
                  </a:moveTo>
                  <a:cubicBezTo>
                    <a:pt x="9" y="4"/>
                    <a:pt x="9" y="2"/>
                    <a:pt x="7" y="1"/>
                  </a:cubicBezTo>
                  <a:cubicBezTo>
                    <a:pt x="5" y="0"/>
                    <a:pt x="3" y="1"/>
                    <a:pt x="2" y="1"/>
                  </a:cubicBezTo>
                  <a:cubicBezTo>
                    <a:pt x="0" y="2"/>
                    <a:pt x="0" y="4"/>
                    <a:pt x="2" y="5"/>
                  </a:cubicBezTo>
                  <a:cubicBezTo>
                    <a:pt x="4" y="6"/>
                    <a:pt x="5" y="6"/>
                    <a:pt x="7"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Line 286"/>
            <p:cNvSpPr>
              <a:spLocks noChangeShapeType="1"/>
            </p:cNvSpPr>
            <p:nvPr/>
          </p:nvSpPr>
          <p:spPr bwMode="auto">
            <a:xfrm flipH="1" flipV="1">
              <a:off x="4677" y="1224"/>
              <a:ext cx="163" cy="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9" name="Freeform 287"/>
            <p:cNvSpPr/>
            <p:nvPr/>
          </p:nvSpPr>
          <p:spPr bwMode="auto">
            <a:xfrm>
              <a:off x="3649" y="3903"/>
              <a:ext cx="70" cy="46"/>
            </a:xfrm>
            <a:custGeom>
              <a:avLst/>
              <a:gdLst>
                <a:gd name="T0" fmla="*/ 70 w 70"/>
                <a:gd name="T1" fmla="*/ 46 h 46"/>
                <a:gd name="T2" fmla="*/ 29 w 70"/>
                <a:gd name="T3" fmla="*/ 0 h 46"/>
                <a:gd name="T4" fmla="*/ 0 w 70"/>
                <a:gd name="T5" fmla="*/ 16 h 46"/>
                <a:gd name="T6" fmla="*/ 70 w 70"/>
                <a:gd name="T7" fmla="*/ 46 h 46"/>
              </a:gdLst>
              <a:ahLst/>
              <a:cxnLst>
                <a:cxn ang="0">
                  <a:pos x="T0" y="T1"/>
                </a:cxn>
                <a:cxn ang="0">
                  <a:pos x="T2" y="T3"/>
                </a:cxn>
                <a:cxn ang="0">
                  <a:pos x="T4" y="T5"/>
                </a:cxn>
                <a:cxn ang="0">
                  <a:pos x="T6" y="T7"/>
                </a:cxn>
              </a:cxnLst>
              <a:rect l="0" t="0" r="r" b="b"/>
              <a:pathLst>
                <a:path w="70" h="46">
                  <a:moveTo>
                    <a:pt x="70" y="46"/>
                  </a:moveTo>
                  <a:lnTo>
                    <a:pt x="29" y="0"/>
                  </a:lnTo>
                  <a:lnTo>
                    <a:pt x="0" y="16"/>
                  </a:lnTo>
                  <a:lnTo>
                    <a:pt x="70" y="46"/>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288"/>
            <p:cNvSpPr/>
            <p:nvPr/>
          </p:nvSpPr>
          <p:spPr bwMode="auto">
            <a:xfrm>
              <a:off x="4966" y="1200"/>
              <a:ext cx="75" cy="24"/>
            </a:xfrm>
            <a:custGeom>
              <a:avLst/>
              <a:gdLst>
                <a:gd name="T0" fmla="*/ 17 w 28"/>
                <a:gd name="T1" fmla="*/ 6 h 9"/>
                <a:gd name="T2" fmla="*/ 15 w 28"/>
                <a:gd name="T3" fmla="*/ 4 h 9"/>
                <a:gd name="T4" fmla="*/ 20 w 28"/>
                <a:gd name="T5" fmla="*/ 4 h 9"/>
                <a:gd name="T6" fmla="*/ 24 w 28"/>
                <a:gd name="T7" fmla="*/ 2 h 9"/>
                <a:gd name="T8" fmla="*/ 18 w 28"/>
                <a:gd name="T9" fmla="*/ 1 h 9"/>
                <a:gd name="T10" fmla="*/ 15 w 28"/>
                <a:gd name="T11" fmla="*/ 1 h 9"/>
                <a:gd name="T12" fmla="*/ 14 w 28"/>
                <a:gd name="T13" fmla="*/ 1 h 9"/>
                <a:gd name="T14" fmla="*/ 15 w 28"/>
                <a:gd name="T15" fmla="*/ 0 h 9"/>
                <a:gd name="T16" fmla="*/ 26 w 28"/>
                <a:gd name="T17" fmla="*/ 2 h 9"/>
                <a:gd name="T18" fmla="*/ 26 w 28"/>
                <a:gd name="T19" fmla="*/ 5 h 9"/>
                <a:gd name="T20" fmla="*/ 22 w 28"/>
                <a:gd name="T21" fmla="*/ 5 h 9"/>
                <a:gd name="T22" fmla="*/ 20 w 28"/>
                <a:gd name="T23" fmla="*/ 6 h 9"/>
                <a:gd name="T24" fmla="*/ 19 w 28"/>
                <a:gd name="T25" fmla="*/ 8 h 9"/>
                <a:gd name="T26" fmla="*/ 11 w 28"/>
                <a:gd name="T27" fmla="*/ 9 h 9"/>
                <a:gd name="T28" fmla="*/ 5 w 28"/>
                <a:gd name="T29" fmla="*/ 4 h 9"/>
                <a:gd name="T30" fmla="*/ 6 w 28"/>
                <a:gd name="T31" fmla="*/ 4 h 9"/>
                <a:gd name="T32" fmla="*/ 7 w 28"/>
                <a:gd name="T33" fmla="*/ 5 h 9"/>
                <a:gd name="T34" fmla="*/ 6 w 28"/>
                <a:gd name="T35" fmla="*/ 6 h 9"/>
                <a:gd name="T36" fmla="*/ 12 w 28"/>
                <a:gd name="T37" fmla="*/ 8 h 9"/>
                <a:gd name="T38" fmla="*/ 17 w 28"/>
                <a:gd name="T3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9">
                  <a:moveTo>
                    <a:pt x="17" y="6"/>
                  </a:moveTo>
                  <a:cubicBezTo>
                    <a:pt x="17" y="5"/>
                    <a:pt x="12" y="4"/>
                    <a:pt x="15" y="4"/>
                  </a:cubicBezTo>
                  <a:cubicBezTo>
                    <a:pt x="16" y="3"/>
                    <a:pt x="18" y="4"/>
                    <a:pt x="20" y="4"/>
                  </a:cubicBezTo>
                  <a:cubicBezTo>
                    <a:pt x="22" y="5"/>
                    <a:pt x="26" y="4"/>
                    <a:pt x="24" y="2"/>
                  </a:cubicBezTo>
                  <a:cubicBezTo>
                    <a:pt x="22" y="1"/>
                    <a:pt x="20" y="1"/>
                    <a:pt x="18" y="1"/>
                  </a:cubicBezTo>
                  <a:cubicBezTo>
                    <a:pt x="17" y="1"/>
                    <a:pt x="16" y="2"/>
                    <a:pt x="15" y="1"/>
                  </a:cubicBezTo>
                  <a:cubicBezTo>
                    <a:pt x="15" y="1"/>
                    <a:pt x="15" y="1"/>
                    <a:pt x="14" y="1"/>
                  </a:cubicBezTo>
                  <a:cubicBezTo>
                    <a:pt x="14" y="1"/>
                    <a:pt x="15" y="0"/>
                    <a:pt x="15" y="0"/>
                  </a:cubicBezTo>
                  <a:cubicBezTo>
                    <a:pt x="19" y="0"/>
                    <a:pt x="23" y="0"/>
                    <a:pt x="26" y="2"/>
                  </a:cubicBezTo>
                  <a:cubicBezTo>
                    <a:pt x="28" y="3"/>
                    <a:pt x="27" y="4"/>
                    <a:pt x="26" y="5"/>
                  </a:cubicBezTo>
                  <a:cubicBezTo>
                    <a:pt x="25" y="5"/>
                    <a:pt x="24" y="5"/>
                    <a:pt x="22" y="5"/>
                  </a:cubicBezTo>
                  <a:cubicBezTo>
                    <a:pt x="22" y="5"/>
                    <a:pt x="18" y="5"/>
                    <a:pt x="20" y="6"/>
                  </a:cubicBezTo>
                  <a:cubicBezTo>
                    <a:pt x="21" y="6"/>
                    <a:pt x="21" y="7"/>
                    <a:pt x="19" y="8"/>
                  </a:cubicBezTo>
                  <a:cubicBezTo>
                    <a:pt x="17" y="9"/>
                    <a:pt x="14" y="9"/>
                    <a:pt x="11" y="9"/>
                  </a:cubicBezTo>
                  <a:cubicBezTo>
                    <a:pt x="7" y="9"/>
                    <a:pt x="0" y="6"/>
                    <a:pt x="5" y="4"/>
                  </a:cubicBezTo>
                  <a:cubicBezTo>
                    <a:pt x="5" y="4"/>
                    <a:pt x="6" y="4"/>
                    <a:pt x="6" y="4"/>
                  </a:cubicBezTo>
                  <a:cubicBezTo>
                    <a:pt x="7" y="4"/>
                    <a:pt x="8" y="4"/>
                    <a:pt x="7" y="5"/>
                  </a:cubicBezTo>
                  <a:cubicBezTo>
                    <a:pt x="7" y="5"/>
                    <a:pt x="6" y="5"/>
                    <a:pt x="6" y="6"/>
                  </a:cubicBezTo>
                  <a:cubicBezTo>
                    <a:pt x="7" y="8"/>
                    <a:pt x="11" y="8"/>
                    <a:pt x="12" y="8"/>
                  </a:cubicBezTo>
                  <a:cubicBezTo>
                    <a:pt x="14" y="8"/>
                    <a:pt x="19" y="8"/>
                    <a:pt x="17"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1" name="Freeform 289"/>
            <p:cNvSpPr/>
            <p:nvPr/>
          </p:nvSpPr>
          <p:spPr bwMode="auto">
            <a:xfrm>
              <a:off x="4920" y="1183"/>
              <a:ext cx="83" cy="30"/>
            </a:xfrm>
            <a:custGeom>
              <a:avLst/>
              <a:gdLst>
                <a:gd name="T0" fmla="*/ 17 w 31"/>
                <a:gd name="T1" fmla="*/ 1 h 11"/>
                <a:gd name="T2" fmla="*/ 25 w 31"/>
                <a:gd name="T3" fmla="*/ 1 h 11"/>
                <a:gd name="T4" fmla="*/ 28 w 31"/>
                <a:gd name="T5" fmla="*/ 5 h 11"/>
                <a:gd name="T6" fmla="*/ 22 w 31"/>
                <a:gd name="T7" fmla="*/ 6 h 11"/>
                <a:gd name="T8" fmla="*/ 9 w 31"/>
                <a:gd name="T9" fmla="*/ 6 h 11"/>
                <a:gd name="T10" fmla="*/ 16 w 31"/>
                <a:gd name="T11" fmla="*/ 10 h 11"/>
                <a:gd name="T12" fmla="*/ 14 w 31"/>
                <a:gd name="T13" fmla="*/ 10 h 11"/>
                <a:gd name="T14" fmla="*/ 10 w 31"/>
                <a:gd name="T15" fmla="*/ 9 h 11"/>
                <a:gd name="T16" fmla="*/ 4 w 31"/>
                <a:gd name="T17" fmla="*/ 7 h 11"/>
                <a:gd name="T18" fmla="*/ 2 w 31"/>
                <a:gd name="T19" fmla="*/ 5 h 11"/>
                <a:gd name="T20" fmla="*/ 4 w 31"/>
                <a:gd name="T21" fmla="*/ 5 h 11"/>
                <a:gd name="T22" fmla="*/ 11 w 31"/>
                <a:gd name="T23" fmla="*/ 5 h 11"/>
                <a:gd name="T24" fmla="*/ 24 w 31"/>
                <a:gd name="T25" fmla="*/ 5 h 11"/>
                <a:gd name="T26" fmla="*/ 25 w 31"/>
                <a:gd name="T27" fmla="*/ 3 h 11"/>
                <a:gd name="T28" fmla="*/ 21 w 31"/>
                <a:gd name="T29" fmla="*/ 2 h 11"/>
                <a:gd name="T30" fmla="*/ 18 w 31"/>
                <a:gd name="T31" fmla="*/ 2 h 11"/>
                <a:gd name="T32" fmla="*/ 16 w 31"/>
                <a:gd name="T33" fmla="*/ 2 h 11"/>
                <a:gd name="T34" fmla="*/ 15 w 31"/>
                <a:gd name="T35" fmla="*/ 2 h 11"/>
                <a:gd name="T36" fmla="*/ 17 w 31"/>
                <a:gd name="T3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1">
                  <a:moveTo>
                    <a:pt x="17" y="1"/>
                  </a:moveTo>
                  <a:cubicBezTo>
                    <a:pt x="19" y="0"/>
                    <a:pt x="22" y="1"/>
                    <a:pt x="25" y="1"/>
                  </a:cubicBezTo>
                  <a:cubicBezTo>
                    <a:pt x="27" y="2"/>
                    <a:pt x="31" y="4"/>
                    <a:pt x="28" y="5"/>
                  </a:cubicBezTo>
                  <a:cubicBezTo>
                    <a:pt x="26" y="6"/>
                    <a:pt x="24" y="6"/>
                    <a:pt x="22" y="6"/>
                  </a:cubicBezTo>
                  <a:cubicBezTo>
                    <a:pt x="18" y="7"/>
                    <a:pt x="13" y="6"/>
                    <a:pt x="9" y="6"/>
                  </a:cubicBezTo>
                  <a:cubicBezTo>
                    <a:pt x="1" y="6"/>
                    <a:pt x="13" y="8"/>
                    <a:pt x="16" y="10"/>
                  </a:cubicBezTo>
                  <a:cubicBezTo>
                    <a:pt x="16" y="10"/>
                    <a:pt x="15" y="10"/>
                    <a:pt x="14" y="10"/>
                  </a:cubicBezTo>
                  <a:cubicBezTo>
                    <a:pt x="13" y="11"/>
                    <a:pt x="10" y="9"/>
                    <a:pt x="10" y="9"/>
                  </a:cubicBezTo>
                  <a:cubicBezTo>
                    <a:pt x="8" y="8"/>
                    <a:pt x="6" y="7"/>
                    <a:pt x="4" y="7"/>
                  </a:cubicBezTo>
                  <a:cubicBezTo>
                    <a:pt x="3" y="6"/>
                    <a:pt x="0" y="6"/>
                    <a:pt x="2" y="5"/>
                  </a:cubicBezTo>
                  <a:cubicBezTo>
                    <a:pt x="2" y="5"/>
                    <a:pt x="3" y="5"/>
                    <a:pt x="4" y="5"/>
                  </a:cubicBezTo>
                  <a:cubicBezTo>
                    <a:pt x="6" y="5"/>
                    <a:pt x="8" y="5"/>
                    <a:pt x="11" y="5"/>
                  </a:cubicBezTo>
                  <a:cubicBezTo>
                    <a:pt x="15" y="5"/>
                    <a:pt x="19" y="6"/>
                    <a:pt x="24" y="5"/>
                  </a:cubicBezTo>
                  <a:cubicBezTo>
                    <a:pt x="26" y="5"/>
                    <a:pt x="27" y="4"/>
                    <a:pt x="25" y="3"/>
                  </a:cubicBezTo>
                  <a:cubicBezTo>
                    <a:pt x="23" y="2"/>
                    <a:pt x="22" y="2"/>
                    <a:pt x="21" y="2"/>
                  </a:cubicBezTo>
                  <a:cubicBezTo>
                    <a:pt x="20" y="2"/>
                    <a:pt x="19" y="2"/>
                    <a:pt x="18" y="2"/>
                  </a:cubicBezTo>
                  <a:cubicBezTo>
                    <a:pt x="18" y="2"/>
                    <a:pt x="17" y="3"/>
                    <a:pt x="16" y="2"/>
                  </a:cubicBezTo>
                  <a:cubicBezTo>
                    <a:pt x="16" y="2"/>
                    <a:pt x="15" y="2"/>
                    <a:pt x="15" y="2"/>
                  </a:cubicBezTo>
                  <a:cubicBezTo>
                    <a:pt x="14" y="1"/>
                    <a:pt x="16" y="1"/>
                    <a:pt x="17" y="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2" name="Freeform 290"/>
            <p:cNvSpPr>
              <a:spLocks noEditPoints="1"/>
            </p:cNvSpPr>
            <p:nvPr/>
          </p:nvSpPr>
          <p:spPr bwMode="auto">
            <a:xfrm>
              <a:off x="4846" y="1157"/>
              <a:ext cx="98" cy="29"/>
            </a:xfrm>
            <a:custGeom>
              <a:avLst/>
              <a:gdLst>
                <a:gd name="T0" fmla="*/ 8 w 37"/>
                <a:gd name="T1" fmla="*/ 7 h 11"/>
                <a:gd name="T2" fmla="*/ 28 w 37"/>
                <a:gd name="T3" fmla="*/ 6 h 11"/>
                <a:gd name="T4" fmla="*/ 18 w 37"/>
                <a:gd name="T5" fmla="*/ 6 h 11"/>
                <a:gd name="T6" fmla="*/ 13 w 37"/>
                <a:gd name="T7" fmla="*/ 6 h 11"/>
                <a:gd name="T8" fmla="*/ 8 w 37"/>
                <a:gd name="T9" fmla="*/ 7 h 11"/>
                <a:gd name="T10" fmla="*/ 29 w 37"/>
                <a:gd name="T11" fmla="*/ 5 h 11"/>
                <a:gd name="T12" fmla="*/ 9 w 37"/>
                <a:gd name="T13" fmla="*/ 5 h 11"/>
                <a:gd name="T14" fmla="*/ 13 w 37"/>
                <a:gd name="T15" fmla="*/ 5 h 11"/>
                <a:gd name="T16" fmla="*/ 18 w 37"/>
                <a:gd name="T17" fmla="*/ 5 h 11"/>
                <a:gd name="T18" fmla="*/ 29 w 37"/>
                <a:gd name="T19" fmla="*/ 5 h 11"/>
                <a:gd name="T20" fmla="*/ 30 w 37"/>
                <a:gd name="T21" fmla="*/ 8 h 11"/>
                <a:gd name="T22" fmla="*/ 23 w 37"/>
                <a:gd name="T23" fmla="*/ 10 h 11"/>
                <a:gd name="T24" fmla="*/ 13 w 37"/>
                <a:gd name="T25" fmla="*/ 10 h 11"/>
                <a:gd name="T26" fmla="*/ 7 w 37"/>
                <a:gd name="T27" fmla="*/ 8 h 11"/>
                <a:gd name="T28" fmla="*/ 6 w 37"/>
                <a:gd name="T29" fmla="*/ 7 h 11"/>
                <a:gd name="T30" fmla="*/ 5 w 37"/>
                <a:gd name="T31" fmla="*/ 6 h 11"/>
                <a:gd name="T32" fmla="*/ 0 w 37"/>
                <a:gd name="T33" fmla="*/ 6 h 11"/>
                <a:gd name="T34" fmla="*/ 1 w 37"/>
                <a:gd name="T35" fmla="*/ 5 h 11"/>
                <a:gd name="T36" fmla="*/ 4 w 37"/>
                <a:gd name="T37" fmla="*/ 5 h 11"/>
                <a:gd name="T38" fmla="*/ 7 w 37"/>
                <a:gd name="T39" fmla="*/ 3 h 11"/>
                <a:gd name="T40" fmla="*/ 13 w 37"/>
                <a:gd name="T41" fmla="*/ 1 h 11"/>
                <a:gd name="T42" fmla="*/ 32 w 37"/>
                <a:gd name="T43" fmla="*/ 5 h 11"/>
                <a:gd name="T44" fmla="*/ 37 w 37"/>
                <a:gd name="T45" fmla="*/ 6 h 11"/>
                <a:gd name="T46" fmla="*/ 36 w 37"/>
                <a:gd name="T47" fmla="*/ 6 h 11"/>
                <a:gd name="T48" fmla="*/ 32 w 37"/>
                <a:gd name="T49" fmla="*/ 6 h 11"/>
                <a:gd name="T50" fmla="*/ 31 w 37"/>
                <a:gd name="T51" fmla="*/ 7 h 11"/>
                <a:gd name="T52" fmla="*/ 30 w 37"/>
                <a:gd name="T5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11">
                  <a:moveTo>
                    <a:pt x="8" y="7"/>
                  </a:moveTo>
                  <a:cubicBezTo>
                    <a:pt x="12" y="10"/>
                    <a:pt x="26" y="11"/>
                    <a:pt x="28" y="6"/>
                  </a:cubicBezTo>
                  <a:cubicBezTo>
                    <a:pt x="25" y="6"/>
                    <a:pt x="21" y="6"/>
                    <a:pt x="18" y="6"/>
                  </a:cubicBezTo>
                  <a:cubicBezTo>
                    <a:pt x="16" y="6"/>
                    <a:pt x="14" y="6"/>
                    <a:pt x="13" y="6"/>
                  </a:cubicBezTo>
                  <a:cubicBezTo>
                    <a:pt x="11" y="6"/>
                    <a:pt x="7" y="5"/>
                    <a:pt x="8" y="7"/>
                  </a:cubicBezTo>
                  <a:close/>
                  <a:moveTo>
                    <a:pt x="29" y="5"/>
                  </a:moveTo>
                  <a:cubicBezTo>
                    <a:pt x="26" y="0"/>
                    <a:pt x="12" y="1"/>
                    <a:pt x="9" y="5"/>
                  </a:cubicBezTo>
                  <a:cubicBezTo>
                    <a:pt x="7" y="6"/>
                    <a:pt x="11" y="5"/>
                    <a:pt x="13" y="5"/>
                  </a:cubicBezTo>
                  <a:cubicBezTo>
                    <a:pt x="14" y="5"/>
                    <a:pt x="16" y="5"/>
                    <a:pt x="18" y="5"/>
                  </a:cubicBezTo>
                  <a:cubicBezTo>
                    <a:pt x="22" y="5"/>
                    <a:pt x="25" y="5"/>
                    <a:pt x="29" y="5"/>
                  </a:cubicBezTo>
                  <a:close/>
                  <a:moveTo>
                    <a:pt x="30" y="8"/>
                  </a:moveTo>
                  <a:cubicBezTo>
                    <a:pt x="28" y="9"/>
                    <a:pt x="26" y="10"/>
                    <a:pt x="23" y="10"/>
                  </a:cubicBezTo>
                  <a:cubicBezTo>
                    <a:pt x="20" y="11"/>
                    <a:pt x="17" y="11"/>
                    <a:pt x="13" y="10"/>
                  </a:cubicBezTo>
                  <a:cubicBezTo>
                    <a:pt x="11" y="10"/>
                    <a:pt x="9" y="9"/>
                    <a:pt x="7" y="8"/>
                  </a:cubicBezTo>
                  <a:cubicBezTo>
                    <a:pt x="6" y="8"/>
                    <a:pt x="6" y="8"/>
                    <a:pt x="6" y="7"/>
                  </a:cubicBezTo>
                  <a:cubicBezTo>
                    <a:pt x="5" y="7"/>
                    <a:pt x="5" y="6"/>
                    <a:pt x="5" y="6"/>
                  </a:cubicBezTo>
                  <a:cubicBezTo>
                    <a:pt x="4" y="6"/>
                    <a:pt x="0" y="6"/>
                    <a:pt x="0" y="6"/>
                  </a:cubicBezTo>
                  <a:cubicBezTo>
                    <a:pt x="0" y="5"/>
                    <a:pt x="0" y="5"/>
                    <a:pt x="1" y="5"/>
                  </a:cubicBezTo>
                  <a:cubicBezTo>
                    <a:pt x="2" y="5"/>
                    <a:pt x="3" y="5"/>
                    <a:pt x="4" y="5"/>
                  </a:cubicBezTo>
                  <a:cubicBezTo>
                    <a:pt x="6" y="5"/>
                    <a:pt x="6" y="4"/>
                    <a:pt x="7" y="3"/>
                  </a:cubicBezTo>
                  <a:cubicBezTo>
                    <a:pt x="9" y="2"/>
                    <a:pt x="11" y="2"/>
                    <a:pt x="13" y="1"/>
                  </a:cubicBezTo>
                  <a:cubicBezTo>
                    <a:pt x="17" y="1"/>
                    <a:pt x="29" y="0"/>
                    <a:pt x="32" y="5"/>
                  </a:cubicBezTo>
                  <a:cubicBezTo>
                    <a:pt x="33" y="5"/>
                    <a:pt x="36" y="5"/>
                    <a:pt x="37" y="6"/>
                  </a:cubicBezTo>
                  <a:cubicBezTo>
                    <a:pt x="37" y="6"/>
                    <a:pt x="36" y="6"/>
                    <a:pt x="36" y="6"/>
                  </a:cubicBezTo>
                  <a:cubicBezTo>
                    <a:pt x="35" y="6"/>
                    <a:pt x="33" y="6"/>
                    <a:pt x="32" y="6"/>
                  </a:cubicBezTo>
                  <a:cubicBezTo>
                    <a:pt x="31" y="6"/>
                    <a:pt x="32" y="7"/>
                    <a:pt x="31" y="7"/>
                  </a:cubicBezTo>
                  <a:cubicBezTo>
                    <a:pt x="31" y="8"/>
                    <a:pt x="30" y="8"/>
                    <a:pt x="30" y="8"/>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3" name="Freeform 291"/>
            <p:cNvSpPr/>
            <p:nvPr/>
          </p:nvSpPr>
          <p:spPr bwMode="auto">
            <a:xfrm>
              <a:off x="1945" y="3449"/>
              <a:ext cx="38" cy="80"/>
            </a:xfrm>
            <a:custGeom>
              <a:avLst/>
              <a:gdLst>
                <a:gd name="T0" fmla="*/ 27 w 38"/>
                <a:gd name="T1" fmla="*/ 80 h 80"/>
                <a:gd name="T2" fmla="*/ 38 w 38"/>
                <a:gd name="T3" fmla="*/ 0 h 80"/>
                <a:gd name="T4" fmla="*/ 0 w 38"/>
                <a:gd name="T5" fmla="*/ 16 h 80"/>
                <a:gd name="T6" fmla="*/ 27 w 38"/>
                <a:gd name="T7" fmla="*/ 80 h 80"/>
              </a:gdLst>
              <a:ahLst/>
              <a:cxnLst>
                <a:cxn ang="0">
                  <a:pos x="T0" y="T1"/>
                </a:cxn>
                <a:cxn ang="0">
                  <a:pos x="T2" y="T3"/>
                </a:cxn>
                <a:cxn ang="0">
                  <a:pos x="T4" y="T5"/>
                </a:cxn>
                <a:cxn ang="0">
                  <a:pos x="T6" y="T7"/>
                </a:cxn>
              </a:cxnLst>
              <a:rect l="0" t="0" r="r" b="b"/>
              <a:pathLst>
                <a:path w="38" h="80">
                  <a:moveTo>
                    <a:pt x="27" y="80"/>
                  </a:moveTo>
                  <a:lnTo>
                    <a:pt x="38" y="0"/>
                  </a:lnTo>
                  <a:lnTo>
                    <a:pt x="0" y="16"/>
                  </a:lnTo>
                  <a:lnTo>
                    <a:pt x="27" y="8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292"/>
            <p:cNvSpPr/>
            <p:nvPr/>
          </p:nvSpPr>
          <p:spPr bwMode="auto">
            <a:xfrm>
              <a:off x="2786" y="3858"/>
              <a:ext cx="78" cy="40"/>
            </a:xfrm>
            <a:custGeom>
              <a:avLst/>
              <a:gdLst>
                <a:gd name="T0" fmla="*/ 0 w 78"/>
                <a:gd name="T1" fmla="*/ 40 h 40"/>
                <a:gd name="T2" fmla="*/ 78 w 78"/>
                <a:gd name="T3" fmla="*/ 19 h 40"/>
                <a:gd name="T4" fmla="*/ 54 w 78"/>
                <a:gd name="T5" fmla="*/ 0 h 40"/>
                <a:gd name="T6" fmla="*/ 0 w 78"/>
                <a:gd name="T7" fmla="*/ 40 h 40"/>
              </a:gdLst>
              <a:ahLst/>
              <a:cxnLst>
                <a:cxn ang="0">
                  <a:pos x="T0" y="T1"/>
                </a:cxn>
                <a:cxn ang="0">
                  <a:pos x="T2" y="T3"/>
                </a:cxn>
                <a:cxn ang="0">
                  <a:pos x="T4" y="T5"/>
                </a:cxn>
                <a:cxn ang="0">
                  <a:pos x="T6" y="T7"/>
                </a:cxn>
              </a:cxnLst>
              <a:rect l="0" t="0" r="r" b="b"/>
              <a:pathLst>
                <a:path w="78" h="40">
                  <a:moveTo>
                    <a:pt x="0" y="40"/>
                  </a:moveTo>
                  <a:lnTo>
                    <a:pt x="78" y="19"/>
                  </a:lnTo>
                  <a:lnTo>
                    <a:pt x="54" y="0"/>
                  </a:lnTo>
                  <a:lnTo>
                    <a:pt x="0" y="4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Line 293"/>
            <p:cNvSpPr>
              <a:spLocks noChangeShapeType="1"/>
            </p:cNvSpPr>
            <p:nvPr/>
          </p:nvSpPr>
          <p:spPr bwMode="auto">
            <a:xfrm flipV="1">
              <a:off x="4015" y="1170"/>
              <a:ext cx="3" cy="15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6" name="Line 294"/>
            <p:cNvSpPr>
              <a:spLocks noChangeShapeType="1"/>
            </p:cNvSpPr>
            <p:nvPr/>
          </p:nvSpPr>
          <p:spPr bwMode="auto">
            <a:xfrm flipH="1">
              <a:off x="1913" y="3174"/>
              <a:ext cx="363" cy="15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7" name="Freeform 295"/>
            <p:cNvSpPr>
              <a:spLocks noEditPoints="1"/>
            </p:cNvSpPr>
            <p:nvPr/>
          </p:nvSpPr>
          <p:spPr bwMode="auto">
            <a:xfrm>
              <a:off x="5102" y="1175"/>
              <a:ext cx="51" cy="57"/>
            </a:xfrm>
            <a:custGeom>
              <a:avLst/>
              <a:gdLst>
                <a:gd name="T0" fmla="*/ 1 w 19"/>
                <a:gd name="T1" fmla="*/ 12 h 21"/>
                <a:gd name="T2" fmla="*/ 10 w 19"/>
                <a:gd name="T3" fmla="*/ 2 h 21"/>
                <a:gd name="T4" fmla="*/ 18 w 19"/>
                <a:gd name="T5" fmla="*/ 9 h 21"/>
                <a:gd name="T6" fmla="*/ 9 w 19"/>
                <a:gd name="T7" fmla="*/ 19 h 21"/>
                <a:gd name="T8" fmla="*/ 1 w 19"/>
                <a:gd name="T9" fmla="*/ 12 h 21"/>
                <a:gd name="T10" fmla="*/ 16 w 19"/>
                <a:gd name="T11" fmla="*/ 9 h 21"/>
                <a:gd name="T12" fmla="*/ 10 w 19"/>
                <a:gd name="T13" fmla="*/ 5 h 21"/>
                <a:gd name="T14" fmla="*/ 2 w 19"/>
                <a:gd name="T15" fmla="*/ 12 h 21"/>
                <a:gd name="T16" fmla="*/ 9 w 19"/>
                <a:gd name="T17" fmla="*/ 16 h 21"/>
                <a:gd name="T18" fmla="*/ 16 w 19"/>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 y="12"/>
                  </a:moveTo>
                  <a:cubicBezTo>
                    <a:pt x="2" y="6"/>
                    <a:pt x="5" y="4"/>
                    <a:pt x="10" y="2"/>
                  </a:cubicBezTo>
                  <a:cubicBezTo>
                    <a:pt x="16" y="0"/>
                    <a:pt x="19" y="3"/>
                    <a:pt x="18" y="9"/>
                  </a:cubicBezTo>
                  <a:cubicBezTo>
                    <a:pt x="17" y="15"/>
                    <a:pt x="14" y="17"/>
                    <a:pt x="9" y="19"/>
                  </a:cubicBezTo>
                  <a:cubicBezTo>
                    <a:pt x="3" y="21"/>
                    <a:pt x="0" y="18"/>
                    <a:pt x="1" y="12"/>
                  </a:cubicBezTo>
                  <a:close/>
                  <a:moveTo>
                    <a:pt x="16" y="9"/>
                  </a:moveTo>
                  <a:cubicBezTo>
                    <a:pt x="18" y="4"/>
                    <a:pt x="13" y="4"/>
                    <a:pt x="10" y="5"/>
                  </a:cubicBezTo>
                  <a:cubicBezTo>
                    <a:pt x="6" y="7"/>
                    <a:pt x="3" y="8"/>
                    <a:pt x="2" y="12"/>
                  </a:cubicBezTo>
                  <a:cubicBezTo>
                    <a:pt x="1" y="17"/>
                    <a:pt x="5" y="17"/>
                    <a:pt x="9" y="16"/>
                  </a:cubicBezTo>
                  <a:cubicBezTo>
                    <a:pt x="13" y="14"/>
                    <a:pt x="15" y="13"/>
                    <a:pt x="16" y="9"/>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8" name="Freeform 296"/>
            <p:cNvSpPr>
              <a:spLocks noEditPoints="1"/>
            </p:cNvSpPr>
            <p:nvPr/>
          </p:nvSpPr>
          <p:spPr bwMode="auto">
            <a:xfrm>
              <a:off x="5107" y="1130"/>
              <a:ext cx="48" cy="48"/>
            </a:xfrm>
            <a:custGeom>
              <a:avLst/>
              <a:gdLst>
                <a:gd name="T0" fmla="*/ 38 w 48"/>
                <a:gd name="T1" fmla="*/ 21 h 48"/>
                <a:gd name="T2" fmla="*/ 19 w 48"/>
                <a:gd name="T3" fmla="*/ 8 h 48"/>
                <a:gd name="T4" fmla="*/ 16 w 48"/>
                <a:gd name="T5" fmla="*/ 29 h 48"/>
                <a:gd name="T6" fmla="*/ 38 w 48"/>
                <a:gd name="T7" fmla="*/ 21 h 48"/>
                <a:gd name="T8" fmla="*/ 19 w 48"/>
                <a:gd name="T9" fmla="*/ 0 h 48"/>
                <a:gd name="T10" fmla="*/ 48 w 48"/>
                <a:gd name="T11" fmla="*/ 19 h 48"/>
                <a:gd name="T12" fmla="*/ 46 w 48"/>
                <a:gd name="T13" fmla="*/ 27 h 48"/>
                <a:gd name="T14" fmla="*/ 16 w 48"/>
                <a:gd name="T15" fmla="*/ 37 h 48"/>
                <a:gd name="T16" fmla="*/ 16 w 48"/>
                <a:gd name="T17" fmla="*/ 45 h 48"/>
                <a:gd name="T18" fmla="*/ 11 w 48"/>
                <a:gd name="T19" fmla="*/ 48 h 48"/>
                <a:gd name="T20" fmla="*/ 11 w 48"/>
                <a:gd name="T21" fmla="*/ 40 h 48"/>
                <a:gd name="T22" fmla="*/ 0 w 48"/>
                <a:gd name="T23" fmla="*/ 43 h 48"/>
                <a:gd name="T24" fmla="*/ 0 w 48"/>
                <a:gd name="T25" fmla="*/ 35 h 48"/>
                <a:gd name="T26" fmla="*/ 11 w 48"/>
                <a:gd name="T27" fmla="*/ 29 h 48"/>
                <a:gd name="T28" fmla="*/ 14 w 48"/>
                <a:gd name="T29" fmla="*/ 0 h 48"/>
                <a:gd name="T30" fmla="*/ 19 w 48"/>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38" y="21"/>
                  </a:moveTo>
                  <a:lnTo>
                    <a:pt x="19" y="8"/>
                  </a:lnTo>
                  <a:lnTo>
                    <a:pt x="16" y="29"/>
                  </a:lnTo>
                  <a:lnTo>
                    <a:pt x="38" y="21"/>
                  </a:lnTo>
                  <a:close/>
                  <a:moveTo>
                    <a:pt x="19" y="0"/>
                  </a:moveTo>
                  <a:lnTo>
                    <a:pt x="48" y="19"/>
                  </a:lnTo>
                  <a:lnTo>
                    <a:pt x="46" y="27"/>
                  </a:lnTo>
                  <a:lnTo>
                    <a:pt x="16" y="37"/>
                  </a:lnTo>
                  <a:lnTo>
                    <a:pt x="16" y="45"/>
                  </a:lnTo>
                  <a:lnTo>
                    <a:pt x="11" y="48"/>
                  </a:lnTo>
                  <a:lnTo>
                    <a:pt x="11" y="40"/>
                  </a:lnTo>
                  <a:lnTo>
                    <a:pt x="0" y="43"/>
                  </a:lnTo>
                  <a:lnTo>
                    <a:pt x="0" y="35"/>
                  </a:lnTo>
                  <a:lnTo>
                    <a:pt x="11" y="29"/>
                  </a:lnTo>
                  <a:lnTo>
                    <a:pt x="14" y="0"/>
                  </a:lnTo>
                  <a:lnTo>
                    <a:pt x="19" y="0"/>
                  </a:ln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99" name="Freeform 297"/>
            <p:cNvSpPr>
              <a:spLocks noEditPoints="1"/>
            </p:cNvSpPr>
            <p:nvPr/>
          </p:nvSpPr>
          <p:spPr bwMode="auto">
            <a:xfrm>
              <a:off x="5113" y="1029"/>
              <a:ext cx="50" cy="69"/>
            </a:xfrm>
            <a:custGeom>
              <a:avLst/>
              <a:gdLst>
                <a:gd name="T0" fmla="*/ 7 w 19"/>
                <a:gd name="T1" fmla="*/ 12 h 26"/>
                <a:gd name="T2" fmla="*/ 4 w 19"/>
                <a:gd name="T3" fmla="*/ 10 h 26"/>
                <a:gd name="T4" fmla="*/ 4 w 19"/>
                <a:gd name="T5" fmla="*/ 10 h 26"/>
                <a:gd name="T6" fmla="*/ 2 w 19"/>
                <a:gd name="T7" fmla="*/ 14 h 26"/>
                <a:gd name="T8" fmla="*/ 13 w 19"/>
                <a:gd name="T9" fmla="*/ 19 h 26"/>
                <a:gd name="T10" fmla="*/ 7 w 19"/>
                <a:gd name="T11" fmla="*/ 12 h 26"/>
                <a:gd name="T12" fmla="*/ 6 w 19"/>
                <a:gd name="T13" fmla="*/ 7 h 26"/>
                <a:gd name="T14" fmla="*/ 8 w 19"/>
                <a:gd name="T15" fmla="*/ 10 h 26"/>
                <a:gd name="T16" fmla="*/ 14 w 19"/>
                <a:gd name="T17" fmla="*/ 17 h 26"/>
                <a:gd name="T18" fmla="*/ 9 w 19"/>
                <a:gd name="T19" fmla="*/ 4 h 26"/>
                <a:gd name="T20" fmla="*/ 6 w 19"/>
                <a:gd name="T21" fmla="*/ 7 h 26"/>
                <a:gd name="T22" fmla="*/ 5 w 19"/>
                <a:gd name="T23" fmla="*/ 4 h 26"/>
                <a:gd name="T24" fmla="*/ 14 w 19"/>
                <a:gd name="T25" fmla="*/ 0 h 26"/>
                <a:gd name="T26" fmla="*/ 18 w 19"/>
                <a:gd name="T27" fmla="*/ 8 h 26"/>
                <a:gd name="T28" fmla="*/ 16 w 19"/>
                <a:gd name="T29" fmla="*/ 18 h 26"/>
                <a:gd name="T30" fmla="*/ 17 w 19"/>
                <a:gd name="T31" fmla="*/ 22 h 26"/>
                <a:gd name="T32" fmla="*/ 16 w 19"/>
                <a:gd name="T33" fmla="*/ 21 h 26"/>
                <a:gd name="T34" fmla="*/ 15 w 19"/>
                <a:gd name="T35" fmla="*/ 20 h 26"/>
                <a:gd name="T36" fmla="*/ 13 w 19"/>
                <a:gd name="T37" fmla="*/ 22 h 26"/>
                <a:gd name="T38" fmla="*/ 4 w 19"/>
                <a:gd name="T39" fmla="*/ 25 h 26"/>
                <a:gd name="T40" fmla="*/ 0 w 19"/>
                <a:gd name="T41" fmla="*/ 17 h 26"/>
                <a:gd name="T42" fmla="*/ 1 w 19"/>
                <a:gd name="T43" fmla="*/ 12 h 26"/>
                <a:gd name="T44" fmla="*/ 2 w 19"/>
                <a:gd name="T45" fmla="*/ 7 h 26"/>
                <a:gd name="T46" fmla="*/ 1 w 19"/>
                <a:gd name="T47" fmla="*/ 6 h 26"/>
                <a:gd name="T48" fmla="*/ 1 w 19"/>
                <a:gd name="T49" fmla="*/ 4 h 26"/>
                <a:gd name="T50" fmla="*/ 3 w 19"/>
                <a:gd name="T51" fmla="*/ 5 h 26"/>
                <a:gd name="T52" fmla="*/ 4 w 19"/>
                <a:gd name="T53" fmla="*/ 6 h 26"/>
                <a:gd name="T54" fmla="*/ 5 w 19"/>
                <a:gd name="T5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6">
                  <a:moveTo>
                    <a:pt x="7" y="12"/>
                  </a:moveTo>
                  <a:cubicBezTo>
                    <a:pt x="6" y="11"/>
                    <a:pt x="5" y="11"/>
                    <a:pt x="4" y="10"/>
                  </a:cubicBezTo>
                  <a:cubicBezTo>
                    <a:pt x="4" y="10"/>
                    <a:pt x="4" y="9"/>
                    <a:pt x="4" y="10"/>
                  </a:cubicBezTo>
                  <a:cubicBezTo>
                    <a:pt x="3" y="11"/>
                    <a:pt x="2" y="13"/>
                    <a:pt x="2" y="14"/>
                  </a:cubicBezTo>
                  <a:cubicBezTo>
                    <a:pt x="1" y="23"/>
                    <a:pt x="7" y="25"/>
                    <a:pt x="13" y="19"/>
                  </a:cubicBezTo>
                  <a:cubicBezTo>
                    <a:pt x="11" y="16"/>
                    <a:pt x="9" y="14"/>
                    <a:pt x="7" y="12"/>
                  </a:cubicBezTo>
                  <a:close/>
                  <a:moveTo>
                    <a:pt x="6" y="7"/>
                  </a:moveTo>
                  <a:cubicBezTo>
                    <a:pt x="5" y="8"/>
                    <a:pt x="7" y="10"/>
                    <a:pt x="8" y="10"/>
                  </a:cubicBezTo>
                  <a:cubicBezTo>
                    <a:pt x="10" y="12"/>
                    <a:pt x="12" y="14"/>
                    <a:pt x="14" y="17"/>
                  </a:cubicBezTo>
                  <a:cubicBezTo>
                    <a:pt x="17" y="11"/>
                    <a:pt x="18" y="1"/>
                    <a:pt x="9" y="4"/>
                  </a:cubicBezTo>
                  <a:cubicBezTo>
                    <a:pt x="8" y="5"/>
                    <a:pt x="7" y="6"/>
                    <a:pt x="6" y="7"/>
                  </a:cubicBezTo>
                  <a:close/>
                  <a:moveTo>
                    <a:pt x="5" y="4"/>
                  </a:moveTo>
                  <a:cubicBezTo>
                    <a:pt x="7" y="2"/>
                    <a:pt x="10" y="0"/>
                    <a:pt x="14" y="0"/>
                  </a:cubicBezTo>
                  <a:cubicBezTo>
                    <a:pt x="19" y="1"/>
                    <a:pt x="18" y="5"/>
                    <a:pt x="18" y="8"/>
                  </a:cubicBezTo>
                  <a:cubicBezTo>
                    <a:pt x="18" y="12"/>
                    <a:pt x="17" y="15"/>
                    <a:pt x="16" y="18"/>
                  </a:cubicBezTo>
                  <a:cubicBezTo>
                    <a:pt x="17" y="19"/>
                    <a:pt x="18" y="20"/>
                    <a:pt x="17" y="22"/>
                  </a:cubicBezTo>
                  <a:cubicBezTo>
                    <a:pt x="17" y="23"/>
                    <a:pt x="16" y="22"/>
                    <a:pt x="16" y="21"/>
                  </a:cubicBezTo>
                  <a:cubicBezTo>
                    <a:pt x="15" y="21"/>
                    <a:pt x="15" y="21"/>
                    <a:pt x="15" y="20"/>
                  </a:cubicBezTo>
                  <a:cubicBezTo>
                    <a:pt x="14" y="19"/>
                    <a:pt x="14" y="21"/>
                    <a:pt x="13" y="22"/>
                  </a:cubicBezTo>
                  <a:cubicBezTo>
                    <a:pt x="11" y="24"/>
                    <a:pt x="9" y="26"/>
                    <a:pt x="4" y="25"/>
                  </a:cubicBezTo>
                  <a:cubicBezTo>
                    <a:pt x="1" y="24"/>
                    <a:pt x="0" y="20"/>
                    <a:pt x="0" y="17"/>
                  </a:cubicBezTo>
                  <a:cubicBezTo>
                    <a:pt x="0" y="15"/>
                    <a:pt x="0" y="13"/>
                    <a:pt x="1" y="12"/>
                  </a:cubicBezTo>
                  <a:cubicBezTo>
                    <a:pt x="1" y="11"/>
                    <a:pt x="3" y="8"/>
                    <a:pt x="2" y="7"/>
                  </a:cubicBezTo>
                  <a:cubicBezTo>
                    <a:pt x="2" y="7"/>
                    <a:pt x="1" y="6"/>
                    <a:pt x="1" y="6"/>
                  </a:cubicBezTo>
                  <a:cubicBezTo>
                    <a:pt x="0" y="5"/>
                    <a:pt x="1" y="5"/>
                    <a:pt x="1" y="4"/>
                  </a:cubicBezTo>
                  <a:cubicBezTo>
                    <a:pt x="2" y="3"/>
                    <a:pt x="2" y="4"/>
                    <a:pt x="3" y="5"/>
                  </a:cubicBezTo>
                  <a:cubicBezTo>
                    <a:pt x="3" y="5"/>
                    <a:pt x="3" y="5"/>
                    <a:pt x="4" y="6"/>
                  </a:cubicBezTo>
                  <a:cubicBezTo>
                    <a:pt x="4" y="6"/>
                    <a:pt x="5" y="5"/>
                    <a:pt x="5" y="4"/>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00" name="Line 298"/>
            <p:cNvSpPr>
              <a:spLocks noChangeShapeType="1"/>
            </p:cNvSpPr>
            <p:nvPr/>
          </p:nvSpPr>
          <p:spPr bwMode="auto">
            <a:xfrm flipH="1" flipV="1">
              <a:off x="3743" y="1397"/>
              <a:ext cx="138" cy="5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Line 299"/>
            <p:cNvSpPr>
              <a:spLocks noChangeShapeType="1"/>
            </p:cNvSpPr>
            <p:nvPr/>
          </p:nvSpPr>
          <p:spPr bwMode="auto">
            <a:xfrm flipH="1">
              <a:off x="4680" y="1242"/>
              <a:ext cx="102" cy="3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Line 300"/>
            <p:cNvSpPr>
              <a:spLocks noChangeShapeType="1"/>
            </p:cNvSpPr>
            <p:nvPr/>
          </p:nvSpPr>
          <p:spPr bwMode="auto">
            <a:xfrm flipV="1">
              <a:off x="4002" y="80"/>
              <a:ext cx="761" cy="19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 name="Line 301"/>
            <p:cNvSpPr>
              <a:spLocks noChangeShapeType="1"/>
            </p:cNvSpPr>
            <p:nvPr/>
          </p:nvSpPr>
          <p:spPr bwMode="auto">
            <a:xfrm>
              <a:off x="4659" y="1111"/>
              <a:ext cx="507" cy="1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Line 302"/>
            <p:cNvSpPr>
              <a:spLocks noChangeShapeType="1"/>
            </p:cNvSpPr>
            <p:nvPr/>
          </p:nvSpPr>
          <p:spPr bwMode="auto">
            <a:xfrm flipV="1">
              <a:off x="4603" y="3067"/>
              <a:ext cx="58" cy="113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5" name="Line 303"/>
            <p:cNvSpPr>
              <a:spLocks noChangeShapeType="1"/>
            </p:cNvSpPr>
            <p:nvPr/>
          </p:nvSpPr>
          <p:spPr bwMode="auto">
            <a:xfrm flipV="1">
              <a:off x="4271" y="3569"/>
              <a:ext cx="14" cy="42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Line 304"/>
            <p:cNvSpPr>
              <a:spLocks noChangeShapeType="1"/>
            </p:cNvSpPr>
            <p:nvPr/>
          </p:nvSpPr>
          <p:spPr bwMode="auto">
            <a:xfrm flipV="1">
              <a:off x="2853" y="3802"/>
              <a:ext cx="131" cy="6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Freeform 305"/>
            <p:cNvSpPr>
              <a:spLocks noEditPoints="1"/>
            </p:cNvSpPr>
            <p:nvPr/>
          </p:nvSpPr>
          <p:spPr bwMode="auto">
            <a:xfrm>
              <a:off x="1972" y="3374"/>
              <a:ext cx="83" cy="80"/>
            </a:xfrm>
            <a:custGeom>
              <a:avLst/>
              <a:gdLst>
                <a:gd name="T0" fmla="*/ 11 w 31"/>
                <a:gd name="T1" fmla="*/ 20 h 30"/>
                <a:gd name="T2" fmla="*/ 11 w 31"/>
                <a:gd name="T3" fmla="*/ 9 h 30"/>
                <a:gd name="T4" fmla="*/ 11 w 31"/>
                <a:gd name="T5" fmla="*/ 20 h 30"/>
                <a:gd name="T6" fmla="*/ 30 w 31"/>
                <a:gd name="T7" fmla="*/ 6 h 30"/>
                <a:gd name="T8" fmla="*/ 24 w 31"/>
                <a:gd name="T9" fmla="*/ 17 h 30"/>
                <a:gd name="T10" fmla="*/ 23 w 31"/>
                <a:gd name="T11" fmla="*/ 14 h 30"/>
                <a:gd name="T12" fmla="*/ 26 w 31"/>
                <a:gd name="T13" fmla="*/ 12 h 30"/>
                <a:gd name="T14" fmla="*/ 26 w 31"/>
                <a:gd name="T15" fmla="*/ 5 h 30"/>
                <a:gd name="T16" fmla="*/ 19 w 31"/>
                <a:gd name="T17" fmla="*/ 5 h 30"/>
                <a:gd name="T18" fmla="*/ 16 w 31"/>
                <a:gd name="T19" fmla="*/ 6 h 30"/>
                <a:gd name="T20" fmla="*/ 17 w 31"/>
                <a:gd name="T21" fmla="*/ 7 h 30"/>
                <a:gd name="T22" fmla="*/ 19 w 31"/>
                <a:gd name="T23" fmla="*/ 8 h 30"/>
                <a:gd name="T24" fmla="*/ 3 w 31"/>
                <a:gd name="T25" fmla="*/ 22 h 30"/>
                <a:gd name="T26" fmla="*/ 6 w 31"/>
                <a:gd name="T27" fmla="*/ 9 h 30"/>
                <a:gd name="T28" fmla="*/ 18 w 31"/>
                <a:gd name="T29" fmla="*/ 2 h 30"/>
                <a:gd name="T30" fmla="*/ 30 w 31"/>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11" y="20"/>
                  </a:moveTo>
                  <a:cubicBezTo>
                    <a:pt x="19" y="17"/>
                    <a:pt x="19" y="5"/>
                    <a:pt x="11" y="9"/>
                  </a:cubicBezTo>
                  <a:cubicBezTo>
                    <a:pt x="3" y="12"/>
                    <a:pt x="3" y="23"/>
                    <a:pt x="11" y="20"/>
                  </a:cubicBezTo>
                  <a:close/>
                  <a:moveTo>
                    <a:pt x="30" y="6"/>
                  </a:moveTo>
                  <a:cubicBezTo>
                    <a:pt x="31" y="12"/>
                    <a:pt x="29" y="15"/>
                    <a:pt x="24" y="17"/>
                  </a:cubicBezTo>
                  <a:cubicBezTo>
                    <a:pt x="24" y="17"/>
                    <a:pt x="23" y="15"/>
                    <a:pt x="23" y="14"/>
                  </a:cubicBezTo>
                  <a:cubicBezTo>
                    <a:pt x="24" y="14"/>
                    <a:pt x="25" y="13"/>
                    <a:pt x="26" y="12"/>
                  </a:cubicBezTo>
                  <a:cubicBezTo>
                    <a:pt x="27" y="10"/>
                    <a:pt x="28" y="6"/>
                    <a:pt x="26" y="5"/>
                  </a:cubicBezTo>
                  <a:cubicBezTo>
                    <a:pt x="23" y="4"/>
                    <a:pt x="21" y="4"/>
                    <a:pt x="19" y="5"/>
                  </a:cubicBezTo>
                  <a:cubicBezTo>
                    <a:pt x="18" y="5"/>
                    <a:pt x="17" y="6"/>
                    <a:pt x="16" y="6"/>
                  </a:cubicBezTo>
                  <a:cubicBezTo>
                    <a:pt x="16" y="6"/>
                    <a:pt x="17" y="7"/>
                    <a:pt x="17" y="7"/>
                  </a:cubicBezTo>
                  <a:cubicBezTo>
                    <a:pt x="18" y="7"/>
                    <a:pt x="19" y="7"/>
                    <a:pt x="19" y="8"/>
                  </a:cubicBezTo>
                  <a:cubicBezTo>
                    <a:pt x="24" y="17"/>
                    <a:pt x="9" y="30"/>
                    <a:pt x="3" y="22"/>
                  </a:cubicBezTo>
                  <a:cubicBezTo>
                    <a:pt x="0" y="18"/>
                    <a:pt x="3" y="12"/>
                    <a:pt x="6" y="9"/>
                  </a:cubicBezTo>
                  <a:cubicBezTo>
                    <a:pt x="9" y="5"/>
                    <a:pt x="13" y="4"/>
                    <a:pt x="18" y="2"/>
                  </a:cubicBezTo>
                  <a:cubicBezTo>
                    <a:pt x="22" y="1"/>
                    <a:pt x="29" y="0"/>
                    <a:pt x="30"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08" name="Line 306"/>
            <p:cNvSpPr>
              <a:spLocks noChangeShapeType="1"/>
            </p:cNvSpPr>
            <p:nvPr/>
          </p:nvSpPr>
          <p:spPr bwMode="auto">
            <a:xfrm flipV="1">
              <a:off x="4752" y="1149"/>
              <a:ext cx="11" cy="2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Freeform 307"/>
            <p:cNvSpPr/>
            <p:nvPr/>
          </p:nvSpPr>
          <p:spPr bwMode="auto">
            <a:xfrm>
              <a:off x="3096" y="2752"/>
              <a:ext cx="27" cy="13"/>
            </a:xfrm>
            <a:custGeom>
              <a:avLst/>
              <a:gdLst>
                <a:gd name="T0" fmla="*/ 8 w 10"/>
                <a:gd name="T1" fmla="*/ 4 h 5"/>
                <a:gd name="T2" fmla="*/ 7 w 10"/>
                <a:gd name="T3" fmla="*/ 0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0"/>
                  </a:cubicBezTo>
                  <a:cubicBezTo>
                    <a:pt x="5" y="0"/>
                    <a:pt x="4" y="0"/>
                    <a:pt x="2" y="1"/>
                  </a:cubicBezTo>
                  <a:cubicBezTo>
                    <a:pt x="0" y="1"/>
                    <a:pt x="0" y="4"/>
                    <a:pt x="2" y="4"/>
                  </a:cubicBezTo>
                  <a:cubicBezTo>
                    <a:pt x="4"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308"/>
            <p:cNvSpPr/>
            <p:nvPr/>
          </p:nvSpPr>
          <p:spPr bwMode="auto">
            <a:xfrm>
              <a:off x="3139" y="2562"/>
              <a:ext cx="24" cy="13"/>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4" y="0"/>
                    <a:pt x="2" y="1"/>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309"/>
            <p:cNvSpPr/>
            <p:nvPr/>
          </p:nvSpPr>
          <p:spPr bwMode="auto">
            <a:xfrm>
              <a:off x="3524" y="2573"/>
              <a:ext cx="24" cy="13"/>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3" y="0"/>
                    <a:pt x="2" y="1"/>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310"/>
            <p:cNvSpPr/>
            <p:nvPr/>
          </p:nvSpPr>
          <p:spPr bwMode="auto">
            <a:xfrm>
              <a:off x="3494" y="2762"/>
              <a:ext cx="27" cy="14"/>
            </a:xfrm>
            <a:custGeom>
              <a:avLst/>
              <a:gdLst>
                <a:gd name="T0" fmla="*/ 8 w 10"/>
                <a:gd name="T1" fmla="*/ 4 h 5"/>
                <a:gd name="T2" fmla="*/ 7 w 10"/>
                <a:gd name="T3" fmla="*/ 1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1"/>
                  </a:cubicBezTo>
                  <a:cubicBezTo>
                    <a:pt x="5" y="0"/>
                    <a:pt x="4" y="0"/>
                    <a:pt x="2" y="1"/>
                  </a:cubicBezTo>
                  <a:cubicBezTo>
                    <a:pt x="0" y="2"/>
                    <a:pt x="0" y="4"/>
                    <a:pt x="2" y="4"/>
                  </a:cubicBezTo>
                  <a:cubicBezTo>
                    <a:pt x="4"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311"/>
            <p:cNvSpPr/>
            <p:nvPr/>
          </p:nvSpPr>
          <p:spPr bwMode="auto">
            <a:xfrm>
              <a:off x="5674" y="1611"/>
              <a:ext cx="66" cy="27"/>
            </a:xfrm>
            <a:custGeom>
              <a:avLst/>
              <a:gdLst>
                <a:gd name="T0" fmla="*/ 66 w 66"/>
                <a:gd name="T1" fmla="*/ 0 h 27"/>
                <a:gd name="T2" fmla="*/ 0 w 66"/>
                <a:gd name="T3" fmla="*/ 16 h 27"/>
                <a:gd name="T4" fmla="*/ 32 w 66"/>
                <a:gd name="T5" fmla="*/ 27 h 27"/>
                <a:gd name="T6" fmla="*/ 66 w 66"/>
                <a:gd name="T7" fmla="*/ 0 h 27"/>
              </a:gdLst>
              <a:ahLst/>
              <a:cxnLst>
                <a:cxn ang="0">
                  <a:pos x="T0" y="T1"/>
                </a:cxn>
                <a:cxn ang="0">
                  <a:pos x="T2" y="T3"/>
                </a:cxn>
                <a:cxn ang="0">
                  <a:pos x="T4" y="T5"/>
                </a:cxn>
                <a:cxn ang="0">
                  <a:pos x="T6" y="T7"/>
                </a:cxn>
              </a:cxnLst>
              <a:rect l="0" t="0" r="r" b="b"/>
              <a:pathLst>
                <a:path w="66" h="27">
                  <a:moveTo>
                    <a:pt x="66" y="0"/>
                  </a:moveTo>
                  <a:lnTo>
                    <a:pt x="0" y="16"/>
                  </a:lnTo>
                  <a:lnTo>
                    <a:pt x="32" y="27"/>
                  </a:lnTo>
                  <a:lnTo>
                    <a:pt x="66"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312"/>
            <p:cNvSpPr/>
            <p:nvPr/>
          </p:nvSpPr>
          <p:spPr bwMode="auto">
            <a:xfrm>
              <a:off x="4546" y="3609"/>
              <a:ext cx="75" cy="78"/>
            </a:xfrm>
            <a:custGeom>
              <a:avLst/>
              <a:gdLst>
                <a:gd name="T0" fmla="*/ 12 w 28"/>
                <a:gd name="T1" fmla="*/ 9 h 29"/>
                <a:gd name="T2" fmla="*/ 5 w 28"/>
                <a:gd name="T3" fmla="*/ 6 h 29"/>
                <a:gd name="T4" fmla="*/ 6 w 28"/>
                <a:gd name="T5" fmla="*/ 13 h 29"/>
                <a:gd name="T6" fmla="*/ 8 w 28"/>
                <a:gd name="T7" fmla="*/ 16 h 29"/>
                <a:gd name="T8" fmla="*/ 8 w 28"/>
                <a:gd name="T9" fmla="*/ 18 h 29"/>
                <a:gd name="T10" fmla="*/ 6 w 28"/>
                <a:gd name="T11" fmla="*/ 17 h 29"/>
                <a:gd name="T12" fmla="*/ 4 w 28"/>
                <a:gd name="T13" fmla="*/ 2 h 29"/>
                <a:gd name="T14" fmla="*/ 10 w 28"/>
                <a:gd name="T15" fmla="*/ 3 h 29"/>
                <a:gd name="T16" fmla="*/ 13 w 28"/>
                <a:gd name="T17" fmla="*/ 7 h 29"/>
                <a:gd name="T18" fmla="*/ 13 w 28"/>
                <a:gd name="T19" fmla="*/ 8 h 29"/>
                <a:gd name="T20" fmla="*/ 15 w 28"/>
                <a:gd name="T21" fmla="*/ 7 h 29"/>
                <a:gd name="T22" fmla="*/ 26 w 28"/>
                <a:gd name="T23" fmla="*/ 16 h 29"/>
                <a:gd name="T24" fmla="*/ 19 w 28"/>
                <a:gd name="T25" fmla="*/ 25 h 29"/>
                <a:gd name="T26" fmla="*/ 19 w 28"/>
                <a:gd name="T27" fmla="*/ 24 h 29"/>
                <a:gd name="T28" fmla="*/ 19 w 28"/>
                <a:gd name="T29" fmla="*/ 22 h 29"/>
                <a:gd name="T30" fmla="*/ 23 w 28"/>
                <a:gd name="T31" fmla="*/ 22 h 29"/>
                <a:gd name="T32" fmla="*/ 23 w 28"/>
                <a:gd name="T33" fmla="*/ 14 h 29"/>
                <a:gd name="T34" fmla="*/ 16 w 28"/>
                <a:gd name="T35" fmla="*/ 10 h 29"/>
                <a:gd name="T36" fmla="*/ 14 w 28"/>
                <a:gd name="T37" fmla="*/ 14 h 29"/>
                <a:gd name="T38" fmla="*/ 15 w 28"/>
                <a:gd name="T39" fmla="*/ 15 h 29"/>
                <a:gd name="T40" fmla="*/ 14 w 28"/>
                <a:gd name="T41" fmla="*/ 15 h 29"/>
                <a:gd name="T42" fmla="*/ 12 w 28"/>
                <a:gd name="T43" fmla="*/ 14 h 29"/>
                <a:gd name="T44" fmla="*/ 12 w 28"/>
                <a:gd name="T4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12" y="9"/>
                  </a:moveTo>
                  <a:cubicBezTo>
                    <a:pt x="11" y="7"/>
                    <a:pt x="7" y="3"/>
                    <a:pt x="5" y="6"/>
                  </a:cubicBezTo>
                  <a:cubicBezTo>
                    <a:pt x="3" y="9"/>
                    <a:pt x="5" y="11"/>
                    <a:pt x="6" y="13"/>
                  </a:cubicBezTo>
                  <a:cubicBezTo>
                    <a:pt x="7" y="14"/>
                    <a:pt x="9" y="15"/>
                    <a:pt x="8" y="16"/>
                  </a:cubicBezTo>
                  <a:cubicBezTo>
                    <a:pt x="8" y="17"/>
                    <a:pt x="8" y="17"/>
                    <a:pt x="8" y="18"/>
                  </a:cubicBezTo>
                  <a:cubicBezTo>
                    <a:pt x="8" y="19"/>
                    <a:pt x="7" y="17"/>
                    <a:pt x="6" y="17"/>
                  </a:cubicBezTo>
                  <a:cubicBezTo>
                    <a:pt x="3" y="14"/>
                    <a:pt x="0" y="6"/>
                    <a:pt x="4" y="2"/>
                  </a:cubicBezTo>
                  <a:cubicBezTo>
                    <a:pt x="7" y="0"/>
                    <a:pt x="8" y="2"/>
                    <a:pt x="10" y="3"/>
                  </a:cubicBezTo>
                  <a:cubicBezTo>
                    <a:pt x="11" y="5"/>
                    <a:pt x="12" y="6"/>
                    <a:pt x="13" y="7"/>
                  </a:cubicBezTo>
                  <a:cubicBezTo>
                    <a:pt x="13" y="8"/>
                    <a:pt x="13" y="9"/>
                    <a:pt x="13" y="8"/>
                  </a:cubicBezTo>
                  <a:cubicBezTo>
                    <a:pt x="14" y="8"/>
                    <a:pt x="14" y="7"/>
                    <a:pt x="15" y="7"/>
                  </a:cubicBezTo>
                  <a:cubicBezTo>
                    <a:pt x="19" y="3"/>
                    <a:pt x="25" y="12"/>
                    <a:pt x="26" y="16"/>
                  </a:cubicBezTo>
                  <a:cubicBezTo>
                    <a:pt x="28" y="22"/>
                    <a:pt x="26" y="29"/>
                    <a:pt x="19" y="25"/>
                  </a:cubicBezTo>
                  <a:cubicBezTo>
                    <a:pt x="19" y="25"/>
                    <a:pt x="19" y="24"/>
                    <a:pt x="19" y="24"/>
                  </a:cubicBezTo>
                  <a:cubicBezTo>
                    <a:pt x="19" y="23"/>
                    <a:pt x="18" y="22"/>
                    <a:pt x="19" y="22"/>
                  </a:cubicBezTo>
                  <a:cubicBezTo>
                    <a:pt x="20" y="22"/>
                    <a:pt x="21" y="23"/>
                    <a:pt x="23" y="22"/>
                  </a:cubicBezTo>
                  <a:cubicBezTo>
                    <a:pt x="25" y="20"/>
                    <a:pt x="24" y="16"/>
                    <a:pt x="23" y="14"/>
                  </a:cubicBezTo>
                  <a:cubicBezTo>
                    <a:pt x="22" y="12"/>
                    <a:pt x="18" y="8"/>
                    <a:pt x="16" y="10"/>
                  </a:cubicBezTo>
                  <a:cubicBezTo>
                    <a:pt x="14" y="11"/>
                    <a:pt x="14" y="12"/>
                    <a:pt x="14" y="14"/>
                  </a:cubicBezTo>
                  <a:cubicBezTo>
                    <a:pt x="14" y="14"/>
                    <a:pt x="15" y="15"/>
                    <a:pt x="15" y="15"/>
                  </a:cubicBezTo>
                  <a:cubicBezTo>
                    <a:pt x="15" y="16"/>
                    <a:pt x="14" y="15"/>
                    <a:pt x="14" y="15"/>
                  </a:cubicBezTo>
                  <a:cubicBezTo>
                    <a:pt x="13" y="15"/>
                    <a:pt x="12" y="15"/>
                    <a:pt x="12" y="14"/>
                  </a:cubicBezTo>
                  <a:cubicBezTo>
                    <a:pt x="12" y="12"/>
                    <a:pt x="12" y="11"/>
                    <a:pt x="12" y="9"/>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15" name="Freeform 313"/>
            <p:cNvSpPr/>
            <p:nvPr/>
          </p:nvSpPr>
          <p:spPr bwMode="auto">
            <a:xfrm>
              <a:off x="4554" y="3548"/>
              <a:ext cx="70" cy="83"/>
            </a:xfrm>
            <a:custGeom>
              <a:avLst/>
              <a:gdLst>
                <a:gd name="T0" fmla="*/ 12 w 26"/>
                <a:gd name="T1" fmla="*/ 23 h 31"/>
                <a:gd name="T2" fmla="*/ 4 w 26"/>
                <a:gd name="T3" fmla="*/ 17 h 31"/>
                <a:gd name="T4" fmla="*/ 2 w 26"/>
                <a:gd name="T5" fmla="*/ 15 h 31"/>
                <a:gd name="T6" fmla="*/ 0 w 26"/>
                <a:gd name="T7" fmla="*/ 14 h 31"/>
                <a:gd name="T8" fmla="*/ 0 w 26"/>
                <a:gd name="T9" fmla="*/ 10 h 31"/>
                <a:gd name="T10" fmla="*/ 1 w 26"/>
                <a:gd name="T11" fmla="*/ 1 h 31"/>
                <a:gd name="T12" fmla="*/ 2 w 26"/>
                <a:gd name="T13" fmla="*/ 2 h 31"/>
                <a:gd name="T14" fmla="*/ 4 w 26"/>
                <a:gd name="T15" fmla="*/ 4 h 31"/>
                <a:gd name="T16" fmla="*/ 3 w 26"/>
                <a:gd name="T17" fmla="*/ 10 h 31"/>
                <a:gd name="T18" fmla="*/ 3 w 26"/>
                <a:gd name="T19" fmla="*/ 11 h 31"/>
                <a:gd name="T20" fmla="*/ 3 w 26"/>
                <a:gd name="T21" fmla="*/ 13 h 31"/>
                <a:gd name="T22" fmla="*/ 5 w 26"/>
                <a:gd name="T23" fmla="*/ 14 h 31"/>
                <a:gd name="T24" fmla="*/ 9 w 26"/>
                <a:gd name="T25" fmla="*/ 18 h 31"/>
                <a:gd name="T26" fmla="*/ 9 w 26"/>
                <a:gd name="T27" fmla="*/ 16 h 31"/>
                <a:gd name="T28" fmla="*/ 8 w 26"/>
                <a:gd name="T29" fmla="*/ 14 h 31"/>
                <a:gd name="T30" fmla="*/ 11 w 26"/>
                <a:gd name="T31" fmla="*/ 7 h 31"/>
                <a:gd name="T32" fmla="*/ 23 w 26"/>
                <a:gd name="T33" fmla="*/ 16 h 31"/>
                <a:gd name="T34" fmla="*/ 17 w 26"/>
                <a:gd name="T35" fmla="*/ 27 h 31"/>
                <a:gd name="T36" fmla="*/ 17 w 26"/>
                <a:gd name="T37" fmla="*/ 25 h 31"/>
                <a:gd name="T38" fmla="*/ 17 w 26"/>
                <a:gd name="T39" fmla="*/ 24 h 31"/>
                <a:gd name="T40" fmla="*/ 21 w 26"/>
                <a:gd name="T41" fmla="*/ 24 h 31"/>
                <a:gd name="T42" fmla="*/ 20 w 26"/>
                <a:gd name="T43" fmla="*/ 15 h 31"/>
                <a:gd name="T44" fmla="*/ 11 w 26"/>
                <a:gd name="T45" fmla="*/ 18 h 31"/>
                <a:gd name="T46" fmla="*/ 13 w 26"/>
                <a:gd name="T47" fmla="*/ 22 h 31"/>
                <a:gd name="T48" fmla="*/ 12 w 26"/>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1">
                  <a:moveTo>
                    <a:pt x="12" y="23"/>
                  </a:moveTo>
                  <a:cubicBezTo>
                    <a:pt x="9" y="21"/>
                    <a:pt x="7" y="19"/>
                    <a:pt x="4" y="17"/>
                  </a:cubicBezTo>
                  <a:cubicBezTo>
                    <a:pt x="3" y="16"/>
                    <a:pt x="3" y="16"/>
                    <a:pt x="2" y="15"/>
                  </a:cubicBezTo>
                  <a:cubicBezTo>
                    <a:pt x="1" y="15"/>
                    <a:pt x="0" y="15"/>
                    <a:pt x="0" y="14"/>
                  </a:cubicBezTo>
                  <a:cubicBezTo>
                    <a:pt x="0" y="12"/>
                    <a:pt x="0" y="11"/>
                    <a:pt x="0" y="10"/>
                  </a:cubicBezTo>
                  <a:cubicBezTo>
                    <a:pt x="1" y="7"/>
                    <a:pt x="1" y="4"/>
                    <a:pt x="1" y="1"/>
                  </a:cubicBezTo>
                  <a:cubicBezTo>
                    <a:pt x="1" y="0"/>
                    <a:pt x="2" y="1"/>
                    <a:pt x="2" y="2"/>
                  </a:cubicBezTo>
                  <a:cubicBezTo>
                    <a:pt x="3" y="2"/>
                    <a:pt x="4" y="2"/>
                    <a:pt x="4" y="4"/>
                  </a:cubicBezTo>
                  <a:cubicBezTo>
                    <a:pt x="4" y="6"/>
                    <a:pt x="3" y="8"/>
                    <a:pt x="3" y="10"/>
                  </a:cubicBezTo>
                  <a:cubicBezTo>
                    <a:pt x="3" y="10"/>
                    <a:pt x="3" y="11"/>
                    <a:pt x="3" y="11"/>
                  </a:cubicBezTo>
                  <a:cubicBezTo>
                    <a:pt x="3" y="12"/>
                    <a:pt x="3" y="12"/>
                    <a:pt x="3" y="13"/>
                  </a:cubicBezTo>
                  <a:cubicBezTo>
                    <a:pt x="4" y="13"/>
                    <a:pt x="4" y="14"/>
                    <a:pt x="5" y="14"/>
                  </a:cubicBezTo>
                  <a:cubicBezTo>
                    <a:pt x="6" y="15"/>
                    <a:pt x="8" y="17"/>
                    <a:pt x="9" y="18"/>
                  </a:cubicBezTo>
                  <a:cubicBezTo>
                    <a:pt x="10" y="18"/>
                    <a:pt x="9" y="16"/>
                    <a:pt x="9" y="16"/>
                  </a:cubicBezTo>
                  <a:cubicBezTo>
                    <a:pt x="9" y="15"/>
                    <a:pt x="8" y="15"/>
                    <a:pt x="8" y="14"/>
                  </a:cubicBezTo>
                  <a:cubicBezTo>
                    <a:pt x="8" y="11"/>
                    <a:pt x="8" y="9"/>
                    <a:pt x="11" y="7"/>
                  </a:cubicBezTo>
                  <a:cubicBezTo>
                    <a:pt x="15" y="5"/>
                    <a:pt x="22" y="13"/>
                    <a:pt x="23" y="16"/>
                  </a:cubicBezTo>
                  <a:cubicBezTo>
                    <a:pt x="26" y="23"/>
                    <a:pt x="25" y="31"/>
                    <a:pt x="17" y="27"/>
                  </a:cubicBezTo>
                  <a:cubicBezTo>
                    <a:pt x="17" y="27"/>
                    <a:pt x="17" y="26"/>
                    <a:pt x="17" y="25"/>
                  </a:cubicBezTo>
                  <a:cubicBezTo>
                    <a:pt x="17" y="25"/>
                    <a:pt x="16" y="24"/>
                    <a:pt x="17" y="24"/>
                  </a:cubicBezTo>
                  <a:cubicBezTo>
                    <a:pt x="19" y="24"/>
                    <a:pt x="20" y="25"/>
                    <a:pt x="21" y="24"/>
                  </a:cubicBezTo>
                  <a:cubicBezTo>
                    <a:pt x="23" y="22"/>
                    <a:pt x="21" y="17"/>
                    <a:pt x="20" y="15"/>
                  </a:cubicBezTo>
                  <a:cubicBezTo>
                    <a:pt x="15" y="8"/>
                    <a:pt x="8" y="10"/>
                    <a:pt x="11" y="18"/>
                  </a:cubicBezTo>
                  <a:cubicBezTo>
                    <a:pt x="12" y="19"/>
                    <a:pt x="13" y="20"/>
                    <a:pt x="13" y="22"/>
                  </a:cubicBezTo>
                  <a:cubicBezTo>
                    <a:pt x="13" y="23"/>
                    <a:pt x="13" y="24"/>
                    <a:pt x="12" y="23"/>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16" name="Freeform 314"/>
            <p:cNvSpPr/>
            <p:nvPr/>
          </p:nvSpPr>
          <p:spPr bwMode="auto">
            <a:xfrm>
              <a:off x="4643" y="1282"/>
              <a:ext cx="26" cy="11"/>
            </a:xfrm>
            <a:custGeom>
              <a:avLst/>
              <a:gdLst>
                <a:gd name="T0" fmla="*/ 8 w 10"/>
                <a:gd name="T1" fmla="*/ 3 h 4"/>
                <a:gd name="T2" fmla="*/ 6 w 10"/>
                <a:gd name="T3" fmla="*/ 1 h 4"/>
                <a:gd name="T4" fmla="*/ 2 w 10"/>
                <a:gd name="T5" fmla="*/ 1 h 4"/>
                <a:gd name="T6" fmla="*/ 3 w 10"/>
                <a:gd name="T7" fmla="*/ 3 h 4"/>
                <a:gd name="T8" fmla="*/ 8 w 10"/>
                <a:gd name="T9" fmla="*/ 3 h 4"/>
              </a:gdLst>
              <a:ahLst/>
              <a:cxnLst>
                <a:cxn ang="0">
                  <a:pos x="T0" y="T1"/>
                </a:cxn>
                <a:cxn ang="0">
                  <a:pos x="T2" y="T3"/>
                </a:cxn>
                <a:cxn ang="0">
                  <a:pos x="T4" y="T5"/>
                </a:cxn>
                <a:cxn ang="0">
                  <a:pos x="T6" y="T7"/>
                </a:cxn>
                <a:cxn ang="0">
                  <a:pos x="T8" y="T9"/>
                </a:cxn>
              </a:cxnLst>
              <a:rect l="0" t="0" r="r" b="b"/>
              <a:pathLst>
                <a:path w="10" h="4">
                  <a:moveTo>
                    <a:pt x="8" y="3"/>
                  </a:moveTo>
                  <a:cubicBezTo>
                    <a:pt x="10" y="3"/>
                    <a:pt x="8" y="1"/>
                    <a:pt x="6" y="1"/>
                  </a:cubicBezTo>
                  <a:cubicBezTo>
                    <a:pt x="5" y="0"/>
                    <a:pt x="3" y="0"/>
                    <a:pt x="2" y="1"/>
                  </a:cubicBezTo>
                  <a:cubicBezTo>
                    <a:pt x="0" y="2"/>
                    <a:pt x="2" y="3"/>
                    <a:pt x="3" y="3"/>
                  </a:cubicBezTo>
                  <a:cubicBezTo>
                    <a:pt x="5" y="4"/>
                    <a:pt x="6" y="4"/>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315"/>
            <p:cNvSpPr/>
            <p:nvPr/>
          </p:nvSpPr>
          <p:spPr bwMode="auto">
            <a:xfrm>
              <a:off x="4002" y="1360"/>
              <a:ext cx="29" cy="11"/>
            </a:xfrm>
            <a:custGeom>
              <a:avLst/>
              <a:gdLst>
                <a:gd name="T0" fmla="*/ 8 w 11"/>
                <a:gd name="T1" fmla="*/ 3 h 4"/>
                <a:gd name="T2" fmla="*/ 7 w 11"/>
                <a:gd name="T3" fmla="*/ 1 h 4"/>
                <a:gd name="T4" fmla="*/ 2 w 11"/>
                <a:gd name="T5" fmla="*/ 1 h 4"/>
                <a:gd name="T6" fmla="*/ 3 w 11"/>
                <a:gd name="T7" fmla="*/ 3 h 4"/>
                <a:gd name="T8" fmla="*/ 8 w 11"/>
                <a:gd name="T9" fmla="*/ 3 h 4"/>
              </a:gdLst>
              <a:ahLst/>
              <a:cxnLst>
                <a:cxn ang="0">
                  <a:pos x="T0" y="T1"/>
                </a:cxn>
                <a:cxn ang="0">
                  <a:pos x="T2" y="T3"/>
                </a:cxn>
                <a:cxn ang="0">
                  <a:pos x="T4" y="T5"/>
                </a:cxn>
                <a:cxn ang="0">
                  <a:pos x="T6" y="T7"/>
                </a:cxn>
                <a:cxn ang="0">
                  <a:pos x="T8" y="T9"/>
                </a:cxn>
              </a:cxnLst>
              <a:rect l="0" t="0" r="r" b="b"/>
              <a:pathLst>
                <a:path w="11" h="4">
                  <a:moveTo>
                    <a:pt x="8" y="3"/>
                  </a:moveTo>
                  <a:cubicBezTo>
                    <a:pt x="11" y="2"/>
                    <a:pt x="9" y="1"/>
                    <a:pt x="7" y="1"/>
                  </a:cubicBezTo>
                  <a:cubicBezTo>
                    <a:pt x="5" y="0"/>
                    <a:pt x="4" y="0"/>
                    <a:pt x="2" y="1"/>
                  </a:cubicBezTo>
                  <a:cubicBezTo>
                    <a:pt x="0" y="2"/>
                    <a:pt x="1" y="3"/>
                    <a:pt x="3" y="3"/>
                  </a:cubicBezTo>
                  <a:cubicBezTo>
                    <a:pt x="5" y="4"/>
                    <a:pt x="6" y="4"/>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316"/>
            <p:cNvSpPr/>
            <p:nvPr/>
          </p:nvSpPr>
          <p:spPr bwMode="auto">
            <a:xfrm>
              <a:off x="4763" y="61"/>
              <a:ext cx="53" cy="38"/>
            </a:xfrm>
            <a:custGeom>
              <a:avLst/>
              <a:gdLst>
                <a:gd name="T0" fmla="*/ 53 w 53"/>
                <a:gd name="T1" fmla="*/ 6 h 38"/>
                <a:gd name="T2" fmla="*/ 2 w 53"/>
                <a:gd name="T3" fmla="*/ 0 h 38"/>
                <a:gd name="T4" fmla="*/ 0 w 53"/>
                <a:gd name="T5" fmla="*/ 38 h 38"/>
                <a:gd name="T6" fmla="*/ 53 w 53"/>
                <a:gd name="T7" fmla="*/ 6 h 38"/>
              </a:gdLst>
              <a:ahLst/>
              <a:cxnLst>
                <a:cxn ang="0">
                  <a:pos x="T0" y="T1"/>
                </a:cxn>
                <a:cxn ang="0">
                  <a:pos x="T2" y="T3"/>
                </a:cxn>
                <a:cxn ang="0">
                  <a:pos x="T4" y="T5"/>
                </a:cxn>
                <a:cxn ang="0">
                  <a:pos x="T6" y="T7"/>
                </a:cxn>
              </a:cxnLst>
              <a:rect l="0" t="0" r="r" b="b"/>
              <a:pathLst>
                <a:path w="53" h="38">
                  <a:moveTo>
                    <a:pt x="53" y="6"/>
                  </a:moveTo>
                  <a:lnTo>
                    <a:pt x="2" y="0"/>
                  </a:lnTo>
                  <a:lnTo>
                    <a:pt x="0" y="38"/>
                  </a:lnTo>
                  <a:lnTo>
                    <a:pt x="53" y="6"/>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317"/>
            <p:cNvSpPr/>
            <p:nvPr/>
          </p:nvSpPr>
          <p:spPr bwMode="auto">
            <a:xfrm>
              <a:off x="5468" y="1656"/>
              <a:ext cx="69" cy="32"/>
            </a:xfrm>
            <a:custGeom>
              <a:avLst/>
              <a:gdLst>
                <a:gd name="T0" fmla="*/ 12 w 26"/>
                <a:gd name="T1" fmla="*/ 5 h 12"/>
                <a:gd name="T2" fmla="*/ 26 w 26"/>
                <a:gd name="T3" fmla="*/ 10 h 12"/>
                <a:gd name="T4" fmla="*/ 25 w 26"/>
                <a:gd name="T5" fmla="*/ 11 h 12"/>
                <a:gd name="T6" fmla="*/ 19 w 26"/>
                <a:gd name="T7" fmla="*/ 9 h 12"/>
                <a:gd name="T8" fmla="*/ 12 w 26"/>
                <a:gd name="T9" fmla="*/ 7 h 12"/>
                <a:gd name="T10" fmla="*/ 9 w 26"/>
                <a:gd name="T11" fmla="*/ 5 h 12"/>
                <a:gd name="T12" fmla="*/ 7 w 26"/>
                <a:gd name="T13" fmla="*/ 5 h 12"/>
                <a:gd name="T14" fmla="*/ 5 w 26"/>
                <a:gd name="T15" fmla="*/ 4 h 12"/>
                <a:gd name="T16" fmla="*/ 5 w 26"/>
                <a:gd name="T17" fmla="*/ 5 h 12"/>
                <a:gd name="T18" fmla="*/ 4 w 26"/>
                <a:gd name="T19" fmla="*/ 7 h 12"/>
                <a:gd name="T20" fmla="*/ 3 w 26"/>
                <a:gd name="T21" fmla="*/ 7 h 12"/>
                <a:gd name="T22" fmla="*/ 2 w 26"/>
                <a:gd name="T23" fmla="*/ 7 h 12"/>
                <a:gd name="T24" fmla="*/ 2 w 26"/>
                <a:gd name="T25" fmla="*/ 5 h 12"/>
                <a:gd name="T26" fmla="*/ 1 w 26"/>
                <a:gd name="T27" fmla="*/ 2 h 12"/>
                <a:gd name="T28" fmla="*/ 5 w 26"/>
                <a:gd name="T29" fmla="*/ 2 h 12"/>
                <a:gd name="T30" fmla="*/ 12 w 26"/>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12" y="5"/>
                  </a:moveTo>
                  <a:cubicBezTo>
                    <a:pt x="17" y="7"/>
                    <a:pt x="22" y="8"/>
                    <a:pt x="26" y="10"/>
                  </a:cubicBezTo>
                  <a:cubicBezTo>
                    <a:pt x="26" y="10"/>
                    <a:pt x="25" y="11"/>
                    <a:pt x="25" y="11"/>
                  </a:cubicBezTo>
                  <a:cubicBezTo>
                    <a:pt x="23" y="12"/>
                    <a:pt x="21" y="10"/>
                    <a:pt x="19" y="9"/>
                  </a:cubicBezTo>
                  <a:cubicBezTo>
                    <a:pt x="17" y="8"/>
                    <a:pt x="15" y="8"/>
                    <a:pt x="12" y="7"/>
                  </a:cubicBezTo>
                  <a:cubicBezTo>
                    <a:pt x="11" y="6"/>
                    <a:pt x="10" y="6"/>
                    <a:pt x="9" y="5"/>
                  </a:cubicBezTo>
                  <a:cubicBezTo>
                    <a:pt x="8" y="5"/>
                    <a:pt x="8" y="5"/>
                    <a:pt x="7" y="5"/>
                  </a:cubicBezTo>
                  <a:cubicBezTo>
                    <a:pt x="6" y="4"/>
                    <a:pt x="6" y="3"/>
                    <a:pt x="5" y="4"/>
                  </a:cubicBezTo>
                  <a:cubicBezTo>
                    <a:pt x="5" y="4"/>
                    <a:pt x="5" y="4"/>
                    <a:pt x="5" y="5"/>
                  </a:cubicBezTo>
                  <a:cubicBezTo>
                    <a:pt x="5" y="6"/>
                    <a:pt x="5" y="7"/>
                    <a:pt x="4" y="7"/>
                  </a:cubicBezTo>
                  <a:cubicBezTo>
                    <a:pt x="4" y="8"/>
                    <a:pt x="3" y="7"/>
                    <a:pt x="3" y="7"/>
                  </a:cubicBezTo>
                  <a:cubicBezTo>
                    <a:pt x="3" y="7"/>
                    <a:pt x="2" y="7"/>
                    <a:pt x="2" y="7"/>
                  </a:cubicBezTo>
                  <a:cubicBezTo>
                    <a:pt x="1" y="6"/>
                    <a:pt x="2" y="5"/>
                    <a:pt x="2" y="5"/>
                  </a:cubicBezTo>
                  <a:cubicBezTo>
                    <a:pt x="2" y="4"/>
                    <a:pt x="2" y="3"/>
                    <a:pt x="1" y="2"/>
                  </a:cubicBezTo>
                  <a:cubicBezTo>
                    <a:pt x="0" y="0"/>
                    <a:pt x="4" y="2"/>
                    <a:pt x="5" y="2"/>
                  </a:cubicBezTo>
                  <a:cubicBezTo>
                    <a:pt x="7" y="3"/>
                    <a:pt x="10" y="4"/>
                    <a:pt x="12" y="5"/>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0" name="Freeform 318"/>
            <p:cNvSpPr/>
            <p:nvPr/>
          </p:nvSpPr>
          <p:spPr bwMode="auto">
            <a:xfrm>
              <a:off x="5497" y="1638"/>
              <a:ext cx="94" cy="37"/>
            </a:xfrm>
            <a:custGeom>
              <a:avLst/>
              <a:gdLst>
                <a:gd name="T0" fmla="*/ 13 w 35"/>
                <a:gd name="T1" fmla="*/ 10 h 14"/>
                <a:gd name="T2" fmla="*/ 3 w 35"/>
                <a:gd name="T3" fmla="*/ 6 h 14"/>
                <a:gd name="T4" fmla="*/ 1 w 35"/>
                <a:gd name="T5" fmla="*/ 5 h 14"/>
                <a:gd name="T6" fmla="*/ 2 w 35"/>
                <a:gd name="T7" fmla="*/ 4 h 14"/>
                <a:gd name="T8" fmla="*/ 5 w 35"/>
                <a:gd name="T9" fmla="*/ 3 h 14"/>
                <a:gd name="T10" fmla="*/ 10 w 35"/>
                <a:gd name="T11" fmla="*/ 1 h 14"/>
                <a:gd name="T12" fmla="*/ 12 w 35"/>
                <a:gd name="T13" fmla="*/ 2 h 14"/>
                <a:gd name="T14" fmla="*/ 11 w 35"/>
                <a:gd name="T15" fmla="*/ 3 h 14"/>
                <a:gd name="T16" fmla="*/ 9 w 35"/>
                <a:gd name="T17" fmla="*/ 4 h 14"/>
                <a:gd name="T18" fmla="*/ 7 w 35"/>
                <a:gd name="T19" fmla="*/ 4 h 14"/>
                <a:gd name="T20" fmla="*/ 5 w 35"/>
                <a:gd name="T21" fmla="*/ 5 h 14"/>
                <a:gd name="T22" fmla="*/ 8 w 35"/>
                <a:gd name="T23" fmla="*/ 7 h 14"/>
                <a:gd name="T24" fmla="*/ 11 w 35"/>
                <a:gd name="T25" fmla="*/ 7 h 14"/>
                <a:gd name="T26" fmla="*/ 12 w 35"/>
                <a:gd name="T27" fmla="*/ 6 h 14"/>
                <a:gd name="T28" fmla="*/ 21 w 35"/>
                <a:gd name="T29" fmla="*/ 5 h 14"/>
                <a:gd name="T30" fmla="*/ 29 w 35"/>
                <a:gd name="T31" fmla="*/ 12 h 14"/>
                <a:gd name="T32" fmla="*/ 15 w 35"/>
                <a:gd name="T33" fmla="*/ 12 h 14"/>
                <a:gd name="T34" fmla="*/ 22 w 35"/>
                <a:gd name="T35" fmla="*/ 12 h 14"/>
                <a:gd name="T36" fmla="*/ 26 w 35"/>
                <a:gd name="T37" fmla="*/ 11 h 14"/>
                <a:gd name="T38" fmla="*/ 27 w 35"/>
                <a:gd name="T39" fmla="*/ 9 h 14"/>
                <a:gd name="T40" fmla="*/ 14 w 35"/>
                <a:gd name="T41" fmla="*/ 7 h 14"/>
                <a:gd name="T42" fmla="*/ 13 w 35"/>
                <a:gd name="T43" fmla="*/ 8 h 14"/>
                <a:gd name="T44" fmla="*/ 13 w 35"/>
                <a:gd name="T4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4">
                  <a:moveTo>
                    <a:pt x="13" y="10"/>
                  </a:moveTo>
                  <a:cubicBezTo>
                    <a:pt x="9" y="11"/>
                    <a:pt x="6" y="8"/>
                    <a:pt x="3" y="6"/>
                  </a:cubicBezTo>
                  <a:cubicBezTo>
                    <a:pt x="2" y="6"/>
                    <a:pt x="2" y="6"/>
                    <a:pt x="1" y="5"/>
                  </a:cubicBezTo>
                  <a:cubicBezTo>
                    <a:pt x="0" y="5"/>
                    <a:pt x="1" y="5"/>
                    <a:pt x="2" y="4"/>
                  </a:cubicBezTo>
                  <a:cubicBezTo>
                    <a:pt x="3" y="4"/>
                    <a:pt x="4" y="3"/>
                    <a:pt x="5" y="3"/>
                  </a:cubicBezTo>
                  <a:cubicBezTo>
                    <a:pt x="7" y="2"/>
                    <a:pt x="8" y="0"/>
                    <a:pt x="10" y="1"/>
                  </a:cubicBezTo>
                  <a:cubicBezTo>
                    <a:pt x="11" y="2"/>
                    <a:pt x="12" y="2"/>
                    <a:pt x="12" y="2"/>
                  </a:cubicBezTo>
                  <a:cubicBezTo>
                    <a:pt x="13" y="2"/>
                    <a:pt x="12" y="2"/>
                    <a:pt x="11" y="3"/>
                  </a:cubicBezTo>
                  <a:cubicBezTo>
                    <a:pt x="11" y="3"/>
                    <a:pt x="10" y="3"/>
                    <a:pt x="9" y="4"/>
                  </a:cubicBezTo>
                  <a:cubicBezTo>
                    <a:pt x="8" y="4"/>
                    <a:pt x="8" y="4"/>
                    <a:pt x="7" y="4"/>
                  </a:cubicBezTo>
                  <a:cubicBezTo>
                    <a:pt x="6" y="5"/>
                    <a:pt x="4" y="5"/>
                    <a:pt x="5" y="5"/>
                  </a:cubicBezTo>
                  <a:cubicBezTo>
                    <a:pt x="6" y="6"/>
                    <a:pt x="7" y="6"/>
                    <a:pt x="8" y="7"/>
                  </a:cubicBezTo>
                  <a:cubicBezTo>
                    <a:pt x="9" y="7"/>
                    <a:pt x="10" y="8"/>
                    <a:pt x="11" y="7"/>
                  </a:cubicBezTo>
                  <a:cubicBezTo>
                    <a:pt x="11" y="7"/>
                    <a:pt x="12" y="6"/>
                    <a:pt x="12" y="6"/>
                  </a:cubicBezTo>
                  <a:cubicBezTo>
                    <a:pt x="15" y="5"/>
                    <a:pt x="18" y="5"/>
                    <a:pt x="21" y="5"/>
                  </a:cubicBezTo>
                  <a:cubicBezTo>
                    <a:pt x="25" y="6"/>
                    <a:pt x="35" y="9"/>
                    <a:pt x="29" y="12"/>
                  </a:cubicBezTo>
                  <a:cubicBezTo>
                    <a:pt x="24" y="14"/>
                    <a:pt x="20" y="14"/>
                    <a:pt x="15" y="12"/>
                  </a:cubicBezTo>
                  <a:cubicBezTo>
                    <a:pt x="18" y="11"/>
                    <a:pt x="20" y="12"/>
                    <a:pt x="22" y="12"/>
                  </a:cubicBezTo>
                  <a:cubicBezTo>
                    <a:pt x="24" y="12"/>
                    <a:pt x="25" y="12"/>
                    <a:pt x="26" y="11"/>
                  </a:cubicBezTo>
                  <a:cubicBezTo>
                    <a:pt x="27" y="11"/>
                    <a:pt x="28" y="10"/>
                    <a:pt x="27" y="9"/>
                  </a:cubicBezTo>
                  <a:cubicBezTo>
                    <a:pt x="24" y="6"/>
                    <a:pt x="17" y="6"/>
                    <a:pt x="14" y="7"/>
                  </a:cubicBezTo>
                  <a:cubicBezTo>
                    <a:pt x="13" y="8"/>
                    <a:pt x="13" y="8"/>
                    <a:pt x="13" y="8"/>
                  </a:cubicBezTo>
                  <a:cubicBezTo>
                    <a:pt x="13" y="9"/>
                    <a:pt x="14" y="9"/>
                    <a:pt x="13" y="10"/>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1" name="Line 319"/>
            <p:cNvSpPr>
              <a:spLocks noChangeShapeType="1"/>
            </p:cNvSpPr>
            <p:nvPr/>
          </p:nvSpPr>
          <p:spPr bwMode="auto">
            <a:xfrm>
              <a:off x="4207" y="3233"/>
              <a:ext cx="305" cy="17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2" name="Freeform 320"/>
            <p:cNvSpPr/>
            <p:nvPr/>
          </p:nvSpPr>
          <p:spPr bwMode="auto">
            <a:xfrm>
              <a:off x="4255" y="3978"/>
              <a:ext cx="30" cy="78"/>
            </a:xfrm>
            <a:custGeom>
              <a:avLst/>
              <a:gdLst>
                <a:gd name="T0" fmla="*/ 14 w 30"/>
                <a:gd name="T1" fmla="*/ 78 h 78"/>
                <a:gd name="T2" fmla="*/ 30 w 30"/>
                <a:gd name="T3" fmla="*/ 19 h 78"/>
                <a:gd name="T4" fmla="*/ 0 w 30"/>
                <a:gd name="T5" fmla="*/ 0 h 78"/>
                <a:gd name="T6" fmla="*/ 14 w 30"/>
                <a:gd name="T7" fmla="*/ 78 h 78"/>
              </a:gdLst>
              <a:ahLst/>
              <a:cxnLst>
                <a:cxn ang="0">
                  <a:pos x="T0" y="T1"/>
                </a:cxn>
                <a:cxn ang="0">
                  <a:pos x="T2" y="T3"/>
                </a:cxn>
                <a:cxn ang="0">
                  <a:pos x="T4" y="T5"/>
                </a:cxn>
                <a:cxn ang="0">
                  <a:pos x="T6" y="T7"/>
                </a:cxn>
              </a:cxnLst>
              <a:rect l="0" t="0" r="r" b="b"/>
              <a:pathLst>
                <a:path w="30" h="78">
                  <a:moveTo>
                    <a:pt x="14" y="78"/>
                  </a:moveTo>
                  <a:lnTo>
                    <a:pt x="30" y="19"/>
                  </a:lnTo>
                  <a:lnTo>
                    <a:pt x="0" y="0"/>
                  </a:lnTo>
                  <a:lnTo>
                    <a:pt x="14" y="78"/>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Freeform 321"/>
            <p:cNvSpPr/>
            <p:nvPr/>
          </p:nvSpPr>
          <p:spPr bwMode="auto">
            <a:xfrm>
              <a:off x="4752" y="1109"/>
              <a:ext cx="24" cy="8"/>
            </a:xfrm>
            <a:custGeom>
              <a:avLst/>
              <a:gdLst>
                <a:gd name="T0" fmla="*/ 8 w 9"/>
                <a:gd name="T1" fmla="*/ 3 h 3"/>
                <a:gd name="T2" fmla="*/ 6 w 9"/>
                <a:gd name="T3" fmla="*/ 0 h 3"/>
                <a:gd name="T4" fmla="*/ 1 w 9"/>
                <a:gd name="T5" fmla="*/ 0 h 3"/>
                <a:gd name="T6" fmla="*/ 3 w 9"/>
                <a:gd name="T7" fmla="*/ 3 h 3"/>
                <a:gd name="T8" fmla="*/ 8 w 9"/>
                <a:gd name="T9" fmla="*/ 3 h 3"/>
              </a:gdLst>
              <a:ahLst/>
              <a:cxnLst>
                <a:cxn ang="0">
                  <a:pos x="T0" y="T1"/>
                </a:cxn>
                <a:cxn ang="0">
                  <a:pos x="T2" y="T3"/>
                </a:cxn>
                <a:cxn ang="0">
                  <a:pos x="T4" y="T5"/>
                </a:cxn>
                <a:cxn ang="0">
                  <a:pos x="T6" y="T7"/>
                </a:cxn>
                <a:cxn ang="0">
                  <a:pos x="T8" y="T9"/>
                </a:cxn>
              </a:cxnLst>
              <a:rect l="0" t="0" r="r" b="b"/>
              <a:pathLst>
                <a:path w="9" h="3">
                  <a:moveTo>
                    <a:pt x="8" y="3"/>
                  </a:moveTo>
                  <a:cubicBezTo>
                    <a:pt x="9" y="2"/>
                    <a:pt x="8" y="0"/>
                    <a:pt x="6" y="0"/>
                  </a:cubicBezTo>
                  <a:cubicBezTo>
                    <a:pt x="4" y="0"/>
                    <a:pt x="3" y="0"/>
                    <a:pt x="1" y="0"/>
                  </a:cubicBezTo>
                  <a:cubicBezTo>
                    <a:pt x="0" y="1"/>
                    <a:pt x="2" y="2"/>
                    <a:pt x="3" y="3"/>
                  </a:cubicBezTo>
                  <a:cubicBezTo>
                    <a:pt x="5" y="3"/>
                    <a:pt x="6"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Freeform 322"/>
            <p:cNvSpPr/>
            <p:nvPr/>
          </p:nvSpPr>
          <p:spPr bwMode="auto">
            <a:xfrm>
              <a:off x="3999" y="1651"/>
              <a:ext cx="24" cy="11"/>
            </a:xfrm>
            <a:custGeom>
              <a:avLst/>
              <a:gdLst>
                <a:gd name="T0" fmla="*/ 7 w 9"/>
                <a:gd name="T1" fmla="*/ 3 h 4"/>
                <a:gd name="T2" fmla="*/ 6 w 9"/>
                <a:gd name="T3" fmla="*/ 1 h 4"/>
                <a:gd name="T4" fmla="*/ 1 w 9"/>
                <a:gd name="T5" fmla="*/ 1 h 4"/>
                <a:gd name="T6" fmla="*/ 2 w 9"/>
                <a:gd name="T7" fmla="*/ 4 h 4"/>
                <a:gd name="T8" fmla="*/ 7 w 9"/>
                <a:gd name="T9" fmla="*/ 3 h 4"/>
              </a:gdLst>
              <a:ahLst/>
              <a:cxnLst>
                <a:cxn ang="0">
                  <a:pos x="T0" y="T1"/>
                </a:cxn>
                <a:cxn ang="0">
                  <a:pos x="T2" y="T3"/>
                </a:cxn>
                <a:cxn ang="0">
                  <a:pos x="T4" y="T5"/>
                </a:cxn>
                <a:cxn ang="0">
                  <a:pos x="T6" y="T7"/>
                </a:cxn>
                <a:cxn ang="0">
                  <a:pos x="T8" y="T9"/>
                </a:cxn>
              </a:cxnLst>
              <a:rect l="0" t="0" r="r" b="b"/>
              <a:pathLst>
                <a:path w="9" h="4">
                  <a:moveTo>
                    <a:pt x="7" y="3"/>
                  </a:moveTo>
                  <a:cubicBezTo>
                    <a:pt x="9" y="3"/>
                    <a:pt x="8" y="1"/>
                    <a:pt x="6" y="1"/>
                  </a:cubicBezTo>
                  <a:cubicBezTo>
                    <a:pt x="5" y="0"/>
                    <a:pt x="3" y="0"/>
                    <a:pt x="1" y="1"/>
                  </a:cubicBezTo>
                  <a:cubicBezTo>
                    <a:pt x="0" y="1"/>
                    <a:pt x="1" y="3"/>
                    <a:pt x="2" y="4"/>
                  </a:cubicBezTo>
                  <a:cubicBezTo>
                    <a:pt x="4" y="4"/>
                    <a:pt x="6" y="4"/>
                    <a:pt x="7"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Line 323"/>
            <p:cNvSpPr>
              <a:spLocks noChangeShapeType="1"/>
            </p:cNvSpPr>
            <p:nvPr/>
          </p:nvSpPr>
          <p:spPr bwMode="auto">
            <a:xfrm>
              <a:off x="4955" y="1611"/>
              <a:ext cx="435" cy="17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324"/>
            <p:cNvSpPr>
              <a:spLocks noChangeShapeType="1"/>
            </p:cNvSpPr>
            <p:nvPr/>
          </p:nvSpPr>
          <p:spPr bwMode="auto">
            <a:xfrm flipV="1">
              <a:off x="4012" y="1403"/>
              <a:ext cx="3" cy="21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325"/>
            <p:cNvSpPr>
              <a:spLocks noChangeShapeType="1"/>
            </p:cNvSpPr>
            <p:nvPr/>
          </p:nvSpPr>
          <p:spPr bwMode="auto">
            <a:xfrm flipV="1">
              <a:off x="4819" y="451"/>
              <a:ext cx="350" cy="10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Freeform 326"/>
            <p:cNvSpPr/>
            <p:nvPr/>
          </p:nvSpPr>
          <p:spPr bwMode="auto">
            <a:xfrm>
              <a:off x="4362" y="67"/>
              <a:ext cx="43" cy="99"/>
            </a:xfrm>
            <a:custGeom>
              <a:avLst/>
              <a:gdLst>
                <a:gd name="T0" fmla="*/ 12 w 16"/>
                <a:gd name="T1" fmla="*/ 17 h 37"/>
                <a:gd name="T2" fmla="*/ 13 w 16"/>
                <a:gd name="T3" fmla="*/ 19 h 37"/>
                <a:gd name="T4" fmla="*/ 10 w 16"/>
                <a:gd name="T5" fmla="*/ 32 h 37"/>
                <a:gd name="T6" fmla="*/ 0 w 16"/>
                <a:gd name="T7" fmla="*/ 28 h 37"/>
                <a:gd name="T8" fmla="*/ 1 w 16"/>
                <a:gd name="T9" fmla="*/ 27 h 37"/>
                <a:gd name="T10" fmla="*/ 3 w 16"/>
                <a:gd name="T11" fmla="*/ 27 h 37"/>
                <a:gd name="T12" fmla="*/ 4 w 16"/>
                <a:gd name="T13" fmla="*/ 31 h 37"/>
                <a:gd name="T14" fmla="*/ 10 w 16"/>
                <a:gd name="T15" fmla="*/ 28 h 37"/>
                <a:gd name="T16" fmla="*/ 10 w 16"/>
                <a:gd name="T17" fmla="*/ 20 h 37"/>
                <a:gd name="T18" fmla="*/ 7 w 16"/>
                <a:gd name="T19" fmla="*/ 19 h 37"/>
                <a:gd name="T20" fmla="*/ 6 w 16"/>
                <a:gd name="T21" fmla="*/ 20 h 37"/>
                <a:gd name="T22" fmla="*/ 6 w 16"/>
                <a:gd name="T23" fmla="*/ 19 h 37"/>
                <a:gd name="T24" fmla="*/ 6 w 16"/>
                <a:gd name="T25" fmla="*/ 17 h 37"/>
                <a:gd name="T26" fmla="*/ 9 w 16"/>
                <a:gd name="T27" fmla="*/ 15 h 37"/>
                <a:gd name="T28" fmla="*/ 9 w 16"/>
                <a:gd name="T29" fmla="*/ 7 h 37"/>
                <a:gd name="T30" fmla="*/ 4 w 16"/>
                <a:gd name="T31" fmla="*/ 10 h 37"/>
                <a:gd name="T32" fmla="*/ 2 w 16"/>
                <a:gd name="T33" fmla="*/ 13 h 37"/>
                <a:gd name="T34" fmla="*/ 1 w 16"/>
                <a:gd name="T35" fmla="*/ 13 h 37"/>
                <a:gd name="T36" fmla="*/ 1 w 16"/>
                <a:gd name="T37" fmla="*/ 12 h 37"/>
                <a:gd name="T38" fmla="*/ 2 w 16"/>
                <a:gd name="T39" fmla="*/ 10 h 37"/>
                <a:gd name="T40" fmla="*/ 13 w 16"/>
                <a:gd name="T41" fmla="*/ 6 h 37"/>
                <a:gd name="T42" fmla="*/ 13 w 16"/>
                <a:gd name="T43" fmla="*/ 14 h 37"/>
                <a:gd name="T44" fmla="*/ 11 w 16"/>
                <a:gd name="T45" fmla="*/ 17 h 37"/>
                <a:gd name="T46" fmla="*/ 12 w 16"/>
                <a:gd name="T4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7">
                  <a:moveTo>
                    <a:pt x="12" y="17"/>
                  </a:moveTo>
                  <a:cubicBezTo>
                    <a:pt x="12" y="18"/>
                    <a:pt x="13" y="18"/>
                    <a:pt x="13" y="19"/>
                  </a:cubicBezTo>
                  <a:cubicBezTo>
                    <a:pt x="16" y="23"/>
                    <a:pt x="14" y="29"/>
                    <a:pt x="10" y="32"/>
                  </a:cubicBezTo>
                  <a:cubicBezTo>
                    <a:pt x="5" y="37"/>
                    <a:pt x="0" y="34"/>
                    <a:pt x="0" y="28"/>
                  </a:cubicBezTo>
                  <a:cubicBezTo>
                    <a:pt x="1" y="28"/>
                    <a:pt x="1" y="27"/>
                    <a:pt x="1" y="27"/>
                  </a:cubicBezTo>
                  <a:cubicBezTo>
                    <a:pt x="2" y="27"/>
                    <a:pt x="3" y="26"/>
                    <a:pt x="3" y="27"/>
                  </a:cubicBezTo>
                  <a:cubicBezTo>
                    <a:pt x="3" y="28"/>
                    <a:pt x="3" y="30"/>
                    <a:pt x="4" y="31"/>
                  </a:cubicBezTo>
                  <a:cubicBezTo>
                    <a:pt x="7" y="33"/>
                    <a:pt x="9" y="30"/>
                    <a:pt x="10" y="28"/>
                  </a:cubicBezTo>
                  <a:cubicBezTo>
                    <a:pt x="12" y="26"/>
                    <a:pt x="12" y="21"/>
                    <a:pt x="10" y="20"/>
                  </a:cubicBezTo>
                  <a:cubicBezTo>
                    <a:pt x="9" y="19"/>
                    <a:pt x="8" y="19"/>
                    <a:pt x="7" y="19"/>
                  </a:cubicBezTo>
                  <a:cubicBezTo>
                    <a:pt x="7" y="20"/>
                    <a:pt x="6" y="20"/>
                    <a:pt x="6" y="20"/>
                  </a:cubicBezTo>
                  <a:cubicBezTo>
                    <a:pt x="5" y="20"/>
                    <a:pt x="6" y="19"/>
                    <a:pt x="6" y="19"/>
                  </a:cubicBezTo>
                  <a:cubicBezTo>
                    <a:pt x="6" y="18"/>
                    <a:pt x="5" y="17"/>
                    <a:pt x="6" y="17"/>
                  </a:cubicBezTo>
                  <a:cubicBezTo>
                    <a:pt x="7" y="16"/>
                    <a:pt x="8" y="16"/>
                    <a:pt x="9" y="15"/>
                  </a:cubicBezTo>
                  <a:cubicBezTo>
                    <a:pt x="11" y="13"/>
                    <a:pt x="12" y="8"/>
                    <a:pt x="9" y="7"/>
                  </a:cubicBezTo>
                  <a:cubicBezTo>
                    <a:pt x="7" y="6"/>
                    <a:pt x="5" y="9"/>
                    <a:pt x="4" y="10"/>
                  </a:cubicBezTo>
                  <a:cubicBezTo>
                    <a:pt x="4" y="11"/>
                    <a:pt x="4" y="13"/>
                    <a:pt x="2" y="13"/>
                  </a:cubicBezTo>
                  <a:cubicBezTo>
                    <a:pt x="2" y="13"/>
                    <a:pt x="1" y="13"/>
                    <a:pt x="1" y="13"/>
                  </a:cubicBezTo>
                  <a:cubicBezTo>
                    <a:pt x="0" y="13"/>
                    <a:pt x="1" y="12"/>
                    <a:pt x="1" y="12"/>
                  </a:cubicBezTo>
                  <a:cubicBezTo>
                    <a:pt x="1" y="11"/>
                    <a:pt x="1" y="11"/>
                    <a:pt x="2" y="10"/>
                  </a:cubicBezTo>
                  <a:cubicBezTo>
                    <a:pt x="3" y="5"/>
                    <a:pt x="10" y="0"/>
                    <a:pt x="13" y="6"/>
                  </a:cubicBezTo>
                  <a:cubicBezTo>
                    <a:pt x="14" y="9"/>
                    <a:pt x="14" y="11"/>
                    <a:pt x="13" y="14"/>
                  </a:cubicBezTo>
                  <a:cubicBezTo>
                    <a:pt x="12" y="15"/>
                    <a:pt x="11" y="16"/>
                    <a:pt x="11" y="17"/>
                  </a:cubicBezTo>
                  <a:cubicBezTo>
                    <a:pt x="10" y="17"/>
                    <a:pt x="11" y="17"/>
                    <a:pt x="12" y="17"/>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9" name="Freeform 327"/>
            <p:cNvSpPr>
              <a:spLocks noEditPoints="1"/>
            </p:cNvSpPr>
            <p:nvPr/>
          </p:nvSpPr>
          <p:spPr bwMode="auto">
            <a:xfrm>
              <a:off x="4405" y="56"/>
              <a:ext cx="40" cy="102"/>
            </a:xfrm>
            <a:custGeom>
              <a:avLst/>
              <a:gdLst>
                <a:gd name="T0" fmla="*/ 12 w 15"/>
                <a:gd name="T1" fmla="*/ 18 h 38"/>
                <a:gd name="T2" fmla="*/ 12 w 15"/>
                <a:gd name="T3" fmla="*/ 11 h 38"/>
                <a:gd name="T4" fmla="*/ 7 w 15"/>
                <a:gd name="T5" fmla="*/ 7 h 38"/>
                <a:gd name="T6" fmla="*/ 3 w 15"/>
                <a:gd name="T7" fmla="*/ 20 h 38"/>
                <a:gd name="T8" fmla="*/ 4 w 15"/>
                <a:gd name="T9" fmla="*/ 27 h 38"/>
                <a:gd name="T10" fmla="*/ 8 w 15"/>
                <a:gd name="T11" fmla="*/ 31 h 38"/>
                <a:gd name="T12" fmla="*/ 12 w 15"/>
                <a:gd name="T13" fmla="*/ 18 h 38"/>
                <a:gd name="T14" fmla="*/ 7 w 15"/>
                <a:gd name="T15" fmla="*/ 4 h 38"/>
                <a:gd name="T16" fmla="*/ 15 w 15"/>
                <a:gd name="T17" fmla="*/ 17 h 38"/>
                <a:gd name="T18" fmla="*/ 9 w 15"/>
                <a:gd name="T19" fmla="*/ 34 h 38"/>
                <a:gd name="T20" fmla="*/ 1 w 15"/>
                <a:gd name="T21" fmla="*/ 21 h 38"/>
                <a:gd name="T22" fmla="*/ 7 w 15"/>
                <a:gd name="T2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8">
                  <a:moveTo>
                    <a:pt x="12" y="18"/>
                  </a:moveTo>
                  <a:cubicBezTo>
                    <a:pt x="12" y="15"/>
                    <a:pt x="12" y="13"/>
                    <a:pt x="12" y="11"/>
                  </a:cubicBezTo>
                  <a:cubicBezTo>
                    <a:pt x="12" y="8"/>
                    <a:pt x="11" y="5"/>
                    <a:pt x="7" y="7"/>
                  </a:cubicBezTo>
                  <a:cubicBezTo>
                    <a:pt x="4" y="9"/>
                    <a:pt x="4" y="17"/>
                    <a:pt x="3" y="20"/>
                  </a:cubicBezTo>
                  <a:cubicBezTo>
                    <a:pt x="3" y="23"/>
                    <a:pt x="3" y="25"/>
                    <a:pt x="4" y="27"/>
                  </a:cubicBezTo>
                  <a:cubicBezTo>
                    <a:pt x="4" y="30"/>
                    <a:pt x="5" y="33"/>
                    <a:pt x="8" y="31"/>
                  </a:cubicBezTo>
                  <a:cubicBezTo>
                    <a:pt x="12" y="29"/>
                    <a:pt x="12" y="21"/>
                    <a:pt x="12" y="18"/>
                  </a:cubicBezTo>
                  <a:close/>
                  <a:moveTo>
                    <a:pt x="7" y="4"/>
                  </a:moveTo>
                  <a:cubicBezTo>
                    <a:pt x="15" y="0"/>
                    <a:pt x="15" y="11"/>
                    <a:pt x="15" y="17"/>
                  </a:cubicBezTo>
                  <a:cubicBezTo>
                    <a:pt x="15" y="22"/>
                    <a:pt x="14" y="31"/>
                    <a:pt x="9" y="34"/>
                  </a:cubicBezTo>
                  <a:cubicBezTo>
                    <a:pt x="0" y="38"/>
                    <a:pt x="1" y="27"/>
                    <a:pt x="1" y="21"/>
                  </a:cubicBezTo>
                  <a:cubicBezTo>
                    <a:pt x="1" y="16"/>
                    <a:pt x="2" y="7"/>
                    <a:pt x="7" y="4"/>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0" name="Freeform 328"/>
            <p:cNvSpPr/>
            <p:nvPr/>
          </p:nvSpPr>
          <p:spPr bwMode="auto">
            <a:xfrm>
              <a:off x="3414" y="3703"/>
              <a:ext cx="91" cy="45"/>
            </a:xfrm>
            <a:custGeom>
              <a:avLst/>
              <a:gdLst>
                <a:gd name="T0" fmla="*/ 24 w 34"/>
                <a:gd name="T1" fmla="*/ 11 h 17"/>
                <a:gd name="T2" fmla="*/ 11 w 34"/>
                <a:gd name="T3" fmla="*/ 16 h 17"/>
                <a:gd name="T4" fmla="*/ 6 w 34"/>
                <a:gd name="T5" fmla="*/ 7 h 17"/>
                <a:gd name="T6" fmla="*/ 8 w 34"/>
                <a:gd name="T7" fmla="*/ 8 h 17"/>
                <a:gd name="T8" fmla="*/ 9 w 34"/>
                <a:gd name="T9" fmla="*/ 9 h 17"/>
                <a:gd name="T10" fmla="*/ 7 w 34"/>
                <a:gd name="T11" fmla="*/ 11 h 17"/>
                <a:gd name="T12" fmla="*/ 14 w 34"/>
                <a:gd name="T13" fmla="*/ 15 h 17"/>
                <a:gd name="T14" fmla="*/ 16 w 34"/>
                <a:gd name="T15" fmla="*/ 7 h 17"/>
                <a:gd name="T16" fmla="*/ 12 w 34"/>
                <a:gd name="T17" fmla="*/ 6 h 17"/>
                <a:gd name="T18" fmla="*/ 12 w 34"/>
                <a:gd name="T19" fmla="*/ 5 h 17"/>
                <a:gd name="T20" fmla="*/ 21 w 34"/>
                <a:gd name="T21" fmla="*/ 2 h 17"/>
                <a:gd name="T22" fmla="*/ 25 w 34"/>
                <a:gd name="T23" fmla="*/ 1 h 17"/>
                <a:gd name="T24" fmla="*/ 26 w 34"/>
                <a:gd name="T25" fmla="*/ 2 h 17"/>
                <a:gd name="T26" fmla="*/ 28 w 34"/>
                <a:gd name="T27" fmla="*/ 3 h 17"/>
                <a:gd name="T28" fmla="*/ 33 w 34"/>
                <a:gd name="T29" fmla="*/ 6 h 17"/>
                <a:gd name="T30" fmla="*/ 33 w 34"/>
                <a:gd name="T31" fmla="*/ 7 h 17"/>
                <a:gd name="T32" fmla="*/ 30 w 34"/>
                <a:gd name="T33" fmla="*/ 7 h 17"/>
                <a:gd name="T34" fmla="*/ 22 w 34"/>
                <a:gd name="T35" fmla="*/ 4 h 17"/>
                <a:gd name="T36" fmla="*/ 20 w 34"/>
                <a:gd name="T37" fmla="*/ 5 h 17"/>
                <a:gd name="T38" fmla="*/ 18 w 34"/>
                <a:gd name="T39" fmla="*/ 5 h 17"/>
                <a:gd name="T40" fmla="*/ 17 w 34"/>
                <a:gd name="T41" fmla="*/ 6 h 17"/>
                <a:gd name="T42" fmla="*/ 21 w 34"/>
                <a:gd name="T43" fmla="*/ 7 h 17"/>
                <a:gd name="T44" fmla="*/ 24 w 34"/>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24" y="11"/>
                  </a:moveTo>
                  <a:cubicBezTo>
                    <a:pt x="23" y="16"/>
                    <a:pt x="15" y="17"/>
                    <a:pt x="11" y="16"/>
                  </a:cubicBezTo>
                  <a:cubicBezTo>
                    <a:pt x="6" y="16"/>
                    <a:pt x="0" y="11"/>
                    <a:pt x="6" y="7"/>
                  </a:cubicBezTo>
                  <a:cubicBezTo>
                    <a:pt x="7" y="8"/>
                    <a:pt x="7" y="8"/>
                    <a:pt x="8" y="8"/>
                  </a:cubicBezTo>
                  <a:cubicBezTo>
                    <a:pt x="8" y="8"/>
                    <a:pt x="9" y="8"/>
                    <a:pt x="9" y="9"/>
                  </a:cubicBezTo>
                  <a:cubicBezTo>
                    <a:pt x="8" y="10"/>
                    <a:pt x="7" y="10"/>
                    <a:pt x="7" y="11"/>
                  </a:cubicBezTo>
                  <a:cubicBezTo>
                    <a:pt x="7" y="14"/>
                    <a:pt x="12" y="15"/>
                    <a:pt x="14" y="15"/>
                  </a:cubicBezTo>
                  <a:cubicBezTo>
                    <a:pt x="22" y="14"/>
                    <a:pt x="24" y="8"/>
                    <a:pt x="16" y="7"/>
                  </a:cubicBezTo>
                  <a:cubicBezTo>
                    <a:pt x="15" y="7"/>
                    <a:pt x="14" y="7"/>
                    <a:pt x="12" y="6"/>
                  </a:cubicBezTo>
                  <a:cubicBezTo>
                    <a:pt x="12" y="6"/>
                    <a:pt x="11" y="5"/>
                    <a:pt x="12" y="5"/>
                  </a:cubicBezTo>
                  <a:cubicBezTo>
                    <a:pt x="15" y="4"/>
                    <a:pt x="18" y="3"/>
                    <a:pt x="21" y="2"/>
                  </a:cubicBezTo>
                  <a:cubicBezTo>
                    <a:pt x="22" y="2"/>
                    <a:pt x="23" y="1"/>
                    <a:pt x="25" y="1"/>
                  </a:cubicBezTo>
                  <a:cubicBezTo>
                    <a:pt x="26" y="0"/>
                    <a:pt x="26" y="1"/>
                    <a:pt x="26" y="2"/>
                  </a:cubicBezTo>
                  <a:cubicBezTo>
                    <a:pt x="27" y="2"/>
                    <a:pt x="27" y="2"/>
                    <a:pt x="28" y="3"/>
                  </a:cubicBezTo>
                  <a:cubicBezTo>
                    <a:pt x="30" y="4"/>
                    <a:pt x="32" y="5"/>
                    <a:pt x="33" y="6"/>
                  </a:cubicBezTo>
                  <a:cubicBezTo>
                    <a:pt x="34" y="7"/>
                    <a:pt x="33" y="7"/>
                    <a:pt x="33" y="7"/>
                  </a:cubicBezTo>
                  <a:cubicBezTo>
                    <a:pt x="32" y="8"/>
                    <a:pt x="31" y="8"/>
                    <a:pt x="30" y="7"/>
                  </a:cubicBezTo>
                  <a:cubicBezTo>
                    <a:pt x="28" y="6"/>
                    <a:pt x="26" y="3"/>
                    <a:pt x="22" y="4"/>
                  </a:cubicBezTo>
                  <a:cubicBezTo>
                    <a:pt x="21" y="4"/>
                    <a:pt x="20" y="5"/>
                    <a:pt x="20" y="5"/>
                  </a:cubicBezTo>
                  <a:cubicBezTo>
                    <a:pt x="19" y="5"/>
                    <a:pt x="19" y="5"/>
                    <a:pt x="18" y="5"/>
                  </a:cubicBezTo>
                  <a:cubicBezTo>
                    <a:pt x="18" y="5"/>
                    <a:pt x="17" y="5"/>
                    <a:pt x="17" y="6"/>
                  </a:cubicBezTo>
                  <a:cubicBezTo>
                    <a:pt x="19" y="6"/>
                    <a:pt x="20" y="6"/>
                    <a:pt x="21" y="7"/>
                  </a:cubicBezTo>
                  <a:cubicBezTo>
                    <a:pt x="23" y="7"/>
                    <a:pt x="25" y="8"/>
                    <a:pt x="24" y="1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1" name="Freeform 329"/>
            <p:cNvSpPr>
              <a:spLocks noEditPoints="1"/>
            </p:cNvSpPr>
            <p:nvPr/>
          </p:nvSpPr>
          <p:spPr bwMode="auto">
            <a:xfrm>
              <a:off x="3387" y="3690"/>
              <a:ext cx="75" cy="32"/>
            </a:xfrm>
            <a:custGeom>
              <a:avLst/>
              <a:gdLst>
                <a:gd name="T0" fmla="*/ 30 w 75"/>
                <a:gd name="T1" fmla="*/ 18 h 32"/>
                <a:gd name="T2" fmla="*/ 56 w 75"/>
                <a:gd name="T3" fmla="*/ 2 h 32"/>
                <a:gd name="T4" fmla="*/ 14 w 75"/>
                <a:gd name="T5" fmla="*/ 5 h 32"/>
                <a:gd name="T6" fmla="*/ 30 w 75"/>
                <a:gd name="T7" fmla="*/ 18 h 32"/>
                <a:gd name="T8" fmla="*/ 8 w 75"/>
                <a:gd name="T9" fmla="*/ 2 h 32"/>
                <a:gd name="T10" fmla="*/ 70 w 75"/>
                <a:gd name="T11" fmla="*/ 0 h 32"/>
                <a:gd name="T12" fmla="*/ 75 w 75"/>
                <a:gd name="T13" fmla="*/ 2 h 32"/>
                <a:gd name="T14" fmla="*/ 35 w 75"/>
                <a:gd name="T15" fmla="*/ 21 h 32"/>
                <a:gd name="T16" fmla="*/ 43 w 75"/>
                <a:gd name="T17" fmla="*/ 26 h 32"/>
                <a:gd name="T18" fmla="*/ 35 w 75"/>
                <a:gd name="T19" fmla="*/ 29 h 32"/>
                <a:gd name="T20" fmla="*/ 30 w 75"/>
                <a:gd name="T21" fmla="*/ 24 h 32"/>
                <a:gd name="T22" fmla="*/ 16 w 75"/>
                <a:gd name="T23" fmla="*/ 32 h 32"/>
                <a:gd name="T24" fmla="*/ 8 w 75"/>
                <a:gd name="T25" fmla="*/ 29 h 32"/>
                <a:gd name="T26" fmla="*/ 24 w 75"/>
                <a:gd name="T27" fmla="*/ 21 h 32"/>
                <a:gd name="T28" fmla="*/ 0 w 75"/>
                <a:gd name="T29" fmla="*/ 5 h 32"/>
                <a:gd name="T30" fmla="*/ 8 w 75"/>
                <a:gd name="T3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2">
                  <a:moveTo>
                    <a:pt x="30" y="18"/>
                  </a:moveTo>
                  <a:lnTo>
                    <a:pt x="56" y="2"/>
                  </a:lnTo>
                  <a:lnTo>
                    <a:pt x="14" y="5"/>
                  </a:lnTo>
                  <a:lnTo>
                    <a:pt x="30" y="18"/>
                  </a:lnTo>
                  <a:close/>
                  <a:moveTo>
                    <a:pt x="8" y="2"/>
                  </a:moveTo>
                  <a:lnTo>
                    <a:pt x="70" y="0"/>
                  </a:lnTo>
                  <a:lnTo>
                    <a:pt x="75" y="2"/>
                  </a:lnTo>
                  <a:lnTo>
                    <a:pt x="35" y="21"/>
                  </a:lnTo>
                  <a:lnTo>
                    <a:pt x="43" y="26"/>
                  </a:lnTo>
                  <a:lnTo>
                    <a:pt x="35" y="29"/>
                  </a:lnTo>
                  <a:lnTo>
                    <a:pt x="30" y="24"/>
                  </a:lnTo>
                  <a:lnTo>
                    <a:pt x="16" y="32"/>
                  </a:lnTo>
                  <a:lnTo>
                    <a:pt x="8" y="29"/>
                  </a:lnTo>
                  <a:lnTo>
                    <a:pt x="24" y="21"/>
                  </a:lnTo>
                  <a:lnTo>
                    <a:pt x="0" y="5"/>
                  </a:lnTo>
                  <a:lnTo>
                    <a:pt x="8" y="2"/>
                  </a:ln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2" name="Freeform 330"/>
            <p:cNvSpPr>
              <a:spLocks noEditPoints="1"/>
            </p:cNvSpPr>
            <p:nvPr/>
          </p:nvSpPr>
          <p:spPr bwMode="auto">
            <a:xfrm>
              <a:off x="3302" y="3631"/>
              <a:ext cx="107" cy="48"/>
            </a:xfrm>
            <a:custGeom>
              <a:avLst/>
              <a:gdLst>
                <a:gd name="T0" fmla="*/ 21 w 40"/>
                <a:gd name="T1" fmla="*/ 16 h 18"/>
                <a:gd name="T2" fmla="*/ 31 w 40"/>
                <a:gd name="T3" fmla="*/ 10 h 18"/>
                <a:gd name="T4" fmla="*/ 19 w 40"/>
                <a:gd name="T5" fmla="*/ 10 h 18"/>
                <a:gd name="T6" fmla="*/ 13 w 40"/>
                <a:gd name="T7" fmla="*/ 10 h 18"/>
                <a:gd name="T8" fmla="*/ 9 w 40"/>
                <a:gd name="T9" fmla="*/ 11 h 18"/>
                <a:gd name="T10" fmla="*/ 10 w 40"/>
                <a:gd name="T11" fmla="*/ 12 h 18"/>
                <a:gd name="T12" fmla="*/ 21 w 40"/>
                <a:gd name="T13" fmla="*/ 16 h 18"/>
                <a:gd name="T14" fmla="*/ 32 w 40"/>
                <a:gd name="T15" fmla="*/ 9 h 18"/>
                <a:gd name="T16" fmla="*/ 22 w 40"/>
                <a:gd name="T17" fmla="*/ 3 h 18"/>
                <a:gd name="T18" fmla="*/ 11 w 40"/>
                <a:gd name="T19" fmla="*/ 7 h 18"/>
                <a:gd name="T20" fmla="*/ 10 w 40"/>
                <a:gd name="T21" fmla="*/ 8 h 18"/>
                <a:gd name="T22" fmla="*/ 13 w 40"/>
                <a:gd name="T23" fmla="*/ 9 h 18"/>
                <a:gd name="T24" fmla="*/ 19 w 40"/>
                <a:gd name="T25" fmla="*/ 9 h 18"/>
                <a:gd name="T26" fmla="*/ 32 w 40"/>
                <a:gd name="T27" fmla="*/ 9 h 18"/>
                <a:gd name="T28" fmla="*/ 15 w 40"/>
                <a:gd name="T29" fmla="*/ 2 h 18"/>
                <a:gd name="T30" fmla="*/ 27 w 40"/>
                <a:gd name="T31" fmla="*/ 1 h 18"/>
                <a:gd name="T32" fmla="*/ 35 w 40"/>
                <a:gd name="T33" fmla="*/ 9 h 18"/>
                <a:gd name="T34" fmla="*/ 40 w 40"/>
                <a:gd name="T35" fmla="*/ 10 h 18"/>
                <a:gd name="T36" fmla="*/ 38 w 40"/>
                <a:gd name="T37" fmla="*/ 10 h 18"/>
                <a:gd name="T38" fmla="*/ 35 w 40"/>
                <a:gd name="T39" fmla="*/ 10 h 18"/>
                <a:gd name="T40" fmla="*/ 25 w 40"/>
                <a:gd name="T41" fmla="*/ 17 h 18"/>
                <a:gd name="T42" fmla="*/ 14 w 40"/>
                <a:gd name="T43" fmla="*/ 17 h 18"/>
                <a:gd name="T44" fmla="*/ 7 w 40"/>
                <a:gd name="T45" fmla="*/ 14 h 18"/>
                <a:gd name="T46" fmla="*/ 5 w 40"/>
                <a:gd name="T47" fmla="*/ 10 h 18"/>
                <a:gd name="T48" fmla="*/ 0 w 40"/>
                <a:gd name="T49" fmla="*/ 9 h 18"/>
                <a:gd name="T50" fmla="*/ 2 w 40"/>
                <a:gd name="T51" fmla="*/ 9 h 18"/>
                <a:gd name="T52" fmla="*/ 4 w 40"/>
                <a:gd name="T53" fmla="*/ 9 h 18"/>
                <a:gd name="T54" fmla="*/ 6 w 40"/>
                <a:gd name="T55" fmla="*/ 8 h 18"/>
                <a:gd name="T56" fmla="*/ 15 w 40"/>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8">
                  <a:moveTo>
                    <a:pt x="21" y="16"/>
                  </a:moveTo>
                  <a:cubicBezTo>
                    <a:pt x="25" y="15"/>
                    <a:pt x="28" y="14"/>
                    <a:pt x="31" y="10"/>
                  </a:cubicBezTo>
                  <a:cubicBezTo>
                    <a:pt x="27" y="10"/>
                    <a:pt x="23" y="10"/>
                    <a:pt x="19" y="10"/>
                  </a:cubicBezTo>
                  <a:cubicBezTo>
                    <a:pt x="17" y="10"/>
                    <a:pt x="15" y="10"/>
                    <a:pt x="13" y="10"/>
                  </a:cubicBezTo>
                  <a:cubicBezTo>
                    <a:pt x="11" y="10"/>
                    <a:pt x="8" y="8"/>
                    <a:pt x="9" y="11"/>
                  </a:cubicBezTo>
                  <a:cubicBezTo>
                    <a:pt x="9" y="11"/>
                    <a:pt x="9" y="12"/>
                    <a:pt x="10" y="12"/>
                  </a:cubicBezTo>
                  <a:cubicBezTo>
                    <a:pt x="11" y="16"/>
                    <a:pt x="18" y="16"/>
                    <a:pt x="21" y="16"/>
                  </a:cubicBezTo>
                  <a:close/>
                  <a:moveTo>
                    <a:pt x="32" y="9"/>
                  </a:moveTo>
                  <a:cubicBezTo>
                    <a:pt x="31" y="4"/>
                    <a:pt x="26" y="3"/>
                    <a:pt x="22" y="3"/>
                  </a:cubicBezTo>
                  <a:cubicBezTo>
                    <a:pt x="19" y="3"/>
                    <a:pt x="13" y="5"/>
                    <a:pt x="11" y="7"/>
                  </a:cubicBezTo>
                  <a:cubicBezTo>
                    <a:pt x="11" y="7"/>
                    <a:pt x="10" y="8"/>
                    <a:pt x="10" y="8"/>
                  </a:cubicBezTo>
                  <a:cubicBezTo>
                    <a:pt x="8" y="10"/>
                    <a:pt x="12" y="9"/>
                    <a:pt x="13" y="9"/>
                  </a:cubicBezTo>
                  <a:cubicBezTo>
                    <a:pt x="15" y="9"/>
                    <a:pt x="17" y="9"/>
                    <a:pt x="19" y="9"/>
                  </a:cubicBezTo>
                  <a:cubicBezTo>
                    <a:pt x="24" y="9"/>
                    <a:pt x="28" y="9"/>
                    <a:pt x="32" y="9"/>
                  </a:cubicBezTo>
                  <a:close/>
                  <a:moveTo>
                    <a:pt x="15" y="2"/>
                  </a:moveTo>
                  <a:cubicBezTo>
                    <a:pt x="19" y="1"/>
                    <a:pt x="23" y="0"/>
                    <a:pt x="27" y="1"/>
                  </a:cubicBezTo>
                  <a:cubicBezTo>
                    <a:pt x="31" y="3"/>
                    <a:pt x="35" y="3"/>
                    <a:pt x="35" y="9"/>
                  </a:cubicBezTo>
                  <a:cubicBezTo>
                    <a:pt x="36" y="9"/>
                    <a:pt x="40" y="8"/>
                    <a:pt x="40" y="10"/>
                  </a:cubicBezTo>
                  <a:cubicBezTo>
                    <a:pt x="40" y="11"/>
                    <a:pt x="39" y="10"/>
                    <a:pt x="38" y="10"/>
                  </a:cubicBezTo>
                  <a:cubicBezTo>
                    <a:pt x="38" y="10"/>
                    <a:pt x="35" y="10"/>
                    <a:pt x="35" y="10"/>
                  </a:cubicBezTo>
                  <a:cubicBezTo>
                    <a:pt x="32" y="14"/>
                    <a:pt x="29" y="16"/>
                    <a:pt x="25" y="17"/>
                  </a:cubicBezTo>
                  <a:cubicBezTo>
                    <a:pt x="21" y="18"/>
                    <a:pt x="18" y="18"/>
                    <a:pt x="14" y="17"/>
                  </a:cubicBezTo>
                  <a:cubicBezTo>
                    <a:pt x="11" y="17"/>
                    <a:pt x="9" y="16"/>
                    <a:pt x="7" y="14"/>
                  </a:cubicBezTo>
                  <a:cubicBezTo>
                    <a:pt x="7" y="13"/>
                    <a:pt x="6" y="10"/>
                    <a:pt x="5" y="10"/>
                  </a:cubicBezTo>
                  <a:cubicBezTo>
                    <a:pt x="4" y="10"/>
                    <a:pt x="0" y="11"/>
                    <a:pt x="0" y="9"/>
                  </a:cubicBezTo>
                  <a:cubicBezTo>
                    <a:pt x="0" y="8"/>
                    <a:pt x="1" y="9"/>
                    <a:pt x="2" y="9"/>
                  </a:cubicBezTo>
                  <a:cubicBezTo>
                    <a:pt x="3" y="9"/>
                    <a:pt x="3" y="9"/>
                    <a:pt x="4" y="9"/>
                  </a:cubicBezTo>
                  <a:cubicBezTo>
                    <a:pt x="5" y="9"/>
                    <a:pt x="5" y="9"/>
                    <a:pt x="6" y="8"/>
                  </a:cubicBezTo>
                  <a:cubicBezTo>
                    <a:pt x="8" y="5"/>
                    <a:pt x="11" y="3"/>
                    <a:pt x="15" y="2"/>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3" name="Line 331"/>
            <p:cNvSpPr>
              <a:spLocks noChangeShapeType="1"/>
            </p:cNvSpPr>
            <p:nvPr/>
          </p:nvSpPr>
          <p:spPr bwMode="auto">
            <a:xfrm flipH="1">
              <a:off x="4418" y="1296"/>
              <a:ext cx="211" cy="7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Freeform 332"/>
            <p:cNvSpPr/>
            <p:nvPr/>
          </p:nvSpPr>
          <p:spPr bwMode="auto">
            <a:xfrm>
              <a:off x="4637" y="1208"/>
              <a:ext cx="24" cy="10"/>
            </a:xfrm>
            <a:custGeom>
              <a:avLst/>
              <a:gdLst>
                <a:gd name="T0" fmla="*/ 8 w 9"/>
                <a:gd name="T1" fmla="*/ 3 h 4"/>
                <a:gd name="T2" fmla="*/ 6 w 9"/>
                <a:gd name="T3" fmla="*/ 1 h 4"/>
                <a:gd name="T4" fmla="*/ 2 w 9"/>
                <a:gd name="T5" fmla="*/ 1 h 4"/>
                <a:gd name="T6" fmla="*/ 3 w 9"/>
                <a:gd name="T7" fmla="*/ 3 h 4"/>
                <a:gd name="T8" fmla="*/ 8 w 9"/>
                <a:gd name="T9" fmla="*/ 3 h 4"/>
              </a:gdLst>
              <a:ahLst/>
              <a:cxnLst>
                <a:cxn ang="0">
                  <a:pos x="T0" y="T1"/>
                </a:cxn>
                <a:cxn ang="0">
                  <a:pos x="T2" y="T3"/>
                </a:cxn>
                <a:cxn ang="0">
                  <a:pos x="T4" y="T5"/>
                </a:cxn>
                <a:cxn ang="0">
                  <a:pos x="T6" y="T7"/>
                </a:cxn>
                <a:cxn ang="0">
                  <a:pos x="T8" y="T9"/>
                </a:cxn>
              </a:cxnLst>
              <a:rect l="0" t="0" r="r" b="b"/>
              <a:pathLst>
                <a:path w="9" h="4">
                  <a:moveTo>
                    <a:pt x="8" y="3"/>
                  </a:moveTo>
                  <a:cubicBezTo>
                    <a:pt x="9" y="3"/>
                    <a:pt x="8" y="1"/>
                    <a:pt x="6" y="1"/>
                  </a:cubicBezTo>
                  <a:cubicBezTo>
                    <a:pt x="5" y="0"/>
                    <a:pt x="3" y="0"/>
                    <a:pt x="2" y="1"/>
                  </a:cubicBezTo>
                  <a:cubicBezTo>
                    <a:pt x="0" y="2"/>
                    <a:pt x="2" y="3"/>
                    <a:pt x="3" y="3"/>
                  </a:cubicBezTo>
                  <a:cubicBezTo>
                    <a:pt x="5" y="4"/>
                    <a:pt x="6" y="4"/>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5" name="Freeform 333"/>
            <p:cNvSpPr/>
            <p:nvPr/>
          </p:nvSpPr>
          <p:spPr bwMode="auto">
            <a:xfrm>
              <a:off x="4378" y="1376"/>
              <a:ext cx="27" cy="8"/>
            </a:xfrm>
            <a:custGeom>
              <a:avLst/>
              <a:gdLst>
                <a:gd name="T0" fmla="*/ 8 w 10"/>
                <a:gd name="T1" fmla="*/ 3 h 3"/>
                <a:gd name="T2" fmla="*/ 7 w 10"/>
                <a:gd name="T3" fmla="*/ 0 h 3"/>
                <a:gd name="T4" fmla="*/ 2 w 10"/>
                <a:gd name="T5" fmla="*/ 0 h 3"/>
                <a:gd name="T6" fmla="*/ 4 w 10"/>
                <a:gd name="T7" fmla="*/ 3 h 3"/>
                <a:gd name="T8" fmla="*/ 8 w 10"/>
                <a:gd name="T9" fmla="*/ 3 h 3"/>
              </a:gdLst>
              <a:ahLst/>
              <a:cxnLst>
                <a:cxn ang="0">
                  <a:pos x="T0" y="T1"/>
                </a:cxn>
                <a:cxn ang="0">
                  <a:pos x="T2" y="T3"/>
                </a:cxn>
                <a:cxn ang="0">
                  <a:pos x="T4" y="T5"/>
                </a:cxn>
                <a:cxn ang="0">
                  <a:pos x="T6" y="T7"/>
                </a:cxn>
                <a:cxn ang="0">
                  <a:pos x="T8" y="T9"/>
                </a:cxn>
              </a:cxnLst>
              <a:rect l="0" t="0" r="r" b="b"/>
              <a:pathLst>
                <a:path w="10" h="3">
                  <a:moveTo>
                    <a:pt x="8" y="3"/>
                  </a:moveTo>
                  <a:cubicBezTo>
                    <a:pt x="10" y="2"/>
                    <a:pt x="9" y="0"/>
                    <a:pt x="7" y="0"/>
                  </a:cubicBezTo>
                  <a:cubicBezTo>
                    <a:pt x="5" y="0"/>
                    <a:pt x="4" y="0"/>
                    <a:pt x="2" y="0"/>
                  </a:cubicBezTo>
                  <a:cubicBezTo>
                    <a:pt x="0" y="1"/>
                    <a:pt x="2" y="3"/>
                    <a:pt x="4" y="3"/>
                  </a:cubicBezTo>
                  <a:cubicBezTo>
                    <a:pt x="5" y="3"/>
                    <a:pt x="7" y="3"/>
                    <a:pt x="8" y="3"/>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6" name="Line 334"/>
            <p:cNvSpPr>
              <a:spLocks noChangeShapeType="1"/>
            </p:cNvSpPr>
            <p:nvPr/>
          </p:nvSpPr>
          <p:spPr bwMode="auto">
            <a:xfrm>
              <a:off x="3970" y="2624"/>
              <a:ext cx="729" cy="38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7" name="Freeform 335"/>
            <p:cNvSpPr/>
            <p:nvPr/>
          </p:nvSpPr>
          <p:spPr bwMode="auto">
            <a:xfrm>
              <a:off x="4434" y="4093"/>
              <a:ext cx="30" cy="77"/>
            </a:xfrm>
            <a:custGeom>
              <a:avLst/>
              <a:gdLst>
                <a:gd name="T0" fmla="*/ 14 w 30"/>
                <a:gd name="T1" fmla="*/ 77 h 77"/>
                <a:gd name="T2" fmla="*/ 30 w 30"/>
                <a:gd name="T3" fmla="*/ 19 h 77"/>
                <a:gd name="T4" fmla="*/ 0 w 30"/>
                <a:gd name="T5" fmla="*/ 0 h 77"/>
                <a:gd name="T6" fmla="*/ 14 w 30"/>
                <a:gd name="T7" fmla="*/ 77 h 77"/>
              </a:gdLst>
              <a:ahLst/>
              <a:cxnLst>
                <a:cxn ang="0">
                  <a:pos x="T0" y="T1"/>
                </a:cxn>
                <a:cxn ang="0">
                  <a:pos x="T2" y="T3"/>
                </a:cxn>
                <a:cxn ang="0">
                  <a:pos x="T4" y="T5"/>
                </a:cxn>
                <a:cxn ang="0">
                  <a:pos x="T6" y="T7"/>
                </a:cxn>
              </a:cxnLst>
              <a:rect l="0" t="0" r="r" b="b"/>
              <a:pathLst>
                <a:path w="30" h="77">
                  <a:moveTo>
                    <a:pt x="14" y="77"/>
                  </a:moveTo>
                  <a:lnTo>
                    <a:pt x="30" y="19"/>
                  </a:lnTo>
                  <a:lnTo>
                    <a:pt x="0" y="0"/>
                  </a:lnTo>
                  <a:lnTo>
                    <a:pt x="14" y="7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8" name="Freeform 336"/>
            <p:cNvSpPr/>
            <p:nvPr/>
          </p:nvSpPr>
          <p:spPr bwMode="auto">
            <a:xfrm>
              <a:off x="4386" y="3743"/>
              <a:ext cx="64" cy="83"/>
            </a:xfrm>
            <a:custGeom>
              <a:avLst/>
              <a:gdLst>
                <a:gd name="T0" fmla="*/ 3 w 24"/>
                <a:gd name="T1" fmla="*/ 13 h 31"/>
                <a:gd name="T2" fmla="*/ 5 w 24"/>
                <a:gd name="T3" fmla="*/ 15 h 31"/>
                <a:gd name="T4" fmla="*/ 6 w 24"/>
                <a:gd name="T5" fmla="*/ 16 h 31"/>
                <a:gd name="T6" fmla="*/ 7 w 24"/>
                <a:gd name="T7" fmla="*/ 17 h 31"/>
                <a:gd name="T8" fmla="*/ 6 w 24"/>
                <a:gd name="T9" fmla="*/ 19 h 31"/>
                <a:gd name="T10" fmla="*/ 3 w 24"/>
                <a:gd name="T11" fmla="*/ 18 h 31"/>
                <a:gd name="T12" fmla="*/ 0 w 24"/>
                <a:gd name="T13" fmla="*/ 8 h 31"/>
                <a:gd name="T14" fmla="*/ 10 w 24"/>
                <a:gd name="T15" fmla="*/ 7 h 31"/>
                <a:gd name="T16" fmla="*/ 18 w 24"/>
                <a:gd name="T17" fmla="*/ 21 h 31"/>
                <a:gd name="T18" fmla="*/ 20 w 24"/>
                <a:gd name="T19" fmla="*/ 24 h 31"/>
                <a:gd name="T20" fmla="*/ 20 w 24"/>
                <a:gd name="T21" fmla="*/ 22 h 31"/>
                <a:gd name="T22" fmla="*/ 20 w 24"/>
                <a:gd name="T23" fmla="*/ 19 h 31"/>
                <a:gd name="T24" fmla="*/ 20 w 24"/>
                <a:gd name="T25" fmla="*/ 11 h 31"/>
                <a:gd name="T26" fmla="*/ 23 w 24"/>
                <a:gd name="T27" fmla="*/ 13 h 31"/>
                <a:gd name="T28" fmla="*/ 23 w 24"/>
                <a:gd name="T29" fmla="*/ 15 h 31"/>
                <a:gd name="T30" fmla="*/ 23 w 24"/>
                <a:gd name="T31" fmla="*/ 19 h 31"/>
                <a:gd name="T32" fmla="*/ 23 w 24"/>
                <a:gd name="T33" fmla="*/ 26 h 31"/>
                <a:gd name="T34" fmla="*/ 21 w 24"/>
                <a:gd name="T35" fmla="*/ 30 h 31"/>
                <a:gd name="T36" fmla="*/ 20 w 24"/>
                <a:gd name="T37" fmla="*/ 28 h 31"/>
                <a:gd name="T38" fmla="*/ 15 w 24"/>
                <a:gd name="T39" fmla="*/ 20 h 31"/>
                <a:gd name="T40" fmla="*/ 6 w 24"/>
                <a:gd name="T41" fmla="*/ 6 h 31"/>
                <a:gd name="T42" fmla="*/ 2 w 24"/>
                <a:gd name="T43" fmla="*/ 9 h 31"/>
                <a:gd name="T44" fmla="*/ 3 w 24"/>
                <a:gd name="T4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3" y="13"/>
                  </a:moveTo>
                  <a:cubicBezTo>
                    <a:pt x="4" y="14"/>
                    <a:pt x="4" y="15"/>
                    <a:pt x="5" y="15"/>
                  </a:cubicBezTo>
                  <a:cubicBezTo>
                    <a:pt x="5" y="16"/>
                    <a:pt x="5" y="16"/>
                    <a:pt x="6" y="16"/>
                  </a:cubicBezTo>
                  <a:cubicBezTo>
                    <a:pt x="6" y="17"/>
                    <a:pt x="7" y="16"/>
                    <a:pt x="7" y="17"/>
                  </a:cubicBezTo>
                  <a:cubicBezTo>
                    <a:pt x="6" y="18"/>
                    <a:pt x="6" y="18"/>
                    <a:pt x="6" y="19"/>
                  </a:cubicBezTo>
                  <a:cubicBezTo>
                    <a:pt x="6" y="21"/>
                    <a:pt x="4" y="18"/>
                    <a:pt x="3" y="18"/>
                  </a:cubicBezTo>
                  <a:cubicBezTo>
                    <a:pt x="1" y="15"/>
                    <a:pt x="0" y="12"/>
                    <a:pt x="0" y="8"/>
                  </a:cubicBezTo>
                  <a:cubicBezTo>
                    <a:pt x="0" y="0"/>
                    <a:pt x="6" y="1"/>
                    <a:pt x="10" y="7"/>
                  </a:cubicBezTo>
                  <a:cubicBezTo>
                    <a:pt x="13" y="11"/>
                    <a:pt x="16" y="16"/>
                    <a:pt x="18" y="21"/>
                  </a:cubicBezTo>
                  <a:cubicBezTo>
                    <a:pt x="18" y="22"/>
                    <a:pt x="19" y="23"/>
                    <a:pt x="20" y="24"/>
                  </a:cubicBezTo>
                  <a:cubicBezTo>
                    <a:pt x="20" y="25"/>
                    <a:pt x="20" y="23"/>
                    <a:pt x="20" y="22"/>
                  </a:cubicBezTo>
                  <a:cubicBezTo>
                    <a:pt x="20" y="21"/>
                    <a:pt x="20" y="20"/>
                    <a:pt x="20" y="19"/>
                  </a:cubicBezTo>
                  <a:cubicBezTo>
                    <a:pt x="20" y="16"/>
                    <a:pt x="20" y="14"/>
                    <a:pt x="20" y="11"/>
                  </a:cubicBezTo>
                  <a:cubicBezTo>
                    <a:pt x="21" y="12"/>
                    <a:pt x="22" y="12"/>
                    <a:pt x="23" y="13"/>
                  </a:cubicBezTo>
                  <a:cubicBezTo>
                    <a:pt x="24" y="13"/>
                    <a:pt x="23" y="14"/>
                    <a:pt x="23" y="15"/>
                  </a:cubicBezTo>
                  <a:cubicBezTo>
                    <a:pt x="23" y="16"/>
                    <a:pt x="23" y="17"/>
                    <a:pt x="23" y="19"/>
                  </a:cubicBezTo>
                  <a:cubicBezTo>
                    <a:pt x="23" y="21"/>
                    <a:pt x="23" y="24"/>
                    <a:pt x="23" y="26"/>
                  </a:cubicBezTo>
                  <a:cubicBezTo>
                    <a:pt x="22" y="28"/>
                    <a:pt x="23" y="31"/>
                    <a:pt x="21" y="30"/>
                  </a:cubicBezTo>
                  <a:cubicBezTo>
                    <a:pt x="21" y="29"/>
                    <a:pt x="20" y="28"/>
                    <a:pt x="20" y="28"/>
                  </a:cubicBezTo>
                  <a:cubicBezTo>
                    <a:pt x="18" y="26"/>
                    <a:pt x="16" y="23"/>
                    <a:pt x="15" y="20"/>
                  </a:cubicBezTo>
                  <a:cubicBezTo>
                    <a:pt x="13" y="16"/>
                    <a:pt x="11" y="9"/>
                    <a:pt x="6" y="6"/>
                  </a:cubicBezTo>
                  <a:cubicBezTo>
                    <a:pt x="4" y="4"/>
                    <a:pt x="2" y="6"/>
                    <a:pt x="2" y="9"/>
                  </a:cubicBezTo>
                  <a:cubicBezTo>
                    <a:pt x="2" y="10"/>
                    <a:pt x="2" y="12"/>
                    <a:pt x="3" y="13"/>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9" name="Freeform 337"/>
            <p:cNvSpPr/>
            <p:nvPr/>
          </p:nvSpPr>
          <p:spPr bwMode="auto">
            <a:xfrm>
              <a:off x="4386" y="3690"/>
              <a:ext cx="67" cy="82"/>
            </a:xfrm>
            <a:custGeom>
              <a:avLst/>
              <a:gdLst>
                <a:gd name="T0" fmla="*/ 7 w 25"/>
                <a:gd name="T1" fmla="*/ 6 h 31"/>
                <a:gd name="T2" fmla="*/ 3 w 25"/>
                <a:gd name="T3" fmla="*/ 8 h 31"/>
                <a:gd name="T4" fmla="*/ 4 w 25"/>
                <a:gd name="T5" fmla="*/ 13 h 31"/>
                <a:gd name="T6" fmla="*/ 6 w 25"/>
                <a:gd name="T7" fmla="*/ 15 h 31"/>
                <a:gd name="T8" fmla="*/ 7 w 25"/>
                <a:gd name="T9" fmla="*/ 17 h 31"/>
                <a:gd name="T10" fmla="*/ 7 w 25"/>
                <a:gd name="T11" fmla="*/ 19 h 31"/>
                <a:gd name="T12" fmla="*/ 4 w 25"/>
                <a:gd name="T13" fmla="*/ 17 h 31"/>
                <a:gd name="T14" fmla="*/ 1 w 25"/>
                <a:gd name="T15" fmla="*/ 8 h 31"/>
                <a:gd name="T16" fmla="*/ 11 w 25"/>
                <a:gd name="T17" fmla="*/ 6 h 31"/>
                <a:gd name="T18" fmla="*/ 19 w 25"/>
                <a:gd name="T19" fmla="*/ 21 h 31"/>
                <a:gd name="T20" fmla="*/ 20 w 25"/>
                <a:gd name="T21" fmla="*/ 24 h 31"/>
                <a:gd name="T22" fmla="*/ 21 w 25"/>
                <a:gd name="T23" fmla="*/ 22 h 31"/>
                <a:gd name="T24" fmla="*/ 21 w 25"/>
                <a:gd name="T25" fmla="*/ 18 h 31"/>
                <a:gd name="T26" fmla="*/ 21 w 25"/>
                <a:gd name="T27" fmla="*/ 11 h 31"/>
                <a:gd name="T28" fmla="*/ 24 w 25"/>
                <a:gd name="T29" fmla="*/ 12 h 31"/>
                <a:gd name="T30" fmla="*/ 24 w 25"/>
                <a:gd name="T31" fmla="*/ 14 h 31"/>
                <a:gd name="T32" fmla="*/ 24 w 25"/>
                <a:gd name="T33" fmla="*/ 18 h 31"/>
                <a:gd name="T34" fmla="*/ 23 w 25"/>
                <a:gd name="T35" fmla="*/ 26 h 31"/>
                <a:gd name="T36" fmla="*/ 22 w 25"/>
                <a:gd name="T37" fmla="*/ 29 h 31"/>
                <a:gd name="T38" fmla="*/ 20 w 25"/>
                <a:gd name="T39" fmla="*/ 27 h 31"/>
                <a:gd name="T40" fmla="*/ 16 w 25"/>
                <a:gd name="T41" fmla="*/ 20 h 31"/>
                <a:gd name="T42" fmla="*/ 7 w 25"/>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7" y="6"/>
                  </a:moveTo>
                  <a:cubicBezTo>
                    <a:pt x="5" y="4"/>
                    <a:pt x="3" y="5"/>
                    <a:pt x="3" y="8"/>
                  </a:cubicBezTo>
                  <a:cubicBezTo>
                    <a:pt x="3" y="10"/>
                    <a:pt x="3" y="11"/>
                    <a:pt x="4" y="13"/>
                  </a:cubicBezTo>
                  <a:cubicBezTo>
                    <a:pt x="4" y="14"/>
                    <a:pt x="5" y="14"/>
                    <a:pt x="6" y="15"/>
                  </a:cubicBezTo>
                  <a:cubicBezTo>
                    <a:pt x="6" y="16"/>
                    <a:pt x="8" y="15"/>
                    <a:pt x="7" y="17"/>
                  </a:cubicBezTo>
                  <a:cubicBezTo>
                    <a:pt x="7" y="17"/>
                    <a:pt x="7" y="18"/>
                    <a:pt x="7" y="19"/>
                  </a:cubicBezTo>
                  <a:cubicBezTo>
                    <a:pt x="7" y="21"/>
                    <a:pt x="5" y="18"/>
                    <a:pt x="4" y="17"/>
                  </a:cubicBezTo>
                  <a:cubicBezTo>
                    <a:pt x="2" y="14"/>
                    <a:pt x="1" y="11"/>
                    <a:pt x="1" y="8"/>
                  </a:cubicBezTo>
                  <a:cubicBezTo>
                    <a:pt x="0" y="0"/>
                    <a:pt x="7" y="0"/>
                    <a:pt x="11" y="6"/>
                  </a:cubicBezTo>
                  <a:cubicBezTo>
                    <a:pt x="14" y="11"/>
                    <a:pt x="16" y="16"/>
                    <a:pt x="19" y="21"/>
                  </a:cubicBezTo>
                  <a:cubicBezTo>
                    <a:pt x="19" y="22"/>
                    <a:pt x="20" y="23"/>
                    <a:pt x="20" y="24"/>
                  </a:cubicBezTo>
                  <a:cubicBezTo>
                    <a:pt x="21" y="25"/>
                    <a:pt x="21" y="22"/>
                    <a:pt x="21" y="22"/>
                  </a:cubicBezTo>
                  <a:cubicBezTo>
                    <a:pt x="21" y="20"/>
                    <a:pt x="21" y="19"/>
                    <a:pt x="21" y="18"/>
                  </a:cubicBezTo>
                  <a:cubicBezTo>
                    <a:pt x="21" y="16"/>
                    <a:pt x="21" y="13"/>
                    <a:pt x="21" y="11"/>
                  </a:cubicBezTo>
                  <a:cubicBezTo>
                    <a:pt x="22" y="11"/>
                    <a:pt x="23" y="12"/>
                    <a:pt x="24" y="12"/>
                  </a:cubicBezTo>
                  <a:cubicBezTo>
                    <a:pt x="25" y="13"/>
                    <a:pt x="24" y="14"/>
                    <a:pt x="24" y="14"/>
                  </a:cubicBezTo>
                  <a:cubicBezTo>
                    <a:pt x="24" y="16"/>
                    <a:pt x="24" y="17"/>
                    <a:pt x="24" y="18"/>
                  </a:cubicBezTo>
                  <a:cubicBezTo>
                    <a:pt x="24" y="21"/>
                    <a:pt x="23" y="23"/>
                    <a:pt x="23" y="26"/>
                  </a:cubicBezTo>
                  <a:cubicBezTo>
                    <a:pt x="23" y="27"/>
                    <a:pt x="24" y="31"/>
                    <a:pt x="22" y="29"/>
                  </a:cubicBezTo>
                  <a:cubicBezTo>
                    <a:pt x="21" y="29"/>
                    <a:pt x="21" y="28"/>
                    <a:pt x="20" y="27"/>
                  </a:cubicBezTo>
                  <a:cubicBezTo>
                    <a:pt x="18" y="25"/>
                    <a:pt x="17" y="22"/>
                    <a:pt x="16" y="20"/>
                  </a:cubicBezTo>
                  <a:cubicBezTo>
                    <a:pt x="14" y="16"/>
                    <a:pt x="12" y="9"/>
                    <a:pt x="7"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40" name="Freeform 338"/>
            <p:cNvSpPr/>
            <p:nvPr/>
          </p:nvSpPr>
          <p:spPr bwMode="auto">
            <a:xfrm>
              <a:off x="4205" y="3735"/>
              <a:ext cx="58" cy="48"/>
            </a:xfrm>
            <a:custGeom>
              <a:avLst/>
              <a:gdLst>
                <a:gd name="T0" fmla="*/ 7 w 22"/>
                <a:gd name="T1" fmla="*/ 11 h 18"/>
                <a:gd name="T2" fmla="*/ 7 w 22"/>
                <a:gd name="T3" fmla="*/ 15 h 18"/>
                <a:gd name="T4" fmla="*/ 4 w 22"/>
                <a:gd name="T5" fmla="*/ 11 h 18"/>
                <a:gd name="T6" fmla="*/ 0 w 22"/>
                <a:gd name="T7" fmla="*/ 3 h 18"/>
                <a:gd name="T8" fmla="*/ 0 w 22"/>
                <a:gd name="T9" fmla="*/ 1 h 18"/>
                <a:gd name="T10" fmla="*/ 0 w 22"/>
                <a:gd name="T11" fmla="*/ 1 h 18"/>
                <a:gd name="T12" fmla="*/ 1 w 22"/>
                <a:gd name="T13" fmla="*/ 1 h 18"/>
                <a:gd name="T14" fmla="*/ 2 w 22"/>
                <a:gd name="T15" fmla="*/ 2 h 18"/>
                <a:gd name="T16" fmla="*/ 6 w 22"/>
                <a:gd name="T17" fmla="*/ 4 h 18"/>
                <a:gd name="T18" fmla="*/ 22 w 22"/>
                <a:gd name="T19" fmla="*/ 14 h 18"/>
                <a:gd name="T20" fmla="*/ 22 w 22"/>
                <a:gd name="T21" fmla="*/ 16 h 18"/>
                <a:gd name="T22" fmla="*/ 22 w 22"/>
                <a:gd name="T23" fmla="*/ 17 h 18"/>
                <a:gd name="T24" fmla="*/ 21 w 22"/>
                <a:gd name="T25" fmla="*/ 17 h 18"/>
                <a:gd name="T26" fmla="*/ 19 w 22"/>
                <a:gd name="T27" fmla="*/ 16 h 18"/>
                <a:gd name="T28" fmla="*/ 17 w 22"/>
                <a:gd name="T29" fmla="*/ 14 h 18"/>
                <a:gd name="T30" fmla="*/ 9 w 22"/>
                <a:gd name="T31" fmla="*/ 9 h 18"/>
                <a:gd name="T32" fmla="*/ 5 w 22"/>
                <a:gd name="T33" fmla="*/ 7 h 18"/>
                <a:gd name="T34" fmla="*/ 6 w 22"/>
                <a:gd name="T35" fmla="*/ 8 h 18"/>
                <a:gd name="T36" fmla="*/ 7 w 22"/>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8">
                  <a:moveTo>
                    <a:pt x="7" y="11"/>
                  </a:moveTo>
                  <a:cubicBezTo>
                    <a:pt x="7" y="12"/>
                    <a:pt x="9" y="16"/>
                    <a:pt x="7" y="15"/>
                  </a:cubicBezTo>
                  <a:cubicBezTo>
                    <a:pt x="6" y="14"/>
                    <a:pt x="5" y="13"/>
                    <a:pt x="4" y="11"/>
                  </a:cubicBezTo>
                  <a:cubicBezTo>
                    <a:pt x="3" y="8"/>
                    <a:pt x="2" y="5"/>
                    <a:pt x="0" y="3"/>
                  </a:cubicBezTo>
                  <a:cubicBezTo>
                    <a:pt x="0" y="2"/>
                    <a:pt x="0" y="2"/>
                    <a:pt x="0" y="1"/>
                  </a:cubicBezTo>
                  <a:cubicBezTo>
                    <a:pt x="0" y="1"/>
                    <a:pt x="0" y="1"/>
                    <a:pt x="0" y="1"/>
                  </a:cubicBezTo>
                  <a:cubicBezTo>
                    <a:pt x="0" y="0"/>
                    <a:pt x="0" y="1"/>
                    <a:pt x="1" y="1"/>
                  </a:cubicBezTo>
                  <a:cubicBezTo>
                    <a:pt x="1" y="1"/>
                    <a:pt x="2" y="2"/>
                    <a:pt x="2" y="2"/>
                  </a:cubicBezTo>
                  <a:cubicBezTo>
                    <a:pt x="4" y="3"/>
                    <a:pt x="5" y="4"/>
                    <a:pt x="6" y="4"/>
                  </a:cubicBezTo>
                  <a:cubicBezTo>
                    <a:pt x="11" y="8"/>
                    <a:pt x="17" y="11"/>
                    <a:pt x="22" y="14"/>
                  </a:cubicBezTo>
                  <a:cubicBezTo>
                    <a:pt x="22" y="15"/>
                    <a:pt x="22" y="16"/>
                    <a:pt x="22" y="16"/>
                  </a:cubicBezTo>
                  <a:cubicBezTo>
                    <a:pt x="22" y="17"/>
                    <a:pt x="22" y="17"/>
                    <a:pt x="22" y="17"/>
                  </a:cubicBezTo>
                  <a:cubicBezTo>
                    <a:pt x="22" y="18"/>
                    <a:pt x="21" y="17"/>
                    <a:pt x="21" y="17"/>
                  </a:cubicBezTo>
                  <a:cubicBezTo>
                    <a:pt x="20" y="16"/>
                    <a:pt x="20" y="16"/>
                    <a:pt x="19" y="16"/>
                  </a:cubicBezTo>
                  <a:cubicBezTo>
                    <a:pt x="19" y="15"/>
                    <a:pt x="18" y="15"/>
                    <a:pt x="17" y="14"/>
                  </a:cubicBezTo>
                  <a:cubicBezTo>
                    <a:pt x="14" y="12"/>
                    <a:pt x="11" y="11"/>
                    <a:pt x="9" y="9"/>
                  </a:cubicBezTo>
                  <a:cubicBezTo>
                    <a:pt x="7" y="8"/>
                    <a:pt x="4" y="5"/>
                    <a:pt x="5" y="7"/>
                  </a:cubicBezTo>
                  <a:cubicBezTo>
                    <a:pt x="5" y="8"/>
                    <a:pt x="5" y="8"/>
                    <a:pt x="6" y="8"/>
                  </a:cubicBezTo>
                  <a:cubicBezTo>
                    <a:pt x="6" y="9"/>
                    <a:pt x="6" y="10"/>
                    <a:pt x="7" y="1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41" name="Freeform 339"/>
            <p:cNvSpPr>
              <a:spLocks noEditPoints="1"/>
            </p:cNvSpPr>
            <p:nvPr/>
          </p:nvSpPr>
          <p:spPr bwMode="auto">
            <a:xfrm>
              <a:off x="4205" y="3674"/>
              <a:ext cx="66" cy="72"/>
            </a:xfrm>
            <a:custGeom>
              <a:avLst/>
              <a:gdLst>
                <a:gd name="T0" fmla="*/ 15 w 25"/>
                <a:gd name="T1" fmla="*/ 21 h 27"/>
                <a:gd name="T2" fmla="*/ 21 w 25"/>
                <a:gd name="T3" fmla="*/ 18 h 27"/>
                <a:gd name="T4" fmla="*/ 16 w 25"/>
                <a:gd name="T5" fmla="*/ 11 h 27"/>
                <a:gd name="T6" fmla="*/ 11 w 25"/>
                <a:gd name="T7" fmla="*/ 14 h 27"/>
                <a:gd name="T8" fmla="*/ 15 w 25"/>
                <a:gd name="T9" fmla="*/ 21 h 27"/>
                <a:gd name="T10" fmla="*/ 10 w 25"/>
                <a:gd name="T11" fmla="*/ 17 h 27"/>
                <a:gd name="T12" fmla="*/ 8 w 25"/>
                <a:gd name="T13" fmla="*/ 11 h 27"/>
                <a:gd name="T14" fmla="*/ 12 w 25"/>
                <a:gd name="T15" fmla="*/ 6 h 27"/>
                <a:gd name="T16" fmla="*/ 22 w 25"/>
                <a:gd name="T17" fmla="*/ 14 h 27"/>
                <a:gd name="T18" fmla="*/ 20 w 25"/>
                <a:gd name="T19" fmla="*/ 26 h 27"/>
                <a:gd name="T20" fmla="*/ 9 w 25"/>
                <a:gd name="T21" fmla="*/ 20 h 27"/>
                <a:gd name="T22" fmla="*/ 1 w 25"/>
                <a:gd name="T23" fmla="*/ 10 h 27"/>
                <a:gd name="T24" fmla="*/ 6 w 25"/>
                <a:gd name="T25" fmla="*/ 2 h 27"/>
                <a:gd name="T26" fmla="*/ 6 w 25"/>
                <a:gd name="T27" fmla="*/ 4 h 27"/>
                <a:gd name="T28" fmla="*/ 6 w 25"/>
                <a:gd name="T29" fmla="*/ 6 h 27"/>
                <a:gd name="T30" fmla="*/ 4 w 25"/>
                <a:gd name="T31" fmla="*/ 6 h 27"/>
                <a:gd name="T32" fmla="*/ 4 w 25"/>
                <a:gd name="T33" fmla="*/ 12 h 27"/>
                <a:gd name="T34" fmla="*/ 8 w 25"/>
                <a:gd name="T35" fmla="*/ 17 h 27"/>
                <a:gd name="T36" fmla="*/ 11 w 25"/>
                <a:gd name="T37" fmla="*/ 19 h 27"/>
                <a:gd name="T38" fmla="*/ 10 w 25"/>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5" y="21"/>
                  </a:moveTo>
                  <a:cubicBezTo>
                    <a:pt x="19" y="23"/>
                    <a:pt x="21" y="22"/>
                    <a:pt x="21" y="18"/>
                  </a:cubicBezTo>
                  <a:cubicBezTo>
                    <a:pt x="20" y="15"/>
                    <a:pt x="19" y="13"/>
                    <a:pt x="16" y="11"/>
                  </a:cubicBezTo>
                  <a:cubicBezTo>
                    <a:pt x="13" y="9"/>
                    <a:pt x="10" y="11"/>
                    <a:pt x="11" y="14"/>
                  </a:cubicBezTo>
                  <a:cubicBezTo>
                    <a:pt x="11" y="18"/>
                    <a:pt x="13" y="20"/>
                    <a:pt x="15" y="21"/>
                  </a:cubicBezTo>
                  <a:close/>
                  <a:moveTo>
                    <a:pt x="10" y="17"/>
                  </a:moveTo>
                  <a:cubicBezTo>
                    <a:pt x="9" y="15"/>
                    <a:pt x="8" y="13"/>
                    <a:pt x="8" y="11"/>
                  </a:cubicBezTo>
                  <a:cubicBezTo>
                    <a:pt x="8" y="9"/>
                    <a:pt x="9" y="6"/>
                    <a:pt x="12" y="6"/>
                  </a:cubicBezTo>
                  <a:cubicBezTo>
                    <a:pt x="16" y="6"/>
                    <a:pt x="20" y="11"/>
                    <a:pt x="22" y="14"/>
                  </a:cubicBezTo>
                  <a:cubicBezTo>
                    <a:pt x="23" y="18"/>
                    <a:pt x="25" y="24"/>
                    <a:pt x="20" y="26"/>
                  </a:cubicBezTo>
                  <a:cubicBezTo>
                    <a:pt x="16" y="27"/>
                    <a:pt x="11" y="22"/>
                    <a:pt x="9" y="20"/>
                  </a:cubicBezTo>
                  <a:cubicBezTo>
                    <a:pt x="5" y="18"/>
                    <a:pt x="2" y="15"/>
                    <a:pt x="1" y="10"/>
                  </a:cubicBezTo>
                  <a:cubicBezTo>
                    <a:pt x="0" y="6"/>
                    <a:pt x="0" y="0"/>
                    <a:pt x="6" y="2"/>
                  </a:cubicBezTo>
                  <a:cubicBezTo>
                    <a:pt x="6" y="3"/>
                    <a:pt x="6" y="3"/>
                    <a:pt x="6" y="4"/>
                  </a:cubicBezTo>
                  <a:cubicBezTo>
                    <a:pt x="6" y="5"/>
                    <a:pt x="7" y="6"/>
                    <a:pt x="6" y="6"/>
                  </a:cubicBezTo>
                  <a:cubicBezTo>
                    <a:pt x="5" y="5"/>
                    <a:pt x="5" y="5"/>
                    <a:pt x="4" y="6"/>
                  </a:cubicBezTo>
                  <a:cubicBezTo>
                    <a:pt x="2" y="7"/>
                    <a:pt x="3" y="11"/>
                    <a:pt x="4" y="12"/>
                  </a:cubicBezTo>
                  <a:cubicBezTo>
                    <a:pt x="5" y="14"/>
                    <a:pt x="6" y="15"/>
                    <a:pt x="8" y="17"/>
                  </a:cubicBezTo>
                  <a:cubicBezTo>
                    <a:pt x="9" y="17"/>
                    <a:pt x="10" y="18"/>
                    <a:pt x="11" y="19"/>
                  </a:cubicBezTo>
                  <a:cubicBezTo>
                    <a:pt x="12" y="20"/>
                    <a:pt x="10" y="18"/>
                    <a:pt x="10" y="17"/>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42" name="Line 340"/>
            <p:cNvSpPr>
              <a:spLocks noChangeShapeType="1"/>
            </p:cNvSpPr>
            <p:nvPr/>
          </p:nvSpPr>
          <p:spPr bwMode="auto">
            <a:xfrm flipV="1">
              <a:off x="3166" y="3382"/>
              <a:ext cx="350" cy="1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343" name="TextBox 24"/>
          <p:cNvSpPr txBox="1"/>
          <p:nvPr/>
        </p:nvSpPr>
        <p:spPr>
          <a:xfrm>
            <a:off x="655907" y="1510492"/>
            <a:ext cx="6834566" cy="1231106"/>
          </a:xfrm>
          <a:prstGeom prst="rect">
            <a:avLst/>
          </a:prstGeom>
          <a:noFill/>
        </p:spPr>
        <p:txBody>
          <a:bodyPr wrap="square" lIns="0" tIns="0" rIns="0" bIns="0" rtlCol="0">
            <a:spAutoFit/>
          </a:bodyPr>
          <a:lstStyle/>
          <a:p>
            <a:r>
              <a:rPr lang="zh-CN" altLang="en-US" sz="4400" b="1" dirty="0">
                <a:ln w="6350">
                  <a:noFill/>
                </a:ln>
                <a:solidFill>
                  <a:schemeClr val="bg1"/>
                </a:solidFill>
                <a:latin typeface="微软雅黑" panose="020B0503020204020204" pitchFamily="34" charset="-122"/>
                <a:ea typeface="微软雅黑" panose="020B0503020204020204" pitchFamily="34" charset="-122"/>
              </a:rPr>
              <a:t>敬请各位老师批评指正</a:t>
            </a:r>
            <a:endParaRPr lang="en-US" altLang="zh-CN" sz="4400" b="1" dirty="0">
              <a:ln w="6350">
                <a:noFill/>
              </a:ln>
              <a:solidFill>
                <a:schemeClr val="bg1"/>
              </a:solidFill>
              <a:latin typeface="微软雅黑" panose="020B0503020204020204" pitchFamily="34" charset="-122"/>
              <a:ea typeface="微软雅黑" panose="020B0503020204020204" pitchFamily="34" charset="-122"/>
            </a:endParaRPr>
          </a:p>
          <a:p>
            <a:r>
              <a:rPr lang="zh-CN" altLang="en-US" sz="3600" dirty="0">
                <a:ln w="6350">
                  <a:noFill/>
                </a:ln>
                <a:solidFill>
                  <a:schemeClr val="bg1"/>
                </a:solidFill>
                <a:latin typeface="微软雅黑" panose="020B0503020204020204" pitchFamily="34" charset="-122"/>
                <a:ea typeface="微软雅黑" panose="020B0503020204020204" pitchFamily="34" charset="-122"/>
              </a:rPr>
              <a:t>感谢观看</a:t>
            </a:r>
          </a:p>
        </p:txBody>
      </p:sp>
      <p:sp>
        <p:nvSpPr>
          <p:cNvPr id="344" name="圆角矩形 25"/>
          <p:cNvSpPr/>
          <p:nvPr/>
        </p:nvSpPr>
        <p:spPr>
          <a:xfrm>
            <a:off x="655907" y="2846569"/>
            <a:ext cx="4573568" cy="3385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600" dirty="0">
                <a:solidFill>
                  <a:schemeClr val="bg1"/>
                </a:solidFill>
                <a:latin typeface="+mj-lt"/>
              </a:rPr>
              <a:t>THANK YOU FOR WATCHING</a:t>
            </a:r>
            <a:endParaRPr lang="zh-CN" altLang="en-US" sz="1600" dirty="0">
              <a:solidFill>
                <a:schemeClr val="bg1"/>
              </a:solidFill>
              <a:latin typeface="+mj-lt"/>
            </a:endParaRPr>
          </a:p>
        </p:txBody>
      </p:sp>
      <p:sp>
        <p:nvSpPr>
          <p:cNvPr id="351" name="Text Box 19"/>
          <p:cNvSpPr txBox="1">
            <a:spLocks noChangeArrowheads="1"/>
          </p:cNvSpPr>
          <p:nvPr/>
        </p:nvSpPr>
        <p:spPr bwMode="auto">
          <a:xfrm>
            <a:off x="655907" y="5862940"/>
            <a:ext cx="13876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指导老师：</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55" name="矩形 354"/>
          <p:cNvSpPr/>
          <p:nvPr/>
        </p:nvSpPr>
        <p:spPr>
          <a:xfrm>
            <a:off x="192352" y="5795201"/>
            <a:ext cx="3465248" cy="86896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7" name="直接连接符 356"/>
          <p:cNvCxnSpPr/>
          <p:nvPr/>
        </p:nvCxnSpPr>
        <p:spPr>
          <a:xfrm flipV="1">
            <a:off x="2032926" y="5794866"/>
            <a:ext cx="0" cy="8582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a:stCxn id="355" idx="1"/>
            <a:endCxn id="355" idx="3"/>
          </p:cNvCxnSpPr>
          <p:nvPr/>
        </p:nvCxnSpPr>
        <p:spPr>
          <a:xfrm>
            <a:off x="192352" y="6229683"/>
            <a:ext cx="346524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 Box 19"/>
          <p:cNvSpPr txBox="1">
            <a:spLocks noChangeArrowheads="1"/>
          </p:cNvSpPr>
          <p:nvPr/>
        </p:nvSpPr>
        <p:spPr bwMode="auto">
          <a:xfrm>
            <a:off x="2517612" y="5862940"/>
            <a:ext cx="1139988"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xxx</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4" name="Text Box 19"/>
          <p:cNvSpPr txBox="1">
            <a:spLocks noChangeArrowheads="1"/>
          </p:cNvSpPr>
          <p:nvPr/>
        </p:nvSpPr>
        <p:spPr bwMode="auto">
          <a:xfrm>
            <a:off x="655907" y="6298270"/>
            <a:ext cx="13876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答辩人：</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5" name="Text Box 19"/>
          <p:cNvSpPr txBox="1">
            <a:spLocks noChangeArrowheads="1"/>
          </p:cNvSpPr>
          <p:nvPr/>
        </p:nvSpPr>
        <p:spPr bwMode="auto">
          <a:xfrm>
            <a:off x="2517612" y="6298270"/>
            <a:ext cx="1139988"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6" name="圆角矩形 25"/>
          <p:cNvSpPr/>
          <p:nvPr/>
        </p:nvSpPr>
        <p:spPr>
          <a:xfrm>
            <a:off x="655907" y="3725399"/>
            <a:ext cx="4573566" cy="60016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11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 name="组合 360"/>
          <p:cNvGrpSpPr/>
          <p:nvPr/>
        </p:nvGrpSpPr>
        <p:grpSpPr>
          <a:xfrm>
            <a:off x="1523461" y="3162300"/>
            <a:ext cx="3358029" cy="2868539"/>
            <a:chOff x="869411" y="3058200"/>
            <a:chExt cx="2647333" cy="2261439"/>
          </a:xfrm>
        </p:grpSpPr>
        <p:sp>
          <p:nvSpPr>
            <p:cNvPr id="191" name="Line 57"/>
            <p:cNvSpPr>
              <a:spLocks noChangeShapeType="1"/>
            </p:cNvSpPr>
            <p:nvPr/>
          </p:nvSpPr>
          <p:spPr bwMode="auto">
            <a:xfrm flipV="1">
              <a:off x="2675915" y="3744860"/>
              <a:ext cx="125793" cy="14943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2" name="Line 58"/>
            <p:cNvSpPr>
              <a:spLocks noChangeShapeType="1"/>
            </p:cNvSpPr>
            <p:nvPr/>
          </p:nvSpPr>
          <p:spPr bwMode="auto">
            <a:xfrm flipV="1">
              <a:off x="2569984" y="3992663"/>
              <a:ext cx="22700" cy="2553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3" name="Line 59"/>
            <p:cNvSpPr>
              <a:spLocks noChangeShapeType="1"/>
            </p:cNvSpPr>
            <p:nvPr/>
          </p:nvSpPr>
          <p:spPr bwMode="auto">
            <a:xfrm flipV="1">
              <a:off x="2675915" y="3773234"/>
              <a:ext cx="146601" cy="17403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4" name="Line 60"/>
            <p:cNvSpPr>
              <a:spLocks noChangeShapeType="1"/>
            </p:cNvSpPr>
            <p:nvPr/>
          </p:nvSpPr>
          <p:spPr bwMode="auto">
            <a:xfrm flipV="1">
              <a:off x="2569984" y="4010633"/>
              <a:ext cx="52966" cy="633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5" name="Line 61"/>
            <p:cNvSpPr>
              <a:spLocks noChangeShapeType="1"/>
            </p:cNvSpPr>
            <p:nvPr/>
          </p:nvSpPr>
          <p:spPr bwMode="auto">
            <a:xfrm flipV="1">
              <a:off x="2675915" y="3800663"/>
              <a:ext cx="166463" cy="1995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6" name="Line 62"/>
            <p:cNvSpPr>
              <a:spLocks noChangeShapeType="1"/>
            </p:cNvSpPr>
            <p:nvPr/>
          </p:nvSpPr>
          <p:spPr bwMode="auto">
            <a:xfrm flipV="1">
              <a:off x="2569984" y="4027658"/>
              <a:ext cx="83232" cy="9931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7" name="Line 63"/>
            <p:cNvSpPr>
              <a:spLocks noChangeShapeType="1"/>
            </p:cNvSpPr>
            <p:nvPr/>
          </p:nvSpPr>
          <p:spPr bwMode="auto">
            <a:xfrm flipV="1">
              <a:off x="2569984" y="3830929"/>
              <a:ext cx="295094" cy="3490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8" name="Line 64"/>
            <p:cNvSpPr>
              <a:spLocks noChangeShapeType="1"/>
            </p:cNvSpPr>
            <p:nvPr/>
          </p:nvSpPr>
          <p:spPr bwMode="auto">
            <a:xfrm flipV="1">
              <a:off x="2569984" y="3858358"/>
              <a:ext cx="314956" cy="37737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9" name="Line 65"/>
            <p:cNvSpPr>
              <a:spLocks noChangeShapeType="1"/>
            </p:cNvSpPr>
            <p:nvPr/>
          </p:nvSpPr>
          <p:spPr bwMode="auto">
            <a:xfrm flipV="1">
              <a:off x="2569984" y="3886732"/>
              <a:ext cx="337655" cy="40197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0" name="Line 66"/>
            <p:cNvSpPr>
              <a:spLocks noChangeShapeType="1"/>
            </p:cNvSpPr>
            <p:nvPr/>
          </p:nvSpPr>
          <p:spPr bwMode="auto">
            <a:xfrm flipV="1">
              <a:off x="2569984" y="3914161"/>
              <a:ext cx="358463" cy="42750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1" name="Line 67"/>
            <p:cNvSpPr>
              <a:spLocks noChangeShapeType="1"/>
            </p:cNvSpPr>
            <p:nvPr/>
          </p:nvSpPr>
          <p:spPr bwMode="auto">
            <a:xfrm flipV="1">
              <a:off x="2569984" y="3944427"/>
              <a:ext cx="378325" cy="45020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2" name="Line 68"/>
            <p:cNvSpPr>
              <a:spLocks noChangeShapeType="1"/>
            </p:cNvSpPr>
            <p:nvPr/>
          </p:nvSpPr>
          <p:spPr bwMode="auto">
            <a:xfrm flipV="1">
              <a:off x="2569984" y="3972801"/>
              <a:ext cx="401025" cy="47763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3" name="Line 69"/>
            <p:cNvSpPr>
              <a:spLocks noChangeShapeType="1"/>
            </p:cNvSpPr>
            <p:nvPr/>
          </p:nvSpPr>
          <p:spPr bwMode="auto">
            <a:xfrm flipV="1">
              <a:off x="2569984" y="4000230"/>
              <a:ext cx="421833" cy="50317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4" name="Line 70"/>
            <p:cNvSpPr>
              <a:spLocks noChangeShapeType="1"/>
            </p:cNvSpPr>
            <p:nvPr/>
          </p:nvSpPr>
          <p:spPr bwMode="auto">
            <a:xfrm flipV="1">
              <a:off x="2569984" y="4027658"/>
              <a:ext cx="444532" cy="52871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5" name="Line 71"/>
            <p:cNvSpPr>
              <a:spLocks noChangeShapeType="1"/>
            </p:cNvSpPr>
            <p:nvPr/>
          </p:nvSpPr>
          <p:spPr bwMode="auto">
            <a:xfrm flipV="1">
              <a:off x="2569984" y="4058870"/>
              <a:ext cx="464394" cy="55046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6" name="Line 72"/>
            <p:cNvSpPr>
              <a:spLocks noChangeShapeType="1"/>
            </p:cNvSpPr>
            <p:nvPr/>
          </p:nvSpPr>
          <p:spPr bwMode="auto">
            <a:xfrm flipV="1">
              <a:off x="2804545" y="4086299"/>
              <a:ext cx="249695" cy="3007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7" name="Line 73"/>
            <p:cNvSpPr>
              <a:spLocks noChangeShapeType="1"/>
            </p:cNvSpPr>
            <p:nvPr/>
          </p:nvSpPr>
          <p:spPr bwMode="auto">
            <a:xfrm flipV="1">
              <a:off x="2569984" y="4412604"/>
              <a:ext cx="211862" cy="2525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8" name="Line 74"/>
            <p:cNvSpPr>
              <a:spLocks noChangeShapeType="1"/>
            </p:cNvSpPr>
            <p:nvPr/>
          </p:nvSpPr>
          <p:spPr bwMode="auto">
            <a:xfrm flipV="1">
              <a:off x="2834812" y="4113727"/>
              <a:ext cx="242128" cy="29131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9" name="Line 75"/>
            <p:cNvSpPr>
              <a:spLocks noChangeShapeType="1"/>
            </p:cNvSpPr>
            <p:nvPr/>
          </p:nvSpPr>
          <p:spPr bwMode="auto">
            <a:xfrm flipV="1">
              <a:off x="2569984" y="4467461"/>
              <a:ext cx="211862" cy="2506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0" name="Line 76"/>
            <p:cNvSpPr>
              <a:spLocks noChangeShapeType="1"/>
            </p:cNvSpPr>
            <p:nvPr/>
          </p:nvSpPr>
          <p:spPr bwMode="auto">
            <a:xfrm flipV="1">
              <a:off x="2865078" y="4142102"/>
              <a:ext cx="232670" cy="27996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1" name="Line 77"/>
            <p:cNvSpPr>
              <a:spLocks noChangeShapeType="1"/>
            </p:cNvSpPr>
            <p:nvPr/>
          </p:nvSpPr>
          <p:spPr bwMode="auto">
            <a:xfrm flipV="1">
              <a:off x="2579442" y="4520427"/>
              <a:ext cx="202404" cy="24023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2" name="Line 78"/>
            <p:cNvSpPr>
              <a:spLocks noChangeShapeType="1"/>
            </p:cNvSpPr>
            <p:nvPr/>
          </p:nvSpPr>
          <p:spPr bwMode="auto">
            <a:xfrm flipV="1">
              <a:off x="2895344" y="4172368"/>
              <a:ext cx="225104" cy="26766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3" name="Line 79"/>
            <p:cNvSpPr>
              <a:spLocks noChangeShapeType="1"/>
            </p:cNvSpPr>
            <p:nvPr/>
          </p:nvSpPr>
          <p:spPr bwMode="auto">
            <a:xfrm flipV="1">
              <a:off x="2607816" y="4576230"/>
              <a:ext cx="171192" cy="20524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4" name="Line 80"/>
            <p:cNvSpPr>
              <a:spLocks noChangeShapeType="1"/>
            </p:cNvSpPr>
            <p:nvPr/>
          </p:nvSpPr>
          <p:spPr bwMode="auto">
            <a:xfrm flipV="1">
              <a:off x="2922772" y="4353964"/>
              <a:ext cx="88906" cy="10403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5" name="Line 81"/>
            <p:cNvSpPr>
              <a:spLocks noChangeShapeType="1"/>
            </p:cNvSpPr>
            <p:nvPr/>
          </p:nvSpPr>
          <p:spPr bwMode="auto">
            <a:xfrm flipV="1">
              <a:off x="2638082" y="4629195"/>
              <a:ext cx="140926" cy="1693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6" name="Line 82"/>
            <p:cNvSpPr>
              <a:spLocks noChangeShapeType="1"/>
            </p:cNvSpPr>
            <p:nvPr/>
          </p:nvSpPr>
          <p:spPr bwMode="auto">
            <a:xfrm flipV="1">
              <a:off x="2953038" y="4409767"/>
              <a:ext cx="55803" cy="6526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7" name="Line 83"/>
            <p:cNvSpPr>
              <a:spLocks noChangeShapeType="1"/>
            </p:cNvSpPr>
            <p:nvPr/>
          </p:nvSpPr>
          <p:spPr bwMode="auto">
            <a:xfrm flipV="1">
              <a:off x="2665511" y="4684998"/>
              <a:ext cx="113498" cy="13430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8" name="Line 84"/>
            <p:cNvSpPr>
              <a:spLocks noChangeShapeType="1"/>
            </p:cNvSpPr>
            <p:nvPr/>
          </p:nvSpPr>
          <p:spPr bwMode="auto">
            <a:xfrm flipV="1">
              <a:off x="2984250" y="4465570"/>
              <a:ext cx="24591" cy="274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9" name="Line 85"/>
            <p:cNvSpPr>
              <a:spLocks noChangeShapeType="1"/>
            </p:cNvSpPr>
            <p:nvPr/>
          </p:nvSpPr>
          <p:spPr bwMode="auto">
            <a:xfrm flipV="1">
              <a:off x="2695777" y="4740801"/>
              <a:ext cx="81340" cy="955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0" name="Line 86"/>
            <p:cNvSpPr>
              <a:spLocks noChangeShapeType="1"/>
            </p:cNvSpPr>
            <p:nvPr/>
          </p:nvSpPr>
          <p:spPr bwMode="auto">
            <a:xfrm flipV="1">
              <a:off x="2726043" y="4793767"/>
              <a:ext cx="51074" cy="633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1" name="Line 87"/>
            <p:cNvSpPr>
              <a:spLocks noChangeShapeType="1"/>
            </p:cNvSpPr>
            <p:nvPr/>
          </p:nvSpPr>
          <p:spPr bwMode="auto">
            <a:xfrm flipV="1">
              <a:off x="2754417" y="4849570"/>
              <a:ext cx="22700" cy="2459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2" name="Line 88"/>
            <p:cNvSpPr>
              <a:spLocks noChangeShapeType="1"/>
            </p:cNvSpPr>
            <p:nvPr/>
          </p:nvSpPr>
          <p:spPr bwMode="auto">
            <a:xfrm>
              <a:off x="1743343" y="3967126"/>
              <a:ext cx="28374" cy="3310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3" name="Line 89"/>
            <p:cNvSpPr>
              <a:spLocks noChangeShapeType="1"/>
            </p:cNvSpPr>
            <p:nvPr/>
          </p:nvSpPr>
          <p:spPr bwMode="auto">
            <a:xfrm>
              <a:off x="1710239" y="3982259"/>
              <a:ext cx="63370" cy="7377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4" name="Line 90"/>
            <p:cNvSpPr>
              <a:spLocks noChangeShapeType="1"/>
            </p:cNvSpPr>
            <p:nvPr/>
          </p:nvSpPr>
          <p:spPr bwMode="auto">
            <a:xfrm>
              <a:off x="1561746" y="3805392"/>
              <a:ext cx="75665" cy="8890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5" name="Line 91"/>
            <p:cNvSpPr>
              <a:spLocks noChangeShapeType="1"/>
            </p:cNvSpPr>
            <p:nvPr/>
          </p:nvSpPr>
          <p:spPr bwMode="auto">
            <a:xfrm>
              <a:off x="1678082" y="3995500"/>
              <a:ext cx="98365" cy="11633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6" name="Line 92"/>
            <p:cNvSpPr>
              <a:spLocks noChangeShapeType="1"/>
            </p:cNvSpPr>
            <p:nvPr/>
          </p:nvSpPr>
          <p:spPr bwMode="auto">
            <a:xfrm>
              <a:off x="1541884" y="3833766"/>
              <a:ext cx="98365" cy="11822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7" name="Line 93"/>
            <p:cNvSpPr>
              <a:spLocks noChangeShapeType="1"/>
            </p:cNvSpPr>
            <p:nvPr/>
          </p:nvSpPr>
          <p:spPr bwMode="auto">
            <a:xfrm>
              <a:off x="1644978" y="4010633"/>
              <a:ext cx="134306" cy="15889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8" name="Line 94"/>
            <p:cNvSpPr>
              <a:spLocks noChangeShapeType="1"/>
            </p:cNvSpPr>
            <p:nvPr/>
          </p:nvSpPr>
          <p:spPr bwMode="auto">
            <a:xfrm>
              <a:off x="1521077" y="3864032"/>
              <a:ext cx="121064" cy="14376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9" name="Line 95"/>
            <p:cNvSpPr>
              <a:spLocks noChangeShapeType="1"/>
            </p:cNvSpPr>
            <p:nvPr/>
          </p:nvSpPr>
          <p:spPr bwMode="auto">
            <a:xfrm>
              <a:off x="1501214" y="3891461"/>
              <a:ext cx="279961" cy="3338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0" name="Line 96"/>
            <p:cNvSpPr>
              <a:spLocks noChangeShapeType="1"/>
            </p:cNvSpPr>
            <p:nvPr/>
          </p:nvSpPr>
          <p:spPr bwMode="auto">
            <a:xfrm>
              <a:off x="1480407" y="3921727"/>
              <a:ext cx="303606" cy="3613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1" name="Line 97"/>
            <p:cNvSpPr>
              <a:spLocks noChangeShapeType="1"/>
            </p:cNvSpPr>
            <p:nvPr/>
          </p:nvSpPr>
          <p:spPr bwMode="auto">
            <a:xfrm>
              <a:off x="1457707" y="3950101"/>
              <a:ext cx="329143" cy="3887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2" name="Line 98"/>
            <p:cNvSpPr>
              <a:spLocks noChangeShapeType="1"/>
            </p:cNvSpPr>
            <p:nvPr/>
          </p:nvSpPr>
          <p:spPr bwMode="auto">
            <a:xfrm>
              <a:off x="1437845" y="3980367"/>
              <a:ext cx="350897" cy="41710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3" name="Line 99"/>
            <p:cNvSpPr>
              <a:spLocks noChangeShapeType="1"/>
            </p:cNvSpPr>
            <p:nvPr/>
          </p:nvSpPr>
          <p:spPr bwMode="auto">
            <a:xfrm>
              <a:off x="1417983" y="4010633"/>
              <a:ext cx="373596" cy="44169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4" name="Line 100"/>
            <p:cNvSpPr>
              <a:spLocks noChangeShapeType="1"/>
            </p:cNvSpPr>
            <p:nvPr/>
          </p:nvSpPr>
          <p:spPr bwMode="auto">
            <a:xfrm>
              <a:off x="1397175" y="4038062"/>
              <a:ext cx="397242" cy="47290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5" name="Line 101"/>
            <p:cNvSpPr>
              <a:spLocks noChangeShapeType="1"/>
            </p:cNvSpPr>
            <p:nvPr/>
          </p:nvSpPr>
          <p:spPr bwMode="auto">
            <a:xfrm>
              <a:off x="1377313" y="4068328"/>
              <a:ext cx="418995" cy="4984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6" name="Line 102"/>
            <p:cNvSpPr>
              <a:spLocks noChangeShapeType="1"/>
            </p:cNvSpPr>
            <p:nvPr/>
          </p:nvSpPr>
          <p:spPr bwMode="auto">
            <a:xfrm>
              <a:off x="1357451" y="4096703"/>
              <a:ext cx="441695" cy="52776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7" name="Line 103"/>
            <p:cNvSpPr>
              <a:spLocks noChangeShapeType="1"/>
            </p:cNvSpPr>
            <p:nvPr/>
          </p:nvSpPr>
          <p:spPr bwMode="auto">
            <a:xfrm>
              <a:off x="1528643" y="4358693"/>
              <a:ext cx="273340" cy="32157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8" name="Line 104"/>
            <p:cNvSpPr>
              <a:spLocks noChangeShapeType="1"/>
            </p:cNvSpPr>
            <p:nvPr/>
          </p:nvSpPr>
          <p:spPr bwMode="auto">
            <a:xfrm>
              <a:off x="1334751" y="4126969"/>
              <a:ext cx="181596" cy="21186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9" name="Line 105"/>
            <p:cNvSpPr>
              <a:spLocks noChangeShapeType="1"/>
            </p:cNvSpPr>
            <p:nvPr/>
          </p:nvSpPr>
          <p:spPr bwMode="auto">
            <a:xfrm>
              <a:off x="1534318" y="4414496"/>
              <a:ext cx="264828" cy="31873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0" name="Line 106"/>
            <p:cNvSpPr>
              <a:spLocks noChangeShapeType="1"/>
            </p:cNvSpPr>
            <p:nvPr/>
          </p:nvSpPr>
          <p:spPr bwMode="auto">
            <a:xfrm>
              <a:off x="1313943" y="4154397"/>
              <a:ext cx="169301" cy="199567"/>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1" name="Line 107"/>
            <p:cNvSpPr>
              <a:spLocks noChangeShapeType="1"/>
            </p:cNvSpPr>
            <p:nvPr/>
          </p:nvSpPr>
          <p:spPr bwMode="auto">
            <a:xfrm>
              <a:off x="1536210" y="4473136"/>
              <a:ext cx="229833" cy="2752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2" name="Line 108"/>
            <p:cNvSpPr>
              <a:spLocks noChangeShapeType="1"/>
            </p:cNvSpPr>
            <p:nvPr/>
          </p:nvSpPr>
          <p:spPr bwMode="auto">
            <a:xfrm>
              <a:off x="1294081" y="4184663"/>
              <a:ext cx="156059" cy="18443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3" name="Line 109"/>
            <p:cNvSpPr>
              <a:spLocks noChangeShapeType="1"/>
            </p:cNvSpPr>
            <p:nvPr/>
          </p:nvSpPr>
          <p:spPr bwMode="auto">
            <a:xfrm>
              <a:off x="1541884" y="4530831"/>
              <a:ext cx="193892" cy="23267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4" name="Line 110"/>
            <p:cNvSpPr>
              <a:spLocks noChangeShapeType="1"/>
            </p:cNvSpPr>
            <p:nvPr/>
          </p:nvSpPr>
          <p:spPr bwMode="auto">
            <a:xfrm>
              <a:off x="1273273" y="4212092"/>
              <a:ext cx="141872" cy="17213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5" name="Line 111"/>
            <p:cNvSpPr>
              <a:spLocks noChangeShapeType="1"/>
            </p:cNvSpPr>
            <p:nvPr/>
          </p:nvSpPr>
          <p:spPr bwMode="auto">
            <a:xfrm>
              <a:off x="1543776" y="4589471"/>
              <a:ext cx="158897" cy="18916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6" name="Line 112"/>
            <p:cNvSpPr>
              <a:spLocks noChangeShapeType="1"/>
            </p:cNvSpPr>
            <p:nvPr/>
          </p:nvSpPr>
          <p:spPr bwMode="auto">
            <a:xfrm>
              <a:off x="1253411" y="4243304"/>
              <a:ext cx="128631" cy="15416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7" name="Line 113"/>
            <p:cNvSpPr>
              <a:spLocks noChangeShapeType="1"/>
            </p:cNvSpPr>
            <p:nvPr/>
          </p:nvSpPr>
          <p:spPr bwMode="auto">
            <a:xfrm>
              <a:off x="1546613" y="4647166"/>
              <a:ext cx="123902" cy="1466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8" name="Line 114"/>
            <p:cNvSpPr>
              <a:spLocks noChangeShapeType="1"/>
            </p:cNvSpPr>
            <p:nvPr/>
          </p:nvSpPr>
          <p:spPr bwMode="auto">
            <a:xfrm>
              <a:off x="1250574" y="4293432"/>
              <a:ext cx="99310" cy="11917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9" name="Line 115"/>
            <p:cNvSpPr>
              <a:spLocks noChangeShapeType="1"/>
            </p:cNvSpPr>
            <p:nvPr/>
          </p:nvSpPr>
          <p:spPr bwMode="auto">
            <a:xfrm>
              <a:off x="1551343" y="4704860"/>
              <a:ext cx="88906" cy="10403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0" name="Line 116"/>
            <p:cNvSpPr>
              <a:spLocks noChangeShapeType="1"/>
            </p:cNvSpPr>
            <p:nvPr/>
          </p:nvSpPr>
          <p:spPr bwMode="auto">
            <a:xfrm>
              <a:off x="1256249" y="4353964"/>
              <a:ext cx="60532" cy="7377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1" name="Line 117"/>
            <p:cNvSpPr>
              <a:spLocks noChangeShapeType="1"/>
            </p:cNvSpPr>
            <p:nvPr/>
          </p:nvSpPr>
          <p:spPr bwMode="auto">
            <a:xfrm>
              <a:off x="1554180" y="4763501"/>
              <a:ext cx="52966" cy="633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2" name="Line 118"/>
            <p:cNvSpPr>
              <a:spLocks noChangeShapeType="1"/>
            </p:cNvSpPr>
            <p:nvPr/>
          </p:nvSpPr>
          <p:spPr bwMode="auto">
            <a:xfrm>
              <a:off x="1260978" y="4412604"/>
              <a:ext cx="22700" cy="3026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3" name="Line 119"/>
            <p:cNvSpPr>
              <a:spLocks noChangeShapeType="1"/>
            </p:cNvSpPr>
            <p:nvPr/>
          </p:nvSpPr>
          <p:spPr bwMode="auto">
            <a:xfrm>
              <a:off x="1557017" y="4821195"/>
              <a:ext cx="17025" cy="2080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5" name="Line 121"/>
            <p:cNvSpPr>
              <a:spLocks noChangeShapeType="1"/>
            </p:cNvSpPr>
            <p:nvPr/>
          </p:nvSpPr>
          <p:spPr bwMode="auto">
            <a:xfrm>
              <a:off x="1614712" y="3812959"/>
              <a:ext cx="19862" cy="2270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6" name="Freeform 122"/>
            <p:cNvSpPr/>
            <p:nvPr/>
          </p:nvSpPr>
          <p:spPr bwMode="auto">
            <a:xfrm>
              <a:off x="3271777" y="4078732"/>
              <a:ext cx="33103" cy="33103"/>
            </a:xfrm>
            <a:custGeom>
              <a:avLst/>
              <a:gdLst>
                <a:gd name="T0" fmla="*/ 35 w 35"/>
                <a:gd name="T1" fmla="*/ 0 h 35"/>
                <a:gd name="T2" fmla="*/ 35 w 35"/>
                <a:gd name="T3" fmla="*/ 3 h 35"/>
                <a:gd name="T4" fmla="*/ 0 w 35"/>
                <a:gd name="T5" fmla="*/ 35 h 35"/>
                <a:gd name="T6" fmla="*/ 0 w 35"/>
                <a:gd name="T7" fmla="*/ 35 h 35"/>
              </a:gdLst>
              <a:ahLst/>
              <a:cxnLst>
                <a:cxn ang="0">
                  <a:pos x="T0" y="T1"/>
                </a:cxn>
                <a:cxn ang="0">
                  <a:pos x="T2" y="T3"/>
                </a:cxn>
                <a:cxn ang="0">
                  <a:pos x="T4" y="T5"/>
                </a:cxn>
                <a:cxn ang="0">
                  <a:pos x="T6" y="T7"/>
                </a:cxn>
              </a:cxnLst>
              <a:rect l="0" t="0" r="r" b="b"/>
              <a:pathLst>
                <a:path w="35" h="35">
                  <a:moveTo>
                    <a:pt x="35" y="0"/>
                  </a:moveTo>
                  <a:lnTo>
                    <a:pt x="35" y="3"/>
                  </a:lnTo>
                  <a:lnTo>
                    <a:pt x="0" y="35"/>
                  </a:lnTo>
                  <a:lnTo>
                    <a:pt x="0" y="35"/>
                  </a:ln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7" name="Freeform 123"/>
            <p:cNvSpPr/>
            <p:nvPr/>
          </p:nvSpPr>
          <p:spPr bwMode="auto">
            <a:xfrm>
              <a:off x="2958713" y="3512190"/>
              <a:ext cx="90798" cy="108769"/>
            </a:xfrm>
            <a:custGeom>
              <a:avLst/>
              <a:gdLst>
                <a:gd name="T0" fmla="*/ 1 w 36"/>
                <a:gd name="T1" fmla="*/ 43 h 43"/>
                <a:gd name="T2" fmla="*/ 31 w 36"/>
                <a:gd name="T3" fmla="*/ 9 h 43"/>
                <a:gd name="T4" fmla="*/ 36 w 36"/>
                <a:gd name="T5" fmla="*/ 0 h 43"/>
                <a:gd name="T6" fmla="*/ 32 w 36"/>
                <a:gd name="T7" fmla="*/ 3 h 43"/>
                <a:gd name="T8" fmla="*/ 28 w 36"/>
                <a:gd name="T9" fmla="*/ 6 h 43"/>
                <a:gd name="T10" fmla="*/ 21 w 36"/>
                <a:gd name="T11" fmla="*/ 13 h 43"/>
                <a:gd name="T12" fmla="*/ 14 w 36"/>
                <a:gd name="T13" fmla="*/ 19 h 43"/>
                <a:gd name="T14" fmla="*/ 11 w 36"/>
                <a:gd name="T15" fmla="*/ 22 h 43"/>
                <a:gd name="T16" fmla="*/ 9 w 36"/>
                <a:gd name="T17" fmla="*/ 24 h 43"/>
                <a:gd name="T18" fmla="*/ 0 w 36"/>
                <a:gd name="T19" fmla="*/ 34 h 43"/>
                <a:gd name="T20" fmla="*/ 3 w 36"/>
                <a:gd name="T21" fmla="*/ 18 h 43"/>
                <a:gd name="T22" fmla="*/ 10 w 36"/>
                <a:gd name="T23"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 y="43"/>
                  </a:moveTo>
                  <a:cubicBezTo>
                    <a:pt x="11" y="32"/>
                    <a:pt x="21" y="21"/>
                    <a:pt x="31" y="9"/>
                  </a:cubicBezTo>
                  <a:cubicBezTo>
                    <a:pt x="33" y="6"/>
                    <a:pt x="34" y="3"/>
                    <a:pt x="36" y="0"/>
                  </a:cubicBezTo>
                  <a:cubicBezTo>
                    <a:pt x="34" y="1"/>
                    <a:pt x="33" y="2"/>
                    <a:pt x="32" y="3"/>
                  </a:cubicBezTo>
                  <a:cubicBezTo>
                    <a:pt x="31" y="4"/>
                    <a:pt x="29" y="5"/>
                    <a:pt x="28" y="6"/>
                  </a:cubicBezTo>
                  <a:cubicBezTo>
                    <a:pt x="26" y="8"/>
                    <a:pt x="23" y="10"/>
                    <a:pt x="21" y="13"/>
                  </a:cubicBezTo>
                  <a:cubicBezTo>
                    <a:pt x="18" y="15"/>
                    <a:pt x="16" y="17"/>
                    <a:pt x="14" y="19"/>
                  </a:cubicBezTo>
                  <a:cubicBezTo>
                    <a:pt x="13" y="20"/>
                    <a:pt x="12" y="21"/>
                    <a:pt x="11" y="22"/>
                  </a:cubicBezTo>
                  <a:cubicBezTo>
                    <a:pt x="11" y="23"/>
                    <a:pt x="10" y="23"/>
                    <a:pt x="9" y="24"/>
                  </a:cubicBezTo>
                  <a:cubicBezTo>
                    <a:pt x="6" y="27"/>
                    <a:pt x="3" y="31"/>
                    <a:pt x="0" y="34"/>
                  </a:cubicBezTo>
                  <a:cubicBezTo>
                    <a:pt x="2" y="29"/>
                    <a:pt x="3" y="23"/>
                    <a:pt x="3" y="18"/>
                  </a:cubicBezTo>
                  <a:cubicBezTo>
                    <a:pt x="6" y="20"/>
                    <a:pt x="8" y="22"/>
                    <a:pt x="10" y="2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8" name="Freeform 124"/>
            <p:cNvSpPr/>
            <p:nvPr/>
          </p:nvSpPr>
          <p:spPr bwMode="auto">
            <a:xfrm>
              <a:off x="2830082" y="3643658"/>
              <a:ext cx="517360" cy="560867"/>
            </a:xfrm>
            <a:custGeom>
              <a:avLst/>
              <a:gdLst>
                <a:gd name="T0" fmla="*/ 0 w 205"/>
                <a:gd name="T1" fmla="*/ 41 h 222"/>
                <a:gd name="T2" fmla="*/ 5 w 205"/>
                <a:gd name="T3" fmla="*/ 35 h 222"/>
                <a:gd name="T4" fmla="*/ 8 w 205"/>
                <a:gd name="T5" fmla="*/ 33 h 222"/>
                <a:gd name="T6" fmla="*/ 10 w 205"/>
                <a:gd name="T7" fmla="*/ 31 h 222"/>
                <a:gd name="T8" fmla="*/ 17 w 205"/>
                <a:gd name="T9" fmla="*/ 24 h 222"/>
                <a:gd name="T10" fmla="*/ 26 w 205"/>
                <a:gd name="T11" fmla="*/ 15 h 222"/>
                <a:gd name="T12" fmla="*/ 42 w 205"/>
                <a:gd name="T13" fmla="*/ 0 h 222"/>
                <a:gd name="T14" fmla="*/ 205 w 205"/>
                <a:gd name="T15" fmla="*/ 156 h 222"/>
                <a:gd name="T16" fmla="*/ 147 w 205"/>
                <a:gd name="T17" fmla="*/ 211 h 222"/>
                <a:gd name="T18" fmla="*/ 135 w 205"/>
                <a:gd name="T19" fmla="*/ 222 h 222"/>
                <a:gd name="T20" fmla="*/ 127 w 205"/>
                <a:gd name="T2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22">
                  <a:moveTo>
                    <a:pt x="0" y="41"/>
                  </a:moveTo>
                  <a:cubicBezTo>
                    <a:pt x="2" y="39"/>
                    <a:pt x="4" y="37"/>
                    <a:pt x="5" y="35"/>
                  </a:cubicBezTo>
                  <a:cubicBezTo>
                    <a:pt x="6" y="35"/>
                    <a:pt x="7" y="34"/>
                    <a:pt x="8" y="33"/>
                  </a:cubicBezTo>
                  <a:cubicBezTo>
                    <a:pt x="8" y="32"/>
                    <a:pt x="9" y="32"/>
                    <a:pt x="10" y="31"/>
                  </a:cubicBezTo>
                  <a:cubicBezTo>
                    <a:pt x="12" y="28"/>
                    <a:pt x="15" y="26"/>
                    <a:pt x="17" y="24"/>
                  </a:cubicBezTo>
                  <a:cubicBezTo>
                    <a:pt x="20" y="21"/>
                    <a:pt x="23" y="18"/>
                    <a:pt x="26" y="15"/>
                  </a:cubicBezTo>
                  <a:cubicBezTo>
                    <a:pt x="31" y="10"/>
                    <a:pt x="37" y="5"/>
                    <a:pt x="42" y="0"/>
                  </a:cubicBezTo>
                  <a:cubicBezTo>
                    <a:pt x="96" y="52"/>
                    <a:pt x="151" y="104"/>
                    <a:pt x="205" y="156"/>
                  </a:cubicBezTo>
                  <a:cubicBezTo>
                    <a:pt x="186" y="174"/>
                    <a:pt x="166" y="192"/>
                    <a:pt x="147" y="211"/>
                  </a:cubicBezTo>
                  <a:cubicBezTo>
                    <a:pt x="143" y="215"/>
                    <a:pt x="139" y="218"/>
                    <a:pt x="135" y="222"/>
                  </a:cubicBezTo>
                  <a:cubicBezTo>
                    <a:pt x="133" y="219"/>
                    <a:pt x="130" y="216"/>
                    <a:pt x="127" y="21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9" name="Freeform 125"/>
            <p:cNvSpPr/>
            <p:nvPr/>
          </p:nvSpPr>
          <p:spPr bwMode="auto">
            <a:xfrm>
              <a:off x="3049511" y="3512190"/>
              <a:ext cx="454936" cy="349005"/>
            </a:xfrm>
            <a:custGeom>
              <a:avLst/>
              <a:gdLst>
                <a:gd name="T0" fmla="*/ 174 w 180"/>
                <a:gd name="T1" fmla="*/ 138 h 138"/>
                <a:gd name="T2" fmla="*/ 180 w 180"/>
                <a:gd name="T3" fmla="*/ 123 h 138"/>
                <a:gd name="T4" fmla="*/ 0 w 180"/>
                <a:gd name="T5" fmla="*/ 0 h 138"/>
              </a:gdLst>
              <a:ahLst/>
              <a:cxnLst>
                <a:cxn ang="0">
                  <a:pos x="T0" y="T1"/>
                </a:cxn>
                <a:cxn ang="0">
                  <a:pos x="T2" y="T3"/>
                </a:cxn>
                <a:cxn ang="0">
                  <a:pos x="T4" y="T5"/>
                </a:cxn>
              </a:cxnLst>
              <a:rect l="0" t="0" r="r" b="b"/>
              <a:pathLst>
                <a:path w="180" h="138">
                  <a:moveTo>
                    <a:pt x="174" y="138"/>
                  </a:moveTo>
                  <a:cubicBezTo>
                    <a:pt x="176" y="133"/>
                    <a:pt x="178" y="128"/>
                    <a:pt x="180" y="123"/>
                  </a:cubicBezTo>
                  <a:cubicBezTo>
                    <a:pt x="120" y="82"/>
                    <a:pt x="60" y="41"/>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0" name="Freeform 126"/>
            <p:cNvSpPr/>
            <p:nvPr/>
          </p:nvSpPr>
          <p:spPr bwMode="auto">
            <a:xfrm>
              <a:off x="884544" y="3522594"/>
              <a:ext cx="462503" cy="356572"/>
            </a:xfrm>
            <a:custGeom>
              <a:avLst/>
              <a:gdLst>
                <a:gd name="T0" fmla="*/ 4 w 183"/>
                <a:gd name="T1" fmla="*/ 141 h 141"/>
                <a:gd name="T2" fmla="*/ 0 w 183"/>
                <a:gd name="T3" fmla="*/ 126 h 141"/>
                <a:gd name="T4" fmla="*/ 179 w 183"/>
                <a:gd name="T5" fmla="*/ 0 h 141"/>
                <a:gd name="T6" fmla="*/ 183 w 183"/>
                <a:gd name="T7" fmla="*/ 9 h 141"/>
              </a:gdLst>
              <a:ahLst/>
              <a:cxnLst>
                <a:cxn ang="0">
                  <a:pos x="T0" y="T1"/>
                </a:cxn>
                <a:cxn ang="0">
                  <a:pos x="T2" y="T3"/>
                </a:cxn>
                <a:cxn ang="0">
                  <a:pos x="T4" y="T5"/>
                </a:cxn>
                <a:cxn ang="0">
                  <a:pos x="T6" y="T7"/>
                </a:cxn>
              </a:cxnLst>
              <a:rect l="0" t="0" r="r" b="b"/>
              <a:pathLst>
                <a:path w="183" h="141">
                  <a:moveTo>
                    <a:pt x="4" y="141"/>
                  </a:moveTo>
                  <a:cubicBezTo>
                    <a:pt x="3" y="136"/>
                    <a:pt x="1" y="131"/>
                    <a:pt x="0" y="126"/>
                  </a:cubicBezTo>
                  <a:cubicBezTo>
                    <a:pt x="60" y="84"/>
                    <a:pt x="119" y="42"/>
                    <a:pt x="179" y="0"/>
                  </a:cubicBezTo>
                  <a:cubicBezTo>
                    <a:pt x="180" y="3"/>
                    <a:pt x="181" y="6"/>
                    <a:pt x="183"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1" name="Freeform 127"/>
            <p:cNvSpPr/>
            <p:nvPr/>
          </p:nvSpPr>
          <p:spPr bwMode="auto">
            <a:xfrm>
              <a:off x="1720643" y="3060091"/>
              <a:ext cx="356572" cy="161734"/>
            </a:xfrm>
            <a:custGeom>
              <a:avLst/>
              <a:gdLst>
                <a:gd name="T0" fmla="*/ 108 w 141"/>
                <a:gd name="T1" fmla="*/ 63 h 64"/>
                <a:gd name="T2" fmla="*/ 121 w 141"/>
                <a:gd name="T3" fmla="*/ 25 h 64"/>
                <a:gd name="T4" fmla="*/ 141 w 141"/>
                <a:gd name="T5" fmla="*/ 0 h 64"/>
                <a:gd name="T6" fmla="*/ 139 w 141"/>
                <a:gd name="T7" fmla="*/ 6 h 64"/>
                <a:gd name="T8" fmla="*/ 136 w 141"/>
                <a:gd name="T9" fmla="*/ 13 h 64"/>
                <a:gd name="T10" fmla="*/ 132 w 141"/>
                <a:gd name="T11" fmla="*/ 26 h 64"/>
                <a:gd name="T12" fmla="*/ 130 w 141"/>
                <a:gd name="T13" fmla="*/ 38 h 64"/>
                <a:gd name="T14" fmla="*/ 130 w 141"/>
                <a:gd name="T15" fmla="*/ 40 h 64"/>
                <a:gd name="T16" fmla="*/ 129 w 141"/>
                <a:gd name="T17" fmla="*/ 42 h 64"/>
                <a:gd name="T18" fmla="*/ 129 w 141"/>
                <a:gd name="T19" fmla="*/ 47 h 64"/>
                <a:gd name="T20" fmla="*/ 131 w 141"/>
                <a:gd name="T21" fmla="*/ 60 h 64"/>
                <a:gd name="T22" fmla="*/ 100 w 141"/>
                <a:gd name="T23" fmla="*/ 64 h 64"/>
                <a:gd name="T24" fmla="*/ 97 w 141"/>
                <a:gd name="T25" fmla="*/ 51 h 64"/>
                <a:gd name="T26" fmla="*/ 96 w 141"/>
                <a:gd name="T27" fmla="*/ 47 h 64"/>
                <a:gd name="T28" fmla="*/ 95 w 141"/>
                <a:gd name="T29" fmla="*/ 45 h 64"/>
                <a:gd name="T30" fmla="*/ 94 w 141"/>
                <a:gd name="T31" fmla="*/ 42 h 64"/>
                <a:gd name="T32" fmla="*/ 88 w 141"/>
                <a:gd name="T33" fmla="*/ 32 h 64"/>
                <a:gd name="T34" fmla="*/ 80 w 141"/>
                <a:gd name="T35" fmla="*/ 20 h 64"/>
                <a:gd name="T36" fmla="*/ 71 w 141"/>
                <a:gd name="T37" fmla="*/ 9 h 64"/>
                <a:gd name="T38" fmla="*/ 54 w 141"/>
                <a:gd name="T39" fmla="*/ 13 h 64"/>
                <a:gd name="T40" fmla="*/ 0 w 141"/>
                <a:gd name="T41"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4">
                  <a:moveTo>
                    <a:pt x="108" y="63"/>
                  </a:moveTo>
                  <a:cubicBezTo>
                    <a:pt x="111" y="50"/>
                    <a:pt x="115" y="37"/>
                    <a:pt x="121" y="25"/>
                  </a:cubicBezTo>
                  <a:cubicBezTo>
                    <a:pt x="128" y="17"/>
                    <a:pt x="135" y="9"/>
                    <a:pt x="141" y="0"/>
                  </a:cubicBezTo>
                  <a:cubicBezTo>
                    <a:pt x="140" y="2"/>
                    <a:pt x="139" y="4"/>
                    <a:pt x="139" y="6"/>
                  </a:cubicBezTo>
                  <a:cubicBezTo>
                    <a:pt x="138" y="9"/>
                    <a:pt x="137" y="11"/>
                    <a:pt x="136" y="13"/>
                  </a:cubicBezTo>
                  <a:cubicBezTo>
                    <a:pt x="135" y="17"/>
                    <a:pt x="133" y="21"/>
                    <a:pt x="132" y="26"/>
                  </a:cubicBezTo>
                  <a:cubicBezTo>
                    <a:pt x="131" y="30"/>
                    <a:pt x="130" y="34"/>
                    <a:pt x="130" y="38"/>
                  </a:cubicBezTo>
                  <a:cubicBezTo>
                    <a:pt x="130" y="38"/>
                    <a:pt x="130" y="39"/>
                    <a:pt x="130" y="40"/>
                  </a:cubicBezTo>
                  <a:cubicBezTo>
                    <a:pt x="129" y="41"/>
                    <a:pt x="129" y="42"/>
                    <a:pt x="129" y="42"/>
                  </a:cubicBezTo>
                  <a:cubicBezTo>
                    <a:pt x="129" y="44"/>
                    <a:pt x="129" y="45"/>
                    <a:pt x="129" y="47"/>
                  </a:cubicBezTo>
                  <a:cubicBezTo>
                    <a:pt x="130" y="51"/>
                    <a:pt x="131" y="55"/>
                    <a:pt x="131" y="60"/>
                  </a:cubicBezTo>
                  <a:cubicBezTo>
                    <a:pt x="121" y="61"/>
                    <a:pt x="111" y="62"/>
                    <a:pt x="100" y="64"/>
                  </a:cubicBezTo>
                  <a:cubicBezTo>
                    <a:pt x="99" y="59"/>
                    <a:pt x="98" y="55"/>
                    <a:pt x="97" y="51"/>
                  </a:cubicBezTo>
                  <a:cubicBezTo>
                    <a:pt x="97" y="49"/>
                    <a:pt x="97" y="48"/>
                    <a:pt x="96" y="47"/>
                  </a:cubicBezTo>
                  <a:cubicBezTo>
                    <a:pt x="96" y="46"/>
                    <a:pt x="96" y="46"/>
                    <a:pt x="95" y="45"/>
                  </a:cubicBezTo>
                  <a:cubicBezTo>
                    <a:pt x="95" y="44"/>
                    <a:pt x="95" y="43"/>
                    <a:pt x="94" y="42"/>
                  </a:cubicBezTo>
                  <a:cubicBezTo>
                    <a:pt x="93" y="39"/>
                    <a:pt x="91" y="35"/>
                    <a:pt x="88" y="32"/>
                  </a:cubicBezTo>
                  <a:cubicBezTo>
                    <a:pt x="86" y="28"/>
                    <a:pt x="83" y="24"/>
                    <a:pt x="80" y="20"/>
                  </a:cubicBezTo>
                  <a:cubicBezTo>
                    <a:pt x="77" y="16"/>
                    <a:pt x="74" y="13"/>
                    <a:pt x="71" y="9"/>
                  </a:cubicBezTo>
                  <a:cubicBezTo>
                    <a:pt x="65" y="10"/>
                    <a:pt x="60" y="11"/>
                    <a:pt x="54" y="13"/>
                  </a:cubicBezTo>
                  <a:cubicBezTo>
                    <a:pt x="36" y="22"/>
                    <a:pt x="18" y="31"/>
                    <a:pt x="0" y="4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2" name="Freeform 128"/>
            <p:cNvSpPr/>
            <p:nvPr/>
          </p:nvSpPr>
          <p:spPr bwMode="auto">
            <a:xfrm>
              <a:off x="2862240" y="3201963"/>
              <a:ext cx="60532" cy="166463"/>
            </a:xfrm>
            <a:custGeom>
              <a:avLst/>
              <a:gdLst>
                <a:gd name="T0" fmla="*/ 0 w 24"/>
                <a:gd name="T1" fmla="*/ 66 h 66"/>
                <a:gd name="T2" fmla="*/ 8 w 24"/>
                <a:gd name="T3" fmla="*/ 54 h 66"/>
                <a:gd name="T4" fmla="*/ 10 w 24"/>
                <a:gd name="T5" fmla="*/ 50 h 66"/>
                <a:gd name="T6" fmla="*/ 12 w 24"/>
                <a:gd name="T7" fmla="*/ 46 h 66"/>
                <a:gd name="T8" fmla="*/ 16 w 24"/>
                <a:gd name="T9" fmla="*/ 34 h 66"/>
                <a:gd name="T10" fmla="*/ 20 w 24"/>
                <a:gd name="T11" fmla="*/ 20 h 66"/>
                <a:gd name="T12" fmla="*/ 22 w 24"/>
                <a:gd name="T13" fmla="*/ 7 h 66"/>
                <a:gd name="T14" fmla="*/ 11 w 24"/>
                <a:gd name="T15" fmla="*/ 0 h 66"/>
                <a:gd name="T16" fmla="*/ 24 w 24"/>
                <a:gd name="T1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6">
                  <a:moveTo>
                    <a:pt x="0" y="66"/>
                  </a:moveTo>
                  <a:cubicBezTo>
                    <a:pt x="3" y="62"/>
                    <a:pt x="5" y="58"/>
                    <a:pt x="8" y="54"/>
                  </a:cubicBezTo>
                  <a:cubicBezTo>
                    <a:pt x="8" y="53"/>
                    <a:pt x="9" y="52"/>
                    <a:pt x="10" y="50"/>
                  </a:cubicBezTo>
                  <a:cubicBezTo>
                    <a:pt x="10" y="49"/>
                    <a:pt x="11" y="47"/>
                    <a:pt x="12" y="46"/>
                  </a:cubicBezTo>
                  <a:cubicBezTo>
                    <a:pt x="13" y="42"/>
                    <a:pt x="15" y="38"/>
                    <a:pt x="16" y="34"/>
                  </a:cubicBezTo>
                  <a:cubicBezTo>
                    <a:pt x="17" y="29"/>
                    <a:pt x="19" y="25"/>
                    <a:pt x="20" y="20"/>
                  </a:cubicBezTo>
                  <a:cubicBezTo>
                    <a:pt x="21" y="16"/>
                    <a:pt x="22" y="11"/>
                    <a:pt x="22" y="7"/>
                  </a:cubicBezTo>
                  <a:cubicBezTo>
                    <a:pt x="19" y="4"/>
                    <a:pt x="15" y="2"/>
                    <a:pt x="11" y="0"/>
                  </a:cubicBezTo>
                  <a:cubicBezTo>
                    <a:pt x="15" y="2"/>
                    <a:pt x="20" y="3"/>
                    <a:pt x="24" y="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3" name="Freeform 129"/>
            <p:cNvSpPr/>
            <p:nvPr/>
          </p:nvSpPr>
          <p:spPr bwMode="auto">
            <a:xfrm>
              <a:off x="978180" y="3303165"/>
              <a:ext cx="573163" cy="222266"/>
            </a:xfrm>
            <a:custGeom>
              <a:avLst/>
              <a:gdLst>
                <a:gd name="T0" fmla="*/ 227 w 227"/>
                <a:gd name="T1" fmla="*/ 29 h 88"/>
                <a:gd name="T2" fmla="*/ 210 w 227"/>
                <a:gd name="T3" fmla="*/ 43 h 88"/>
                <a:gd name="T4" fmla="*/ 202 w 227"/>
                <a:gd name="T5" fmla="*/ 31 h 88"/>
                <a:gd name="T6" fmla="*/ 200 w 227"/>
                <a:gd name="T7" fmla="*/ 28 h 88"/>
                <a:gd name="T8" fmla="*/ 196 w 227"/>
                <a:gd name="T9" fmla="*/ 25 h 88"/>
                <a:gd name="T10" fmla="*/ 188 w 227"/>
                <a:gd name="T11" fmla="*/ 16 h 88"/>
                <a:gd name="T12" fmla="*/ 177 w 227"/>
                <a:gd name="T13" fmla="*/ 8 h 88"/>
                <a:gd name="T14" fmla="*/ 167 w 227"/>
                <a:gd name="T15" fmla="*/ 0 h 88"/>
                <a:gd name="T16" fmla="*/ 12 w 227"/>
                <a:gd name="T17" fmla="*/ 75 h 88"/>
                <a:gd name="T18" fmla="*/ 0 w 227"/>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88">
                  <a:moveTo>
                    <a:pt x="227" y="29"/>
                  </a:moveTo>
                  <a:cubicBezTo>
                    <a:pt x="221" y="34"/>
                    <a:pt x="216" y="38"/>
                    <a:pt x="210" y="43"/>
                  </a:cubicBezTo>
                  <a:cubicBezTo>
                    <a:pt x="208" y="39"/>
                    <a:pt x="205" y="35"/>
                    <a:pt x="202" y="31"/>
                  </a:cubicBezTo>
                  <a:cubicBezTo>
                    <a:pt x="201" y="30"/>
                    <a:pt x="201" y="29"/>
                    <a:pt x="200" y="28"/>
                  </a:cubicBezTo>
                  <a:cubicBezTo>
                    <a:pt x="199" y="27"/>
                    <a:pt x="197" y="26"/>
                    <a:pt x="196" y="25"/>
                  </a:cubicBezTo>
                  <a:cubicBezTo>
                    <a:pt x="194" y="22"/>
                    <a:pt x="191" y="19"/>
                    <a:pt x="188" y="16"/>
                  </a:cubicBezTo>
                  <a:cubicBezTo>
                    <a:pt x="184" y="13"/>
                    <a:pt x="181" y="11"/>
                    <a:pt x="177" y="8"/>
                  </a:cubicBezTo>
                  <a:cubicBezTo>
                    <a:pt x="174" y="5"/>
                    <a:pt x="170" y="3"/>
                    <a:pt x="167" y="0"/>
                  </a:cubicBezTo>
                  <a:cubicBezTo>
                    <a:pt x="115" y="25"/>
                    <a:pt x="64" y="50"/>
                    <a:pt x="12" y="75"/>
                  </a:cubicBezTo>
                  <a:cubicBezTo>
                    <a:pt x="8" y="79"/>
                    <a:pt x="4" y="83"/>
                    <a:pt x="0" y="88"/>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4" name="Freeform 130"/>
            <p:cNvSpPr/>
            <p:nvPr/>
          </p:nvSpPr>
          <p:spPr bwMode="auto">
            <a:xfrm>
              <a:off x="3037216" y="3534889"/>
              <a:ext cx="452099" cy="457774"/>
            </a:xfrm>
            <a:custGeom>
              <a:avLst/>
              <a:gdLst>
                <a:gd name="T0" fmla="*/ 133 w 179"/>
                <a:gd name="T1" fmla="*/ 181 h 181"/>
                <a:gd name="T2" fmla="*/ 179 w 179"/>
                <a:gd name="T3" fmla="*/ 129 h 181"/>
                <a:gd name="T4" fmla="*/ 0 w 179"/>
                <a:gd name="T5" fmla="*/ 0 h 181"/>
              </a:gdLst>
              <a:ahLst/>
              <a:cxnLst>
                <a:cxn ang="0">
                  <a:pos x="T0" y="T1"/>
                </a:cxn>
                <a:cxn ang="0">
                  <a:pos x="T2" y="T3"/>
                </a:cxn>
                <a:cxn ang="0">
                  <a:pos x="T4" y="T5"/>
                </a:cxn>
              </a:cxnLst>
              <a:rect l="0" t="0" r="r" b="b"/>
              <a:pathLst>
                <a:path w="179" h="181">
                  <a:moveTo>
                    <a:pt x="133" y="181"/>
                  </a:moveTo>
                  <a:cubicBezTo>
                    <a:pt x="149" y="164"/>
                    <a:pt x="164" y="147"/>
                    <a:pt x="179" y="129"/>
                  </a:cubicBezTo>
                  <a:cubicBezTo>
                    <a:pt x="119" y="86"/>
                    <a:pt x="60" y="43"/>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5" name="Freeform 131"/>
            <p:cNvSpPr/>
            <p:nvPr/>
          </p:nvSpPr>
          <p:spPr bwMode="auto">
            <a:xfrm>
              <a:off x="2569984" y="3088466"/>
              <a:ext cx="193892" cy="171192"/>
            </a:xfrm>
            <a:custGeom>
              <a:avLst/>
              <a:gdLst>
                <a:gd name="T0" fmla="*/ 77 w 77"/>
                <a:gd name="T1" fmla="*/ 22 h 68"/>
                <a:gd name="T2" fmla="*/ 62 w 77"/>
                <a:gd name="T3" fmla="*/ 16 h 68"/>
                <a:gd name="T4" fmla="*/ 57 w 77"/>
                <a:gd name="T5" fmla="*/ 21 h 68"/>
                <a:gd name="T6" fmla="*/ 52 w 77"/>
                <a:gd name="T7" fmla="*/ 26 h 68"/>
                <a:gd name="T8" fmla="*/ 43 w 77"/>
                <a:gd name="T9" fmla="*/ 37 h 68"/>
                <a:gd name="T10" fmla="*/ 36 w 77"/>
                <a:gd name="T11" fmla="*/ 47 h 68"/>
                <a:gd name="T12" fmla="*/ 33 w 77"/>
                <a:gd name="T13" fmla="*/ 51 h 68"/>
                <a:gd name="T14" fmla="*/ 32 w 77"/>
                <a:gd name="T15" fmla="*/ 55 h 68"/>
                <a:gd name="T16" fmla="*/ 27 w 77"/>
                <a:gd name="T17" fmla="*/ 68 h 68"/>
                <a:gd name="T18" fmla="*/ 0 w 77"/>
                <a:gd name="T19" fmla="*/ 60 h 68"/>
                <a:gd name="T20" fmla="*/ 4 w 77"/>
                <a:gd name="T21" fmla="*/ 47 h 68"/>
                <a:gd name="T22" fmla="*/ 4 w 77"/>
                <a:gd name="T23" fmla="*/ 43 h 68"/>
                <a:gd name="T24" fmla="*/ 5 w 77"/>
                <a:gd name="T25" fmla="*/ 41 h 68"/>
                <a:gd name="T26" fmla="*/ 5 w 77"/>
                <a:gd name="T27" fmla="*/ 38 h 68"/>
                <a:gd name="T28" fmla="*/ 5 w 77"/>
                <a:gd name="T29" fmla="*/ 26 h 68"/>
                <a:gd name="T30" fmla="*/ 3 w 77"/>
                <a:gd name="T31" fmla="*/ 13 h 68"/>
                <a:gd name="T32" fmla="*/ 0 w 77"/>
                <a:gd name="T33" fmla="*/ 0 h 68"/>
                <a:gd name="T34" fmla="*/ 17 w 77"/>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8">
                  <a:moveTo>
                    <a:pt x="77" y="22"/>
                  </a:moveTo>
                  <a:cubicBezTo>
                    <a:pt x="72" y="20"/>
                    <a:pt x="67" y="18"/>
                    <a:pt x="62" y="16"/>
                  </a:cubicBezTo>
                  <a:cubicBezTo>
                    <a:pt x="61" y="18"/>
                    <a:pt x="59" y="19"/>
                    <a:pt x="57" y="21"/>
                  </a:cubicBezTo>
                  <a:cubicBezTo>
                    <a:pt x="56" y="23"/>
                    <a:pt x="54" y="24"/>
                    <a:pt x="52" y="26"/>
                  </a:cubicBezTo>
                  <a:cubicBezTo>
                    <a:pt x="49" y="30"/>
                    <a:pt x="46" y="33"/>
                    <a:pt x="43" y="37"/>
                  </a:cubicBezTo>
                  <a:cubicBezTo>
                    <a:pt x="41" y="40"/>
                    <a:pt x="38" y="44"/>
                    <a:pt x="36" y="47"/>
                  </a:cubicBezTo>
                  <a:cubicBezTo>
                    <a:pt x="35" y="48"/>
                    <a:pt x="34" y="50"/>
                    <a:pt x="33" y="51"/>
                  </a:cubicBezTo>
                  <a:cubicBezTo>
                    <a:pt x="33" y="52"/>
                    <a:pt x="32" y="54"/>
                    <a:pt x="32" y="55"/>
                  </a:cubicBezTo>
                  <a:cubicBezTo>
                    <a:pt x="30" y="59"/>
                    <a:pt x="29" y="63"/>
                    <a:pt x="27" y="68"/>
                  </a:cubicBezTo>
                  <a:cubicBezTo>
                    <a:pt x="18" y="65"/>
                    <a:pt x="9" y="62"/>
                    <a:pt x="0" y="60"/>
                  </a:cubicBezTo>
                  <a:cubicBezTo>
                    <a:pt x="1" y="56"/>
                    <a:pt x="2" y="52"/>
                    <a:pt x="4" y="47"/>
                  </a:cubicBezTo>
                  <a:cubicBezTo>
                    <a:pt x="4" y="46"/>
                    <a:pt x="4" y="45"/>
                    <a:pt x="4" y="43"/>
                  </a:cubicBezTo>
                  <a:cubicBezTo>
                    <a:pt x="4" y="42"/>
                    <a:pt x="4" y="42"/>
                    <a:pt x="5" y="41"/>
                  </a:cubicBezTo>
                  <a:cubicBezTo>
                    <a:pt x="5" y="40"/>
                    <a:pt x="5" y="39"/>
                    <a:pt x="5" y="38"/>
                  </a:cubicBezTo>
                  <a:cubicBezTo>
                    <a:pt x="5" y="34"/>
                    <a:pt x="5" y="30"/>
                    <a:pt x="5" y="26"/>
                  </a:cubicBezTo>
                  <a:cubicBezTo>
                    <a:pt x="4" y="22"/>
                    <a:pt x="4" y="18"/>
                    <a:pt x="3" y="13"/>
                  </a:cubicBezTo>
                  <a:cubicBezTo>
                    <a:pt x="2" y="9"/>
                    <a:pt x="1" y="4"/>
                    <a:pt x="0" y="0"/>
                  </a:cubicBezTo>
                  <a:cubicBezTo>
                    <a:pt x="6" y="2"/>
                    <a:pt x="12" y="5"/>
                    <a:pt x="17"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6" name="Freeform 132"/>
            <p:cNvSpPr/>
            <p:nvPr/>
          </p:nvSpPr>
          <p:spPr bwMode="auto">
            <a:xfrm>
              <a:off x="2352447" y="3060091"/>
              <a:ext cx="217537" cy="159842"/>
            </a:xfrm>
            <a:custGeom>
              <a:avLst/>
              <a:gdLst>
                <a:gd name="T0" fmla="*/ 86 w 86"/>
                <a:gd name="T1" fmla="*/ 11 h 63"/>
                <a:gd name="T2" fmla="*/ 69 w 86"/>
                <a:gd name="T3" fmla="*/ 8 h 63"/>
                <a:gd name="T4" fmla="*/ 65 w 86"/>
                <a:gd name="T5" fmla="*/ 13 h 63"/>
                <a:gd name="T6" fmla="*/ 60 w 86"/>
                <a:gd name="T7" fmla="*/ 19 h 63"/>
                <a:gd name="T8" fmla="*/ 52 w 86"/>
                <a:gd name="T9" fmla="*/ 31 h 63"/>
                <a:gd name="T10" fmla="*/ 47 w 86"/>
                <a:gd name="T11" fmla="*/ 41 h 63"/>
                <a:gd name="T12" fmla="*/ 45 w 86"/>
                <a:gd name="T13" fmla="*/ 44 h 63"/>
                <a:gd name="T14" fmla="*/ 45 w 86"/>
                <a:gd name="T15" fmla="*/ 46 h 63"/>
                <a:gd name="T16" fmla="*/ 43 w 86"/>
                <a:gd name="T17" fmla="*/ 50 h 63"/>
                <a:gd name="T18" fmla="*/ 41 w 86"/>
                <a:gd name="T19" fmla="*/ 63 h 63"/>
                <a:gd name="T20" fmla="*/ 10 w 86"/>
                <a:gd name="T21" fmla="*/ 59 h 63"/>
                <a:gd name="T22" fmla="*/ 12 w 86"/>
                <a:gd name="T23" fmla="*/ 46 h 63"/>
                <a:gd name="T24" fmla="*/ 12 w 86"/>
                <a:gd name="T25" fmla="*/ 42 h 63"/>
                <a:gd name="T26" fmla="*/ 12 w 86"/>
                <a:gd name="T27" fmla="*/ 39 h 63"/>
                <a:gd name="T28" fmla="*/ 11 w 86"/>
                <a:gd name="T29" fmla="*/ 37 h 63"/>
                <a:gd name="T30" fmla="*/ 9 w 86"/>
                <a:gd name="T31" fmla="*/ 25 h 63"/>
                <a:gd name="T32" fmla="*/ 5 w 86"/>
                <a:gd name="T33" fmla="*/ 12 h 63"/>
                <a:gd name="T34" fmla="*/ 0 w 86"/>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63">
                  <a:moveTo>
                    <a:pt x="86" y="11"/>
                  </a:moveTo>
                  <a:cubicBezTo>
                    <a:pt x="81" y="10"/>
                    <a:pt x="75" y="9"/>
                    <a:pt x="69" y="8"/>
                  </a:cubicBezTo>
                  <a:cubicBezTo>
                    <a:pt x="68" y="10"/>
                    <a:pt x="66" y="11"/>
                    <a:pt x="65" y="13"/>
                  </a:cubicBezTo>
                  <a:cubicBezTo>
                    <a:pt x="63" y="15"/>
                    <a:pt x="62" y="17"/>
                    <a:pt x="60" y="19"/>
                  </a:cubicBezTo>
                  <a:cubicBezTo>
                    <a:pt x="57" y="23"/>
                    <a:pt x="55" y="27"/>
                    <a:pt x="52" y="31"/>
                  </a:cubicBezTo>
                  <a:cubicBezTo>
                    <a:pt x="50" y="34"/>
                    <a:pt x="48" y="38"/>
                    <a:pt x="47" y="41"/>
                  </a:cubicBezTo>
                  <a:cubicBezTo>
                    <a:pt x="46" y="42"/>
                    <a:pt x="46" y="43"/>
                    <a:pt x="45" y="44"/>
                  </a:cubicBezTo>
                  <a:cubicBezTo>
                    <a:pt x="45" y="44"/>
                    <a:pt x="45" y="45"/>
                    <a:pt x="45" y="46"/>
                  </a:cubicBezTo>
                  <a:cubicBezTo>
                    <a:pt x="44" y="47"/>
                    <a:pt x="44" y="48"/>
                    <a:pt x="43" y="50"/>
                  </a:cubicBezTo>
                  <a:cubicBezTo>
                    <a:pt x="43" y="54"/>
                    <a:pt x="42" y="58"/>
                    <a:pt x="41" y="63"/>
                  </a:cubicBezTo>
                  <a:cubicBezTo>
                    <a:pt x="31" y="61"/>
                    <a:pt x="20" y="60"/>
                    <a:pt x="10" y="59"/>
                  </a:cubicBezTo>
                  <a:cubicBezTo>
                    <a:pt x="11" y="55"/>
                    <a:pt x="11" y="50"/>
                    <a:pt x="12" y="46"/>
                  </a:cubicBezTo>
                  <a:cubicBezTo>
                    <a:pt x="12" y="44"/>
                    <a:pt x="12" y="43"/>
                    <a:pt x="12" y="42"/>
                  </a:cubicBezTo>
                  <a:cubicBezTo>
                    <a:pt x="12" y="41"/>
                    <a:pt x="12" y="40"/>
                    <a:pt x="12" y="39"/>
                  </a:cubicBezTo>
                  <a:cubicBezTo>
                    <a:pt x="12" y="39"/>
                    <a:pt x="12" y="38"/>
                    <a:pt x="11" y="37"/>
                  </a:cubicBezTo>
                  <a:cubicBezTo>
                    <a:pt x="11" y="33"/>
                    <a:pt x="10" y="29"/>
                    <a:pt x="9" y="25"/>
                  </a:cubicBezTo>
                  <a:cubicBezTo>
                    <a:pt x="8" y="21"/>
                    <a:pt x="7" y="17"/>
                    <a:pt x="5" y="12"/>
                  </a:cubicBezTo>
                  <a:cubicBezTo>
                    <a:pt x="4" y="8"/>
                    <a:pt x="2" y="4"/>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7" name="Freeform 133"/>
            <p:cNvSpPr/>
            <p:nvPr/>
          </p:nvSpPr>
          <p:spPr bwMode="auto">
            <a:xfrm>
              <a:off x="2862240" y="3292761"/>
              <a:ext cx="576000" cy="214700"/>
            </a:xfrm>
            <a:custGeom>
              <a:avLst/>
              <a:gdLst>
                <a:gd name="T0" fmla="*/ 44 w 228"/>
                <a:gd name="T1" fmla="*/ 74 h 85"/>
                <a:gd name="T2" fmla="*/ 32 w 228"/>
                <a:gd name="T3" fmla="*/ 66 h 85"/>
                <a:gd name="T4" fmla="*/ 41 w 228"/>
                <a:gd name="T5" fmla="*/ 55 h 85"/>
                <a:gd name="T6" fmla="*/ 43 w 228"/>
                <a:gd name="T7" fmla="*/ 51 h 85"/>
                <a:gd name="T8" fmla="*/ 46 w 228"/>
                <a:gd name="T9" fmla="*/ 46 h 85"/>
                <a:gd name="T10" fmla="*/ 52 w 228"/>
                <a:gd name="T11" fmla="*/ 34 h 85"/>
                <a:gd name="T12" fmla="*/ 58 w 228"/>
                <a:gd name="T13" fmla="*/ 22 h 85"/>
                <a:gd name="T14" fmla="*/ 64 w 228"/>
                <a:gd name="T15" fmla="*/ 9 h 85"/>
                <a:gd name="T16" fmla="*/ 228 w 228"/>
                <a:gd name="T17" fmla="*/ 85 h 85"/>
                <a:gd name="T18" fmla="*/ 217 w 228"/>
                <a:gd name="T19" fmla="*/ 73 h 85"/>
                <a:gd name="T20" fmla="*/ 57 w 228"/>
                <a:gd name="T21" fmla="*/ 0 h 85"/>
                <a:gd name="T22" fmla="*/ 52 w 228"/>
                <a:gd name="T23" fmla="*/ 4 h 85"/>
                <a:gd name="T24" fmla="*/ 47 w 228"/>
                <a:gd name="T25" fmla="*/ 8 h 85"/>
                <a:gd name="T26" fmla="*/ 37 w 228"/>
                <a:gd name="T27" fmla="*/ 17 h 85"/>
                <a:gd name="T28" fmla="*/ 29 w 228"/>
                <a:gd name="T29" fmla="*/ 25 h 85"/>
                <a:gd name="T30" fmla="*/ 26 w 228"/>
                <a:gd name="T31" fmla="*/ 29 h 85"/>
                <a:gd name="T32" fmla="*/ 23 w 228"/>
                <a:gd name="T33" fmla="*/ 32 h 85"/>
                <a:gd name="T34" fmla="*/ 16 w 228"/>
                <a:gd name="T35" fmla="*/ 44 h 85"/>
                <a:gd name="T36" fmla="*/ 0 w 228"/>
                <a:gd name="T37" fmla="*/ 30 h 85"/>
                <a:gd name="T38" fmla="*/ 17 w 228"/>
                <a:gd name="T39"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85">
                  <a:moveTo>
                    <a:pt x="44" y="74"/>
                  </a:moveTo>
                  <a:cubicBezTo>
                    <a:pt x="40" y="71"/>
                    <a:pt x="36" y="68"/>
                    <a:pt x="32" y="66"/>
                  </a:cubicBezTo>
                  <a:cubicBezTo>
                    <a:pt x="35" y="62"/>
                    <a:pt x="38" y="58"/>
                    <a:pt x="41" y="55"/>
                  </a:cubicBezTo>
                  <a:cubicBezTo>
                    <a:pt x="41" y="53"/>
                    <a:pt x="42" y="52"/>
                    <a:pt x="43" y="51"/>
                  </a:cubicBezTo>
                  <a:cubicBezTo>
                    <a:pt x="44" y="49"/>
                    <a:pt x="45" y="48"/>
                    <a:pt x="46" y="46"/>
                  </a:cubicBezTo>
                  <a:cubicBezTo>
                    <a:pt x="48" y="42"/>
                    <a:pt x="50" y="38"/>
                    <a:pt x="52" y="34"/>
                  </a:cubicBezTo>
                  <a:cubicBezTo>
                    <a:pt x="54" y="30"/>
                    <a:pt x="56" y="26"/>
                    <a:pt x="58" y="22"/>
                  </a:cubicBezTo>
                  <a:cubicBezTo>
                    <a:pt x="60" y="17"/>
                    <a:pt x="62" y="13"/>
                    <a:pt x="64" y="9"/>
                  </a:cubicBezTo>
                  <a:cubicBezTo>
                    <a:pt x="118" y="34"/>
                    <a:pt x="173" y="60"/>
                    <a:pt x="228" y="85"/>
                  </a:cubicBezTo>
                  <a:cubicBezTo>
                    <a:pt x="224" y="81"/>
                    <a:pt x="221" y="77"/>
                    <a:pt x="217" y="73"/>
                  </a:cubicBezTo>
                  <a:cubicBezTo>
                    <a:pt x="164" y="49"/>
                    <a:pt x="110" y="24"/>
                    <a:pt x="57" y="0"/>
                  </a:cubicBezTo>
                  <a:cubicBezTo>
                    <a:pt x="55" y="2"/>
                    <a:pt x="54" y="3"/>
                    <a:pt x="52" y="4"/>
                  </a:cubicBezTo>
                  <a:cubicBezTo>
                    <a:pt x="50" y="5"/>
                    <a:pt x="49" y="7"/>
                    <a:pt x="47" y="8"/>
                  </a:cubicBezTo>
                  <a:cubicBezTo>
                    <a:pt x="44" y="11"/>
                    <a:pt x="40" y="14"/>
                    <a:pt x="37" y="17"/>
                  </a:cubicBezTo>
                  <a:cubicBezTo>
                    <a:pt x="34" y="19"/>
                    <a:pt x="32" y="22"/>
                    <a:pt x="29" y="25"/>
                  </a:cubicBezTo>
                  <a:cubicBezTo>
                    <a:pt x="28" y="26"/>
                    <a:pt x="27" y="27"/>
                    <a:pt x="26" y="29"/>
                  </a:cubicBezTo>
                  <a:cubicBezTo>
                    <a:pt x="25" y="30"/>
                    <a:pt x="24" y="31"/>
                    <a:pt x="23" y="32"/>
                  </a:cubicBezTo>
                  <a:cubicBezTo>
                    <a:pt x="21" y="36"/>
                    <a:pt x="18" y="40"/>
                    <a:pt x="16" y="44"/>
                  </a:cubicBezTo>
                  <a:cubicBezTo>
                    <a:pt x="11" y="39"/>
                    <a:pt x="6" y="34"/>
                    <a:pt x="0" y="30"/>
                  </a:cubicBezTo>
                  <a:cubicBezTo>
                    <a:pt x="6" y="34"/>
                    <a:pt x="12" y="37"/>
                    <a:pt x="17" y="4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8" name="Freeform 134"/>
            <p:cNvSpPr/>
            <p:nvPr/>
          </p:nvSpPr>
          <p:spPr bwMode="auto">
            <a:xfrm>
              <a:off x="978180" y="3303165"/>
              <a:ext cx="421833" cy="293202"/>
            </a:xfrm>
            <a:custGeom>
              <a:avLst/>
              <a:gdLst>
                <a:gd name="T0" fmla="*/ 167 w 167"/>
                <a:gd name="T1" fmla="*/ 0 h 116"/>
                <a:gd name="T2" fmla="*/ 159 w 167"/>
                <a:gd name="T3" fmla="*/ 9 h 116"/>
                <a:gd name="T4" fmla="*/ 0 w 167"/>
                <a:gd name="T5" fmla="*/ 88 h 116"/>
                <a:gd name="T6" fmla="*/ 12 w 167"/>
                <a:gd name="T7" fmla="*/ 116 h 116"/>
              </a:gdLst>
              <a:ahLst/>
              <a:cxnLst>
                <a:cxn ang="0">
                  <a:pos x="T0" y="T1"/>
                </a:cxn>
                <a:cxn ang="0">
                  <a:pos x="T2" y="T3"/>
                </a:cxn>
                <a:cxn ang="0">
                  <a:pos x="T4" y="T5"/>
                </a:cxn>
                <a:cxn ang="0">
                  <a:pos x="T6" y="T7"/>
                </a:cxn>
              </a:cxnLst>
              <a:rect l="0" t="0" r="r" b="b"/>
              <a:pathLst>
                <a:path w="167" h="116">
                  <a:moveTo>
                    <a:pt x="167" y="0"/>
                  </a:moveTo>
                  <a:cubicBezTo>
                    <a:pt x="164" y="3"/>
                    <a:pt x="162" y="6"/>
                    <a:pt x="159" y="9"/>
                  </a:cubicBezTo>
                  <a:cubicBezTo>
                    <a:pt x="106" y="35"/>
                    <a:pt x="53" y="61"/>
                    <a:pt x="0" y="88"/>
                  </a:cubicBezTo>
                  <a:cubicBezTo>
                    <a:pt x="3" y="97"/>
                    <a:pt x="7" y="107"/>
                    <a:pt x="12" y="1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9" name="Freeform 135"/>
            <p:cNvSpPr/>
            <p:nvPr/>
          </p:nvSpPr>
          <p:spPr bwMode="auto">
            <a:xfrm>
              <a:off x="2733609" y="3141431"/>
              <a:ext cx="157005" cy="178759"/>
            </a:xfrm>
            <a:custGeom>
              <a:avLst/>
              <a:gdLst>
                <a:gd name="T0" fmla="*/ 62 w 62"/>
                <a:gd name="T1" fmla="*/ 24 h 71"/>
                <a:gd name="T2" fmla="*/ 57 w 62"/>
                <a:gd name="T3" fmla="*/ 28 h 71"/>
                <a:gd name="T4" fmla="*/ 52 w 62"/>
                <a:gd name="T5" fmla="*/ 33 h 71"/>
                <a:gd name="T6" fmla="*/ 42 w 62"/>
                <a:gd name="T7" fmla="*/ 43 h 71"/>
                <a:gd name="T8" fmla="*/ 34 w 62"/>
                <a:gd name="T9" fmla="*/ 52 h 71"/>
                <a:gd name="T10" fmla="*/ 31 w 62"/>
                <a:gd name="T11" fmla="*/ 56 h 71"/>
                <a:gd name="T12" fmla="*/ 29 w 62"/>
                <a:gd name="T13" fmla="*/ 59 h 71"/>
                <a:gd name="T14" fmla="*/ 23 w 62"/>
                <a:gd name="T15" fmla="*/ 71 h 71"/>
                <a:gd name="T16" fmla="*/ 12 w 62"/>
                <a:gd name="T17" fmla="*/ 66 h 71"/>
                <a:gd name="T18" fmla="*/ 0 w 62"/>
                <a:gd name="T19" fmla="*/ 61 h 71"/>
                <a:gd name="T20" fmla="*/ 6 w 62"/>
                <a:gd name="T21" fmla="*/ 48 h 71"/>
                <a:gd name="T22" fmla="*/ 8 w 62"/>
                <a:gd name="T23" fmla="*/ 44 h 71"/>
                <a:gd name="T24" fmla="*/ 9 w 62"/>
                <a:gd name="T25" fmla="*/ 39 h 71"/>
                <a:gd name="T26" fmla="*/ 11 w 62"/>
                <a:gd name="T27" fmla="*/ 27 h 71"/>
                <a:gd name="T28" fmla="*/ 12 w 62"/>
                <a:gd name="T29" fmla="*/ 13 h 71"/>
                <a:gd name="T30" fmla="*/ 12 w 62"/>
                <a:gd name="T31" fmla="*/ 0 h 71"/>
                <a:gd name="T32" fmla="*/ 22 w 62"/>
                <a:gd name="T3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62" y="24"/>
                  </a:moveTo>
                  <a:cubicBezTo>
                    <a:pt x="61" y="25"/>
                    <a:pt x="59" y="27"/>
                    <a:pt x="57" y="28"/>
                  </a:cubicBezTo>
                  <a:cubicBezTo>
                    <a:pt x="55" y="30"/>
                    <a:pt x="54" y="31"/>
                    <a:pt x="52" y="33"/>
                  </a:cubicBezTo>
                  <a:cubicBezTo>
                    <a:pt x="49" y="36"/>
                    <a:pt x="45" y="39"/>
                    <a:pt x="42" y="43"/>
                  </a:cubicBezTo>
                  <a:cubicBezTo>
                    <a:pt x="39" y="45"/>
                    <a:pt x="37" y="49"/>
                    <a:pt x="34" y="52"/>
                  </a:cubicBezTo>
                  <a:cubicBezTo>
                    <a:pt x="33" y="53"/>
                    <a:pt x="32" y="54"/>
                    <a:pt x="31" y="56"/>
                  </a:cubicBezTo>
                  <a:cubicBezTo>
                    <a:pt x="30" y="57"/>
                    <a:pt x="30" y="58"/>
                    <a:pt x="29" y="59"/>
                  </a:cubicBezTo>
                  <a:cubicBezTo>
                    <a:pt x="27" y="63"/>
                    <a:pt x="25" y="67"/>
                    <a:pt x="23" y="71"/>
                  </a:cubicBezTo>
                  <a:cubicBezTo>
                    <a:pt x="19" y="70"/>
                    <a:pt x="15" y="68"/>
                    <a:pt x="12" y="66"/>
                  </a:cubicBezTo>
                  <a:cubicBezTo>
                    <a:pt x="8" y="64"/>
                    <a:pt x="4" y="62"/>
                    <a:pt x="0" y="61"/>
                  </a:cubicBezTo>
                  <a:cubicBezTo>
                    <a:pt x="2" y="57"/>
                    <a:pt x="4" y="52"/>
                    <a:pt x="6" y="48"/>
                  </a:cubicBezTo>
                  <a:cubicBezTo>
                    <a:pt x="7" y="47"/>
                    <a:pt x="7" y="45"/>
                    <a:pt x="8" y="44"/>
                  </a:cubicBezTo>
                  <a:cubicBezTo>
                    <a:pt x="8" y="42"/>
                    <a:pt x="8" y="41"/>
                    <a:pt x="9" y="39"/>
                  </a:cubicBezTo>
                  <a:cubicBezTo>
                    <a:pt x="10" y="35"/>
                    <a:pt x="10" y="31"/>
                    <a:pt x="11" y="27"/>
                  </a:cubicBezTo>
                  <a:cubicBezTo>
                    <a:pt x="11" y="23"/>
                    <a:pt x="12" y="18"/>
                    <a:pt x="12" y="13"/>
                  </a:cubicBezTo>
                  <a:cubicBezTo>
                    <a:pt x="12" y="9"/>
                    <a:pt x="12" y="5"/>
                    <a:pt x="12" y="0"/>
                  </a:cubicBezTo>
                  <a:cubicBezTo>
                    <a:pt x="15" y="2"/>
                    <a:pt x="19" y="3"/>
                    <a:pt x="22"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0" name="Freeform 136"/>
            <p:cNvSpPr/>
            <p:nvPr/>
          </p:nvSpPr>
          <p:spPr bwMode="auto">
            <a:xfrm>
              <a:off x="1440682" y="3274791"/>
              <a:ext cx="1480198" cy="454936"/>
            </a:xfrm>
            <a:custGeom>
              <a:avLst/>
              <a:gdLst>
                <a:gd name="T0" fmla="*/ 574 w 586"/>
                <a:gd name="T1" fmla="*/ 163 h 180"/>
                <a:gd name="T2" fmla="*/ 566 w 586"/>
                <a:gd name="T3" fmla="*/ 92 h 180"/>
                <a:gd name="T4" fmla="*/ 507 w 586"/>
                <a:gd name="T5" fmla="*/ 47 h 180"/>
                <a:gd name="T6" fmla="*/ 220 w 586"/>
                <a:gd name="T7" fmla="*/ 14 h 180"/>
                <a:gd name="T8" fmla="*/ 82 w 586"/>
                <a:gd name="T9" fmla="*/ 61 h 180"/>
                <a:gd name="T10" fmla="*/ 32 w 586"/>
                <a:gd name="T11" fmla="*/ 180 h 180"/>
              </a:gdLst>
              <a:ahLst/>
              <a:cxnLst>
                <a:cxn ang="0">
                  <a:pos x="T0" y="T1"/>
                </a:cxn>
                <a:cxn ang="0">
                  <a:pos x="T2" y="T3"/>
                </a:cxn>
                <a:cxn ang="0">
                  <a:pos x="T4" y="T5"/>
                </a:cxn>
                <a:cxn ang="0">
                  <a:pos x="T6" y="T7"/>
                </a:cxn>
                <a:cxn ang="0">
                  <a:pos x="T8" y="T9"/>
                </a:cxn>
                <a:cxn ang="0">
                  <a:pos x="T10" y="T11"/>
                </a:cxn>
              </a:cxnLst>
              <a:rect l="0" t="0" r="r" b="b"/>
              <a:pathLst>
                <a:path w="586" h="180">
                  <a:moveTo>
                    <a:pt x="574" y="163"/>
                  </a:moveTo>
                  <a:cubicBezTo>
                    <a:pt x="586" y="138"/>
                    <a:pt x="582" y="114"/>
                    <a:pt x="566" y="92"/>
                  </a:cubicBezTo>
                  <a:cubicBezTo>
                    <a:pt x="550" y="71"/>
                    <a:pt x="530" y="58"/>
                    <a:pt x="507" y="47"/>
                  </a:cubicBezTo>
                  <a:cubicBezTo>
                    <a:pt x="424" y="5"/>
                    <a:pt x="308" y="0"/>
                    <a:pt x="220" y="14"/>
                  </a:cubicBezTo>
                  <a:cubicBezTo>
                    <a:pt x="174" y="22"/>
                    <a:pt x="122" y="36"/>
                    <a:pt x="82" y="61"/>
                  </a:cubicBezTo>
                  <a:cubicBezTo>
                    <a:pt x="40" y="86"/>
                    <a:pt x="0" y="129"/>
                    <a:pt x="32" y="18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1" name="Freeform 137"/>
            <p:cNvSpPr/>
            <p:nvPr/>
          </p:nvSpPr>
          <p:spPr bwMode="auto">
            <a:xfrm>
              <a:off x="1329076" y="3434633"/>
              <a:ext cx="105931" cy="174030"/>
            </a:xfrm>
            <a:custGeom>
              <a:avLst/>
              <a:gdLst>
                <a:gd name="T0" fmla="*/ 0 w 42"/>
                <a:gd name="T1" fmla="*/ 0 h 69"/>
                <a:gd name="T2" fmla="*/ 4 w 42"/>
                <a:gd name="T3" fmla="*/ 6 h 69"/>
                <a:gd name="T4" fmla="*/ 8 w 42"/>
                <a:gd name="T5" fmla="*/ 12 h 69"/>
                <a:gd name="T6" fmla="*/ 16 w 42"/>
                <a:gd name="T7" fmla="*/ 24 h 69"/>
                <a:gd name="T8" fmla="*/ 24 w 42"/>
                <a:gd name="T9" fmla="*/ 35 h 69"/>
                <a:gd name="T10" fmla="*/ 28 w 42"/>
                <a:gd name="T11" fmla="*/ 39 h 69"/>
                <a:gd name="T12" fmla="*/ 30 w 42"/>
                <a:gd name="T13" fmla="*/ 43 h 69"/>
                <a:gd name="T14" fmla="*/ 40 w 42"/>
                <a:gd name="T15" fmla="*/ 53 h 69"/>
                <a:gd name="T16" fmla="*/ 42 w 42"/>
                <a:gd name="T17" fmla="*/ 69 h 69"/>
                <a:gd name="T18" fmla="*/ 32 w 42"/>
                <a:gd name="T19" fmla="*/ 59 h 69"/>
                <a:gd name="T20" fmla="*/ 30 w 42"/>
                <a:gd name="T21" fmla="*/ 57 h 69"/>
                <a:gd name="T22" fmla="*/ 27 w 42"/>
                <a:gd name="T23" fmla="*/ 54 h 69"/>
                <a:gd name="T24" fmla="*/ 20 w 42"/>
                <a:gd name="T25" fmla="*/ 48 h 69"/>
                <a:gd name="T26" fmla="*/ 11 w 42"/>
                <a:gd name="T27" fmla="*/ 41 h 69"/>
                <a:gd name="T28" fmla="*/ 3 w 42"/>
                <a:gd name="T2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0" y="0"/>
                  </a:moveTo>
                  <a:cubicBezTo>
                    <a:pt x="1" y="2"/>
                    <a:pt x="2" y="4"/>
                    <a:pt x="4" y="6"/>
                  </a:cubicBezTo>
                  <a:cubicBezTo>
                    <a:pt x="5" y="8"/>
                    <a:pt x="6" y="10"/>
                    <a:pt x="8" y="12"/>
                  </a:cubicBezTo>
                  <a:cubicBezTo>
                    <a:pt x="10" y="16"/>
                    <a:pt x="13" y="20"/>
                    <a:pt x="16" y="24"/>
                  </a:cubicBezTo>
                  <a:cubicBezTo>
                    <a:pt x="18" y="28"/>
                    <a:pt x="21" y="31"/>
                    <a:pt x="24" y="35"/>
                  </a:cubicBezTo>
                  <a:cubicBezTo>
                    <a:pt x="25" y="36"/>
                    <a:pt x="26" y="38"/>
                    <a:pt x="28" y="39"/>
                  </a:cubicBezTo>
                  <a:cubicBezTo>
                    <a:pt x="29" y="41"/>
                    <a:pt x="29" y="42"/>
                    <a:pt x="30" y="43"/>
                  </a:cubicBezTo>
                  <a:cubicBezTo>
                    <a:pt x="34" y="46"/>
                    <a:pt x="37" y="50"/>
                    <a:pt x="40" y="53"/>
                  </a:cubicBezTo>
                  <a:cubicBezTo>
                    <a:pt x="40" y="58"/>
                    <a:pt x="40" y="64"/>
                    <a:pt x="42" y="69"/>
                  </a:cubicBezTo>
                  <a:cubicBezTo>
                    <a:pt x="38" y="66"/>
                    <a:pt x="35" y="62"/>
                    <a:pt x="32" y="59"/>
                  </a:cubicBezTo>
                  <a:cubicBezTo>
                    <a:pt x="31" y="58"/>
                    <a:pt x="31" y="58"/>
                    <a:pt x="30" y="57"/>
                  </a:cubicBezTo>
                  <a:cubicBezTo>
                    <a:pt x="29" y="56"/>
                    <a:pt x="28" y="55"/>
                    <a:pt x="27" y="54"/>
                  </a:cubicBezTo>
                  <a:cubicBezTo>
                    <a:pt x="24" y="52"/>
                    <a:pt x="22" y="50"/>
                    <a:pt x="20" y="48"/>
                  </a:cubicBezTo>
                  <a:cubicBezTo>
                    <a:pt x="17" y="46"/>
                    <a:pt x="14" y="43"/>
                    <a:pt x="11" y="41"/>
                  </a:cubicBezTo>
                  <a:cubicBezTo>
                    <a:pt x="9" y="39"/>
                    <a:pt x="6" y="37"/>
                    <a:pt x="3" y="3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2" name="Freeform 138"/>
            <p:cNvSpPr/>
            <p:nvPr/>
          </p:nvSpPr>
          <p:spPr bwMode="auto">
            <a:xfrm>
              <a:off x="985746" y="3631362"/>
              <a:ext cx="568434" cy="424670"/>
            </a:xfrm>
            <a:custGeom>
              <a:avLst/>
              <a:gdLst>
                <a:gd name="T0" fmla="*/ 179 w 225"/>
                <a:gd name="T1" fmla="*/ 8 h 168"/>
                <a:gd name="T2" fmla="*/ 169 w 225"/>
                <a:gd name="T3" fmla="*/ 0 h 168"/>
                <a:gd name="T4" fmla="*/ 0 w 225"/>
                <a:gd name="T5" fmla="*/ 154 h 168"/>
                <a:gd name="T6" fmla="*/ 14 w 225"/>
                <a:gd name="T7" fmla="*/ 168 h 168"/>
                <a:gd name="T8" fmla="*/ 179 w 225"/>
                <a:gd name="T9" fmla="*/ 8 h 168"/>
                <a:gd name="T10" fmla="*/ 186 w 225"/>
                <a:gd name="T11" fmla="*/ 15 h 168"/>
                <a:gd name="T12" fmla="*/ 201 w 225"/>
                <a:gd name="T13" fmla="*/ 29 h 168"/>
                <a:gd name="T14" fmla="*/ 207 w 225"/>
                <a:gd name="T15" fmla="*/ 34 h 168"/>
                <a:gd name="T16" fmla="*/ 213 w 225"/>
                <a:gd name="T17" fmla="*/ 40 h 168"/>
                <a:gd name="T18" fmla="*/ 217 w 225"/>
                <a:gd name="T19" fmla="*/ 44 h 168"/>
                <a:gd name="T20" fmla="*/ 225 w 225"/>
                <a:gd name="T21"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68">
                  <a:moveTo>
                    <a:pt x="179" y="8"/>
                  </a:moveTo>
                  <a:cubicBezTo>
                    <a:pt x="175" y="6"/>
                    <a:pt x="172" y="3"/>
                    <a:pt x="169" y="0"/>
                  </a:cubicBezTo>
                  <a:cubicBezTo>
                    <a:pt x="113" y="51"/>
                    <a:pt x="57" y="103"/>
                    <a:pt x="0" y="154"/>
                  </a:cubicBezTo>
                  <a:cubicBezTo>
                    <a:pt x="5" y="159"/>
                    <a:pt x="10" y="163"/>
                    <a:pt x="14" y="168"/>
                  </a:cubicBezTo>
                  <a:cubicBezTo>
                    <a:pt x="69" y="115"/>
                    <a:pt x="124" y="62"/>
                    <a:pt x="179" y="8"/>
                  </a:cubicBezTo>
                  <a:cubicBezTo>
                    <a:pt x="181" y="11"/>
                    <a:pt x="184" y="13"/>
                    <a:pt x="186" y="15"/>
                  </a:cubicBezTo>
                  <a:cubicBezTo>
                    <a:pt x="191" y="20"/>
                    <a:pt x="196" y="24"/>
                    <a:pt x="201" y="29"/>
                  </a:cubicBezTo>
                  <a:cubicBezTo>
                    <a:pt x="203" y="30"/>
                    <a:pt x="205" y="32"/>
                    <a:pt x="207" y="34"/>
                  </a:cubicBezTo>
                  <a:cubicBezTo>
                    <a:pt x="209" y="36"/>
                    <a:pt x="211" y="38"/>
                    <a:pt x="213" y="40"/>
                  </a:cubicBezTo>
                  <a:cubicBezTo>
                    <a:pt x="215" y="41"/>
                    <a:pt x="216" y="43"/>
                    <a:pt x="217" y="44"/>
                  </a:cubicBezTo>
                  <a:cubicBezTo>
                    <a:pt x="220" y="47"/>
                    <a:pt x="223" y="49"/>
                    <a:pt x="225" y="5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3" name="Freeform 139"/>
            <p:cNvSpPr/>
            <p:nvPr/>
          </p:nvSpPr>
          <p:spPr bwMode="auto">
            <a:xfrm>
              <a:off x="2936014" y="3620958"/>
              <a:ext cx="449261" cy="417104"/>
            </a:xfrm>
            <a:custGeom>
              <a:avLst/>
              <a:gdLst>
                <a:gd name="T0" fmla="*/ 163 w 178"/>
                <a:gd name="T1" fmla="*/ 165 h 165"/>
                <a:gd name="T2" fmla="*/ 178 w 178"/>
                <a:gd name="T3" fmla="*/ 151 h 165"/>
                <a:gd name="T4" fmla="*/ 11 w 178"/>
                <a:gd name="T5" fmla="*/ 0 h 165"/>
                <a:gd name="T6" fmla="*/ 0 w 178"/>
                <a:gd name="T7" fmla="*/ 9 h 165"/>
              </a:gdLst>
              <a:ahLst/>
              <a:cxnLst>
                <a:cxn ang="0">
                  <a:pos x="T0" y="T1"/>
                </a:cxn>
                <a:cxn ang="0">
                  <a:pos x="T2" y="T3"/>
                </a:cxn>
                <a:cxn ang="0">
                  <a:pos x="T4" y="T5"/>
                </a:cxn>
                <a:cxn ang="0">
                  <a:pos x="T6" y="T7"/>
                </a:cxn>
              </a:cxnLst>
              <a:rect l="0" t="0" r="r" b="b"/>
              <a:pathLst>
                <a:path w="178" h="165">
                  <a:moveTo>
                    <a:pt x="163" y="165"/>
                  </a:moveTo>
                  <a:cubicBezTo>
                    <a:pt x="169" y="161"/>
                    <a:pt x="174" y="156"/>
                    <a:pt x="178" y="151"/>
                  </a:cubicBezTo>
                  <a:cubicBezTo>
                    <a:pt x="123" y="101"/>
                    <a:pt x="67" y="51"/>
                    <a:pt x="11" y="0"/>
                  </a:cubicBezTo>
                  <a:cubicBezTo>
                    <a:pt x="7" y="3"/>
                    <a:pt x="4" y="6"/>
                    <a:pt x="0"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4" name="Freeform 140"/>
            <p:cNvSpPr/>
            <p:nvPr/>
          </p:nvSpPr>
          <p:spPr bwMode="auto">
            <a:xfrm>
              <a:off x="1157884" y="3227500"/>
              <a:ext cx="393458" cy="189163"/>
            </a:xfrm>
            <a:custGeom>
              <a:avLst/>
              <a:gdLst>
                <a:gd name="T0" fmla="*/ 3 w 156"/>
                <a:gd name="T1" fmla="*/ 75 h 75"/>
                <a:gd name="T2" fmla="*/ 0 w 156"/>
                <a:gd name="T3" fmla="*/ 58 h 75"/>
                <a:gd name="T4" fmla="*/ 133 w 156"/>
                <a:gd name="T5" fmla="*/ 0 h 75"/>
                <a:gd name="T6" fmla="*/ 135 w 156"/>
                <a:gd name="T7" fmla="*/ 7 h 75"/>
                <a:gd name="T8" fmla="*/ 136 w 156"/>
                <a:gd name="T9" fmla="*/ 13 h 75"/>
                <a:gd name="T10" fmla="*/ 140 w 156"/>
                <a:gd name="T11" fmla="*/ 27 h 75"/>
                <a:gd name="T12" fmla="*/ 144 w 156"/>
                <a:gd name="T13" fmla="*/ 39 h 75"/>
                <a:gd name="T14" fmla="*/ 146 w 156"/>
                <a:gd name="T15" fmla="*/ 43 h 75"/>
                <a:gd name="T16" fmla="*/ 148 w 156"/>
                <a:gd name="T17" fmla="*/ 47 h 75"/>
                <a:gd name="T18" fmla="*/ 156 w 156"/>
                <a:gd name="T19" fmla="*/ 59 h 75"/>
                <a:gd name="T20" fmla="*/ 138 w 156"/>
                <a:gd name="T2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3" y="75"/>
                  </a:moveTo>
                  <a:cubicBezTo>
                    <a:pt x="2" y="69"/>
                    <a:pt x="1" y="64"/>
                    <a:pt x="0" y="58"/>
                  </a:cubicBezTo>
                  <a:cubicBezTo>
                    <a:pt x="45" y="39"/>
                    <a:pt x="89" y="20"/>
                    <a:pt x="133" y="0"/>
                  </a:cubicBezTo>
                  <a:cubicBezTo>
                    <a:pt x="134" y="2"/>
                    <a:pt x="134" y="5"/>
                    <a:pt x="135" y="7"/>
                  </a:cubicBezTo>
                  <a:cubicBezTo>
                    <a:pt x="135" y="9"/>
                    <a:pt x="135" y="11"/>
                    <a:pt x="136" y="13"/>
                  </a:cubicBezTo>
                  <a:cubicBezTo>
                    <a:pt x="137" y="18"/>
                    <a:pt x="138" y="22"/>
                    <a:pt x="140" y="27"/>
                  </a:cubicBezTo>
                  <a:cubicBezTo>
                    <a:pt x="141" y="31"/>
                    <a:pt x="142" y="35"/>
                    <a:pt x="144" y="39"/>
                  </a:cubicBezTo>
                  <a:cubicBezTo>
                    <a:pt x="145" y="40"/>
                    <a:pt x="145" y="42"/>
                    <a:pt x="146" y="43"/>
                  </a:cubicBezTo>
                  <a:cubicBezTo>
                    <a:pt x="147" y="45"/>
                    <a:pt x="147" y="46"/>
                    <a:pt x="148" y="47"/>
                  </a:cubicBezTo>
                  <a:cubicBezTo>
                    <a:pt x="151" y="51"/>
                    <a:pt x="153" y="55"/>
                    <a:pt x="156" y="59"/>
                  </a:cubicBezTo>
                  <a:cubicBezTo>
                    <a:pt x="150" y="63"/>
                    <a:pt x="144" y="67"/>
                    <a:pt x="138" y="72"/>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5" name="Freeform 141"/>
            <p:cNvSpPr/>
            <p:nvPr/>
          </p:nvSpPr>
          <p:spPr bwMode="auto">
            <a:xfrm>
              <a:off x="3087344" y="4111836"/>
              <a:ext cx="184434" cy="151330"/>
            </a:xfrm>
            <a:custGeom>
              <a:avLst/>
              <a:gdLst>
                <a:gd name="T0" fmla="*/ 0 w 73"/>
                <a:gd name="T1" fmla="*/ 60 h 60"/>
                <a:gd name="T2" fmla="*/ 33 w 73"/>
                <a:gd name="T3" fmla="*/ 37 h 60"/>
                <a:gd name="T4" fmla="*/ 73 w 73"/>
                <a:gd name="T5" fmla="*/ 0 h 60"/>
              </a:gdLst>
              <a:ahLst/>
              <a:cxnLst>
                <a:cxn ang="0">
                  <a:pos x="T0" y="T1"/>
                </a:cxn>
                <a:cxn ang="0">
                  <a:pos x="T2" y="T3"/>
                </a:cxn>
                <a:cxn ang="0">
                  <a:pos x="T4" y="T5"/>
                </a:cxn>
              </a:cxnLst>
              <a:rect l="0" t="0" r="r" b="b"/>
              <a:pathLst>
                <a:path w="73" h="60">
                  <a:moveTo>
                    <a:pt x="0" y="60"/>
                  </a:moveTo>
                  <a:cubicBezTo>
                    <a:pt x="11" y="53"/>
                    <a:pt x="22" y="46"/>
                    <a:pt x="33" y="37"/>
                  </a:cubicBezTo>
                  <a:cubicBezTo>
                    <a:pt x="48" y="26"/>
                    <a:pt x="61" y="14"/>
                    <a:pt x="73"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6" name="Freeform 142"/>
            <p:cNvSpPr/>
            <p:nvPr/>
          </p:nvSpPr>
          <p:spPr bwMode="auto">
            <a:xfrm>
              <a:off x="884544" y="3411934"/>
              <a:ext cx="578838" cy="284690"/>
            </a:xfrm>
            <a:custGeom>
              <a:avLst/>
              <a:gdLst>
                <a:gd name="T0" fmla="*/ 229 w 229"/>
                <a:gd name="T1" fmla="*/ 22 h 113"/>
                <a:gd name="T2" fmla="*/ 221 w 229"/>
                <a:gd name="T3" fmla="*/ 38 h 113"/>
                <a:gd name="T4" fmla="*/ 212 w 229"/>
                <a:gd name="T5" fmla="*/ 27 h 113"/>
                <a:gd name="T6" fmla="*/ 209 w 229"/>
                <a:gd name="T7" fmla="*/ 24 h 113"/>
                <a:gd name="T8" fmla="*/ 205 w 229"/>
                <a:gd name="T9" fmla="*/ 21 h 113"/>
                <a:gd name="T10" fmla="*/ 197 w 229"/>
                <a:gd name="T11" fmla="*/ 14 h 113"/>
                <a:gd name="T12" fmla="*/ 187 w 229"/>
                <a:gd name="T13" fmla="*/ 6 h 113"/>
                <a:gd name="T14" fmla="*/ 178 w 229"/>
                <a:gd name="T15" fmla="*/ 0 h 113"/>
                <a:gd name="T16" fmla="*/ 176 w 229"/>
                <a:gd name="T17" fmla="*/ 9 h 113"/>
                <a:gd name="T18" fmla="*/ 0 w 229"/>
                <a:gd name="T19" fmla="*/ 113 h 113"/>
                <a:gd name="T20" fmla="*/ 4 w 229"/>
                <a:gd name="T21" fmla="*/ 98 h 113"/>
                <a:gd name="T22" fmla="*/ 178 w 229"/>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113">
                  <a:moveTo>
                    <a:pt x="229" y="22"/>
                  </a:moveTo>
                  <a:cubicBezTo>
                    <a:pt x="225" y="27"/>
                    <a:pt x="223" y="32"/>
                    <a:pt x="221" y="38"/>
                  </a:cubicBezTo>
                  <a:cubicBezTo>
                    <a:pt x="218" y="34"/>
                    <a:pt x="215" y="31"/>
                    <a:pt x="212" y="27"/>
                  </a:cubicBezTo>
                  <a:cubicBezTo>
                    <a:pt x="211" y="26"/>
                    <a:pt x="210" y="25"/>
                    <a:pt x="209" y="24"/>
                  </a:cubicBezTo>
                  <a:cubicBezTo>
                    <a:pt x="208" y="23"/>
                    <a:pt x="207" y="22"/>
                    <a:pt x="205" y="21"/>
                  </a:cubicBezTo>
                  <a:cubicBezTo>
                    <a:pt x="203" y="18"/>
                    <a:pt x="200" y="16"/>
                    <a:pt x="197" y="14"/>
                  </a:cubicBezTo>
                  <a:cubicBezTo>
                    <a:pt x="194" y="11"/>
                    <a:pt x="191" y="9"/>
                    <a:pt x="187" y="6"/>
                  </a:cubicBezTo>
                  <a:cubicBezTo>
                    <a:pt x="184" y="4"/>
                    <a:pt x="181" y="2"/>
                    <a:pt x="178" y="0"/>
                  </a:cubicBezTo>
                  <a:cubicBezTo>
                    <a:pt x="177" y="3"/>
                    <a:pt x="176" y="6"/>
                    <a:pt x="176" y="9"/>
                  </a:cubicBezTo>
                  <a:cubicBezTo>
                    <a:pt x="117" y="43"/>
                    <a:pt x="59" y="78"/>
                    <a:pt x="0" y="113"/>
                  </a:cubicBezTo>
                  <a:cubicBezTo>
                    <a:pt x="1" y="108"/>
                    <a:pt x="3" y="103"/>
                    <a:pt x="4" y="98"/>
                  </a:cubicBezTo>
                  <a:cubicBezTo>
                    <a:pt x="62" y="65"/>
                    <a:pt x="120" y="32"/>
                    <a:pt x="178"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7" name="Freeform 143"/>
            <p:cNvSpPr/>
            <p:nvPr/>
          </p:nvSpPr>
          <p:spPr bwMode="auto">
            <a:xfrm>
              <a:off x="1380150" y="3325865"/>
              <a:ext cx="83232" cy="166463"/>
            </a:xfrm>
            <a:custGeom>
              <a:avLst/>
              <a:gdLst>
                <a:gd name="T0" fmla="*/ 0 w 33"/>
                <a:gd name="T1" fmla="*/ 0 h 66"/>
                <a:gd name="T2" fmla="*/ 3 w 33"/>
                <a:gd name="T3" fmla="*/ 6 h 66"/>
                <a:gd name="T4" fmla="*/ 6 w 33"/>
                <a:gd name="T5" fmla="*/ 12 h 66"/>
                <a:gd name="T6" fmla="*/ 12 w 33"/>
                <a:gd name="T7" fmla="*/ 25 h 66"/>
                <a:gd name="T8" fmla="*/ 18 w 33"/>
                <a:gd name="T9" fmla="*/ 37 h 66"/>
                <a:gd name="T10" fmla="*/ 21 w 33"/>
                <a:gd name="T11" fmla="*/ 42 h 66"/>
                <a:gd name="T12" fmla="*/ 24 w 33"/>
                <a:gd name="T13" fmla="*/ 45 h 66"/>
                <a:gd name="T14" fmla="*/ 33 w 33"/>
                <a:gd name="T15" fmla="*/ 56 h 66"/>
                <a:gd name="T16" fmla="*/ 20 w 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6">
                  <a:moveTo>
                    <a:pt x="0" y="0"/>
                  </a:moveTo>
                  <a:cubicBezTo>
                    <a:pt x="1" y="2"/>
                    <a:pt x="2" y="4"/>
                    <a:pt x="3" y="6"/>
                  </a:cubicBezTo>
                  <a:cubicBezTo>
                    <a:pt x="4" y="8"/>
                    <a:pt x="5" y="10"/>
                    <a:pt x="6" y="12"/>
                  </a:cubicBezTo>
                  <a:cubicBezTo>
                    <a:pt x="8" y="17"/>
                    <a:pt x="10" y="21"/>
                    <a:pt x="12" y="25"/>
                  </a:cubicBezTo>
                  <a:cubicBezTo>
                    <a:pt x="14" y="29"/>
                    <a:pt x="16" y="33"/>
                    <a:pt x="18" y="37"/>
                  </a:cubicBezTo>
                  <a:cubicBezTo>
                    <a:pt x="19" y="38"/>
                    <a:pt x="20" y="40"/>
                    <a:pt x="21" y="42"/>
                  </a:cubicBezTo>
                  <a:cubicBezTo>
                    <a:pt x="22" y="43"/>
                    <a:pt x="23" y="44"/>
                    <a:pt x="24" y="45"/>
                  </a:cubicBezTo>
                  <a:cubicBezTo>
                    <a:pt x="27" y="49"/>
                    <a:pt x="30" y="53"/>
                    <a:pt x="33" y="56"/>
                  </a:cubicBezTo>
                  <a:cubicBezTo>
                    <a:pt x="28" y="60"/>
                    <a:pt x="24" y="63"/>
                    <a:pt x="2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8" name="Freeform 144"/>
            <p:cNvSpPr/>
            <p:nvPr/>
          </p:nvSpPr>
          <p:spPr bwMode="auto">
            <a:xfrm>
              <a:off x="1157884" y="3148998"/>
              <a:ext cx="529656" cy="224158"/>
            </a:xfrm>
            <a:custGeom>
              <a:avLst/>
              <a:gdLst>
                <a:gd name="T0" fmla="*/ 198 w 210"/>
                <a:gd name="T1" fmla="*/ 0 h 89"/>
                <a:gd name="T2" fmla="*/ 198 w 210"/>
                <a:gd name="T3" fmla="*/ 6 h 89"/>
                <a:gd name="T4" fmla="*/ 198 w 210"/>
                <a:gd name="T5" fmla="*/ 13 h 89"/>
                <a:gd name="T6" fmla="*/ 199 w 210"/>
                <a:gd name="T7" fmla="*/ 27 h 89"/>
                <a:gd name="T8" fmla="*/ 201 w 210"/>
                <a:gd name="T9" fmla="*/ 39 h 89"/>
                <a:gd name="T10" fmla="*/ 202 w 210"/>
                <a:gd name="T11" fmla="*/ 42 h 89"/>
                <a:gd name="T12" fmla="*/ 202 w 210"/>
                <a:gd name="T13" fmla="*/ 44 h 89"/>
                <a:gd name="T14" fmla="*/ 204 w 210"/>
                <a:gd name="T15" fmla="*/ 48 h 89"/>
                <a:gd name="T16" fmla="*/ 210 w 210"/>
                <a:gd name="T17" fmla="*/ 60 h 89"/>
                <a:gd name="T18" fmla="*/ 186 w 210"/>
                <a:gd name="T19" fmla="*/ 71 h 89"/>
                <a:gd name="T20" fmla="*/ 180 w 210"/>
                <a:gd name="T21" fmla="*/ 59 h 89"/>
                <a:gd name="T22" fmla="*/ 178 w 210"/>
                <a:gd name="T23" fmla="*/ 56 h 89"/>
                <a:gd name="T24" fmla="*/ 174 w 210"/>
                <a:gd name="T25" fmla="*/ 52 h 89"/>
                <a:gd name="T26" fmla="*/ 166 w 210"/>
                <a:gd name="T27" fmla="*/ 43 h 89"/>
                <a:gd name="T28" fmla="*/ 156 w 210"/>
                <a:gd name="T29" fmla="*/ 33 h 89"/>
                <a:gd name="T30" fmla="*/ 145 w 210"/>
                <a:gd name="T31" fmla="*/ 24 h 89"/>
                <a:gd name="T32" fmla="*/ 19 w 210"/>
                <a:gd name="T33" fmla="*/ 78 h 89"/>
                <a:gd name="T34" fmla="*/ 0 w 210"/>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9">
                  <a:moveTo>
                    <a:pt x="198" y="0"/>
                  </a:moveTo>
                  <a:cubicBezTo>
                    <a:pt x="198" y="2"/>
                    <a:pt x="198" y="4"/>
                    <a:pt x="198" y="6"/>
                  </a:cubicBezTo>
                  <a:cubicBezTo>
                    <a:pt x="198" y="9"/>
                    <a:pt x="198" y="11"/>
                    <a:pt x="198" y="13"/>
                  </a:cubicBezTo>
                  <a:cubicBezTo>
                    <a:pt x="198" y="18"/>
                    <a:pt x="198" y="22"/>
                    <a:pt x="199" y="27"/>
                  </a:cubicBezTo>
                  <a:cubicBezTo>
                    <a:pt x="199" y="31"/>
                    <a:pt x="200" y="35"/>
                    <a:pt x="201" y="39"/>
                  </a:cubicBezTo>
                  <a:cubicBezTo>
                    <a:pt x="201" y="40"/>
                    <a:pt x="201" y="41"/>
                    <a:pt x="202" y="42"/>
                  </a:cubicBezTo>
                  <a:cubicBezTo>
                    <a:pt x="202" y="42"/>
                    <a:pt x="202" y="43"/>
                    <a:pt x="202" y="44"/>
                  </a:cubicBezTo>
                  <a:cubicBezTo>
                    <a:pt x="203" y="45"/>
                    <a:pt x="203" y="46"/>
                    <a:pt x="204" y="48"/>
                  </a:cubicBezTo>
                  <a:cubicBezTo>
                    <a:pt x="206" y="52"/>
                    <a:pt x="208" y="56"/>
                    <a:pt x="210" y="60"/>
                  </a:cubicBezTo>
                  <a:cubicBezTo>
                    <a:pt x="202" y="64"/>
                    <a:pt x="194" y="67"/>
                    <a:pt x="186" y="71"/>
                  </a:cubicBezTo>
                  <a:cubicBezTo>
                    <a:pt x="184" y="67"/>
                    <a:pt x="182" y="63"/>
                    <a:pt x="180" y="59"/>
                  </a:cubicBezTo>
                  <a:cubicBezTo>
                    <a:pt x="179" y="58"/>
                    <a:pt x="178" y="57"/>
                    <a:pt x="178" y="56"/>
                  </a:cubicBezTo>
                  <a:cubicBezTo>
                    <a:pt x="177" y="54"/>
                    <a:pt x="175" y="53"/>
                    <a:pt x="174" y="52"/>
                  </a:cubicBezTo>
                  <a:cubicBezTo>
                    <a:pt x="172" y="48"/>
                    <a:pt x="169" y="45"/>
                    <a:pt x="166" y="43"/>
                  </a:cubicBezTo>
                  <a:cubicBezTo>
                    <a:pt x="163" y="39"/>
                    <a:pt x="159" y="36"/>
                    <a:pt x="156" y="33"/>
                  </a:cubicBezTo>
                  <a:cubicBezTo>
                    <a:pt x="152" y="30"/>
                    <a:pt x="149" y="27"/>
                    <a:pt x="145" y="24"/>
                  </a:cubicBezTo>
                  <a:cubicBezTo>
                    <a:pt x="103" y="42"/>
                    <a:pt x="61" y="60"/>
                    <a:pt x="19" y="78"/>
                  </a:cubicBezTo>
                  <a:cubicBezTo>
                    <a:pt x="13" y="82"/>
                    <a:pt x="6" y="86"/>
                    <a:pt x="0" y="8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9" name="Freeform 145"/>
            <p:cNvSpPr/>
            <p:nvPr/>
          </p:nvSpPr>
          <p:spPr bwMode="auto">
            <a:xfrm>
              <a:off x="1521077" y="3444091"/>
              <a:ext cx="1359134" cy="285636"/>
            </a:xfrm>
            <a:custGeom>
              <a:avLst/>
              <a:gdLst>
                <a:gd name="T0" fmla="*/ 538 w 538"/>
                <a:gd name="T1" fmla="*/ 100 h 113"/>
                <a:gd name="T2" fmla="*/ 475 w 538"/>
                <a:gd name="T3" fmla="*/ 45 h 113"/>
                <a:gd name="T4" fmla="*/ 224 w 538"/>
                <a:gd name="T5" fmla="*/ 8 h 113"/>
                <a:gd name="T6" fmla="*/ 0 w 538"/>
                <a:gd name="T7" fmla="*/ 113 h 113"/>
              </a:gdLst>
              <a:ahLst/>
              <a:cxnLst>
                <a:cxn ang="0">
                  <a:pos x="T0" y="T1"/>
                </a:cxn>
                <a:cxn ang="0">
                  <a:pos x="T2" y="T3"/>
                </a:cxn>
                <a:cxn ang="0">
                  <a:pos x="T4" y="T5"/>
                </a:cxn>
                <a:cxn ang="0">
                  <a:pos x="T6" y="T7"/>
                </a:cxn>
              </a:cxnLst>
              <a:rect l="0" t="0" r="r" b="b"/>
              <a:pathLst>
                <a:path w="538" h="113">
                  <a:moveTo>
                    <a:pt x="538" y="100"/>
                  </a:moveTo>
                  <a:cubicBezTo>
                    <a:pt x="524" y="76"/>
                    <a:pt x="498" y="58"/>
                    <a:pt x="475" y="45"/>
                  </a:cubicBezTo>
                  <a:cubicBezTo>
                    <a:pt x="402" y="8"/>
                    <a:pt x="303" y="0"/>
                    <a:pt x="224" y="8"/>
                  </a:cubicBezTo>
                  <a:cubicBezTo>
                    <a:pt x="161" y="14"/>
                    <a:pt x="35" y="41"/>
                    <a:pt x="0" y="113"/>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0" name="Freeform 146"/>
            <p:cNvSpPr/>
            <p:nvPr/>
          </p:nvSpPr>
          <p:spPr bwMode="auto">
            <a:xfrm>
              <a:off x="1020741" y="3762830"/>
              <a:ext cx="560867" cy="456828"/>
            </a:xfrm>
            <a:custGeom>
              <a:avLst/>
              <a:gdLst>
                <a:gd name="T0" fmla="*/ 0 w 222"/>
                <a:gd name="T1" fmla="*/ 116 h 181"/>
                <a:gd name="T2" fmla="*/ 61 w 222"/>
                <a:gd name="T3" fmla="*/ 169 h 181"/>
                <a:gd name="T4" fmla="*/ 75 w 222"/>
                <a:gd name="T5" fmla="*/ 181 h 181"/>
                <a:gd name="T6" fmla="*/ 211 w 222"/>
                <a:gd name="T7" fmla="*/ 0 h 181"/>
                <a:gd name="T8" fmla="*/ 222 w 222"/>
                <a:gd name="T9" fmla="*/ 7 h 181"/>
              </a:gdLst>
              <a:ahLst/>
              <a:cxnLst>
                <a:cxn ang="0">
                  <a:pos x="T0" y="T1"/>
                </a:cxn>
                <a:cxn ang="0">
                  <a:pos x="T2" y="T3"/>
                </a:cxn>
                <a:cxn ang="0">
                  <a:pos x="T4" y="T5"/>
                </a:cxn>
                <a:cxn ang="0">
                  <a:pos x="T6" y="T7"/>
                </a:cxn>
                <a:cxn ang="0">
                  <a:pos x="T8" y="T9"/>
                </a:cxn>
              </a:cxnLst>
              <a:rect l="0" t="0" r="r" b="b"/>
              <a:pathLst>
                <a:path w="222" h="181">
                  <a:moveTo>
                    <a:pt x="0" y="116"/>
                  </a:moveTo>
                  <a:cubicBezTo>
                    <a:pt x="21" y="134"/>
                    <a:pt x="41" y="151"/>
                    <a:pt x="61" y="169"/>
                  </a:cubicBezTo>
                  <a:cubicBezTo>
                    <a:pt x="66" y="173"/>
                    <a:pt x="70" y="177"/>
                    <a:pt x="75" y="181"/>
                  </a:cubicBezTo>
                  <a:cubicBezTo>
                    <a:pt x="120" y="121"/>
                    <a:pt x="166" y="60"/>
                    <a:pt x="211" y="0"/>
                  </a:cubicBezTo>
                  <a:cubicBezTo>
                    <a:pt x="215" y="2"/>
                    <a:pt x="218" y="5"/>
                    <a:pt x="222"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1" name="Freeform 147"/>
            <p:cNvSpPr/>
            <p:nvPr/>
          </p:nvSpPr>
          <p:spPr bwMode="auto">
            <a:xfrm>
              <a:off x="894948" y="3545293"/>
              <a:ext cx="565596" cy="454936"/>
            </a:xfrm>
            <a:custGeom>
              <a:avLst/>
              <a:gdLst>
                <a:gd name="T0" fmla="*/ 45 w 224"/>
                <a:gd name="T1" fmla="*/ 180 h 180"/>
                <a:gd name="T2" fmla="*/ 0 w 224"/>
                <a:gd name="T3" fmla="*/ 132 h 180"/>
                <a:gd name="T4" fmla="*/ 179 w 224"/>
                <a:gd name="T5" fmla="*/ 0 h 180"/>
                <a:gd name="T6" fmla="*/ 183 w 224"/>
                <a:gd name="T7" fmla="*/ 5 h 180"/>
                <a:gd name="T8" fmla="*/ 188 w 224"/>
                <a:gd name="T9" fmla="*/ 11 h 180"/>
                <a:gd name="T10" fmla="*/ 197 w 224"/>
                <a:gd name="T11" fmla="*/ 21 h 180"/>
                <a:gd name="T12" fmla="*/ 207 w 224"/>
                <a:gd name="T13" fmla="*/ 32 h 180"/>
                <a:gd name="T14" fmla="*/ 215 w 224"/>
                <a:gd name="T15" fmla="*/ 40 h 180"/>
                <a:gd name="T16" fmla="*/ 224 w 224"/>
                <a:gd name="T17" fmla="*/ 49 h 180"/>
                <a:gd name="T18" fmla="*/ 223 w 224"/>
                <a:gd name="T19"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80">
                  <a:moveTo>
                    <a:pt x="45" y="180"/>
                  </a:moveTo>
                  <a:cubicBezTo>
                    <a:pt x="29" y="165"/>
                    <a:pt x="15" y="149"/>
                    <a:pt x="0" y="132"/>
                  </a:cubicBezTo>
                  <a:cubicBezTo>
                    <a:pt x="60" y="88"/>
                    <a:pt x="119" y="44"/>
                    <a:pt x="179" y="0"/>
                  </a:cubicBezTo>
                  <a:cubicBezTo>
                    <a:pt x="180" y="2"/>
                    <a:pt x="182" y="4"/>
                    <a:pt x="183" y="5"/>
                  </a:cubicBezTo>
                  <a:cubicBezTo>
                    <a:pt x="185" y="7"/>
                    <a:pt x="186" y="9"/>
                    <a:pt x="188" y="11"/>
                  </a:cubicBezTo>
                  <a:cubicBezTo>
                    <a:pt x="191" y="14"/>
                    <a:pt x="194" y="18"/>
                    <a:pt x="197" y="21"/>
                  </a:cubicBezTo>
                  <a:cubicBezTo>
                    <a:pt x="200" y="25"/>
                    <a:pt x="204" y="28"/>
                    <a:pt x="207" y="32"/>
                  </a:cubicBezTo>
                  <a:cubicBezTo>
                    <a:pt x="209" y="34"/>
                    <a:pt x="212" y="37"/>
                    <a:pt x="215" y="40"/>
                  </a:cubicBezTo>
                  <a:cubicBezTo>
                    <a:pt x="218" y="43"/>
                    <a:pt x="221" y="46"/>
                    <a:pt x="224" y="49"/>
                  </a:cubicBezTo>
                  <a:cubicBezTo>
                    <a:pt x="224" y="49"/>
                    <a:pt x="223" y="50"/>
                    <a:pt x="223" y="5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2" name="Freeform 148"/>
            <p:cNvSpPr/>
            <p:nvPr/>
          </p:nvSpPr>
          <p:spPr bwMode="auto">
            <a:xfrm>
              <a:off x="1407579" y="3093195"/>
              <a:ext cx="449261" cy="172138"/>
            </a:xfrm>
            <a:custGeom>
              <a:avLst/>
              <a:gdLst>
                <a:gd name="T0" fmla="*/ 178 w 178"/>
                <a:gd name="T1" fmla="*/ 0 h 68"/>
                <a:gd name="T2" fmla="*/ 176 w 178"/>
                <a:gd name="T3" fmla="*/ 6 h 68"/>
                <a:gd name="T4" fmla="*/ 175 w 178"/>
                <a:gd name="T5" fmla="*/ 13 h 68"/>
                <a:gd name="T6" fmla="*/ 173 w 178"/>
                <a:gd name="T7" fmla="*/ 26 h 68"/>
                <a:gd name="T8" fmla="*/ 173 w 178"/>
                <a:gd name="T9" fmla="*/ 38 h 68"/>
                <a:gd name="T10" fmla="*/ 173 w 178"/>
                <a:gd name="T11" fmla="*/ 41 h 68"/>
                <a:gd name="T12" fmla="*/ 174 w 178"/>
                <a:gd name="T13" fmla="*/ 43 h 68"/>
                <a:gd name="T14" fmla="*/ 175 w 178"/>
                <a:gd name="T15" fmla="*/ 47 h 68"/>
                <a:gd name="T16" fmla="*/ 178 w 178"/>
                <a:gd name="T17" fmla="*/ 60 h 68"/>
                <a:gd name="T18" fmla="*/ 150 w 178"/>
                <a:gd name="T19" fmla="*/ 68 h 68"/>
                <a:gd name="T20" fmla="*/ 146 w 178"/>
                <a:gd name="T21" fmla="*/ 55 h 68"/>
                <a:gd name="T22" fmla="*/ 144 w 178"/>
                <a:gd name="T23" fmla="*/ 51 h 68"/>
                <a:gd name="T24" fmla="*/ 143 w 178"/>
                <a:gd name="T25" fmla="*/ 49 h 68"/>
                <a:gd name="T26" fmla="*/ 141 w 178"/>
                <a:gd name="T27" fmla="*/ 47 h 68"/>
                <a:gd name="T28" fmla="*/ 134 w 178"/>
                <a:gd name="T29" fmla="*/ 37 h 68"/>
                <a:gd name="T30" fmla="*/ 124 w 178"/>
                <a:gd name="T31" fmla="*/ 27 h 68"/>
                <a:gd name="T32" fmla="*/ 114 w 178"/>
                <a:gd name="T33" fmla="*/ 17 h 68"/>
                <a:gd name="T34" fmla="*/ 99 w 178"/>
                <a:gd name="T35" fmla="*/ 22 h 68"/>
                <a:gd name="T36" fmla="*/ 0 w 178"/>
                <a:gd name="T37" fmla="*/ 64 h 68"/>
                <a:gd name="T38" fmla="*/ 0 w 178"/>
                <a:gd name="T39"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68">
                  <a:moveTo>
                    <a:pt x="178" y="0"/>
                  </a:moveTo>
                  <a:cubicBezTo>
                    <a:pt x="177" y="2"/>
                    <a:pt x="177" y="4"/>
                    <a:pt x="176" y="6"/>
                  </a:cubicBezTo>
                  <a:cubicBezTo>
                    <a:pt x="176" y="8"/>
                    <a:pt x="175" y="11"/>
                    <a:pt x="175" y="13"/>
                  </a:cubicBezTo>
                  <a:cubicBezTo>
                    <a:pt x="174" y="17"/>
                    <a:pt x="174" y="22"/>
                    <a:pt x="173" y="26"/>
                  </a:cubicBezTo>
                  <a:cubicBezTo>
                    <a:pt x="173" y="30"/>
                    <a:pt x="173" y="34"/>
                    <a:pt x="173" y="38"/>
                  </a:cubicBezTo>
                  <a:cubicBezTo>
                    <a:pt x="173" y="39"/>
                    <a:pt x="173" y="40"/>
                    <a:pt x="173" y="41"/>
                  </a:cubicBezTo>
                  <a:cubicBezTo>
                    <a:pt x="174" y="41"/>
                    <a:pt x="174" y="42"/>
                    <a:pt x="174" y="43"/>
                  </a:cubicBezTo>
                  <a:cubicBezTo>
                    <a:pt x="174" y="44"/>
                    <a:pt x="174" y="46"/>
                    <a:pt x="175" y="47"/>
                  </a:cubicBezTo>
                  <a:cubicBezTo>
                    <a:pt x="176" y="51"/>
                    <a:pt x="177" y="56"/>
                    <a:pt x="178" y="60"/>
                  </a:cubicBezTo>
                  <a:cubicBezTo>
                    <a:pt x="169" y="62"/>
                    <a:pt x="160" y="65"/>
                    <a:pt x="150" y="68"/>
                  </a:cubicBezTo>
                  <a:cubicBezTo>
                    <a:pt x="149" y="63"/>
                    <a:pt x="147" y="59"/>
                    <a:pt x="146" y="55"/>
                  </a:cubicBezTo>
                  <a:cubicBezTo>
                    <a:pt x="145" y="54"/>
                    <a:pt x="144" y="52"/>
                    <a:pt x="144" y="51"/>
                  </a:cubicBezTo>
                  <a:cubicBezTo>
                    <a:pt x="143" y="51"/>
                    <a:pt x="143" y="50"/>
                    <a:pt x="143" y="49"/>
                  </a:cubicBezTo>
                  <a:cubicBezTo>
                    <a:pt x="142" y="49"/>
                    <a:pt x="142" y="48"/>
                    <a:pt x="141" y="47"/>
                  </a:cubicBezTo>
                  <a:cubicBezTo>
                    <a:pt x="139" y="44"/>
                    <a:pt x="136" y="40"/>
                    <a:pt x="134" y="37"/>
                  </a:cubicBezTo>
                  <a:cubicBezTo>
                    <a:pt x="131" y="34"/>
                    <a:pt x="128" y="30"/>
                    <a:pt x="124" y="27"/>
                  </a:cubicBezTo>
                  <a:cubicBezTo>
                    <a:pt x="121" y="23"/>
                    <a:pt x="118" y="20"/>
                    <a:pt x="114" y="17"/>
                  </a:cubicBezTo>
                  <a:cubicBezTo>
                    <a:pt x="109" y="18"/>
                    <a:pt x="104" y="20"/>
                    <a:pt x="99" y="22"/>
                  </a:cubicBezTo>
                  <a:cubicBezTo>
                    <a:pt x="66" y="36"/>
                    <a:pt x="33" y="50"/>
                    <a:pt x="0" y="64"/>
                  </a:cubicBezTo>
                  <a:cubicBezTo>
                    <a:pt x="0" y="65"/>
                    <a:pt x="0" y="65"/>
                    <a:pt x="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3" name="Freeform 149"/>
            <p:cNvSpPr/>
            <p:nvPr/>
          </p:nvSpPr>
          <p:spPr bwMode="auto">
            <a:xfrm>
              <a:off x="2966280" y="3398692"/>
              <a:ext cx="550463" cy="280907"/>
            </a:xfrm>
            <a:custGeom>
              <a:avLst/>
              <a:gdLst>
                <a:gd name="T0" fmla="*/ 0 w 218"/>
                <a:gd name="T1" fmla="*/ 63 h 111"/>
                <a:gd name="T2" fmla="*/ 9 w 218"/>
                <a:gd name="T3" fmla="*/ 53 h 111"/>
                <a:gd name="T4" fmla="*/ 12 w 218"/>
                <a:gd name="T5" fmla="*/ 49 h 111"/>
                <a:gd name="T6" fmla="*/ 16 w 218"/>
                <a:gd name="T7" fmla="*/ 44 h 111"/>
                <a:gd name="T8" fmla="*/ 24 w 218"/>
                <a:gd name="T9" fmla="*/ 33 h 111"/>
                <a:gd name="T10" fmla="*/ 32 w 218"/>
                <a:gd name="T11" fmla="*/ 21 h 111"/>
                <a:gd name="T12" fmla="*/ 39 w 218"/>
                <a:gd name="T13" fmla="*/ 9 h 111"/>
                <a:gd name="T14" fmla="*/ 218 w 218"/>
                <a:gd name="T15" fmla="*/ 111 h 111"/>
                <a:gd name="T16" fmla="*/ 215 w 218"/>
                <a:gd name="T17" fmla="*/ 96 h 111"/>
                <a:gd name="T18" fmla="*/ 38 w 218"/>
                <a:gd name="T19" fmla="*/ 0 h 111"/>
                <a:gd name="T20" fmla="*/ 39 w 218"/>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11">
                  <a:moveTo>
                    <a:pt x="0" y="63"/>
                  </a:moveTo>
                  <a:cubicBezTo>
                    <a:pt x="3" y="60"/>
                    <a:pt x="6" y="56"/>
                    <a:pt x="9" y="53"/>
                  </a:cubicBezTo>
                  <a:cubicBezTo>
                    <a:pt x="10" y="52"/>
                    <a:pt x="11" y="50"/>
                    <a:pt x="12" y="49"/>
                  </a:cubicBezTo>
                  <a:cubicBezTo>
                    <a:pt x="13" y="48"/>
                    <a:pt x="15" y="46"/>
                    <a:pt x="16" y="44"/>
                  </a:cubicBezTo>
                  <a:cubicBezTo>
                    <a:pt x="18" y="41"/>
                    <a:pt x="21" y="37"/>
                    <a:pt x="24" y="33"/>
                  </a:cubicBezTo>
                  <a:cubicBezTo>
                    <a:pt x="26" y="29"/>
                    <a:pt x="29" y="25"/>
                    <a:pt x="32" y="21"/>
                  </a:cubicBezTo>
                  <a:cubicBezTo>
                    <a:pt x="34" y="17"/>
                    <a:pt x="37" y="13"/>
                    <a:pt x="39" y="9"/>
                  </a:cubicBezTo>
                  <a:cubicBezTo>
                    <a:pt x="99" y="43"/>
                    <a:pt x="158" y="77"/>
                    <a:pt x="218" y="111"/>
                  </a:cubicBezTo>
                  <a:cubicBezTo>
                    <a:pt x="217" y="106"/>
                    <a:pt x="216" y="101"/>
                    <a:pt x="215" y="96"/>
                  </a:cubicBezTo>
                  <a:cubicBezTo>
                    <a:pt x="156" y="64"/>
                    <a:pt x="97" y="32"/>
                    <a:pt x="38" y="0"/>
                  </a:cubicBezTo>
                  <a:cubicBezTo>
                    <a:pt x="38" y="3"/>
                    <a:pt x="39" y="6"/>
                    <a:pt x="39" y="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4" name="Freeform 150"/>
            <p:cNvSpPr/>
            <p:nvPr/>
          </p:nvSpPr>
          <p:spPr bwMode="auto">
            <a:xfrm>
              <a:off x="2077215" y="3058200"/>
              <a:ext cx="381163" cy="145655"/>
            </a:xfrm>
            <a:custGeom>
              <a:avLst/>
              <a:gdLst>
                <a:gd name="T0" fmla="*/ 151 w 151"/>
                <a:gd name="T1" fmla="*/ 58 h 58"/>
                <a:gd name="T2" fmla="*/ 139 w 151"/>
                <a:gd name="T3" fmla="*/ 25 h 58"/>
                <a:gd name="T4" fmla="*/ 109 w 151"/>
                <a:gd name="T5" fmla="*/ 1 h 58"/>
                <a:gd name="T6" fmla="*/ 91 w 151"/>
                <a:gd name="T7" fmla="*/ 0 h 58"/>
                <a:gd name="T8" fmla="*/ 87 w 151"/>
                <a:gd name="T9" fmla="*/ 5 h 58"/>
                <a:gd name="T10" fmla="*/ 83 w 151"/>
                <a:gd name="T11" fmla="*/ 12 h 58"/>
                <a:gd name="T12" fmla="*/ 77 w 151"/>
                <a:gd name="T13" fmla="*/ 24 h 58"/>
                <a:gd name="T14" fmla="*/ 73 w 151"/>
                <a:gd name="T15" fmla="*/ 35 h 58"/>
                <a:gd name="T16" fmla="*/ 72 w 151"/>
                <a:gd name="T17" fmla="*/ 38 h 58"/>
                <a:gd name="T18" fmla="*/ 72 w 151"/>
                <a:gd name="T19" fmla="*/ 40 h 58"/>
                <a:gd name="T20" fmla="*/ 71 w 151"/>
                <a:gd name="T21" fmla="*/ 44 h 58"/>
                <a:gd name="T22" fmla="*/ 71 w 151"/>
                <a:gd name="T23" fmla="*/ 57 h 58"/>
                <a:gd name="T24" fmla="*/ 39 w 151"/>
                <a:gd name="T25" fmla="*/ 57 h 58"/>
                <a:gd name="T26" fmla="*/ 38 w 151"/>
                <a:gd name="T27" fmla="*/ 44 h 58"/>
                <a:gd name="T28" fmla="*/ 38 w 151"/>
                <a:gd name="T29" fmla="*/ 40 h 58"/>
                <a:gd name="T30" fmla="*/ 37 w 151"/>
                <a:gd name="T31" fmla="*/ 38 h 58"/>
                <a:gd name="T32" fmla="*/ 37 w 151"/>
                <a:gd name="T33" fmla="*/ 35 h 58"/>
                <a:gd name="T34" fmla="*/ 32 w 151"/>
                <a:gd name="T35" fmla="*/ 24 h 58"/>
                <a:gd name="T36" fmla="*/ 26 w 151"/>
                <a:gd name="T37" fmla="*/ 12 h 58"/>
                <a:gd name="T38" fmla="*/ 19 w 151"/>
                <a:gd name="T39" fmla="*/ 0 h 58"/>
                <a:gd name="T40" fmla="*/ 0 w 151"/>
                <a:gd name="T4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58">
                  <a:moveTo>
                    <a:pt x="151" y="58"/>
                  </a:moveTo>
                  <a:cubicBezTo>
                    <a:pt x="148" y="47"/>
                    <a:pt x="144" y="36"/>
                    <a:pt x="139" y="25"/>
                  </a:cubicBezTo>
                  <a:cubicBezTo>
                    <a:pt x="129" y="17"/>
                    <a:pt x="119" y="9"/>
                    <a:pt x="109" y="1"/>
                  </a:cubicBezTo>
                  <a:cubicBezTo>
                    <a:pt x="103" y="0"/>
                    <a:pt x="97" y="0"/>
                    <a:pt x="91" y="0"/>
                  </a:cubicBezTo>
                  <a:cubicBezTo>
                    <a:pt x="89" y="2"/>
                    <a:pt x="88" y="4"/>
                    <a:pt x="87" y="5"/>
                  </a:cubicBezTo>
                  <a:cubicBezTo>
                    <a:pt x="86" y="8"/>
                    <a:pt x="84" y="10"/>
                    <a:pt x="83" y="12"/>
                  </a:cubicBezTo>
                  <a:cubicBezTo>
                    <a:pt x="81" y="16"/>
                    <a:pt x="79" y="20"/>
                    <a:pt x="77" y="24"/>
                  </a:cubicBezTo>
                  <a:cubicBezTo>
                    <a:pt x="76" y="27"/>
                    <a:pt x="74" y="31"/>
                    <a:pt x="73" y="35"/>
                  </a:cubicBezTo>
                  <a:cubicBezTo>
                    <a:pt x="73" y="36"/>
                    <a:pt x="73" y="37"/>
                    <a:pt x="72" y="38"/>
                  </a:cubicBezTo>
                  <a:cubicBezTo>
                    <a:pt x="72" y="38"/>
                    <a:pt x="72" y="39"/>
                    <a:pt x="72" y="40"/>
                  </a:cubicBezTo>
                  <a:cubicBezTo>
                    <a:pt x="72" y="41"/>
                    <a:pt x="71" y="43"/>
                    <a:pt x="71" y="44"/>
                  </a:cubicBezTo>
                  <a:cubicBezTo>
                    <a:pt x="71" y="48"/>
                    <a:pt x="71" y="53"/>
                    <a:pt x="71" y="57"/>
                  </a:cubicBezTo>
                  <a:cubicBezTo>
                    <a:pt x="60" y="57"/>
                    <a:pt x="50" y="57"/>
                    <a:pt x="39" y="57"/>
                  </a:cubicBezTo>
                  <a:cubicBezTo>
                    <a:pt x="39" y="53"/>
                    <a:pt x="39" y="49"/>
                    <a:pt x="38" y="44"/>
                  </a:cubicBezTo>
                  <a:cubicBezTo>
                    <a:pt x="38" y="43"/>
                    <a:pt x="38" y="41"/>
                    <a:pt x="38" y="40"/>
                  </a:cubicBezTo>
                  <a:cubicBezTo>
                    <a:pt x="38" y="39"/>
                    <a:pt x="37" y="39"/>
                    <a:pt x="37" y="38"/>
                  </a:cubicBezTo>
                  <a:cubicBezTo>
                    <a:pt x="37" y="37"/>
                    <a:pt x="37" y="36"/>
                    <a:pt x="37" y="35"/>
                  </a:cubicBezTo>
                  <a:cubicBezTo>
                    <a:pt x="35" y="31"/>
                    <a:pt x="34" y="28"/>
                    <a:pt x="32" y="24"/>
                  </a:cubicBezTo>
                  <a:cubicBezTo>
                    <a:pt x="30" y="20"/>
                    <a:pt x="28" y="16"/>
                    <a:pt x="26" y="12"/>
                  </a:cubicBezTo>
                  <a:cubicBezTo>
                    <a:pt x="24" y="8"/>
                    <a:pt x="21" y="4"/>
                    <a:pt x="19" y="0"/>
                  </a:cubicBezTo>
                  <a:cubicBezTo>
                    <a:pt x="13" y="1"/>
                    <a:pt x="6" y="1"/>
                    <a:pt x="0" y="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5" name="Freeform 151"/>
            <p:cNvSpPr/>
            <p:nvPr/>
          </p:nvSpPr>
          <p:spPr bwMode="auto">
            <a:xfrm>
              <a:off x="2943580" y="3398692"/>
              <a:ext cx="118227" cy="98365"/>
            </a:xfrm>
            <a:custGeom>
              <a:avLst/>
              <a:gdLst>
                <a:gd name="T0" fmla="*/ 47 w 47"/>
                <a:gd name="T1" fmla="*/ 0 h 39"/>
                <a:gd name="T2" fmla="*/ 42 w 47"/>
                <a:gd name="T3" fmla="*/ 4 h 39"/>
                <a:gd name="T4" fmla="*/ 38 w 47"/>
                <a:gd name="T5" fmla="*/ 7 h 39"/>
                <a:gd name="T6" fmla="*/ 29 w 47"/>
                <a:gd name="T7" fmla="*/ 15 h 39"/>
                <a:gd name="T8" fmla="*/ 21 w 47"/>
                <a:gd name="T9" fmla="*/ 22 h 39"/>
                <a:gd name="T10" fmla="*/ 18 w 47"/>
                <a:gd name="T11" fmla="*/ 25 h 39"/>
                <a:gd name="T12" fmla="*/ 15 w 47"/>
                <a:gd name="T13" fmla="*/ 28 h 39"/>
                <a:gd name="T14" fmla="*/ 7 w 47"/>
                <a:gd name="T15" fmla="*/ 39 h 39"/>
                <a:gd name="T16" fmla="*/ 0 w 47"/>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0"/>
                  </a:moveTo>
                  <a:cubicBezTo>
                    <a:pt x="45" y="1"/>
                    <a:pt x="44" y="3"/>
                    <a:pt x="42" y="4"/>
                  </a:cubicBezTo>
                  <a:cubicBezTo>
                    <a:pt x="41" y="5"/>
                    <a:pt x="39" y="6"/>
                    <a:pt x="38" y="7"/>
                  </a:cubicBezTo>
                  <a:cubicBezTo>
                    <a:pt x="35" y="10"/>
                    <a:pt x="32" y="12"/>
                    <a:pt x="29" y="15"/>
                  </a:cubicBezTo>
                  <a:cubicBezTo>
                    <a:pt x="26" y="17"/>
                    <a:pt x="23" y="20"/>
                    <a:pt x="21" y="22"/>
                  </a:cubicBezTo>
                  <a:cubicBezTo>
                    <a:pt x="20" y="23"/>
                    <a:pt x="19" y="24"/>
                    <a:pt x="18" y="25"/>
                  </a:cubicBezTo>
                  <a:cubicBezTo>
                    <a:pt x="17" y="26"/>
                    <a:pt x="16" y="27"/>
                    <a:pt x="15" y="28"/>
                  </a:cubicBezTo>
                  <a:cubicBezTo>
                    <a:pt x="12" y="32"/>
                    <a:pt x="10" y="35"/>
                    <a:pt x="7" y="39"/>
                  </a:cubicBezTo>
                  <a:cubicBezTo>
                    <a:pt x="5" y="34"/>
                    <a:pt x="3" y="29"/>
                    <a:pt x="0" y="2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6" name="Freeform 152"/>
            <p:cNvSpPr/>
            <p:nvPr/>
          </p:nvSpPr>
          <p:spPr bwMode="auto">
            <a:xfrm>
              <a:off x="3006950" y="4027658"/>
              <a:ext cx="352788" cy="477636"/>
            </a:xfrm>
            <a:custGeom>
              <a:avLst/>
              <a:gdLst>
                <a:gd name="T0" fmla="*/ 140 w 140"/>
                <a:gd name="T1" fmla="*/ 0 h 189"/>
                <a:gd name="T2" fmla="*/ 139 w 140"/>
                <a:gd name="T3" fmla="*/ 25 h 189"/>
                <a:gd name="T4" fmla="*/ 0 w 140"/>
                <a:gd name="T5" fmla="*/ 189 h 189"/>
              </a:gdLst>
              <a:ahLst/>
              <a:cxnLst>
                <a:cxn ang="0">
                  <a:pos x="T0" y="T1"/>
                </a:cxn>
                <a:cxn ang="0">
                  <a:pos x="T2" y="T3"/>
                </a:cxn>
                <a:cxn ang="0">
                  <a:pos x="T4" y="T5"/>
                </a:cxn>
              </a:cxnLst>
              <a:rect l="0" t="0" r="r" b="b"/>
              <a:pathLst>
                <a:path w="140" h="189">
                  <a:moveTo>
                    <a:pt x="140" y="0"/>
                  </a:moveTo>
                  <a:cubicBezTo>
                    <a:pt x="140" y="8"/>
                    <a:pt x="139" y="17"/>
                    <a:pt x="139" y="25"/>
                  </a:cubicBezTo>
                  <a:cubicBezTo>
                    <a:pt x="136" y="103"/>
                    <a:pt x="59" y="159"/>
                    <a:pt x="0" y="18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7" name="Freeform 153"/>
            <p:cNvSpPr/>
            <p:nvPr/>
          </p:nvSpPr>
          <p:spPr bwMode="auto">
            <a:xfrm>
              <a:off x="1384879" y="4397471"/>
              <a:ext cx="174030" cy="452099"/>
            </a:xfrm>
            <a:custGeom>
              <a:avLst/>
              <a:gdLst>
                <a:gd name="T0" fmla="*/ 69 w 69"/>
                <a:gd name="T1" fmla="*/ 179 h 179"/>
                <a:gd name="T2" fmla="*/ 6 w 69"/>
                <a:gd name="T3" fmla="*/ 79 h 179"/>
                <a:gd name="T4" fmla="*/ 0 w 69"/>
                <a:gd name="T5" fmla="*/ 0 h 179"/>
              </a:gdLst>
              <a:ahLst/>
              <a:cxnLst>
                <a:cxn ang="0">
                  <a:pos x="T0" y="T1"/>
                </a:cxn>
                <a:cxn ang="0">
                  <a:pos x="T2" y="T3"/>
                </a:cxn>
                <a:cxn ang="0">
                  <a:pos x="T4" y="T5"/>
                </a:cxn>
              </a:cxnLst>
              <a:rect l="0" t="0" r="r" b="b"/>
              <a:pathLst>
                <a:path w="69" h="179">
                  <a:moveTo>
                    <a:pt x="69" y="179"/>
                  </a:moveTo>
                  <a:cubicBezTo>
                    <a:pt x="38" y="155"/>
                    <a:pt x="9" y="122"/>
                    <a:pt x="6" y="79"/>
                  </a:cubicBezTo>
                  <a:cubicBezTo>
                    <a:pt x="4" y="53"/>
                    <a:pt x="2" y="26"/>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8" name="Freeform 154"/>
            <p:cNvSpPr/>
            <p:nvPr/>
          </p:nvSpPr>
          <p:spPr bwMode="auto">
            <a:xfrm>
              <a:off x="1051007" y="4081569"/>
              <a:ext cx="212808" cy="368867"/>
            </a:xfrm>
            <a:custGeom>
              <a:avLst/>
              <a:gdLst>
                <a:gd name="T0" fmla="*/ 84 w 84"/>
                <a:gd name="T1" fmla="*/ 146 h 146"/>
                <a:gd name="T2" fmla="*/ 2 w 84"/>
                <a:gd name="T3" fmla="*/ 24 h 146"/>
                <a:gd name="T4" fmla="*/ 0 w 84"/>
                <a:gd name="T5" fmla="*/ 0 h 146"/>
              </a:gdLst>
              <a:ahLst/>
              <a:cxnLst>
                <a:cxn ang="0">
                  <a:pos x="T0" y="T1"/>
                </a:cxn>
                <a:cxn ang="0">
                  <a:pos x="T2" y="T3"/>
                </a:cxn>
                <a:cxn ang="0">
                  <a:pos x="T4" y="T5"/>
                </a:cxn>
              </a:cxnLst>
              <a:rect l="0" t="0" r="r" b="b"/>
              <a:pathLst>
                <a:path w="84" h="146">
                  <a:moveTo>
                    <a:pt x="84" y="146"/>
                  </a:moveTo>
                  <a:cubicBezTo>
                    <a:pt x="45" y="118"/>
                    <a:pt x="6" y="77"/>
                    <a:pt x="2" y="24"/>
                  </a:cubicBezTo>
                  <a:cubicBezTo>
                    <a:pt x="1" y="16"/>
                    <a:pt x="1" y="8"/>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9" name="Line 155"/>
            <p:cNvSpPr>
              <a:spLocks noChangeShapeType="1"/>
            </p:cNvSpPr>
            <p:nvPr/>
          </p:nvSpPr>
          <p:spPr bwMode="auto">
            <a:xfrm flipH="1">
              <a:off x="2918043" y="3219934"/>
              <a:ext cx="2837" cy="0"/>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0" name="Freeform 156"/>
            <p:cNvSpPr/>
            <p:nvPr/>
          </p:nvSpPr>
          <p:spPr bwMode="auto">
            <a:xfrm>
              <a:off x="2726043" y="3128190"/>
              <a:ext cx="37833" cy="13241"/>
            </a:xfrm>
            <a:custGeom>
              <a:avLst/>
              <a:gdLst>
                <a:gd name="T0" fmla="*/ 15 w 15"/>
                <a:gd name="T1" fmla="*/ 5 h 5"/>
                <a:gd name="T2" fmla="*/ 0 w 15"/>
                <a:gd name="T3" fmla="*/ 0 h 5"/>
              </a:gdLst>
              <a:ahLst/>
              <a:cxnLst>
                <a:cxn ang="0">
                  <a:pos x="T0" y="T1"/>
                </a:cxn>
                <a:cxn ang="0">
                  <a:pos x="T2" y="T3"/>
                </a:cxn>
              </a:cxnLst>
              <a:rect l="0" t="0" r="r" b="b"/>
              <a:pathLst>
                <a:path w="15" h="5">
                  <a:moveTo>
                    <a:pt x="15" y="5"/>
                  </a:moveTo>
                  <a:cubicBezTo>
                    <a:pt x="10" y="4"/>
                    <a:pt x="5" y="2"/>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1" name="Freeform 157"/>
            <p:cNvSpPr/>
            <p:nvPr/>
          </p:nvSpPr>
          <p:spPr bwMode="auto">
            <a:xfrm>
              <a:off x="1786850" y="4217767"/>
              <a:ext cx="783134" cy="166463"/>
            </a:xfrm>
            <a:custGeom>
              <a:avLst/>
              <a:gdLst>
                <a:gd name="T0" fmla="*/ 310 w 310"/>
                <a:gd name="T1" fmla="*/ 40 h 66"/>
                <a:gd name="T2" fmla="*/ 0 w 310"/>
                <a:gd name="T3" fmla="*/ 66 h 66"/>
              </a:gdLst>
              <a:ahLst/>
              <a:cxnLst>
                <a:cxn ang="0">
                  <a:pos x="T0" y="T1"/>
                </a:cxn>
                <a:cxn ang="0">
                  <a:pos x="T2" y="T3"/>
                </a:cxn>
              </a:cxnLst>
              <a:rect l="0" t="0" r="r" b="b"/>
              <a:pathLst>
                <a:path w="310" h="66">
                  <a:moveTo>
                    <a:pt x="310" y="40"/>
                  </a:moveTo>
                  <a:cubicBezTo>
                    <a:pt x="225" y="0"/>
                    <a:pt x="78" y="3"/>
                    <a:pt x="0" y="6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2" name="Freeform 158"/>
            <p:cNvSpPr/>
            <p:nvPr/>
          </p:nvSpPr>
          <p:spPr bwMode="auto">
            <a:xfrm>
              <a:off x="1210850" y="4219658"/>
              <a:ext cx="37833" cy="28374"/>
            </a:xfrm>
            <a:custGeom>
              <a:avLst/>
              <a:gdLst>
                <a:gd name="T0" fmla="*/ 0 w 15"/>
                <a:gd name="T1" fmla="*/ 0 h 11"/>
                <a:gd name="T2" fmla="*/ 15 w 15"/>
                <a:gd name="T3" fmla="*/ 11 h 11"/>
              </a:gdLst>
              <a:ahLst/>
              <a:cxnLst>
                <a:cxn ang="0">
                  <a:pos x="T0" y="T1"/>
                </a:cxn>
                <a:cxn ang="0">
                  <a:pos x="T2" y="T3"/>
                </a:cxn>
              </a:cxnLst>
              <a:rect l="0" t="0" r="r" b="b"/>
              <a:pathLst>
                <a:path w="15" h="11">
                  <a:moveTo>
                    <a:pt x="0" y="0"/>
                  </a:moveTo>
                  <a:cubicBezTo>
                    <a:pt x="4" y="4"/>
                    <a:pt x="10" y="8"/>
                    <a:pt x="15" y="11"/>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3" name="Freeform 159"/>
            <p:cNvSpPr/>
            <p:nvPr/>
          </p:nvSpPr>
          <p:spPr bwMode="auto">
            <a:xfrm>
              <a:off x="1460544" y="3669195"/>
              <a:ext cx="7567" cy="12296"/>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3"/>
                    <a:pt x="3" y="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4" name="Freeform 160"/>
            <p:cNvSpPr/>
            <p:nvPr/>
          </p:nvSpPr>
          <p:spPr bwMode="auto">
            <a:xfrm>
              <a:off x="3006950" y="3292761"/>
              <a:ext cx="17025" cy="22700"/>
            </a:xfrm>
            <a:custGeom>
              <a:avLst/>
              <a:gdLst>
                <a:gd name="T0" fmla="*/ 7 w 7"/>
                <a:gd name="T1" fmla="*/ 9 h 9"/>
                <a:gd name="T2" fmla="*/ 0 w 7"/>
                <a:gd name="T3" fmla="*/ 0 h 9"/>
              </a:gdLst>
              <a:ahLst/>
              <a:cxnLst>
                <a:cxn ang="0">
                  <a:pos x="T0" y="T1"/>
                </a:cxn>
                <a:cxn ang="0">
                  <a:pos x="T2" y="T3"/>
                </a:cxn>
              </a:cxnLst>
              <a:rect l="0" t="0" r="r" b="b"/>
              <a:pathLst>
                <a:path w="7" h="9">
                  <a:moveTo>
                    <a:pt x="7" y="9"/>
                  </a:moveTo>
                  <a:cubicBezTo>
                    <a:pt x="4" y="6"/>
                    <a:pt x="2" y="3"/>
                    <a:pt x="0"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6" name="Freeform 162"/>
            <p:cNvSpPr/>
            <p:nvPr/>
          </p:nvSpPr>
          <p:spPr bwMode="auto">
            <a:xfrm>
              <a:off x="3406083" y="3507461"/>
              <a:ext cx="32158" cy="78503"/>
            </a:xfrm>
            <a:custGeom>
              <a:avLst/>
              <a:gdLst>
                <a:gd name="T0" fmla="*/ 0 w 13"/>
                <a:gd name="T1" fmla="*/ 31 h 31"/>
                <a:gd name="T2" fmla="*/ 13 w 13"/>
                <a:gd name="T3" fmla="*/ 0 h 31"/>
              </a:gdLst>
              <a:ahLst/>
              <a:cxnLst>
                <a:cxn ang="0">
                  <a:pos x="T0" y="T1"/>
                </a:cxn>
                <a:cxn ang="0">
                  <a:pos x="T2" y="T3"/>
                </a:cxn>
              </a:cxnLst>
              <a:rect l="0" t="0" r="r" b="b"/>
              <a:pathLst>
                <a:path w="13" h="31">
                  <a:moveTo>
                    <a:pt x="0" y="31"/>
                  </a:moveTo>
                  <a:cubicBezTo>
                    <a:pt x="5" y="21"/>
                    <a:pt x="9" y="11"/>
                    <a:pt x="13"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3" name="Freeform 189"/>
            <p:cNvSpPr/>
            <p:nvPr/>
          </p:nvSpPr>
          <p:spPr bwMode="auto">
            <a:xfrm>
              <a:off x="1493648" y="3209530"/>
              <a:ext cx="30266" cy="17970"/>
            </a:xfrm>
            <a:custGeom>
              <a:avLst/>
              <a:gdLst>
                <a:gd name="T0" fmla="*/ 12 w 12"/>
                <a:gd name="T1" fmla="*/ 0 h 7"/>
                <a:gd name="T2" fmla="*/ 0 w 12"/>
                <a:gd name="T3" fmla="*/ 7 h 7"/>
              </a:gdLst>
              <a:ahLst/>
              <a:cxnLst>
                <a:cxn ang="0">
                  <a:pos x="T0" y="T1"/>
                </a:cxn>
                <a:cxn ang="0">
                  <a:pos x="T2" y="T3"/>
                </a:cxn>
              </a:cxnLst>
              <a:rect l="0" t="0" r="r" b="b"/>
              <a:pathLst>
                <a:path w="12" h="7">
                  <a:moveTo>
                    <a:pt x="12" y="0"/>
                  </a:moveTo>
                  <a:cubicBezTo>
                    <a:pt x="8" y="2"/>
                    <a:pt x="4" y="5"/>
                    <a:pt x="0" y="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4" name="Freeform 190"/>
            <p:cNvSpPr/>
            <p:nvPr/>
          </p:nvSpPr>
          <p:spPr bwMode="auto">
            <a:xfrm>
              <a:off x="884544" y="3696623"/>
              <a:ext cx="66207" cy="99310"/>
            </a:xfrm>
            <a:custGeom>
              <a:avLst/>
              <a:gdLst>
                <a:gd name="T0" fmla="*/ 0 w 26"/>
                <a:gd name="T1" fmla="*/ 0 h 39"/>
                <a:gd name="T2" fmla="*/ 26 w 26"/>
                <a:gd name="T3" fmla="*/ 39 h 39"/>
              </a:gdLst>
              <a:ahLst/>
              <a:cxnLst>
                <a:cxn ang="0">
                  <a:pos x="T0" y="T1"/>
                </a:cxn>
                <a:cxn ang="0">
                  <a:pos x="T2" y="T3"/>
                </a:cxn>
              </a:cxnLst>
              <a:rect l="0" t="0" r="r" b="b"/>
              <a:pathLst>
                <a:path w="26" h="39">
                  <a:moveTo>
                    <a:pt x="0" y="0"/>
                  </a:moveTo>
                  <a:cubicBezTo>
                    <a:pt x="8" y="13"/>
                    <a:pt x="17" y="26"/>
                    <a:pt x="26" y="3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5" name="Line 191"/>
            <p:cNvSpPr>
              <a:spLocks noChangeShapeType="1"/>
            </p:cNvSpPr>
            <p:nvPr/>
          </p:nvSpPr>
          <p:spPr bwMode="auto">
            <a:xfrm flipV="1">
              <a:off x="1410416" y="3567993"/>
              <a:ext cx="19862" cy="1513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6" name="Freeform 192"/>
            <p:cNvSpPr/>
            <p:nvPr/>
          </p:nvSpPr>
          <p:spPr bwMode="auto">
            <a:xfrm>
              <a:off x="3304881" y="4033333"/>
              <a:ext cx="50128" cy="48236"/>
            </a:xfrm>
            <a:custGeom>
              <a:avLst/>
              <a:gdLst>
                <a:gd name="T0" fmla="*/ 20 w 20"/>
                <a:gd name="T1" fmla="*/ 0 h 19"/>
                <a:gd name="T2" fmla="*/ 0 w 20"/>
                <a:gd name="T3" fmla="*/ 19 h 19"/>
              </a:gdLst>
              <a:ahLst/>
              <a:cxnLst>
                <a:cxn ang="0">
                  <a:pos x="T0" y="T1"/>
                </a:cxn>
                <a:cxn ang="0">
                  <a:pos x="T2" y="T3"/>
                </a:cxn>
              </a:cxnLst>
              <a:rect l="0" t="0" r="r" b="b"/>
              <a:pathLst>
                <a:path w="20" h="19">
                  <a:moveTo>
                    <a:pt x="20" y="0"/>
                  </a:moveTo>
                  <a:cubicBezTo>
                    <a:pt x="13" y="6"/>
                    <a:pt x="7" y="12"/>
                    <a:pt x="0" y="1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7" name="Freeform 193"/>
            <p:cNvSpPr/>
            <p:nvPr/>
          </p:nvSpPr>
          <p:spPr bwMode="auto">
            <a:xfrm>
              <a:off x="3448645" y="3679599"/>
              <a:ext cx="68099" cy="105931"/>
            </a:xfrm>
            <a:custGeom>
              <a:avLst/>
              <a:gdLst>
                <a:gd name="T0" fmla="*/ 0 w 27"/>
                <a:gd name="T1" fmla="*/ 42 h 42"/>
                <a:gd name="T2" fmla="*/ 27 w 27"/>
                <a:gd name="T3" fmla="*/ 0 h 42"/>
              </a:gdLst>
              <a:ahLst/>
              <a:cxnLst>
                <a:cxn ang="0">
                  <a:pos x="T0" y="T1"/>
                </a:cxn>
                <a:cxn ang="0">
                  <a:pos x="T2" y="T3"/>
                </a:cxn>
              </a:cxnLst>
              <a:rect l="0" t="0" r="r" b="b"/>
              <a:pathLst>
                <a:path w="27" h="42">
                  <a:moveTo>
                    <a:pt x="0" y="42"/>
                  </a:moveTo>
                  <a:cubicBezTo>
                    <a:pt x="9" y="28"/>
                    <a:pt x="18" y="14"/>
                    <a:pt x="27"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9" name="Freeform 195"/>
            <p:cNvSpPr/>
            <p:nvPr/>
          </p:nvSpPr>
          <p:spPr bwMode="auto">
            <a:xfrm>
              <a:off x="1609983" y="3504623"/>
              <a:ext cx="1005400" cy="453045"/>
            </a:xfrm>
            <a:custGeom>
              <a:avLst/>
              <a:gdLst>
                <a:gd name="T0" fmla="*/ 63 w 398"/>
                <a:gd name="T1" fmla="*/ 179 h 179"/>
                <a:gd name="T2" fmla="*/ 35 w 398"/>
                <a:gd name="T3" fmla="*/ 74 h 179"/>
                <a:gd name="T4" fmla="*/ 148 w 398"/>
                <a:gd name="T5" fmla="*/ 17 h 179"/>
                <a:gd name="T6" fmla="*/ 398 w 398"/>
                <a:gd name="T7" fmla="*/ 39 h 179"/>
              </a:gdLst>
              <a:ahLst/>
              <a:cxnLst>
                <a:cxn ang="0">
                  <a:pos x="T0" y="T1"/>
                </a:cxn>
                <a:cxn ang="0">
                  <a:pos x="T2" y="T3"/>
                </a:cxn>
                <a:cxn ang="0">
                  <a:pos x="T4" y="T5"/>
                </a:cxn>
                <a:cxn ang="0">
                  <a:pos x="T6" y="T7"/>
                </a:cxn>
              </a:cxnLst>
              <a:rect l="0" t="0" r="r" b="b"/>
              <a:pathLst>
                <a:path w="398" h="179">
                  <a:moveTo>
                    <a:pt x="63" y="179"/>
                  </a:moveTo>
                  <a:cubicBezTo>
                    <a:pt x="22" y="154"/>
                    <a:pt x="0" y="115"/>
                    <a:pt x="35" y="74"/>
                  </a:cubicBezTo>
                  <a:cubicBezTo>
                    <a:pt x="62" y="43"/>
                    <a:pt x="111" y="26"/>
                    <a:pt x="148" y="17"/>
                  </a:cubicBezTo>
                  <a:cubicBezTo>
                    <a:pt x="222" y="0"/>
                    <a:pt x="327" y="2"/>
                    <a:pt x="398" y="39"/>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0" name="Freeform 196"/>
            <p:cNvSpPr/>
            <p:nvPr/>
          </p:nvSpPr>
          <p:spPr bwMode="auto">
            <a:xfrm>
              <a:off x="2615383" y="3603934"/>
              <a:ext cx="139035" cy="163626"/>
            </a:xfrm>
            <a:custGeom>
              <a:avLst/>
              <a:gdLst>
                <a:gd name="T0" fmla="*/ 0 w 55"/>
                <a:gd name="T1" fmla="*/ 0 h 65"/>
                <a:gd name="T2" fmla="*/ 55 w 55"/>
                <a:gd name="T3" fmla="*/ 65 h 65"/>
              </a:gdLst>
              <a:ahLst/>
              <a:cxnLst>
                <a:cxn ang="0">
                  <a:pos x="T0" y="T1"/>
                </a:cxn>
                <a:cxn ang="0">
                  <a:pos x="T2" y="T3"/>
                </a:cxn>
              </a:cxnLst>
              <a:rect l="0" t="0" r="r" b="b"/>
              <a:pathLst>
                <a:path w="55" h="65">
                  <a:moveTo>
                    <a:pt x="0" y="0"/>
                  </a:moveTo>
                  <a:cubicBezTo>
                    <a:pt x="23" y="12"/>
                    <a:pt x="52" y="34"/>
                    <a:pt x="55" y="65"/>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1" name="Freeform 197"/>
            <p:cNvSpPr/>
            <p:nvPr/>
          </p:nvSpPr>
          <p:spPr bwMode="auto">
            <a:xfrm>
              <a:off x="1248682" y="3780801"/>
              <a:ext cx="555193" cy="1068769"/>
            </a:xfrm>
            <a:custGeom>
              <a:avLst/>
              <a:gdLst>
                <a:gd name="T0" fmla="*/ 587 w 587"/>
                <a:gd name="T1" fmla="*/ 1004 h 1130"/>
                <a:gd name="T2" fmla="*/ 550 w 587"/>
                <a:gd name="T3" fmla="*/ 187 h 1130"/>
                <a:gd name="T4" fmla="*/ 416 w 587"/>
                <a:gd name="T5" fmla="*/ 243 h 1130"/>
                <a:gd name="T6" fmla="*/ 408 w 587"/>
                <a:gd name="T7" fmla="*/ 56 h 1130"/>
                <a:gd name="T8" fmla="*/ 352 w 587"/>
                <a:gd name="T9" fmla="*/ 0 h 1130"/>
                <a:gd name="T10" fmla="*/ 0 w 587"/>
                <a:gd name="T11" fmla="*/ 494 h 1130"/>
                <a:gd name="T12" fmla="*/ 16 w 587"/>
                <a:gd name="T13" fmla="*/ 708 h 1130"/>
                <a:gd name="T14" fmla="*/ 296 w 587"/>
                <a:gd name="T15" fmla="*/ 585 h 1130"/>
                <a:gd name="T16" fmla="*/ 328 w 587"/>
                <a:gd name="T17" fmla="*/ 1130 h 1130"/>
                <a:gd name="T18" fmla="*/ 587 w 587"/>
                <a:gd name="T19" fmla="*/ 100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130">
                  <a:moveTo>
                    <a:pt x="587" y="1004"/>
                  </a:moveTo>
                  <a:lnTo>
                    <a:pt x="550" y="187"/>
                  </a:lnTo>
                  <a:lnTo>
                    <a:pt x="416" y="243"/>
                  </a:lnTo>
                  <a:lnTo>
                    <a:pt x="408" y="56"/>
                  </a:lnTo>
                  <a:lnTo>
                    <a:pt x="352" y="0"/>
                  </a:lnTo>
                  <a:lnTo>
                    <a:pt x="0" y="494"/>
                  </a:lnTo>
                  <a:lnTo>
                    <a:pt x="16" y="708"/>
                  </a:lnTo>
                  <a:lnTo>
                    <a:pt x="296" y="585"/>
                  </a:lnTo>
                  <a:lnTo>
                    <a:pt x="328" y="1130"/>
                  </a:lnTo>
                  <a:lnTo>
                    <a:pt x="587" y="1004"/>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2" name="Freeform 198"/>
            <p:cNvSpPr/>
            <p:nvPr/>
          </p:nvSpPr>
          <p:spPr bwMode="auto">
            <a:xfrm>
              <a:off x="3128014" y="4166693"/>
              <a:ext cx="27429" cy="15133"/>
            </a:xfrm>
            <a:custGeom>
              <a:avLst/>
              <a:gdLst>
                <a:gd name="T0" fmla="*/ 0 w 11"/>
                <a:gd name="T1" fmla="*/ 6 h 6"/>
                <a:gd name="T2" fmla="*/ 11 w 11"/>
                <a:gd name="T3" fmla="*/ 0 h 6"/>
              </a:gdLst>
              <a:ahLst/>
              <a:cxnLst>
                <a:cxn ang="0">
                  <a:pos x="T0" y="T1"/>
                </a:cxn>
                <a:cxn ang="0">
                  <a:pos x="T2" y="T3"/>
                </a:cxn>
              </a:cxnLst>
              <a:rect l="0" t="0" r="r" b="b"/>
              <a:pathLst>
                <a:path w="11" h="6">
                  <a:moveTo>
                    <a:pt x="0" y="6"/>
                  </a:moveTo>
                  <a:cubicBezTo>
                    <a:pt x="4" y="4"/>
                    <a:pt x="7" y="2"/>
                    <a:pt x="11"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3" name="Line 199"/>
            <p:cNvSpPr>
              <a:spLocks noChangeShapeType="1"/>
            </p:cNvSpPr>
            <p:nvPr/>
          </p:nvSpPr>
          <p:spPr bwMode="auto">
            <a:xfrm flipH="1" flipV="1">
              <a:off x="2807383" y="3717431"/>
              <a:ext cx="348059" cy="44926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4" name="Freeform 200"/>
            <p:cNvSpPr/>
            <p:nvPr/>
          </p:nvSpPr>
          <p:spPr bwMode="auto">
            <a:xfrm>
              <a:off x="2786575" y="3717431"/>
              <a:ext cx="20808" cy="10404"/>
            </a:xfrm>
            <a:custGeom>
              <a:avLst/>
              <a:gdLst>
                <a:gd name="T0" fmla="*/ 8 w 8"/>
                <a:gd name="T1" fmla="*/ 0 h 4"/>
                <a:gd name="T2" fmla="*/ 0 w 8"/>
                <a:gd name="T3" fmla="*/ 4 h 4"/>
              </a:gdLst>
              <a:ahLst/>
              <a:cxnLst>
                <a:cxn ang="0">
                  <a:pos x="T0" y="T1"/>
                </a:cxn>
                <a:cxn ang="0">
                  <a:pos x="T2" y="T3"/>
                </a:cxn>
              </a:cxnLst>
              <a:rect l="0" t="0" r="r" b="b"/>
              <a:pathLst>
                <a:path w="8" h="4">
                  <a:moveTo>
                    <a:pt x="8" y="0"/>
                  </a:moveTo>
                  <a:cubicBezTo>
                    <a:pt x="6" y="2"/>
                    <a:pt x="3" y="3"/>
                    <a:pt x="0" y="4"/>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5" name="Freeform 201"/>
            <p:cNvSpPr/>
            <p:nvPr/>
          </p:nvSpPr>
          <p:spPr bwMode="auto">
            <a:xfrm>
              <a:off x="3114772" y="4166693"/>
              <a:ext cx="40670" cy="69044"/>
            </a:xfrm>
            <a:custGeom>
              <a:avLst/>
              <a:gdLst>
                <a:gd name="T0" fmla="*/ 16 w 16"/>
                <a:gd name="T1" fmla="*/ 0 h 27"/>
                <a:gd name="T2" fmla="*/ 0 w 16"/>
                <a:gd name="T3" fmla="*/ 27 h 27"/>
              </a:gdLst>
              <a:ahLst/>
              <a:cxnLst>
                <a:cxn ang="0">
                  <a:pos x="T0" y="T1"/>
                </a:cxn>
                <a:cxn ang="0">
                  <a:pos x="T2" y="T3"/>
                </a:cxn>
              </a:cxnLst>
              <a:rect l="0" t="0" r="r" b="b"/>
              <a:pathLst>
                <a:path w="16" h="27">
                  <a:moveTo>
                    <a:pt x="16" y="0"/>
                  </a:moveTo>
                  <a:cubicBezTo>
                    <a:pt x="15" y="9"/>
                    <a:pt x="6" y="20"/>
                    <a:pt x="0" y="27"/>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6" name="Line 202"/>
            <p:cNvSpPr>
              <a:spLocks noChangeShapeType="1"/>
            </p:cNvSpPr>
            <p:nvPr/>
          </p:nvSpPr>
          <p:spPr bwMode="auto">
            <a:xfrm flipH="1">
              <a:off x="3087344" y="4235737"/>
              <a:ext cx="27429" cy="274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7" name="Freeform 203"/>
            <p:cNvSpPr/>
            <p:nvPr/>
          </p:nvSpPr>
          <p:spPr bwMode="auto">
            <a:xfrm>
              <a:off x="3011679" y="4263166"/>
              <a:ext cx="75665" cy="40670"/>
            </a:xfrm>
            <a:custGeom>
              <a:avLst/>
              <a:gdLst>
                <a:gd name="T0" fmla="*/ 30 w 30"/>
                <a:gd name="T1" fmla="*/ 0 h 16"/>
                <a:gd name="T2" fmla="*/ 0 w 30"/>
                <a:gd name="T3" fmla="*/ 16 h 16"/>
              </a:gdLst>
              <a:ahLst/>
              <a:cxnLst>
                <a:cxn ang="0">
                  <a:pos x="T0" y="T1"/>
                </a:cxn>
                <a:cxn ang="0">
                  <a:pos x="T2" y="T3"/>
                </a:cxn>
              </a:cxnLst>
              <a:rect l="0" t="0" r="r" b="b"/>
              <a:pathLst>
                <a:path w="30" h="16">
                  <a:moveTo>
                    <a:pt x="30" y="0"/>
                  </a:moveTo>
                  <a:cubicBezTo>
                    <a:pt x="20" y="6"/>
                    <a:pt x="10" y="11"/>
                    <a:pt x="0" y="1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8" name="Freeform 204"/>
            <p:cNvSpPr/>
            <p:nvPr/>
          </p:nvSpPr>
          <p:spPr bwMode="auto">
            <a:xfrm>
              <a:off x="2569984" y="3916998"/>
              <a:ext cx="105931" cy="65261"/>
            </a:xfrm>
            <a:custGeom>
              <a:avLst/>
              <a:gdLst>
                <a:gd name="T0" fmla="*/ 42 w 42"/>
                <a:gd name="T1" fmla="*/ 0 h 26"/>
                <a:gd name="T2" fmla="*/ 0 w 42"/>
                <a:gd name="T3" fmla="*/ 26 h 26"/>
              </a:gdLst>
              <a:ahLst/>
              <a:cxnLst>
                <a:cxn ang="0">
                  <a:pos x="T0" y="T1"/>
                </a:cxn>
                <a:cxn ang="0">
                  <a:pos x="T2" y="T3"/>
                </a:cxn>
              </a:cxnLst>
              <a:rect l="0" t="0" r="r" b="b"/>
              <a:pathLst>
                <a:path w="42" h="26">
                  <a:moveTo>
                    <a:pt x="42" y="0"/>
                  </a:moveTo>
                  <a:cubicBezTo>
                    <a:pt x="29" y="11"/>
                    <a:pt x="16" y="19"/>
                    <a:pt x="0" y="26"/>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206"/>
            <p:cNvSpPr/>
            <p:nvPr/>
          </p:nvSpPr>
          <p:spPr bwMode="auto">
            <a:xfrm>
              <a:off x="2777117" y="4556368"/>
              <a:ext cx="261990" cy="333872"/>
            </a:xfrm>
            <a:custGeom>
              <a:avLst/>
              <a:gdLst>
                <a:gd name="T0" fmla="*/ 0 w 104"/>
                <a:gd name="T1" fmla="*/ 132 h 132"/>
                <a:gd name="T2" fmla="*/ 104 w 104"/>
                <a:gd name="T3" fmla="*/ 0 h 132"/>
              </a:gdLst>
              <a:ahLst/>
              <a:cxnLst>
                <a:cxn ang="0">
                  <a:pos x="T0" y="T1"/>
                </a:cxn>
                <a:cxn ang="0">
                  <a:pos x="T2" y="T3"/>
                </a:cxn>
              </a:cxnLst>
              <a:rect l="0" t="0" r="r" b="b"/>
              <a:pathLst>
                <a:path w="104" h="132">
                  <a:moveTo>
                    <a:pt x="0" y="132"/>
                  </a:moveTo>
                  <a:cubicBezTo>
                    <a:pt x="46" y="107"/>
                    <a:pt x="102" y="62"/>
                    <a:pt x="104" y="0"/>
                  </a:cubicBezTo>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Line 207"/>
            <p:cNvSpPr>
              <a:spLocks noChangeShapeType="1"/>
            </p:cNvSpPr>
            <p:nvPr/>
          </p:nvSpPr>
          <p:spPr bwMode="auto">
            <a:xfrm flipV="1">
              <a:off x="3039108" y="4488269"/>
              <a:ext cx="0" cy="6809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Freeform 208"/>
            <p:cNvSpPr/>
            <p:nvPr/>
          </p:nvSpPr>
          <p:spPr bwMode="auto">
            <a:xfrm>
              <a:off x="2569984" y="3727835"/>
              <a:ext cx="558030" cy="1162405"/>
            </a:xfrm>
            <a:custGeom>
              <a:avLst/>
              <a:gdLst>
                <a:gd name="T0" fmla="*/ 0 w 590"/>
                <a:gd name="T1" fmla="*/ 1087 h 1229"/>
                <a:gd name="T2" fmla="*/ 219 w 590"/>
                <a:gd name="T3" fmla="*/ 1229 h 1229"/>
                <a:gd name="T4" fmla="*/ 224 w 590"/>
                <a:gd name="T5" fmla="*/ 683 h 1229"/>
                <a:gd name="T6" fmla="*/ 462 w 590"/>
                <a:gd name="T7" fmla="*/ 822 h 1229"/>
                <a:gd name="T8" fmla="*/ 467 w 590"/>
                <a:gd name="T9" fmla="*/ 609 h 1229"/>
                <a:gd name="T10" fmla="*/ 590 w 590"/>
                <a:gd name="T11" fmla="*/ 480 h 1229"/>
                <a:gd name="T12" fmla="*/ 229 w 590"/>
                <a:gd name="T13" fmla="*/ 0 h 1229"/>
                <a:gd name="T14" fmla="*/ 157 w 590"/>
                <a:gd name="T15" fmla="*/ 88 h 1229"/>
                <a:gd name="T16" fmla="*/ 112 w 590"/>
                <a:gd name="T17" fmla="*/ 144 h 1229"/>
                <a:gd name="T18" fmla="*/ 112 w 590"/>
                <a:gd name="T19" fmla="*/ 331 h 1229"/>
                <a:gd name="T20" fmla="*/ 0 w 590"/>
                <a:gd name="T21" fmla="*/ 269 h 1229"/>
                <a:gd name="T22" fmla="*/ 0 w 590"/>
                <a:gd name="T23" fmla="*/ 108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1229">
                  <a:moveTo>
                    <a:pt x="0" y="1087"/>
                  </a:moveTo>
                  <a:lnTo>
                    <a:pt x="219" y="1229"/>
                  </a:lnTo>
                  <a:lnTo>
                    <a:pt x="224" y="683"/>
                  </a:lnTo>
                  <a:lnTo>
                    <a:pt x="462" y="822"/>
                  </a:lnTo>
                  <a:lnTo>
                    <a:pt x="467" y="609"/>
                  </a:lnTo>
                  <a:lnTo>
                    <a:pt x="590" y="480"/>
                  </a:lnTo>
                  <a:lnTo>
                    <a:pt x="229" y="0"/>
                  </a:lnTo>
                  <a:lnTo>
                    <a:pt x="157" y="88"/>
                  </a:lnTo>
                  <a:lnTo>
                    <a:pt x="112" y="144"/>
                  </a:lnTo>
                  <a:lnTo>
                    <a:pt x="112" y="331"/>
                  </a:lnTo>
                  <a:lnTo>
                    <a:pt x="0" y="269"/>
                  </a:lnTo>
                  <a:lnTo>
                    <a:pt x="0" y="108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Line 227"/>
            <p:cNvSpPr>
              <a:spLocks noChangeShapeType="1"/>
            </p:cNvSpPr>
            <p:nvPr/>
          </p:nvSpPr>
          <p:spPr bwMode="auto">
            <a:xfrm flipH="1">
              <a:off x="2547284" y="4905373"/>
              <a:ext cx="201458" cy="10593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228"/>
            <p:cNvSpPr>
              <a:spLocks noChangeShapeType="1"/>
            </p:cNvSpPr>
            <p:nvPr/>
          </p:nvSpPr>
          <p:spPr bwMode="auto">
            <a:xfrm>
              <a:off x="1581609" y="4864703"/>
              <a:ext cx="139035" cy="10120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230"/>
            <p:cNvSpPr>
              <a:spLocks noChangeShapeType="1"/>
            </p:cNvSpPr>
            <p:nvPr/>
          </p:nvSpPr>
          <p:spPr bwMode="auto">
            <a:xfrm flipV="1">
              <a:off x="2438516" y="4381392"/>
              <a:ext cx="105931" cy="5107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Freeform 231"/>
            <p:cNvSpPr/>
            <p:nvPr/>
          </p:nvSpPr>
          <p:spPr bwMode="auto">
            <a:xfrm>
              <a:off x="2210518" y="4285865"/>
              <a:ext cx="25537" cy="15133"/>
            </a:xfrm>
            <a:custGeom>
              <a:avLst/>
              <a:gdLst>
                <a:gd name="T0" fmla="*/ 8 w 10"/>
                <a:gd name="T1" fmla="*/ 5 h 6"/>
                <a:gd name="T2" fmla="*/ 7 w 10"/>
                <a:gd name="T3" fmla="*/ 1 h 6"/>
                <a:gd name="T4" fmla="*/ 2 w 10"/>
                <a:gd name="T5" fmla="*/ 1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10" y="2"/>
                    <a:pt x="7" y="1"/>
                  </a:cubicBezTo>
                  <a:cubicBezTo>
                    <a:pt x="6" y="0"/>
                    <a:pt x="4" y="0"/>
                    <a:pt x="2" y="1"/>
                  </a:cubicBezTo>
                  <a:cubicBezTo>
                    <a:pt x="0" y="2"/>
                    <a:pt x="0" y="4"/>
                    <a:pt x="3" y="5"/>
                  </a:cubicBezTo>
                  <a:cubicBezTo>
                    <a:pt x="4" y="6"/>
                    <a:pt x="6" y="6"/>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Line 232"/>
            <p:cNvSpPr>
              <a:spLocks noChangeShapeType="1"/>
            </p:cNvSpPr>
            <p:nvPr/>
          </p:nvSpPr>
          <p:spPr bwMode="auto">
            <a:xfrm flipH="1" flipV="1">
              <a:off x="2408250" y="4659461"/>
              <a:ext cx="98365" cy="6336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Freeform 233"/>
            <p:cNvSpPr/>
            <p:nvPr/>
          </p:nvSpPr>
          <p:spPr bwMode="auto">
            <a:xfrm>
              <a:off x="2397846" y="4440033"/>
              <a:ext cx="25537" cy="12296"/>
            </a:xfrm>
            <a:custGeom>
              <a:avLst/>
              <a:gdLst>
                <a:gd name="T0" fmla="*/ 8 w 10"/>
                <a:gd name="T1" fmla="*/ 4 h 5"/>
                <a:gd name="T2" fmla="*/ 8 w 10"/>
                <a:gd name="T3" fmla="*/ 1 h 5"/>
                <a:gd name="T4" fmla="*/ 3 w 10"/>
                <a:gd name="T5" fmla="*/ 1 h 5"/>
                <a:gd name="T6" fmla="*/ 3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10" y="1"/>
                    <a:pt x="8" y="1"/>
                  </a:cubicBezTo>
                  <a:cubicBezTo>
                    <a:pt x="6" y="0"/>
                    <a:pt x="4" y="0"/>
                    <a:pt x="3" y="1"/>
                  </a:cubicBezTo>
                  <a:cubicBezTo>
                    <a:pt x="0" y="2"/>
                    <a:pt x="1" y="4"/>
                    <a:pt x="3" y="4"/>
                  </a:cubicBezTo>
                  <a:cubicBezTo>
                    <a:pt x="5"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Line 238"/>
            <p:cNvSpPr>
              <a:spLocks noChangeShapeType="1"/>
            </p:cNvSpPr>
            <p:nvPr/>
          </p:nvSpPr>
          <p:spPr bwMode="auto">
            <a:xfrm flipH="1" flipV="1">
              <a:off x="2078990" y="3702298"/>
              <a:ext cx="288473" cy="16362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Line 240"/>
            <p:cNvSpPr>
              <a:spLocks noChangeShapeType="1"/>
            </p:cNvSpPr>
            <p:nvPr/>
          </p:nvSpPr>
          <p:spPr bwMode="auto">
            <a:xfrm flipH="1" flipV="1">
              <a:off x="2417591" y="3894298"/>
              <a:ext cx="101202" cy="5769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246"/>
            <p:cNvSpPr>
              <a:spLocks noChangeShapeType="1"/>
            </p:cNvSpPr>
            <p:nvPr/>
          </p:nvSpPr>
          <p:spPr bwMode="auto">
            <a:xfrm flipH="1" flipV="1">
              <a:off x="912918" y="4462732"/>
              <a:ext cx="4729" cy="6809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249"/>
            <p:cNvSpPr>
              <a:spLocks noChangeShapeType="1"/>
            </p:cNvSpPr>
            <p:nvPr/>
          </p:nvSpPr>
          <p:spPr bwMode="auto">
            <a:xfrm flipV="1">
              <a:off x="3268940" y="4535560"/>
              <a:ext cx="25537" cy="60721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250"/>
            <p:cNvSpPr>
              <a:spLocks noChangeShapeType="1"/>
            </p:cNvSpPr>
            <p:nvPr/>
          </p:nvSpPr>
          <p:spPr bwMode="auto">
            <a:xfrm>
              <a:off x="1889944" y="4533668"/>
              <a:ext cx="636533" cy="42656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251"/>
            <p:cNvSpPr>
              <a:spLocks noChangeShapeType="1"/>
            </p:cNvSpPr>
            <p:nvPr/>
          </p:nvSpPr>
          <p:spPr bwMode="auto">
            <a:xfrm>
              <a:off x="2801708" y="4907264"/>
              <a:ext cx="639370" cy="41237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252"/>
            <p:cNvSpPr>
              <a:spLocks noChangeShapeType="1"/>
            </p:cNvSpPr>
            <p:nvPr/>
          </p:nvSpPr>
          <p:spPr bwMode="auto">
            <a:xfrm>
              <a:off x="1826574" y="4745530"/>
              <a:ext cx="139035" cy="98365"/>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253"/>
            <p:cNvSpPr>
              <a:spLocks noChangeShapeType="1"/>
            </p:cNvSpPr>
            <p:nvPr/>
          </p:nvSpPr>
          <p:spPr bwMode="auto">
            <a:xfrm>
              <a:off x="2809275" y="4389905"/>
              <a:ext cx="333872" cy="19672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254"/>
            <p:cNvSpPr>
              <a:spLocks noChangeShapeType="1"/>
            </p:cNvSpPr>
            <p:nvPr/>
          </p:nvSpPr>
          <p:spPr bwMode="auto">
            <a:xfrm flipH="1">
              <a:off x="889273" y="4465570"/>
              <a:ext cx="341439" cy="14849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Freeform 255"/>
            <p:cNvSpPr/>
            <p:nvPr/>
          </p:nvSpPr>
          <p:spPr bwMode="auto">
            <a:xfrm>
              <a:off x="894948" y="4394634"/>
              <a:ext cx="34995" cy="75665"/>
            </a:xfrm>
            <a:custGeom>
              <a:avLst/>
              <a:gdLst>
                <a:gd name="T0" fmla="*/ 11 w 37"/>
                <a:gd name="T1" fmla="*/ 0 h 80"/>
                <a:gd name="T2" fmla="*/ 0 w 37"/>
                <a:gd name="T3" fmla="*/ 80 h 80"/>
                <a:gd name="T4" fmla="*/ 37 w 37"/>
                <a:gd name="T5" fmla="*/ 64 h 80"/>
                <a:gd name="T6" fmla="*/ 11 w 37"/>
                <a:gd name="T7" fmla="*/ 0 h 80"/>
              </a:gdLst>
              <a:ahLst/>
              <a:cxnLst>
                <a:cxn ang="0">
                  <a:pos x="T0" y="T1"/>
                </a:cxn>
                <a:cxn ang="0">
                  <a:pos x="T2" y="T3"/>
                </a:cxn>
                <a:cxn ang="0">
                  <a:pos x="T4" y="T5"/>
                </a:cxn>
                <a:cxn ang="0">
                  <a:pos x="T6" y="T7"/>
                </a:cxn>
              </a:cxnLst>
              <a:rect l="0" t="0" r="r" b="b"/>
              <a:pathLst>
                <a:path w="37" h="80">
                  <a:moveTo>
                    <a:pt x="11" y="0"/>
                  </a:moveTo>
                  <a:lnTo>
                    <a:pt x="0" y="80"/>
                  </a:lnTo>
                  <a:lnTo>
                    <a:pt x="37" y="64"/>
                  </a:lnTo>
                  <a:lnTo>
                    <a:pt x="11"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256"/>
            <p:cNvSpPr/>
            <p:nvPr/>
          </p:nvSpPr>
          <p:spPr bwMode="auto">
            <a:xfrm>
              <a:off x="1870082" y="4828762"/>
              <a:ext cx="70936" cy="37833"/>
            </a:xfrm>
            <a:custGeom>
              <a:avLst/>
              <a:gdLst>
                <a:gd name="T0" fmla="*/ 75 w 75"/>
                <a:gd name="T1" fmla="*/ 0 h 40"/>
                <a:gd name="T2" fmla="*/ 0 w 75"/>
                <a:gd name="T3" fmla="*/ 22 h 40"/>
                <a:gd name="T4" fmla="*/ 24 w 75"/>
                <a:gd name="T5" fmla="*/ 40 h 40"/>
                <a:gd name="T6" fmla="*/ 75 w 75"/>
                <a:gd name="T7" fmla="*/ 0 h 40"/>
              </a:gdLst>
              <a:ahLst/>
              <a:cxnLst>
                <a:cxn ang="0">
                  <a:pos x="T0" y="T1"/>
                </a:cxn>
                <a:cxn ang="0">
                  <a:pos x="T2" y="T3"/>
                </a:cxn>
                <a:cxn ang="0">
                  <a:pos x="T4" y="T5"/>
                </a:cxn>
                <a:cxn ang="0">
                  <a:pos x="T6" y="T7"/>
                </a:cxn>
              </a:cxnLst>
              <a:rect l="0" t="0" r="r" b="b"/>
              <a:pathLst>
                <a:path w="75" h="40">
                  <a:moveTo>
                    <a:pt x="75" y="0"/>
                  </a:moveTo>
                  <a:lnTo>
                    <a:pt x="0" y="22"/>
                  </a:lnTo>
                  <a:lnTo>
                    <a:pt x="24" y="40"/>
                  </a:lnTo>
                  <a:lnTo>
                    <a:pt x="75"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259"/>
            <p:cNvSpPr>
              <a:spLocks noEditPoints="1"/>
            </p:cNvSpPr>
            <p:nvPr/>
          </p:nvSpPr>
          <p:spPr bwMode="auto">
            <a:xfrm>
              <a:off x="1756584" y="4839166"/>
              <a:ext cx="77557" cy="42562"/>
            </a:xfrm>
            <a:custGeom>
              <a:avLst/>
              <a:gdLst>
                <a:gd name="T0" fmla="*/ 6 w 31"/>
                <a:gd name="T1" fmla="*/ 7 h 17"/>
                <a:gd name="T2" fmla="*/ 14 w 31"/>
                <a:gd name="T3" fmla="*/ 3 h 17"/>
                <a:gd name="T4" fmla="*/ 6 w 31"/>
                <a:gd name="T5" fmla="*/ 7 h 17"/>
                <a:gd name="T6" fmla="*/ 21 w 31"/>
                <a:gd name="T7" fmla="*/ 6 h 17"/>
                <a:gd name="T8" fmla="*/ 22 w 31"/>
                <a:gd name="T9" fmla="*/ 16 h 17"/>
                <a:gd name="T10" fmla="*/ 13 w 31"/>
                <a:gd name="T11" fmla="*/ 16 h 17"/>
                <a:gd name="T12" fmla="*/ 11 w 31"/>
                <a:gd name="T13" fmla="*/ 9 h 17"/>
                <a:gd name="T14" fmla="*/ 2 w 31"/>
                <a:gd name="T15" fmla="*/ 7 h 17"/>
                <a:gd name="T16" fmla="*/ 8 w 31"/>
                <a:gd name="T17" fmla="*/ 1 h 17"/>
                <a:gd name="T18" fmla="*/ 17 w 31"/>
                <a:gd name="T19" fmla="*/ 1 h 17"/>
                <a:gd name="T20" fmla="*/ 18 w 31"/>
                <a:gd name="T21" fmla="*/ 4 h 17"/>
                <a:gd name="T22" fmla="*/ 17 w 31"/>
                <a:gd name="T23" fmla="*/ 6 h 17"/>
                <a:gd name="T24" fmla="*/ 19 w 31"/>
                <a:gd name="T25" fmla="*/ 6 h 17"/>
                <a:gd name="T26" fmla="*/ 21 w 31"/>
                <a:gd name="T27" fmla="*/ 6 h 17"/>
                <a:gd name="T28" fmla="*/ 21 w 31"/>
                <a:gd name="T29" fmla="*/ 14 h 17"/>
                <a:gd name="T30" fmla="*/ 24 w 31"/>
                <a:gd name="T31" fmla="*/ 9 h 17"/>
                <a:gd name="T32" fmla="*/ 16 w 31"/>
                <a:gd name="T33" fmla="*/ 8 h 17"/>
                <a:gd name="T34" fmla="*/ 14 w 31"/>
                <a:gd name="T35" fmla="*/ 13 h 17"/>
                <a:gd name="T36" fmla="*/ 21 w 31"/>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7">
                  <a:moveTo>
                    <a:pt x="6" y="7"/>
                  </a:moveTo>
                  <a:cubicBezTo>
                    <a:pt x="10" y="10"/>
                    <a:pt x="19" y="7"/>
                    <a:pt x="14" y="3"/>
                  </a:cubicBezTo>
                  <a:cubicBezTo>
                    <a:pt x="11" y="0"/>
                    <a:pt x="2" y="4"/>
                    <a:pt x="6" y="7"/>
                  </a:cubicBezTo>
                  <a:close/>
                  <a:moveTo>
                    <a:pt x="21" y="6"/>
                  </a:moveTo>
                  <a:cubicBezTo>
                    <a:pt x="30" y="6"/>
                    <a:pt x="31" y="13"/>
                    <a:pt x="22" y="16"/>
                  </a:cubicBezTo>
                  <a:cubicBezTo>
                    <a:pt x="19" y="17"/>
                    <a:pt x="16" y="17"/>
                    <a:pt x="13" y="16"/>
                  </a:cubicBezTo>
                  <a:cubicBezTo>
                    <a:pt x="10" y="15"/>
                    <a:pt x="7" y="12"/>
                    <a:pt x="11" y="9"/>
                  </a:cubicBezTo>
                  <a:cubicBezTo>
                    <a:pt x="8" y="10"/>
                    <a:pt x="4" y="10"/>
                    <a:pt x="2" y="7"/>
                  </a:cubicBezTo>
                  <a:cubicBezTo>
                    <a:pt x="0" y="4"/>
                    <a:pt x="5" y="2"/>
                    <a:pt x="8" y="1"/>
                  </a:cubicBezTo>
                  <a:cubicBezTo>
                    <a:pt x="11" y="0"/>
                    <a:pt x="13" y="0"/>
                    <a:pt x="17" y="1"/>
                  </a:cubicBezTo>
                  <a:cubicBezTo>
                    <a:pt x="18" y="2"/>
                    <a:pt x="19" y="3"/>
                    <a:pt x="18" y="4"/>
                  </a:cubicBezTo>
                  <a:cubicBezTo>
                    <a:pt x="18" y="5"/>
                    <a:pt x="18" y="6"/>
                    <a:pt x="17" y="6"/>
                  </a:cubicBezTo>
                  <a:cubicBezTo>
                    <a:pt x="17" y="7"/>
                    <a:pt x="18" y="6"/>
                    <a:pt x="19" y="6"/>
                  </a:cubicBezTo>
                  <a:cubicBezTo>
                    <a:pt x="20" y="6"/>
                    <a:pt x="20" y="6"/>
                    <a:pt x="21" y="6"/>
                  </a:cubicBezTo>
                  <a:close/>
                  <a:moveTo>
                    <a:pt x="21" y="14"/>
                  </a:moveTo>
                  <a:cubicBezTo>
                    <a:pt x="24" y="13"/>
                    <a:pt x="27" y="11"/>
                    <a:pt x="24" y="9"/>
                  </a:cubicBezTo>
                  <a:cubicBezTo>
                    <a:pt x="21" y="7"/>
                    <a:pt x="19" y="7"/>
                    <a:pt x="16" y="8"/>
                  </a:cubicBezTo>
                  <a:cubicBezTo>
                    <a:pt x="13" y="9"/>
                    <a:pt x="11" y="11"/>
                    <a:pt x="14" y="13"/>
                  </a:cubicBezTo>
                  <a:cubicBezTo>
                    <a:pt x="16" y="15"/>
                    <a:pt x="18" y="15"/>
                    <a:pt x="21" y="14"/>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58" name="Line 260"/>
            <p:cNvSpPr>
              <a:spLocks noChangeShapeType="1"/>
            </p:cNvSpPr>
            <p:nvPr/>
          </p:nvSpPr>
          <p:spPr bwMode="auto">
            <a:xfrm flipV="1">
              <a:off x="1864290" y="3881057"/>
              <a:ext cx="122010" cy="5107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265"/>
            <p:cNvSpPr>
              <a:spLocks noChangeShapeType="1"/>
            </p:cNvSpPr>
            <p:nvPr/>
          </p:nvSpPr>
          <p:spPr bwMode="auto">
            <a:xfrm flipH="1" flipV="1">
              <a:off x="1942793" y="3626633"/>
              <a:ext cx="90798" cy="50128"/>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266"/>
            <p:cNvSpPr>
              <a:spLocks noChangeShapeType="1"/>
            </p:cNvSpPr>
            <p:nvPr/>
          </p:nvSpPr>
          <p:spPr bwMode="auto">
            <a:xfrm flipV="1">
              <a:off x="1879540" y="4650003"/>
              <a:ext cx="106877" cy="5296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267"/>
            <p:cNvSpPr/>
            <p:nvPr/>
          </p:nvSpPr>
          <p:spPr bwMode="auto">
            <a:xfrm>
              <a:off x="2207666" y="4003067"/>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269"/>
            <p:cNvSpPr/>
            <p:nvPr/>
          </p:nvSpPr>
          <p:spPr bwMode="auto">
            <a:xfrm>
              <a:off x="3400408" y="5226003"/>
              <a:ext cx="28374" cy="75665"/>
            </a:xfrm>
            <a:custGeom>
              <a:avLst/>
              <a:gdLst>
                <a:gd name="T0" fmla="*/ 11 w 30"/>
                <a:gd name="T1" fmla="*/ 80 h 80"/>
                <a:gd name="T2" fmla="*/ 30 w 30"/>
                <a:gd name="T3" fmla="*/ 19 h 80"/>
                <a:gd name="T4" fmla="*/ 0 w 30"/>
                <a:gd name="T5" fmla="*/ 0 h 80"/>
                <a:gd name="T6" fmla="*/ 11 w 30"/>
                <a:gd name="T7" fmla="*/ 80 h 80"/>
              </a:gdLst>
              <a:ahLst/>
              <a:cxnLst>
                <a:cxn ang="0">
                  <a:pos x="T0" y="T1"/>
                </a:cxn>
                <a:cxn ang="0">
                  <a:pos x="T2" y="T3"/>
                </a:cxn>
                <a:cxn ang="0">
                  <a:pos x="T4" y="T5"/>
                </a:cxn>
                <a:cxn ang="0">
                  <a:pos x="T6" y="T7"/>
                </a:cxn>
              </a:cxnLst>
              <a:rect l="0" t="0" r="r" b="b"/>
              <a:pathLst>
                <a:path w="30" h="80">
                  <a:moveTo>
                    <a:pt x="11" y="80"/>
                  </a:moveTo>
                  <a:lnTo>
                    <a:pt x="30" y="19"/>
                  </a:lnTo>
                  <a:lnTo>
                    <a:pt x="0" y="0"/>
                  </a:lnTo>
                  <a:lnTo>
                    <a:pt x="11" y="8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270"/>
            <p:cNvSpPr/>
            <p:nvPr/>
          </p:nvSpPr>
          <p:spPr bwMode="auto">
            <a:xfrm>
              <a:off x="3453374" y="4089136"/>
              <a:ext cx="30266" cy="80394"/>
            </a:xfrm>
            <a:custGeom>
              <a:avLst/>
              <a:gdLst>
                <a:gd name="T0" fmla="*/ 22 w 32"/>
                <a:gd name="T1" fmla="*/ 0 h 85"/>
                <a:gd name="T2" fmla="*/ 0 w 32"/>
                <a:gd name="T3" fmla="*/ 69 h 85"/>
                <a:gd name="T4" fmla="*/ 32 w 32"/>
                <a:gd name="T5" fmla="*/ 85 h 85"/>
                <a:gd name="T6" fmla="*/ 22 w 32"/>
                <a:gd name="T7" fmla="*/ 0 h 85"/>
              </a:gdLst>
              <a:ahLst/>
              <a:cxnLst>
                <a:cxn ang="0">
                  <a:pos x="T0" y="T1"/>
                </a:cxn>
                <a:cxn ang="0">
                  <a:pos x="T2" y="T3"/>
                </a:cxn>
                <a:cxn ang="0">
                  <a:pos x="T4" y="T5"/>
                </a:cxn>
                <a:cxn ang="0">
                  <a:pos x="T6" y="T7"/>
                </a:cxn>
              </a:cxnLst>
              <a:rect l="0" t="0" r="r" b="b"/>
              <a:pathLst>
                <a:path w="32" h="85">
                  <a:moveTo>
                    <a:pt x="22" y="0"/>
                  </a:moveTo>
                  <a:lnTo>
                    <a:pt x="0" y="69"/>
                  </a:lnTo>
                  <a:lnTo>
                    <a:pt x="32" y="85"/>
                  </a:lnTo>
                  <a:lnTo>
                    <a:pt x="22"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273"/>
            <p:cNvSpPr/>
            <p:nvPr/>
          </p:nvSpPr>
          <p:spPr bwMode="auto">
            <a:xfrm>
              <a:off x="2001550" y="4632033"/>
              <a:ext cx="24591" cy="12296"/>
            </a:xfrm>
            <a:custGeom>
              <a:avLst/>
              <a:gdLst>
                <a:gd name="T0" fmla="*/ 7 w 10"/>
                <a:gd name="T1" fmla="*/ 4 h 5"/>
                <a:gd name="T2" fmla="*/ 7 w 10"/>
                <a:gd name="T3" fmla="*/ 0 h 5"/>
                <a:gd name="T4" fmla="*/ 2 w 10"/>
                <a:gd name="T5" fmla="*/ 0 h 5"/>
                <a:gd name="T6" fmla="*/ 2 w 10"/>
                <a:gd name="T7" fmla="*/ 4 h 5"/>
                <a:gd name="T8" fmla="*/ 7 w 10"/>
                <a:gd name="T9" fmla="*/ 4 h 5"/>
              </a:gdLst>
              <a:ahLst/>
              <a:cxnLst>
                <a:cxn ang="0">
                  <a:pos x="T0" y="T1"/>
                </a:cxn>
                <a:cxn ang="0">
                  <a:pos x="T2" y="T3"/>
                </a:cxn>
                <a:cxn ang="0">
                  <a:pos x="T4" y="T5"/>
                </a:cxn>
                <a:cxn ang="0">
                  <a:pos x="T6" y="T7"/>
                </a:cxn>
                <a:cxn ang="0">
                  <a:pos x="T8" y="T9"/>
                </a:cxn>
              </a:cxnLst>
              <a:rect l="0" t="0" r="r" b="b"/>
              <a:pathLst>
                <a:path w="10" h="5">
                  <a:moveTo>
                    <a:pt x="7" y="4"/>
                  </a:moveTo>
                  <a:cubicBezTo>
                    <a:pt x="10" y="3"/>
                    <a:pt x="9" y="1"/>
                    <a:pt x="7" y="0"/>
                  </a:cubicBezTo>
                  <a:cubicBezTo>
                    <a:pt x="5" y="0"/>
                    <a:pt x="4" y="0"/>
                    <a:pt x="2" y="0"/>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Line 274"/>
            <p:cNvSpPr>
              <a:spLocks noChangeShapeType="1"/>
            </p:cNvSpPr>
            <p:nvPr/>
          </p:nvSpPr>
          <p:spPr bwMode="auto">
            <a:xfrm flipH="1" flipV="1">
              <a:off x="2084782" y="4450437"/>
              <a:ext cx="275232" cy="17875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3" name="Line 275"/>
            <p:cNvSpPr>
              <a:spLocks noChangeShapeType="1"/>
            </p:cNvSpPr>
            <p:nvPr/>
          </p:nvSpPr>
          <p:spPr bwMode="auto">
            <a:xfrm flipH="1" flipV="1">
              <a:off x="1953313" y="4364368"/>
              <a:ext cx="87961" cy="55803"/>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4" name="Line 276"/>
            <p:cNvSpPr>
              <a:spLocks noChangeShapeType="1"/>
            </p:cNvSpPr>
            <p:nvPr/>
          </p:nvSpPr>
          <p:spPr bwMode="auto">
            <a:xfrm flipV="1">
              <a:off x="2447857" y="3641766"/>
              <a:ext cx="108769" cy="4729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Line 277"/>
            <p:cNvSpPr>
              <a:spLocks noChangeShapeType="1"/>
            </p:cNvSpPr>
            <p:nvPr/>
          </p:nvSpPr>
          <p:spPr bwMode="auto">
            <a:xfrm flipV="1">
              <a:off x="2043995" y="3711756"/>
              <a:ext cx="346168" cy="144709"/>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Freeform 280"/>
            <p:cNvSpPr/>
            <p:nvPr/>
          </p:nvSpPr>
          <p:spPr bwMode="auto">
            <a:xfrm>
              <a:off x="3279344" y="4465570"/>
              <a:ext cx="30266" cy="80394"/>
            </a:xfrm>
            <a:custGeom>
              <a:avLst/>
              <a:gdLst>
                <a:gd name="T0" fmla="*/ 19 w 32"/>
                <a:gd name="T1" fmla="*/ 0 h 85"/>
                <a:gd name="T2" fmla="*/ 0 w 32"/>
                <a:gd name="T3" fmla="*/ 66 h 85"/>
                <a:gd name="T4" fmla="*/ 32 w 32"/>
                <a:gd name="T5" fmla="*/ 85 h 85"/>
                <a:gd name="T6" fmla="*/ 19 w 32"/>
                <a:gd name="T7" fmla="*/ 0 h 85"/>
              </a:gdLst>
              <a:ahLst/>
              <a:cxnLst>
                <a:cxn ang="0">
                  <a:pos x="T0" y="T1"/>
                </a:cxn>
                <a:cxn ang="0">
                  <a:pos x="T2" y="T3"/>
                </a:cxn>
                <a:cxn ang="0">
                  <a:pos x="T4" y="T5"/>
                </a:cxn>
                <a:cxn ang="0">
                  <a:pos x="T6" y="T7"/>
                </a:cxn>
              </a:cxnLst>
              <a:rect l="0" t="0" r="r" b="b"/>
              <a:pathLst>
                <a:path w="32" h="85">
                  <a:moveTo>
                    <a:pt x="19" y="0"/>
                  </a:moveTo>
                  <a:lnTo>
                    <a:pt x="0" y="66"/>
                  </a:lnTo>
                  <a:lnTo>
                    <a:pt x="32" y="85"/>
                  </a:lnTo>
                  <a:lnTo>
                    <a:pt x="19"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282"/>
            <p:cNvSpPr/>
            <p:nvPr/>
          </p:nvSpPr>
          <p:spPr bwMode="auto">
            <a:xfrm>
              <a:off x="3097748" y="4568663"/>
              <a:ext cx="27429" cy="78503"/>
            </a:xfrm>
            <a:custGeom>
              <a:avLst/>
              <a:gdLst>
                <a:gd name="T0" fmla="*/ 16 w 29"/>
                <a:gd name="T1" fmla="*/ 0 h 83"/>
                <a:gd name="T2" fmla="*/ 0 w 29"/>
                <a:gd name="T3" fmla="*/ 64 h 83"/>
                <a:gd name="T4" fmla="*/ 29 w 29"/>
                <a:gd name="T5" fmla="*/ 83 h 83"/>
                <a:gd name="T6" fmla="*/ 16 w 29"/>
                <a:gd name="T7" fmla="*/ 0 h 83"/>
              </a:gdLst>
              <a:ahLst/>
              <a:cxnLst>
                <a:cxn ang="0">
                  <a:pos x="T0" y="T1"/>
                </a:cxn>
                <a:cxn ang="0">
                  <a:pos x="T2" y="T3"/>
                </a:cxn>
                <a:cxn ang="0">
                  <a:pos x="T4" y="T5"/>
                </a:cxn>
                <a:cxn ang="0">
                  <a:pos x="T6" y="T7"/>
                </a:cxn>
              </a:cxnLst>
              <a:rect l="0" t="0" r="r" b="b"/>
              <a:pathLst>
                <a:path w="29" h="83">
                  <a:moveTo>
                    <a:pt x="16" y="0"/>
                  </a:moveTo>
                  <a:lnTo>
                    <a:pt x="0" y="64"/>
                  </a:lnTo>
                  <a:lnTo>
                    <a:pt x="29" y="83"/>
                  </a:lnTo>
                  <a:lnTo>
                    <a:pt x="16" y="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284"/>
            <p:cNvSpPr/>
            <p:nvPr/>
          </p:nvSpPr>
          <p:spPr bwMode="auto">
            <a:xfrm>
              <a:off x="2372309" y="4636762"/>
              <a:ext cx="25537" cy="15133"/>
            </a:xfrm>
            <a:custGeom>
              <a:avLst/>
              <a:gdLst>
                <a:gd name="T0" fmla="*/ 8 w 10"/>
                <a:gd name="T1" fmla="*/ 5 h 6"/>
                <a:gd name="T2" fmla="*/ 7 w 10"/>
                <a:gd name="T3" fmla="*/ 1 h 6"/>
                <a:gd name="T4" fmla="*/ 2 w 10"/>
                <a:gd name="T5" fmla="*/ 1 h 6"/>
                <a:gd name="T6" fmla="*/ 2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3"/>
                    <a:pt x="10" y="2"/>
                    <a:pt x="7" y="1"/>
                  </a:cubicBezTo>
                  <a:cubicBezTo>
                    <a:pt x="5" y="0"/>
                    <a:pt x="4" y="0"/>
                    <a:pt x="2" y="1"/>
                  </a:cubicBezTo>
                  <a:cubicBezTo>
                    <a:pt x="0" y="2"/>
                    <a:pt x="0" y="4"/>
                    <a:pt x="2" y="5"/>
                  </a:cubicBezTo>
                  <a:cubicBezTo>
                    <a:pt x="4" y="6"/>
                    <a:pt x="6" y="5"/>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285"/>
            <p:cNvSpPr/>
            <p:nvPr/>
          </p:nvSpPr>
          <p:spPr bwMode="auto">
            <a:xfrm>
              <a:off x="2051678" y="4427737"/>
              <a:ext cx="22700" cy="15133"/>
            </a:xfrm>
            <a:custGeom>
              <a:avLst/>
              <a:gdLst>
                <a:gd name="T0" fmla="*/ 7 w 9"/>
                <a:gd name="T1" fmla="*/ 5 h 6"/>
                <a:gd name="T2" fmla="*/ 7 w 9"/>
                <a:gd name="T3" fmla="*/ 1 h 6"/>
                <a:gd name="T4" fmla="*/ 2 w 9"/>
                <a:gd name="T5" fmla="*/ 1 h 6"/>
                <a:gd name="T6" fmla="*/ 2 w 9"/>
                <a:gd name="T7" fmla="*/ 5 h 6"/>
                <a:gd name="T8" fmla="*/ 7 w 9"/>
                <a:gd name="T9" fmla="*/ 5 h 6"/>
              </a:gdLst>
              <a:ahLst/>
              <a:cxnLst>
                <a:cxn ang="0">
                  <a:pos x="T0" y="T1"/>
                </a:cxn>
                <a:cxn ang="0">
                  <a:pos x="T2" y="T3"/>
                </a:cxn>
                <a:cxn ang="0">
                  <a:pos x="T4" y="T5"/>
                </a:cxn>
                <a:cxn ang="0">
                  <a:pos x="T6" y="T7"/>
                </a:cxn>
                <a:cxn ang="0">
                  <a:pos x="T8" y="T9"/>
                </a:cxn>
              </a:cxnLst>
              <a:rect l="0" t="0" r="r" b="b"/>
              <a:pathLst>
                <a:path w="9" h="6">
                  <a:moveTo>
                    <a:pt x="7" y="5"/>
                  </a:moveTo>
                  <a:cubicBezTo>
                    <a:pt x="9" y="4"/>
                    <a:pt x="9" y="2"/>
                    <a:pt x="7" y="1"/>
                  </a:cubicBezTo>
                  <a:cubicBezTo>
                    <a:pt x="5" y="0"/>
                    <a:pt x="3" y="1"/>
                    <a:pt x="2" y="1"/>
                  </a:cubicBezTo>
                  <a:cubicBezTo>
                    <a:pt x="0" y="2"/>
                    <a:pt x="0" y="4"/>
                    <a:pt x="2" y="5"/>
                  </a:cubicBezTo>
                  <a:cubicBezTo>
                    <a:pt x="4" y="6"/>
                    <a:pt x="5" y="6"/>
                    <a:pt x="7"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287"/>
            <p:cNvSpPr/>
            <p:nvPr/>
          </p:nvSpPr>
          <p:spPr bwMode="auto">
            <a:xfrm>
              <a:off x="2511344" y="4952663"/>
              <a:ext cx="66207" cy="43507"/>
            </a:xfrm>
            <a:custGeom>
              <a:avLst/>
              <a:gdLst>
                <a:gd name="T0" fmla="*/ 70 w 70"/>
                <a:gd name="T1" fmla="*/ 46 h 46"/>
                <a:gd name="T2" fmla="*/ 29 w 70"/>
                <a:gd name="T3" fmla="*/ 0 h 46"/>
                <a:gd name="T4" fmla="*/ 0 w 70"/>
                <a:gd name="T5" fmla="*/ 16 h 46"/>
                <a:gd name="T6" fmla="*/ 70 w 70"/>
                <a:gd name="T7" fmla="*/ 46 h 46"/>
              </a:gdLst>
              <a:ahLst/>
              <a:cxnLst>
                <a:cxn ang="0">
                  <a:pos x="T0" y="T1"/>
                </a:cxn>
                <a:cxn ang="0">
                  <a:pos x="T2" y="T3"/>
                </a:cxn>
                <a:cxn ang="0">
                  <a:pos x="T4" y="T5"/>
                </a:cxn>
                <a:cxn ang="0">
                  <a:pos x="T6" y="T7"/>
                </a:cxn>
              </a:cxnLst>
              <a:rect l="0" t="0" r="r" b="b"/>
              <a:pathLst>
                <a:path w="70" h="46">
                  <a:moveTo>
                    <a:pt x="70" y="46"/>
                  </a:moveTo>
                  <a:lnTo>
                    <a:pt x="29" y="0"/>
                  </a:lnTo>
                  <a:lnTo>
                    <a:pt x="0" y="16"/>
                  </a:lnTo>
                  <a:lnTo>
                    <a:pt x="70" y="46"/>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291"/>
            <p:cNvSpPr/>
            <p:nvPr/>
          </p:nvSpPr>
          <p:spPr bwMode="auto">
            <a:xfrm>
              <a:off x="899677" y="4523264"/>
              <a:ext cx="35941" cy="75665"/>
            </a:xfrm>
            <a:custGeom>
              <a:avLst/>
              <a:gdLst>
                <a:gd name="T0" fmla="*/ 27 w 38"/>
                <a:gd name="T1" fmla="*/ 80 h 80"/>
                <a:gd name="T2" fmla="*/ 38 w 38"/>
                <a:gd name="T3" fmla="*/ 0 h 80"/>
                <a:gd name="T4" fmla="*/ 0 w 38"/>
                <a:gd name="T5" fmla="*/ 16 h 80"/>
                <a:gd name="T6" fmla="*/ 27 w 38"/>
                <a:gd name="T7" fmla="*/ 80 h 80"/>
              </a:gdLst>
              <a:ahLst/>
              <a:cxnLst>
                <a:cxn ang="0">
                  <a:pos x="T0" y="T1"/>
                </a:cxn>
                <a:cxn ang="0">
                  <a:pos x="T2" y="T3"/>
                </a:cxn>
                <a:cxn ang="0">
                  <a:pos x="T4" y="T5"/>
                </a:cxn>
                <a:cxn ang="0">
                  <a:pos x="T6" y="T7"/>
                </a:cxn>
              </a:cxnLst>
              <a:rect l="0" t="0" r="r" b="b"/>
              <a:pathLst>
                <a:path w="38" h="80">
                  <a:moveTo>
                    <a:pt x="27" y="80"/>
                  </a:moveTo>
                  <a:lnTo>
                    <a:pt x="38" y="0"/>
                  </a:lnTo>
                  <a:lnTo>
                    <a:pt x="0" y="16"/>
                  </a:lnTo>
                  <a:lnTo>
                    <a:pt x="27" y="8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292"/>
            <p:cNvSpPr/>
            <p:nvPr/>
          </p:nvSpPr>
          <p:spPr bwMode="auto">
            <a:xfrm>
              <a:off x="1695106" y="4910102"/>
              <a:ext cx="73773" cy="37833"/>
            </a:xfrm>
            <a:custGeom>
              <a:avLst/>
              <a:gdLst>
                <a:gd name="T0" fmla="*/ 0 w 78"/>
                <a:gd name="T1" fmla="*/ 40 h 40"/>
                <a:gd name="T2" fmla="*/ 78 w 78"/>
                <a:gd name="T3" fmla="*/ 19 h 40"/>
                <a:gd name="T4" fmla="*/ 54 w 78"/>
                <a:gd name="T5" fmla="*/ 0 h 40"/>
                <a:gd name="T6" fmla="*/ 0 w 78"/>
                <a:gd name="T7" fmla="*/ 40 h 40"/>
              </a:gdLst>
              <a:ahLst/>
              <a:cxnLst>
                <a:cxn ang="0">
                  <a:pos x="T0" y="T1"/>
                </a:cxn>
                <a:cxn ang="0">
                  <a:pos x="T2" y="T3"/>
                </a:cxn>
                <a:cxn ang="0">
                  <a:pos x="T4" y="T5"/>
                </a:cxn>
                <a:cxn ang="0">
                  <a:pos x="T6" y="T7"/>
                </a:cxn>
              </a:cxnLst>
              <a:rect l="0" t="0" r="r" b="b"/>
              <a:pathLst>
                <a:path w="78" h="40">
                  <a:moveTo>
                    <a:pt x="0" y="40"/>
                  </a:moveTo>
                  <a:lnTo>
                    <a:pt x="78" y="19"/>
                  </a:lnTo>
                  <a:lnTo>
                    <a:pt x="54" y="0"/>
                  </a:lnTo>
                  <a:lnTo>
                    <a:pt x="0" y="40"/>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Line 294"/>
            <p:cNvSpPr>
              <a:spLocks noChangeShapeType="1"/>
            </p:cNvSpPr>
            <p:nvPr/>
          </p:nvSpPr>
          <p:spPr bwMode="auto">
            <a:xfrm flipH="1">
              <a:off x="869411" y="4263166"/>
              <a:ext cx="343330" cy="1466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0" name="Line 302"/>
            <p:cNvSpPr>
              <a:spLocks noChangeShapeType="1"/>
            </p:cNvSpPr>
            <p:nvPr/>
          </p:nvSpPr>
          <p:spPr bwMode="auto">
            <a:xfrm flipV="1">
              <a:off x="3413650" y="4161963"/>
              <a:ext cx="54857" cy="1074444"/>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Line 303"/>
            <p:cNvSpPr>
              <a:spLocks noChangeShapeType="1"/>
            </p:cNvSpPr>
            <p:nvPr/>
          </p:nvSpPr>
          <p:spPr bwMode="auto">
            <a:xfrm flipV="1">
              <a:off x="3099640" y="4636762"/>
              <a:ext cx="13241" cy="3972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Line 304"/>
            <p:cNvSpPr>
              <a:spLocks noChangeShapeType="1"/>
            </p:cNvSpPr>
            <p:nvPr/>
          </p:nvSpPr>
          <p:spPr bwMode="auto">
            <a:xfrm flipV="1">
              <a:off x="1758476" y="4857136"/>
              <a:ext cx="123902" cy="6053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 name="Freeform 305"/>
            <p:cNvSpPr>
              <a:spLocks noEditPoints="1"/>
            </p:cNvSpPr>
            <p:nvPr/>
          </p:nvSpPr>
          <p:spPr bwMode="auto">
            <a:xfrm>
              <a:off x="925214" y="4452328"/>
              <a:ext cx="78503" cy="75665"/>
            </a:xfrm>
            <a:custGeom>
              <a:avLst/>
              <a:gdLst>
                <a:gd name="T0" fmla="*/ 11 w 31"/>
                <a:gd name="T1" fmla="*/ 20 h 30"/>
                <a:gd name="T2" fmla="*/ 11 w 31"/>
                <a:gd name="T3" fmla="*/ 9 h 30"/>
                <a:gd name="T4" fmla="*/ 11 w 31"/>
                <a:gd name="T5" fmla="*/ 20 h 30"/>
                <a:gd name="T6" fmla="*/ 30 w 31"/>
                <a:gd name="T7" fmla="*/ 6 h 30"/>
                <a:gd name="T8" fmla="*/ 24 w 31"/>
                <a:gd name="T9" fmla="*/ 17 h 30"/>
                <a:gd name="T10" fmla="*/ 23 w 31"/>
                <a:gd name="T11" fmla="*/ 14 h 30"/>
                <a:gd name="T12" fmla="*/ 26 w 31"/>
                <a:gd name="T13" fmla="*/ 12 h 30"/>
                <a:gd name="T14" fmla="*/ 26 w 31"/>
                <a:gd name="T15" fmla="*/ 5 h 30"/>
                <a:gd name="T16" fmla="*/ 19 w 31"/>
                <a:gd name="T17" fmla="*/ 5 h 30"/>
                <a:gd name="T18" fmla="*/ 16 w 31"/>
                <a:gd name="T19" fmla="*/ 6 h 30"/>
                <a:gd name="T20" fmla="*/ 17 w 31"/>
                <a:gd name="T21" fmla="*/ 7 h 30"/>
                <a:gd name="T22" fmla="*/ 19 w 31"/>
                <a:gd name="T23" fmla="*/ 8 h 30"/>
                <a:gd name="T24" fmla="*/ 3 w 31"/>
                <a:gd name="T25" fmla="*/ 22 h 30"/>
                <a:gd name="T26" fmla="*/ 6 w 31"/>
                <a:gd name="T27" fmla="*/ 9 h 30"/>
                <a:gd name="T28" fmla="*/ 18 w 31"/>
                <a:gd name="T29" fmla="*/ 2 h 30"/>
                <a:gd name="T30" fmla="*/ 30 w 31"/>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11" y="20"/>
                  </a:moveTo>
                  <a:cubicBezTo>
                    <a:pt x="19" y="17"/>
                    <a:pt x="19" y="5"/>
                    <a:pt x="11" y="9"/>
                  </a:cubicBezTo>
                  <a:cubicBezTo>
                    <a:pt x="3" y="12"/>
                    <a:pt x="3" y="23"/>
                    <a:pt x="11" y="20"/>
                  </a:cubicBezTo>
                  <a:close/>
                  <a:moveTo>
                    <a:pt x="30" y="6"/>
                  </a:moveTo>
                  <a:cubicBezTo>
                    <a:pt x="31" y="12"/>
                    <a:pt x="29" y="15"/>
                    <a:pt x="24" y="17"/>
                  </a:cubicBezTo>
                  <a:cubicBezTo>
                    <a:pt x="24" y="17"/>
                    <a:pt x="23" y="15"/>
                    <a:pt x="23" y="14"/>
                  </a:cubicBezTo>
                  <a:cubicBezTo>
                    <a:pt x="24" y="14"/>
                    <a:pt x="25" y="13"/>
                    <a:pt x="26" y="12"/>
                  </a:cubicBezTo>
                  <a:cubicBezTo>
                    <a:pt x="27" y="10"/>
                    <a:pt x="28" y="6"/>
                    <a:pt x="26" y="5"/>
                  </a:cubicBezTo>
                  <a:cubicBezTo>
                    <a:pt x="23" y="4"/>
                    <a:pt x="21" y="4"/>
                    <a:pt x="19" y="5"/>
                  </a:cubicBezTo>
                  <a:cubicBezTo>
                    <a:pt x="18" y="5"/>
                    <a:pt x="17" y="6"/>
                    <a:pt x="16" y="6"/>
                  </a:cubicBezTo>
                  <a:cubicBezTo>
                    <a:pt x="16" y="6"/>
                    <a:pt x="17" y="7"/>
                    <a:pt x="17" y="7"/>
                  </a:cubicBezTo>
                  <a:cubicBezTo>
                    <a:pt x="18" y="7"/>
                    <a:pt x="19" y="7"/>
                    <a:pt x="19" y="8"/>
                  </a:cubicBezTo>
                  <a:cubicBezTo>
                    <a:pt x="24" y="17"/>
                    <a:pt x="9" y="30"/>
                    <a:pt x="3" y="22"/>
                  </a:cubicBezTo>
                  <a:cubicBezTo>
                    <a:pt x="0" y="18"/>
                    <a:pt x="3" y="12"/>
                    <a:pt x="6" y="9"/>
                  </a:cubicBezTo>
                  <a:cubicBezTo>
                    <a:pt x="9" y="5"/>
                    <a:pt x="13" y="4"/>
                    <a:pt x="18" y="2"/>
                  </a:cubicBezTo>
                  <a:cubicBezTo>
                    <a:pt x="22" y="1"/>
                    <a:pt x="29" y="0"/>
                    <a:pt x="30"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05" name="Freeform 307"/>
            <p:cNvSpPr/>
            <p:nvPr/>
          </p:nvSpPr>
          <p:spPr bwMode="auto">
            <a:xfrm>
              <a:off x="2003325" y="3864032"/>
              <a:ext cx="25537" cy="12296"/>
            </a:xfrm>
            <a:custGeom>
              <a:avLst/>
              <a:gdLst>
                <a:gd name="T0" fmla="*/ 8 w 10"/>
                <a:gd name="T1" fmla="*/ 4 h 5"/>
                <a:gd name="T2" fmla="*/ 7 w 10"/>
                <a:gd name="T3" fmla="*/ 0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0"/>
                  </a:cubicBezTo>
                  <a:cubicBezTo>
                    <a:pt x="5" y="0"/>
                    <a:pt x="4" y="0"/>
                    <a:pt x="2" y="1"/>
                  </a:cubicBezTo>
                  <a:cubicBezTo>
                    <a:pt x="0" y="1"/>
                    <a:pt x="0" y="4"/>
                    <a:pt x="2" y="4"/>
                  </a:cubicBezTo>
                  <a:cubicBezTo>
                    <a:pt x="4"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308"/>
            <p:cNvSpPr/>
            <p:nvPr/>
          </p:nvSpPr>
          <p:spPr bwMode="auto">
            <a:xfrm>
              <a:off x="2043995" y="3684328"/>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4" y="0"/>
                    <a:pt x="2" y="1"/>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309"/>
            <p:cNvSpPr/>
            <p:nvPr/>
          </p:nvSpPr>
          <p:spPr bwMode="auto">
            <a:xfrm>
              <a:off x="2408133" y="3694732"/>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3" y="0"/>
                    <a:pt x="2" y="1"/>
                  </a:cubicBezTo>
                  <a:cubicBezTo>
                    <a:pt x="0" y="2"/>
                    <a:pt x="0" y="3"/>
                    <a:pt x="2" y="4"/>
                  </a:cubicBezTo>
                  <a:cubicBezTo>
                    <a:pt x="4" y="5"/>
                    <a:pt x="6" y="5"/>
                    <a:pt x="7"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310"/>
            <p:cNvSpPr/>
            <p:nvPr/>
          </p:nvSpPr>
          <p:spPr bwMode="auto">
            <a:xfrm>
              <a:off x="2379758" y="3873490"/>
              <a:ext cx="25537" cy="13241"/>
            </a:xfrm>
            <a:custGeom>
              <a:avLst/>
              <a:gdLst>
                <a:gd name="T0" fmla="*/ 8 w 10"/>
                <a:gd name="T1" fmla="*/ 4 h 5"/>
                <a:gd name="T2" fmla="*/ 7 w 10"/>
                <a:gd name="T3" fmla="*/ 1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1"/>
                  </a:cubicBezTo>
                  <a:cubicBezTo>
                    <a:pt x="5" y="0"/>
                    <a:pt x="4" y="0"/>
                    <a:pt x="2" y="1"/>
                  </a:cubicBezTo>
                  <a:cubicBezTo>
                    <a:pt x="0" y="2"/>
                    <a:pt x="0" y="4"/>
                    <a:pt x="2" y="4"/>
                  </a:cubicBezTo>
                  <a:cubicBezTo>
                    <a:pt x="4" y="5"/>
                    <a:pt x="6" y="5"/>
                    <a:pt x="8" y="4"/>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312"/>
            <p:cNvSpPr/>
            <p:nvPr/>
          </p:nvSpPr>
          <p:spPr bwMode="auto">
            <a:xfrm>
              <a:off x="3359738" y="4674594"/>
              <a:ext cx="70936" cy="73773"/>
            </a:xfrm>
            <a:custGeom>
              <a:avLst/>
              <a:gdLst>
                <a:gd name="T0" fmla="*/ 12 w 28"/>
                <a:gd name="T1" fmla="*/ 9 h 29"/>
                <a:gd name="T2" fmla="*/ 5 w 28"/>
                <a:gd name="T3" fmla="*/ 6 h 29"/>
                <a:gd name="T4" fmla="*/ 6 w 28"/>
                <a:gd name="T5" fmla="*/ 13 h 29"/>
                <a:gd name="T6" fmla="*/ 8 w 28"/>
                <a:gd name="T7" fmla="*/ 16 h 29"/>
                <a:gd name="T8" fmla="*/ 8 w 28"/>
                <a:gd name="T9" fmla="*/ 18 h 29"/>
                <a:gd name="T10" fmla="*/ 6 w 28"/>
                <a:gd name="T11" fmla="*/ 17 h 29"/>
                <a:gd name="T12" fmla="*/ 4 w 28"/>
                <a:gd name="T13" fmla="*/ 2 h 29"/>
                <a:gd name="T14" fmla="*/ 10 w 28"/>
                <a:gd name="T15" fmla="*/ 3 h 29"/>
                <a:gd name="T16" fmla="*/ 13 w 28"/>
                <a:gd name="T17" fmla="*/ 7 h 29"/>
                <a:gd name="T18" fmla="*/ 13 w 28"/>
                <a:gd name="T19" fmla="*/ 8 h 29"/>
                <a:gd name="T20" fmla="*/ 15 w 28"/>
                <a:gd name="T21" fmla="*/ 7 h 29"/>
                <a:gd name="T22" fmla="*/ 26 w 28"/>
                <a:gd name="T23" fmla="*/ 16 h 29"/>
                <a:gd name="T24" fmla="*/ 19 w 28"/>
                <a:gd name="T25" fmla="*/ 25 h 29"/>
                <a:gd name="T26" fmla="*/ 19 w 28"/>
                <a:gd name="T27" fmla="*/ 24 h 29"/>
                <a:gd name="T28" fmla="*/ 19 w 28"/>
                <a:gd name="T29" fmla="*/ 22 h 29"/>
                <a:gd name="T30" fmla="*/ 23 w 28"/>
                <a:gd name="T31" fmla="*/ 22 h 29"/>
                <a:gd name="T32" fmla="*/ 23 w 28"/>
                <a:gd name="T33" fmla="*/ 14 h 29"/>
                <a:gd name="T34" fmla="*/ 16 w 28"/>
                <a:gd name="T35" fmla="*/ 10 h 29"/>
                <a:gd name="T36" fmla="*/ 14 w 28"/>
                <a:gd name="T37" fmla="*/ 14 h 29"/>
                <a:gd name="T38" fmla="*/ 15 w 28"/>
                <a:gd name="T39" fmla="*/ 15 h 29"/>
                <a:gd name="T40" fmla="*/ 14 w 28"/>
                <a:gd name="T41" fmla="*/ 15 h 29"/>
                <a:gd name="T42" fmla="*/ 12 w 28"/>
                <a:gd name="T43" fmla="*/ 14 h 29"/>
                <a:gd name="T44" fmla="*/ 12 w 28"/>
                <a:gd name="T4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12" y="9"/>
                  </a:moveTo>
                  <a:cubicBezTo>
                    <a:pt x="11" y="7"/>
                    <a:pt x="7" y="3"/>
                    <a:pt x="5" y="6"/>
                  </a:cubicBezTo>
                  <a:cubicBezTo>
                    <a:pt x="3" y="9"/>
                    <a:pt x="5" y="11"/>
                    <a:pt x="6" y="13"/>
                  </a:cubicBezTo>
                  <a:cubicBezTo>
                    <a:pt x="7" y="14"/>
                    <a:pt x="9" y="15"/>
                    <a:pt x="8" y="16"/>
                  </a:cubicBezTo>
                  <a:cubicBezTo>
                    <a:pt x="8" y="17"/>
                    <a:pt x="8" y="17"/>
                    <a:pt x="8" y="18"/>
                  </a:cubicBezTo>
                  <a:cubicBezTo>
                    <a:pt x="8" y="19"/>
                    <a:pt x="7" y="17"/>
                    <a:pt x="6" y="17"/>
                  </a:cubicBezTo>
                  <a:cubicBezTo>
                    <a:pt x="3" y="14"/>
                    <a:pt x="0" y="6"/>
                    <a:pt x="4" y="2"/>
                  </a:cubicBezTo>
                  <a:cubicBezTo>
                    <a:pt x="7" y="0"/>
                    <a:pt x="8" y="2"/>
                    <a:pt x="10" y="3"/>
                  </a:cubicBezTo>
                  <a:cubicBezTo>
                    <a:pt x="11" y="5"/>
                    <a:pt x="12" y="6"/>
                    <a:pt x="13" y="7"/>
                  </a:cubicBezTo>
                  <a:cubicBezTo>
                    <a:pt x="13" y="8"/>
                    <a:pt x="13" y="9"/>
                    <a:pt x="13" y="8"/>
                  </a:cubicBezTo>
                  <a:cubicBezTo>
                    <a:pt x="14" y="8"/>
                    <a:pt x="14" y="7"/>
                    <a:pt x="15" y="7"/>
                  </a:cubicBezTo>
                  <a:cubicBezTo>
                    <a:pt x="19" y="3"/>
                    <a:pt x="25" y="12"/>
                    <a:pt x="26" y="16"/>
                  </a:cubicBezTo>
                  <a:cubicBezTo>
                    <a:pt x="28" y="22"/>
                    <a:pt x="26" y="29"/>
                    <a:pt x="19" y="25"/>
                  </a:cubicBezTo>
                  <a:cubicBezTo>
                    <a:pt x="19" y="25"/>
                    <a:pt x="19" y="24"/>
                    <a:pt x="19" y="24"/>
                  </a:cubicBezTo>
                  <a:cubicBezTo>
                    <a:pt x="19" y="23"/>
                    <a:pt x="18" y="22"/>
                    <a:pt x="19" y="22"/>
                  </a:cubicBezTo>
                  <a:cubicBezTo>
                    <a:pt x="20" y="22"/>
                    <a:pt x="21" y="23"/>
                    <a:pt x="23" y="22"/>
                  </a:cubicBezTo>
                  <a:cubicBezTo>
                    <a:pt x="25" y="20"/>
                    <a:pt x="24" y="16"/>
                    <a:pt x="23" y="14"/>
                  </a:cubicBezTo>
                  <a:cubicBezTo>
                    <a:pt x="22" y="12"/>
                    <a:pt x="18" y="8"/>
                    <a:pt x="16" y="10"/>
                  </a:cubicBezTo>
                  <a:cubicBezTo>
                    <a:pt x="14" y="11"/>
                    <a:pt x="14" y="12"/>
                    <a:pt x="14" y="14"/>
                  </a:cubicBezTo>
                  <a:cubicBezTo>
                    <a:pt x="14" y="14"/>
                    <a:pt x="15" y="15"/>
                    <a:pt x="15" y="15"/>
                  </a:cubicBezTo>
                  <a:cubicBezTo>
                    <a:pt x="15" y="16"/>
                    <a:pt x="14" y="15"/>
                    <a:pt x="14" y="15"/>
                  </a:cubicBezTo>
                  <a:cubicBezTo>
                    <a:pt x="13" y="15"/>
                    <a:pt x="12" y="15"/>
                    <a:pt x="12" y="14"/>
                  </a:cubicBezTo>
                  <a:cubicBezTo>
                    <a:pt x="12" y="12"/>
                    <a:pt x="12" y="11"/>
                    <a:pt x="12" y="9"/>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11" name="Freeform 313"/>
            <p:cNvSpPr/>
            <p:nvPr/>
          </p:nvSpPr>
          <p:spPr bwMode="auto">
            <a:xfrm>
              <a:off x="3367305" y="4616900"/>
              <a:ext cx="66207" cy="78503"/>
            </a:xfrm>
            <a:custGeom>
              <a:avLst/>
              <a:gdLst>
                <a:gd name="T0" fmla="*/ 12 w 26"/>
                <a:gd name="T1" fmla="*/ 23 h 31"/>
                <a:gd name="T2" fmla="*/ 4 w 26"/>
                <a:gd name="T3" fmla="*/ 17 h 31"/>
                <a:gd name="T4" fmla="*/ 2 w 26"/>
                <a:gd name="T5" fmla="*/ 15 h 31"/>
                <a:gd name="T6" fmla="*/ 0 w 26"/>
                <a:gd name="T7" fmla="*/ 14 h 31"/>
                <a:gd name="T8" fmla="*/ 0 w 26"/>
                <a:gd name="T9" fmla="*/ 10 h 31"/>
                <a:gd name="T10" fmla="*/ 1 w 26"/>
                <a:gd name="T11" fmla="*/ 1 h 31"/>
                <a:gd name="T12" fmla="*/ 2 w 26"/>
                <a:gd name="T13" fmla="*/ 2 h 31"/>
                <a:gd name="T14" fmla="*/ 4 w 26"/>
                <a:gd name="T15" fmla="*/ 4 h 31"/>
                <a:gd name="T16" fmla="*/ 3 w 26"/>
                <a:gd name="T17" fmla="*/ 10 h 31"/>
                <a:gd name="T18" fmla="*/ 3 w 26"/>
                <a:gd name="T19" fmla="*/ 11 h 31"/>
                <a:gd name="T20" fmla="*/ 3 w 26"/>
                <a:gd name="T21" fmla="*/ 13 h 31"/>
                <a:gd name="T22" fmla="*/ 5 w 26"/>
                <a:gd name="T23" fmla="*/ 14 h 31"/>
                <a:gd name="T24" fmla="*/ 9 w 26"/>
                <a:gd name="T25" fmla="*/ 18 h 31"/>
                <a:gd name="T26" fmla="*/ 9 w 26"/>
                <a:gd name="T27" fmla="*/ 16 h 31"/>
                <a:gd name="T28" fmla="*/ 8 w 26"/>
                <a:gd name="T29" fmla="*/ 14 h 31"/>
                <a:gd name="T30" fmla="*/ 11 w 26"/>
                <a:gd name="T31" fmla="*/ 7 h 31"/>
                <a:gd name="T32" fmla="*/ 23 w 26"/>
                <a:gd name="T33" fmla="*/ 16 h 31"/>
                <a:gd name="T34" fmla="*/ 17 w 26"/>
                <a:gd name="T35" fmla="*/ 27 h 31"/>
                <a:gd name="T36" fmla="*/ 17 w 26"/>
                <a:gd name="T37" fmla="*/ 25 h 31"/>
                <a:gd name="T38" fmla="*/ 17 w 26"/>
                <a:gd name="T39" fmla="*/ 24 h 31"/>
                <a:gd name="T40" fmla="*/ 21 w 26"/>
                <a:gd name="T41" fmla="*/ 24 h 31"/>
                <a:gd name="T42" fmla="*/ 20 w 26"/>
                <a:gd name="T43" fmla="*/ 15 h 31"/>
                <a:gd name="T44" fmla="*/ 11 w 26"/>
                <a:gd name="T45" fmla="*/ 18 h 31"/>
                <a:gd name="T46" fmla="*/ 13 w 26"/>
                <a:gd name="T47" fmla="*/ 22 h 31"/>
                <a:gd name="T48" fmla="*/ 12 w 26"/>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1">
                  <a:moveTo>
                    <a:pt x="12" y="23"/>
                  </a:moveTo>
                  <a:cubicBezTo>
                    <a:pt x="9" y="21"/>
                    <a:pt x="7" y="19"/>
                    <a:pt x="4" y="17"/>
                  </a:cubicBezTo>
                  <a:cubicBezTo>
                    <a:pt x="3" y="16"/>
                    <a:pt x="3" y="16"/>
                    <a:pt x="2" y="15"/>
                  </a:cubicBezTo>
                  <a:cubicBezTo>
                    <a:pt x="1" y="15"/>
                    <a:pt x="0" y="15"/>
                    <a:pt x="0" y="14"/>
                  </a:cubicBezTo>
                  <a:cubicBezTo>
                    <a:pt x="0" y="12"/>
                    <a:pt x="0" y="11"/>
                    <a:pt x="0" y="10"/>
                  </a:cubicBezTo>
                  <a:cubicBezTo>
                    <a:pt x="1" y="7"/>
                    <a:pt x="1" y="4"/>
                    <a:pt x="1" y="1"/>
                  </a:cubicBezTo>
                  <a:cubicBezTo>
                    <a:pt x="1" y="0"/>
                    <a:pt x="2" y="1"/>
                    <a:pt x="2" y="2"/>
                  </a:cubicBezTo>
                  <a:cubicBezTo>
                    <a:pt x="3" y="2"/>
                    <a:pt x="4" y="2"/>
                    <a:pt x="4" y="4"/>
                  </a:cubicBezTo>
                  <a:cubicBezTo>
                    <a:pt x="4" y="6"/>
                    <a:pt x="3" y="8"/>
                    <a:pt x="3" y="10"/>
                  </a:cubicBezTo>
                  <a:cubicBezTo>
                    <a:pt x="3" y="10"/>
                    <a:pt x="3" y="11"/>
                    <a:pt x="3" y="11"/>
                  </a:cubicBezTo>
                  <a:cubicBezTo>
                    <a:pt x="3" y="12"/>
                    <a:pt x="3" y="12"/>
                    <a:pt x="3" y="13"/>
                  </a:cubicBezTo>
                  <a:cubicBezTo>
                    <a:pt x="4" y="13"/>
                    <a:pt x="4" y="14"/>
                    <a:pt x="5" y="14"/>
                  </a:cubicBezTo>
                  <a:cubicBezTo>
                    <a:pt x="6" y="15"/>
                    <a:pt x="8" y="17"/>
                    <a:pt x="9" y="18"/>
                  </a:cubicBezTo>
                  <a:cubicBezTo>
                    <a:pt x="10" y="18"/>
                    <a:pt x="9" y="16"/>
                    <a:pt x="9" y="16"/>
                  </a:cubicBezTo>
                  <a:cubicBezTo>
                    <a:pt x="9" y="15"/>
                    <a:pt x="8" y="15"/>
                    <a:pt x="8" y="14"/>
                  </a:cubicBezTo>
                  <a:cubicBezTo>
                    <a:pt x="8" y="11"/>
                    <a:pt x="8" y="9"/>
                    <a:pt x="11" y="7"/>
                  </a:cubicBezTo>
                  <a:cubicBezTo>
                    <a:pt x="15" y="5"/>
                    <a:pt x="22" y="13"/>
                    <a:pt x="23" y="16"/>
                  </a:cubicBezTo>
                  <a:cubicBezTo>
                    <a:pt x="26" y="23"/>
                    <a:pt x="25" y="31"/>
                    <a:pt x="17" y="27"/>
                  </a:cubicBezTo>
                  <a:cubicBezTo>
                    <a:pt x="17" y="27"/>
                    <a:pt x="17" y="26"/>
                    <a:pt x="17" y="25"/>
                  </a:cubicBezTo>
                  <a:cubicBezTo>
                    <a:pt x="17" y="25"/>
                    <a:pt x="16" y="24"/>
                    <a:pt x="17" y="24"/>
                  </a:cubicBezTo>
                  <a:cubicBezTo>
                    <a:pt x="19" y="24"/>
                    <a:pt x="20" y="25"/>
                    <a:pt x="21" y="24"/>
                  </a:cubicBezTo>
                  <a:cubicBezTo>
                    <a:pt x="23" y="22"/>
                    <a:pt x="21" y="17"/>
                    <a:pt x="20" y="15"/>
                  </a:cubicBezTo>
                  <a:cubicBezTo>
                    <a:pt x="15" y="8"/>
                    <a:pt x="8" y="10"/>
                    <a:pt x="11" y="18"/>
                  </a:cubicBezTo>
                  <a:cubicBezTo>
                    <a:pt x="12" y="19"/>
                    <a:pt x="13" y="20"/>
                    <a:pt x="13" y="22"/>
                  </a:cubicBezTo>
                  <a:cubicBezTo>
                    <a:pt x="13" y="23"/>
                    <a:pt x="13" y="24"/>
                    <a:pt x="12" y="23"/>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17" name="Line 319"/>
            <p:cNvSpPr>
              <a:spLocks noChangeShapeType="1"/>
            </p:cNvSpPr>
            <p:nvPr/>
          </p:nvSpPr>
          <p:spPr bwMode="auto">
            <a:xfrm>
              <a:off x="3039108" y="4318969"/>
              <a:ext cx="288473" cy="163626"/>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8" name="Freeform 320"/>
            <p:cNvSpPr/>
            <p:nvPr/>
          </p:nvSpPr>
          <p:spPr bwMode="auto">
            <a:xfrm>
              <a:off x="3084507" y="5023599"/>
              <a:ext cx="28374" cy="73773"/>
            </a:xfrm>
            <a:custGeom>
              <a:avLst/>
              <a:gdLst>
                <a:gd name="T0" fmla="*/ 14 w 30"/>
                <a:gd name="T1" fmla="*/ 78 h 78"/>
                <a:gd name="T2" fmla="*/ 30 w 30"/>
                <a:gd name="T3" fmla="*/ 19 h 78"/>
                <a:gd name="T4" fmla="*/ 0 w 30"/>
                <a:gd name="T5" fmla="*/ 0 h 78"/>
                <a:gd name="T6" fmla="*/ 14 w 30"/>
                <a:gd name="T7" fmla="*/ 78 h 78"/>
              </a:gdLst>
              <a:ahLst/>
              <a:cxnLst>
                <a:cxn ang="0">
                  <a:pos x="T0" y="T1"/>
                </a:cxn>
                <a:cxn ang="0">
                  <a:pos x="T2" y="T3"/>
                </a:cxn>
                <a:cxn ang="0">
                  <a:pos x="T4" y="T5"/>
                </a:cxn>
                <a:cxn ang="0">
                  <a:pos x="T6" y="T7"/>
                </a:cxn>
              </a:cxnLst>
              <a:rect l="0" t="0" r="r" b="b"/>
              <a:pathLst>
                <a:path w="30" h="78">
                  <a:moveTo>
                    <a:pt x="14" y="78"/>
                  </a:moveTo>
                  <a:lnTo>
                    <a:pt x="30" y="19"/>
                  </a:lnTo>
                  <a:lnTo>
                    <a:pt x="0" y="0"/>
                  </a:lnTo>
                  <a:lnTo>
                    <a:pt x="14" y="78"/>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Freeform 328"/>
            <p:cNvSpPr/>
            <p:nvPr/>
          </p:nvSpPr>
          <p:spPr bwMode="auto">
            <a:xfrm>
              <a:off x="2289077" y="4763501"/>
              <a:ext cx="86069" cy="42562"/>
            </a:xfrm>
            <a:custGeom>
              <a:avLst/>
              <a:gdLst>
                <a:gd name="T0" fmla="*/ 24 w 34"/>
                <a:gd name="T1" fmla="*/ 11 h 17"/>
                <a:gd name="T2" fmla="*/ 11 w 34"/>
                <a:gd name="T3" fmla="*/ 16 h 17"/>
                <a:gd name="T4" fmla="*/ 6 w 34"/>
                <a:gd name="T5" fmla="*/ 7 h 17"/>
                <a:gd name="T6" fmla="*/ 8 w 34"/>
                <a:gd name="T7" fmla="*/ 8 h 17"/>
                <a:gd name="T8" fmla="*/ 9 w 34"/>
                <a:gd name="T9" fmla="*/ 9 h 17"/>
                <a:gd name="T10" fmla="*/ 7 w 34"/>
                <a:gd name="T11" fmla="*/ 11 h 17"/>
                <a:gd name="T12" fmla="*/ 14 w 34"/>
                <a:gd name="T13" fmla="*/ 15 h 17"/>
                <a:gd name="T14" fmla="*/ 16 w 34"/>
                <a:gd name="T15" fmla="*/ 7 h 17"/>
                <a:gd name="T16" fmla="*/ 12 w 34"/>
                <a:gd name="T17" fmla="*/ 6 h 17"/>
                <a:gd name="T18" fmla="*/ 12 w 34"/>
                <a:gd name="T19" fmla="*/ 5 h 17"/>
                <a:gd name="T20" fmla="*/ 21 w 34"/>
                <a:gd name="T21" fmla="*/ 2 h 17"/>
                <a:gd name="T22" fmla="*/ 25 w 34"/>
                <a:gd name="T23" fmla="*/ 1 h 17"/>
                <a:gd name="T24" fmla="*/ 26 w 34"/>
                <a:gd name="T25" fmla="*/ 2 h 17"/>
                <a:gd name="T26" fmla="*/ 28 w 34"/>
                <a:gd name="T27" fmla="*/ 3 h 17"/>
                <a:gd name="T28" fmla="*/ 33 w 34"/>
                <a:gd name="T29" fmla="*/ 6 h 17"/>
                <a:gd name="T30" fmla="*/ 33 w 34"/>
                <a:gd name="T31" fmla="*/ 7 h 17"/>
                <a:gd name="T32" fmla="*/ 30 w 34"/>
                <a:gd name="T33" fmla="*/ 7 h 17"/>
                <a:gd name="T34" fmla="*/ 22 w 34"/>
                <a:gd name="T35" fmla="*/ 4 h 17"/>
                <a:gd name="T36" fmla="*/ 20 w 34"/>
                <a:gd name="T37" fmla="*/ 5 h 17"/>
                <a:gd name="T38" fmla="*/ 18 w 34"/>
                <a:gd name="T39" fmla="*/ 5 h 17"/>
                <a:gd name="T40" fmla="*/ 17 w 34"/>
                <a:gd name="T41" fmla="*/ 6 h 17"/>
                <a:gd name="T42" fmla="*/ 21 w 34"/>
                <a:gd name="T43" fmla="*/ 7 h 17"/>
                <a:gd name="T44" fmla="*/ 24 w 34"/>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24" y="11"/>
                  </a:moveTo>
                  <a:cubicBezTo>
                    <a:pt x="23" y="16"/>
                    <a:pt x="15" y="17"/>
                    <a:pt x="11" y="16"/>
                  </a:cubicBezTo>
                  <a:cubicBezTo>
                    <a:pt x="6" y="16"/>
                    <a:pt x="0" y="11"/>
                    <a:pt x="6" y="7"/>
                  </a:cubicBezTo>
                  <a:cubicBezTo>
                    <a:pt x="7" y="8"/>
                    <a:pt x="7" y="8"/>
                    <a:pt x="8" y="8"/>
                  </a:cubicBezTo>
                  <a:cubicBezTo>
                    <a:pt x="8" y="8"/>
                    <a:pt x="9" y="8"/>
                    <a:pt x="9" y="9"/>
                  </a:cubicBezTo>
                  <a:cubicBezTo>
                    <a:pt x="8" y="10"/>
                    <a:pt x="7" y="10"/>
                    <a:pt x="7" y="11"/>
                  </a:cubicBezTo>
                  <a:cubicBezTo>
                    <a:pt x="7" y="14"/>
                    <a:pt x="12" y="15"/>
                    <a:pt x="14" y="15"/>
                  </a:cubicBezTo>
                  <a:cubicBezTo>
                    <a:pt x="22" y="14"/>
                    <a:pt x="24" y="8"/>
                    <a:pt x="16" y="7"/>
                  </a:cubicBezTo>
                  <a:cubicBezTo>
                    <a:pt x="15" y="7"/>
                    <a:pt x="14" y="7"/>
                    <a:pt x="12" y="6"/>
                  </a:cubicBezTo>
                  <a:cubicBezTo>
                    <a:pt x="12" y="6"/>
                    <a:pt x="11" y="5"/>
                    <a:pt x="12" y="5"/>
                  </a:cubicBezTo>
                  <a:cubicBezTo>
                    <a:pt x="15" y="4"/>
                    <a:pt x="18" y="3"/>
                    <a:pt x="21" y="2"/>
                  </a:cubicBezTo>
                  <a:cubicBezTo>
                    <a:pt x="22" y="2"/>
                    <a:pt x="23" y="1"/>
                    <a:pt x="25" y="1"/>
                  </a:cubicBezTo>
                  <a:cubicBezTo>
                    <a:pt x="26" y="0"/>
                    <a:pt x="26" y="1"/>
                    <a:pt x="26" y="2"/>
                  </a:cubicBezTo>
                  <a:cubicBezTo>
                    <a:pt x="27" y="2"/>
                    <a:pt x="27" y="2"/>
                    <a:pt x="28" y="3"/>
                  </a:cubicBezTo>
                  <a:cubicBezTo>
                    <a:pt x="30" y="4"/>
                    <a:pt x="32" y="5"/>
                    <a:pt x="33" y="6"/>
                  </a:cubicBezTo>
                  <a:cubicBezTo>
                    <a:pt x="34" y="7"/>
                    <a:pt x="33" y="7"/>
                    <a:pt x="33" y="7"/>
                  </a:cubicBezTo>
                  <a:cubicBezTo>
                    <a:pt x="32" y="8"/>
                    <a:pt x="31" y="8"/>
                    <a:pt x="30" y="7"/>
                  </a:cubicBezTo>
                  <a:cubicBezTo>
                    <a:pt x="28" y="6"/>
                    <a:pt x="26" y="3"/>
                    <a:pt x="22" y="4"/>
                  </a:cubicBezTo>
                  <a:cubicBezTo>
                    <a:pt x="21" y="4"/>
                    <a:pt x="20" y="5"/>
                    <a:pt x="20" y="5"/>
                  </a:cubicBezTo>
                  <a:cubicBezTo>
                    <a:pt x="19" y="5"/>
                    <a:pt x="19" y="5"/>
                    <a:pt x="18" y="5"/>
                  </a:cubicBezTo>
                  <a:cubicBezTo>
                    <a:pt x="18" y="5"/>
                    <a:pt x="17" y="5"/>
                    <a:pt x="17" y="6"/>
                  </a:cubicBezTo>
                  <a:cubicBezTo>
                    <a:pt x="19" y="6"/>
                    <a:pt x="20" y="6"/>
                    <a:pt x="21" y="7"/>
                  </a:cubicBezTo>
                  <a:cubicBezTo>
                    <a:pt x="23" y="7"/>
                    <a:pt x="25" y="8"/>
                    <a:pt x="24" y="1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7" name="Freeform 329"/>
            <p:cNvSpPr>
              <a:spLocks noEditPoints="1"/>
            </p:cNvSpPr>
            <p:nvPr/>
          </p:nvSpPr>
          <p:spPr bwMode="auto">
            <a:xfrm>
              <a:off x="2263540" y="4751205"/>
              <a:ext cx="70936" cy="30266"/>
            </a:xfrm>
            <a:custGeom>
              <a:avLst/>
              <a:gdLst>
                <a:gd name="T0" fmla="*/ 30 w 75"/>
                <a:gd name="T1" fmla="*/ 18 h 32"/>
                <a:gd name="T2" fmla="*/ 56 w 75"/>
                <a:gd name="T3" fmla="*/ 2 h 32"/>
                <a:gd name="T4" fmla="*/ 14 w 75"/>
                <a:gd name="T5" fmla="*/ 5 h 32"/>
                <a:gd name="T6" fmla="*/ 30 w 75"/>
                <a:gd name="T7" fmla="*/ 18 h 32"/>
                <a:gd name="T8" fmla="*/ 8 w 75"/>
                <a:gd name="T9" fmla="*/ 2 h 32"/>
                <a:gd name="T10" fmla="*/ 70 w 75"/>
                <a:gd name="T11" fmla="*/ 0 h 32"/>
                <a:gd name="T12" fmla="*/ 75 w 75"/>
                <a:gd name="T13" fmla="*/ 2 h 32"/>
                <a:gd name="T14" fmla="*/ 35 w 75"/>
                <a:gd name="T15" fmla="*/ 21 h 32"/>
                <a:gd name="T16" fmla="*/ 43 w 75"/>
                <a:gd name="T17" fmla="*/ 26 h 32"/>
                <a:gd name="T18" fmla="*/ 35 w 75"/>
                <a:gd name="T19" fmla="*/ 29 h 32"/>
                <a:gd name="T20" fmla="*/ 30 w 75"/>
                <a:gd name="T21" fmla="*/ 24 h 32"/>
                <a:gd name="T22" fmla="*/ 16 w 75"/>
                <a:gd name="T23" fmla="*/ 32 h 32"/>
                <a:gd name="T24" fmla="*/ 8 w 75"/>
                <a:gd name="T25" fmla="*/ 29 h 32"/>
                <a:gd name="T26" fmla="*/ 24 w 75"/>
                <a:gd name="T27" fmla="*/ 21 h 32"/>
                <a:gd name="T28" fmla="*/ 0 w 75"/>
                <a:gd name="T29" fmla="*/ 5 h 32"/>
                <a:gd name="T30" fmla="*/ 8 w 75"/>
                <a:gd name="T3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2">
                  <a:moveTo>
                    <a:pt x="30" y="18"/>
                  </a:moveTo>
                  <a:lnTo>
                    <a:pt x="56" y="2"/>
                  </a:lnTo>
                  <a:lnTo>
                    <a:pt x="14" y="5"/>
                  </a:lnTo>
                  <a:lnTo>
                    <a:pt x="30" y="18"/>
                  </a:lnTo>
                  <a:close/>
                  <a:moveTo>
                    <a:pt x="8" y="2"/>
                  </a:moveTo>
                  <a:lnTo>
                    <a:pt x="70" y="0"/>
                  </a:lnTo>
                  <a:lnTo>
                    <a:pt x="75" y="2"/>
                  </a:lnTo>
                  <a:lnTo>
                    <a:pt x="35" y="21"/>
                  </a:lnTo>
                  <a:lnTo>
                    <a:pt x="43" y="26"/>
                  </a:lnTo>
                  <a:lnTo>
                    <a:pt x="35" y="29"/>
                  </a:lnTo>
                  <a:lnTo>
                    <a:pt x="30" y="24"/>
                  </a:lnTo>
                  <a:lnTo>
                    <a:pt x="16" y="32"/>
                  </a:lnTo>
                  <a:lnTo>
                    <a:pt x="8" y="29"/>
                  </a:lnTo>
                  <a:lnTo>
                    <a:pt x="24" y="21"/>
                  </a:lnTo>
                  <a:lnTo>
                    <a:pt x="0" y="5"/>
                  </a:lnTo>
                  <a:lnTo>
                    <a:pt x="8" y="2"/>
                  </a:ln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28" name="Freeform 330"/>
            <p:cNvSpPr>
              <a:spLocks noEditPoints="1"/>
            </p:cNvSpPr>
            <p:nvPr/>
          </p:nvSpPr>
          <p:spPr bwMode="auto">
            <a:xfrm>
              <a:off x="2183146" y="4695402"/>
              <a:ext cx="101202" cy="45399"/>
            </a:xfrm>
            <a:custGeom>
              <a:avLst/>
              <a:gdLst>
                <a:gd name="T0" fmla="*/ 21 w 40"/>
                <a:gd name="T1" fmla="*/ 16 h 18"/>
                <a:gd name="T2" fmla="*/ 31 w 40"/>
                <a:gd name="T3" fmla="*/ 10 h 18"/>
                <a:gd name="T4" fmla="*/ 19 w 40"/>
                <a:gd name="T5" fmla="*/ 10 h 18"/>
                <a:gd name="T6" fmla="*/ 13 w 40"/>
                <a:gd name="T7" fmla="*/ 10 h 18"/>
                <a:gd name="T8" fmla="*/ 9 w 40"/>
                <a:gd name="T9" fmla="*/ 11 h 18"/>
                <a:gd name="T10" fmla="*/ 10 w 40"/>
                <a:gd name="T11" fmla="*/ 12 h 18"/>
                <a:gd name="T12" fmla="*/ 21 w 40"/>
                <a:gd name="T13" fmla="*/ 16 h 18"/>
                <a:gd name="T14" fmla="*/ 32 w 40"/>
                <a:gd name="T15" fmla="*/ 9 h 18"/>
                <a:gd name="T16" fmla="*/ 22 w 40"/>
                <a:gd name="T17" fmla="*/ 3 h 18"/>
                <a:gd name="T18" fmla="*/ 11 w 40"/>
                <a:gd name="T19" fmla="*/ 7 h 18"/>
                <a:gd name="T20" fmla="*/ 10 w 40"/>
                <a:gd name="T21" fmla="*/ 8 h 18"/>
                <a:gd name="T22" fmla="*/ 13 w 40"/>
                <a:gd name="T23" fmla="*/ 9 h 18"/>
                <a:gd name="T24" fmla="*/ 19 w 40"/>
                <a:gd name="T25" fmla="*/ 9 h 18"/>
                <a:gd name="T26" fmla="*/ 32 w 40"/>
                <a:gd name="T27" fmla="*/ 9 h 18"/>
                <a:gd name="T28" fmla="*/ 15 w 40"/>
                <a:gd name="T29" fmla="*/ 2 h 18"/>
                <a:gd name="T30" fmla="*/ 27 w 40"/>
                <a:gd name="T31" fmla="*/ 1 h 18"/>
                <a:gd name="T32" fmla="*/ 35 w 40"/>
                <a:gd name="T33" fmla="*/ 9 h 18"/>
                <a:gd name="T34" fmla="*/ 40 w 40"/>
                <a:gd name="T35" fmla="*/ 10 h 18"/>
                <a:gd name="T36" fmla="*/ 38 w 40"/>
                <a:gd name="T37" fmla="*/ 10 h 18"/>
                <a:gd name="T38" fmla="*/ 35 w 40"/>
                <a:gd name="T39" fmla="*/ 10 h 18"/>
                <a:gd name="T40" fmla="*/ 25 w 40"/>
                <a:gd name="T41" fmla="*/ 17 h 18"/>
                <a:gd name="T42" fmla="*/ 14 w 40"/>
                <a:gd name="T43" fmla="*/ 17 h 18"/>
                <a:gd name="T44" fmla="*/ 7 w 40"/>
                <a:gd name="T45" fmla="*/ 14 h 18"/>
                <a:gd name="T46" fmla="*/ 5 w 40"/>
                <a:gd name="T47" fmla="*/ 10 h 18"/>
                <a:gd name="T48" fmla="*/ 0 w 40"/>
                <a:gd name="T49" fmla="*/ 9 h 18"/>
                <a:gd name="T50" fmla="*/ 2 w 40"/>
                <a:gd name="T51" fmla="*/ 9 h 18"/>
                <a:gd name="T52" fmla="*/ 4 w 40"/>
                <a:gd name="T53" fmla="*/ 9 h 18"/>
                <a:gd name="T54" fmla="*/ 6 w 40"/>
                <a:gd name="T55" fmla="*/ 8 h 18"/>
                <a:gd name="T56" fmla="*/ 15 w 40"/>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8">
                  <a:moveTo>
                    <a:pt x="21" y="16"/>
                  </a:moveTo>
                  <a:cubicBezTo>
                    <a:pt x="25" y="15"/>
                    <a:pt x="28" y="14"/>
                    <a:pt x="31" y="10"/>
                  </a:cubicBezTo>
                  <a:cubicBezTo>
                    <a:pt x="27" y="10"/>
                    <a:pt x="23" y="10"/>
                    <a:pt x="19" y="10"/>
                  </a:cubicBezTo>
                  <a:cubicBezTo>
                    <a:pt x="17" y="10"/>
                    <a:pt x="15" y="10"/>
                    <a:pt x="13" y="10"/>
                  </a:cubicBezTo>
                  <a:cubicBezTo>
                    <a:pt x="11" y="10"/>
                    <a:pt x="8" y="8"/>
                    <a:pt x="9" y="11"/>
                  </a:cubicBezTo>
                  <a:cubicBezTo>
                    <a:pt x="9" y="11"/>
                    <a:pt x="9" y="12"/>
                    <a:pt x="10" y="12"/>
                  </a:cubicBezTo>
                  <a:cubicBezTo>
                    <a:pt x="11" y="16"/>
                    <a:pt x="18" y="16"/>
                    <a:pt x="21" y="16"/>
                  </a:cubicBezTo>
                  <a:close/>
                  <a:moveTo>
                    <a:pt x="32" y="9"/>
                  </a:moveTo>
                  <a:cubicBezTo>
                    <a:pt x="31" y="4"/>
                    <a:pt x="26" y="3"/>
                    <a:pt x="22" y="3"/>
                  </a:cubicBezTo>
                  <a:cubicBezTo>
                    <a:pt x="19" y="3"/>
                    <a:pt x="13" y="5"/>
                    <a:pt x="11" y="7"/>
                  </a:cubicBezTo>
                  <a:cubicBezTo>
                    <a:pt x="11" y="7"/>
                    <a:pt x="10" y="8"/>
                    <a:pt x="10" y="8"/>
                  </a:cubicBezTo>
                  <a:cubicBezTo>
                    <a:pt x="8" y="10"/>
                    <a:pt x="12" y="9"/>
                    <a:pt x="13" y="9"/>
                  </a:cubicBezTo>
                  <a:cubicBezTo>
                    <a:pt x="15" y="9"/>
                    <a:pt x="17" y="9"/>
                    <a:pt x="19" y="9"/>
                  </a:cubicBezTo>
                  <a:cubicBezTo>
                    <a:pt x="24" y="9"/>
                    <a:pt x="28" y="9"/>
                    <a:pt x="32" y="9"/>
                  </a:cubicBezTo>
                  <a:close/>
                  <a:moveTo>
                    <a:pt x="15" y="2"/>
                  </a:moveTo>
                  <a:cubicBezTo>
                    <a:pt x="19" y="1"/>
                    <a:pt x="23" y="0"/>
                    <a:pt x="27" y="1"/>
                  </a:cubicBezTo>
                  <a:cubicBezTo>
                    <a:pt x="31" y="3"/>
                    <a:pt x="35" y="3"/>
                    <a:pt x="35" y="9"/>
                  </a:cubicBezTo>
                  <a:cubicBezTo>
                    <a:pt x="36" y="9"/>
                    <a:pt x="40" y="8"/>
                    <a:pt x="40" y="10"/>
                  </a:cubicBezTo>
                  <a:cubicBezTo>
                    <a:pt x="40" y="11"/>
                    <a:pt x="39" y="10"/>
                    <a:pt x="38" y="10"/>
                  </a:cubicBezTo>
                  <a:cubicBezTo>
                    <a:pt x="38" y="10"/>
                    <a:pt x="35" y="10"/>
                    <a:pt x="35" y="10"/>
                  </a:cubicBezTo>
                  <a:cubicBezTo>
                    <a:pt x="32" y="14"/>
                    <a:pt x="29" y="16"/>
                    <a:pt x="25" y="17"/>
                  </a:cubicBezTo>
                  <a:cubicBezTo>
                    <a:pt x="21" y="18"/>
                    <a:pt x="18" y="18"/>
                    <a:pt x="14" y="17"/>
                  </a:cubicBezTo>
                  <a:cubicBezTo>
                    <a:pt x="11" y="17"/>
                    <a:pt x="9" y="16"/>
                    <a:pt x="7" y="14"/>
                  </a:cubicBezTo>
                  <a:cubicBezTo>
                    <a:pt x="7" y="13"/>
                    <a:pt x="6" y="10"/>
                    <a:pt x="5" y="10"/>
                  </a:cubicBezTo>
                  <a:cubicBezTo>
                    <a:pt x="4" y="10"/>
                    <a:pt x="0" y="11"/>
                    <a:pt x="0" y="9"/>
                  </a:cubicBezTo>
                  <a:cubicBezTo>
                    <a:pt x="0" y="8"/>
                    <a:pt x="1" y="9"/>
                    <a:pt x="2" y="9"/>
                  </a:cubicBezTo>
                  <a:cubicBezTo>
                    <a:pt x="3" y="9"/>
                    <a:pt x="3" y="9"/>
                    <a:pt x="4" y="9"/>
                  </a:cubicBezTo>
                  <a:cubicBezTo>
                    <a:pt x="5" y="9"/>
                    <a:pt x="5" y="9"/>
                    <a:pt x="6" y="8"/>
                  </a:cubicBezTo>
                  <a:cubicBezTo>
                    <a:pt x="8" y="5"/>
                    <a:pt x="11" y="3"/>
                    <a:pt x="15" y="2"/>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2" name="Line 334"/>
            <p:cNvSpPr>
              <a:spLocks noChangeShapeType="1"/>
            </p:cNvSpPr>
            <p:nvPr/>
          </p:nvSpPr>
          <p:spPr bwMode="auto">
            <a:xfrm>
              <a:off x="2814950" y="3742968"/>
              <a:ext cx="689498" cy="361301"/>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3" name="Freeform 335"/>
            <p:cNvSpPr/>
            <p:nvPr/>
          </p:nvSpPr>
          <p:spPr bwMode="auto">
            <a:xfrm>
              <a:off x="3253807" y="5132368"/>
              <a:ext cx="28374" cy="72828"/>
            </a:xfrm>
            <a:custGeom>
              <a:avLst/>
              <a:gdLst>
                <a:gd name="T0" fmla="*/ 14 w 30"/>
                <a:gd name="T1" fmla="*/ 77 h 77"/>
                <a:gd name="T2" fmla="*/ 30 w 30"/>
                <a:gd name="T3" fmla="*/ 19 h 77"/>
                <a:gd name="T4" fmla="*/ 0 w 30"/>
                <a:gd name="T5" fmla="*/ 0 h 77"/>
                <a:gd name="T6" fmla="*/ 14 w 30"/>
                <a:gd name="T7" fmla="*/ 77 h 77"/>
              </a:gdLst>
              <a:ahLst/>
              <a:cxnLst>
                <a:cxn ang="0">
                  <a:pos x="T0" y="T1"/>
                </a:cxn>
                <a:cxn ang="0">
                  <a:pos x="T2" y="T3"/>
                </a:cxn>
                <a:cxn ang="0">
                  <a:pos x="T4" y="T5"/>
                </a:cxn>
                <a:cxn ang="0">
                  <a:pos x="T6" y="T7"/>
                </a:cxn>
              </a:cxnLst>
              <a:rect l="0" t="0" r="r" b="b"/>
              <a:pathLst>
                <a:path w="30" h="77">
                  <a:moveTo>
                    <a:pt x="14" y="77"/>
                  </a:moveTo>
                  <a:lnTo>
                    <a:pt x="30" y="19"/>
                  </a:lnTo>
                  <a:lnTo>
                    <a:pt x="0" y="0"/>
                  </a:lnTo>
                  <a:lnTo>
                    <a:pt x="14" y="77"/>
                  </a:ln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4" name="Freeform 336"/>
            <p:cNvSpPr/>
            <p:nvPr/>
          </p:nvSpPr>
          <p:spPr bwMode="auto">
            <a:xfrm>
              <a:off x="3208408" y="4801333"/>
              <a:ext cx="60532" cy="78503"/>
            </a:xfrm>
            <a:custGeom>
              <a:avLst/>
              <a:gdLst>
                <a:gd name="T0" fmla="*/ 3 w 24"/>
                <a:gd name="T1" fmla="*/ 13 h 31"/>
                <a:gd name="T2" fmla="*/ 5 w 24"/>
                <a:gd name="T3" fmla="*/ 15 h 31"/>
                <a:gd name="T4" fmla="*/ 6 w 24"/>
                <a:gd name="T5" fmla="*/ 16 h 31"/>
                <a:gd name="T6" fmla="*/ 7 w 24"/>
                <a:gd name="T7" fmla="*/ 17 h 31"/>
                <a:gd name="T8" fmla="*/ 6 w 24"/>
                <a:gd name="T9" fmla="*/ 19 h 31"/>
                <a:gd name="T10" fmla="*/ 3 w 24"/>
                <a:gd name="T11" fmla="*/ 18 h 31"/>
                <a:gd name="T12" fmla="*/ 0 w 24"/>
                <a:gd name="T13" fmla="*/ 8 h 31"/>
                <a:gd name="T14" fmla="*/ 10 w 24"/>
                <a:gd name="T15" fmla="*/ 7 h 31"/>
                <a:gd name="T16" fmla="*/ 18 w 24"/>
                <a:gd name="T17" fmla="*/ 21 h 31"/>
                <a:gd name="T18" fmla="*/ 20 w 24"/>
                <a:gd name="T19" fmla="*/ 24 h 31"/>
                <a:gd name="T20" fmla="*/ 20 w 24"/>
                <a:gd name="T21" fmla="*/ 22 h 31"/>
                <a:gd name="T22" fmla="*/ 20 w 24"/>
                <a:gd name="T23" fmla="*/ 19 h 31"/>
                <a:gd name="T24" fmla="*/ 20 w 24"/>
                <a:gd name="T25" fmla="*/ 11 h 31"/>
                <a:gd name="T26" fmla="*/ 23 w 24"/>
                <a:gd name="T27" fmla="*/ 13 h 31"/>
                <a:gd name="T28" fmla="*/ 23 w 24"/>
                <a:gd name="T29" fmla="*/ 15 h 31"/>
                <a:gd name="T30" fmla="*/ 23 w 24"/>
                <a:gd name="T31" fmla="*/ 19 h 31"/>
                <a:gd name="T32" fmla="*/ 23 w 24"/>
                <a:gd name="T33" fmla="*/ 26 h 31"/>
                <a:gd name="T34" fmla="*/ 21 w 24"/>
                <a:gd name="T35" fmla="*/ 30 h 31"/>
                <a:gd name="T36" fmla="*/ 20 w 24"/>
                <a:gd name="T37" fmla="*/ 28 h 31"/>
                <a:gd name="T38" fmla="*/ 15 w 24"/>
                <a:gd name="T39" fmla="*/ 20 h 31"/>
                <a:gd name="T40" fmla="*/ 6 w 24"/>
                <a:gd name="T41" fmla="*/ 6 h 31"/>
                <a:gd name="T42" fmla="*/ 2 w 24"/>
                <a:gd name="T43" fmla="*/ 9 h 31"/>
                <a:gd name="T44" fmla="*/ 3 w 24"/>
                <a:gd name="T4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3" y="13"/>
                  </a:moveTo>
                  <a:cubicBezTo>
                    <a:pt x="4" y="14"/>
                    <a:pt x="4" y="15"/>
                    <a:pt x="5" y="15"/>
                  </a:cubicBezTo>
                  <a:cubicBezTo>
                    <a:pt x="5" y="16"/>
                    <a:pt x="5" y="16"/>
                    <a:pt x="6" y="16"/>
                  </a:cubicBezTo>
                  <a:cubicBezTo>
                    <a:pt x="6" y="17"/>
                    <a:pt x="7" y="16"/>
                    <a:pt x="7" y="17"/>
                  </a:cubicBezTo>
                  <a:cubicBezTo>
                    <a:pt x="6" y="18"/>
                    <a:pt x="6" y="18"/>
                    <a:pt x="6" y="19"/>
                  </a:cubicBezTo>
                  <a:cubicBezTo>
                    <a:pt x="6" y="21"/>
                    <a:pt x="4" y="18"/>
                    <a:pt x="3" y="18"/>
                  </a:cubicBezTo>
                  <a:cubicBezTo>
                    <a:pt x="1" y="15"/>
                    <a:pt x="0" y="12"/>
                    <a:pt x="0" y="8"/>
                  </a:cubicBezTo>
                  <a:cubicBezTo>
                    <a:pt x="0" y="0"/>
                    <a:pt x="6" y="1"/>
                    <a:pt x="10" y="7"/>
                  </a:cubicBezTo>
                  <a:cubicBezTo>
                    <a:pt x="13" y="11"/>
                    <a:pt x="16" y="16"/>
                    <a:pt x="18" y="21"/>
                  </a:cubicBezTo>
                  <a:cubicBezTo>
                    <a:pt x="18" y="22"/>
                    <a:pt x="19" y="23"/>
                    <a:pt x="20" y="24"/>
                  </a:cubicBezTo>
                  <a:cubicBezTo>
                    <a:pt x="20" y="25"/>
                    <a:pt x="20" y="23"/>
                    <a:pt x="20" y="22"/>
                  </a:cubicBezTo>
                  <a:cubicBezTo>
                    <a:pt x="20" y="21"/>
                    <a:pt x="20" y="20"/>
                    <a:pt x="20" y="19"/>
                  </a:cubicBezTo>
                  <a:cubicBezTo>
                    <a:pt x="20" y="16"/>
                    <a:pt x="20" y="14"/>
                    <a:pt x="20" y="11"/>
                  </a:cubicBezTo>
                  <a:cubicBezTo>
                    <a:pt x="21" y="12"/>
                    <a:pt x="22" y="12"/>
                    <a:pt x="23" y="13"/>
                  </a:cubicBezTo>
                  <a:cubicBezTo>
                    <a:pt x="24" y="13"/>
                    <a:pt x="23" y="14"/>
                    <a:pt x="23" y="15"/>
                  </a:cubicBezTo>
                  <a:cubicBezTo>
                    <a:pt x="23" y="16"/>
                    <a:pt x="23" y="17"/>
                    <a:pt x="23" y="19"/>
                  </a:cubicBezTo>
                  <a:cubicBezTo>
                    <a:pt x="23" y="21"/>
                    <a:pt x="23" y="24"/>
                    <a:pt x="23" y="26"/>
                  </a:cubicBezTo>
                  <a:cubicBezTo>
                    <a:pt x="22" y="28"/>
                    <a:pt x="23" y="31"/>
                    <a:pt x="21" y="30"/>
                  </a:cubicBezTo>
                  <a:cubicBezTo>
                    <a:pt x="21" y="29"/>
                    <a:pt x="20" y="28"/>
                    <a:pt x="20" y="28"/>
                  </a:cubicBezTo>
                  <a:cubicBezTo>
                    <a:pt x="18" y="26"/>
                    <a:pt x="16" y="23"/>
                    <a:pt x="15" y="20"/>
                  </a:cubicBezTo>
                  <a:cubicBezTo>
                    <a:pt x="13" y="16"/>
                    <a:pt x="11" y="9"/>
                    <a:pt x="6" y="6"/>
                  </a:cubicBezTo>
                  <a:cubicBezTo>
                    <a:pt x="4" y="4"/>
                    <a:pt x="2" y="6"/>
                    <a:pt x="2" y="9"/>
                  </a:cubicBezTo>
                  <a:cubicBezTo>
                    <a:pt x="2" y="10"/>
                    <a:pt x="2" y="12"/>
                    <a:pt x="3" y="13"/>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5" name="Freeform 337"/>
            <p:cNvSpPr/>
            <p:nvPr/>
          </p:nvSpPr>
          <p:spPr bwMode="auto">
            <a:xfrm>
              <a:off x="3208408" y="4751205"/>
              <a:ext cx="63370" cy="77557"/>
            </a:xfrm>
            <a:custGeom>
              <a:avLst/>
              <a:gdLst>
                <a:gd name="T0" fmla="*/ 7 w 25"/>
                <a:gd name="T1" fmla="*/ 6 h 31"/>
                <a:gd name="T2" fmla="*/ 3 w 25"/>
                <a:gd name="T3" fmla="*/ 8 h 31"/>
                <a:gd name="T4" fmla="*/ 4 w 25"/>
                <a:gd name="T5" fmla="*/ 13 h 31"/>
                <a:gd name="T6" fmla="*/ 6 w 25"/>
                <a:gd name="T7" fmla="*/ 15 h 31"/>
                <a:gd name="T8" fmla="*/ 7 w 25"/>
                <a:gd name="T9" fmla="*/ 17 h 31"/>
                <a:gd name="T10" fmla="*/ 7 w 25"/>
                <a:gd name="T11" fmla="*/ 19 h 31"/>
                <a:gd name="T12" fmla="*/ 4 w 25"/>
                <a:gd name="T13" fmla="*/ 17 h 31"/>
                <a:gd name="T14" fmla="*/ 1 w 25"/>
                <a:gd name="T15" fmla="*/ 8 h 31"/>
                <a:gd name="T16" fmla="*/ 11 w 25"/>
                <a:gd name="T17" fmla="*/ 6 h 31"/>
                <a:gd name="T18" fmla="*/ 19 w 25"/>
                <a:gd name="T19" fmla="*/ 21 h 31"/>
                <a:gd name="T20" fmla="*/ 20 w 25"/>
                <a:gd name="T21" fmla="*/ 24 h 31"/>
                <a:gd name="T22" fmla="*/ 21 w 25"/>
                <a:gd name="T23" fmla="*/ 22 h 31"/>
                <a:gd name="T24" fmla="*/ 21 w 25"/>
                <a:gd name="T25" fmla="*/ 18 h 31"/>
                <a:gd name="T26" fmla="*/ 21 w 25"/>
                <a:gd name="T27" fmla="*/ 11 h 31"/>
                <a:gd name="T28" fmla="*/ 24 w 25"/>
                <a:gd name="T29" fmla="*/ 12 h 31"/>
                <a:gd name="T30" fmla="*/ 24 w 25"/>
                <a:gd name="T31" fmla="*/ 14 h 31"/>
                <a:gd name="T32" fmla="*/ 24 w 25"/>
                <a:gd name="T33" fmla="*/ 18 h 31"/>
                <a:gd name="T34" fmla="*/ 23 w 25"/>
                <a:gd name="T35" fmla="*/ 26 h 31"/>
                <a:gd name="T36" fmla="*/ 22 w 25"/>
                <a:gd name="T37" fmla="*/ 29 h 31"/>
                <a:gd name="T38" fmla="*/ 20 w 25"/>
                <a:gd name="T39" fmla="*/ 27 h 31"/>
                <a:gd name="T40" fmla="*/ 16 w 25"/>
                <a:gd name="T41" fmla="*/ 20 h 31"/>
                <a:gd name="T42" fmla="*/ 7 w 25"/>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7" y="6"/>
                  </a:moveTo>
                  <a:cubicBezTo>
                    <a:pt x="5" y="4"/>
                    <a:pt x="3" y="5"/>
                    <a:pt x="3" y="8"/>
                  </a:cubicBezTo>
                  <a:cubicBezTo>
                    <a:pt x="3" y="10"/>
                    <a:pt x="3" y="11"/>
                    <a:pt x="4" y="13"/>
                  </a:cubicBezTo>
                  <a:cubicBezTo>
                    <a:pt x="4" y="14"/>
                    <a:pt x="5" y="14"/>
                    <a:pt x="6" y="15"/>
                  </a:cubicBezTo>
                  <a:cubicBezTo>
                    <a:pt x="6" y="16"/>
                    <a:pt x="8" y="15"/>
                    <a:pt x="7" y="17"/>
                  </a:cubicBezTo>
                  <a:cubicBezTo>
                    <a:pt x="7" y="17"/>
                    <a:pt x="7" y="18"/>
                    <a:pt x="7" y="19"/>
                  </a:cubicBezTo>
                  <a:cubicBezTo>
                    <a:pt x="7" y="21"/>
                    <a:pt x="5" y="18"/>
                    <a:pt x="4" y="17"/>
                  </a:cubicBezTo>
                  <a:cubicBezTo>
                    <a:pt x="2" y="14"/>
                    <a:pt x="1" y="11"/>
                    <a:pt x="1" y="8"/>
                  </a:cubicBezTo>
                  <a:cubicBezTo>
                    <a:pt x="0" y="0"/>
                    <a:pt x="7" y="0"/>
                    <a:pt x="11" y="6"/>
                  </a:cubicBezTo>
                  <a:cubicBezTo>
                    <a:pt x="14" y="11"/>
                    <a:pt x="16" y="16"/>
                    <a:pt x="19" y="21"/>
                  </a:cubicBezTo>
                  <a:cubicBezTo>
                    <a:pt x="19" y="22"/>
                    <a:pt x="20" y="23"/>
                    <a:pt x="20" y="24"/>
                  </a:cubicBezTo>
                  <a:cubicBezTo>
                    <a:pt x="21" y="25"/>
                    <a:pt x="21" y="22"/>
                    <a:pt x="21" y="22"/>
                  </a:cubicBezTo>
                  <a:cubicBezTo>
                    <a:pt x="21" y="20"/>
                    <a:pt x="21" y="19"/>
                    <a:pt x="21" y="18"/>
                  </a:cubicBezTo>
                  <a:cubicBezTo>
                    <a:pt x="21" y="16"/>
                    <a:pt x="21" y="13"/>
                    <a:pt x="21" y="11"/>
                  </a:cubicBezTo>
                  <a:cubicBezTo>
                    <a:pt x="22" y="11"/>
                    <a:pt x="23" y="12"/>
                    <a:pt x="24" y="12"/>
                  </a:cubicBezTo>
                  <a:cubicBezTo>
                    <a:pt x="25" y="13"/>
                    <a:pt x="24" y="14"/>
                    <a:pt x="24" y="14"/>
                  </a:cubicBezTo>
                  <a:cubicBezTo>
                    <a:pt x="24" y="16"/>
                    <a:pt x="24" y="17"/>
                    <a:pt x="24" y="18"/>
                  </a:cubicBezTo>
                  <a:cubicBezTo>
                    <a:pt x="24" y="21"/>
                    <a:pt x="23" y="23"/>
                    <a:pt x="23" y="26"/>
                  </a:cubicBezTo>
                  <a:cubicBezTo>
                    <a:pt x="23" y="27"/>
                    <a:pt x="24" y="31"/>
                    <a:pt x="22" y="29"/>
                  </a:cubicBezTo>
                  <a:cubicBezTo>
                    <a:pt x="21" y="29"/>
                    <a:pt x="21" y="28"/>
                    <a:pt x="20" y="27"/>
                  </a:cubicBezTo>
                  <a:cubicBezTo>
                    <a:pt x="18" y="25"/>
                    <a:pt x="17" y="22"/>
                    <a:pt x="16" y="20"/>
                  </a:cubicBezTo>
                  <a:cubicBezTo>
                    <a:pt x="14" y="16"/>
                    <a:pt x="12" y="9"/>
                    <a:pt x="7" y="6"/>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6" name="Freeform 338"/>
            <p:cNvSpPr/>
            <p:nvPr/>
          </p:nvSpPr>
          <p:spPr bwMode="auto">
            <a:xfrm>
              <a:off x="3037216" y="4793767"/>
              <a:ext cx="54857" cy="45399"/>
            </a:xfrm>
            <a:custGeom>
              <a:avLst/>
              <a:gdLst>
                <a:gd name="T0" fmla="*/ 7 w 22"/>
                <a:gd name="T1" fmla="*/ 11 h 18"/>
                <a:gd name="T2" fmla="*/ 7 w 22"/>
                <a:gd name="T3" fmla="*/ 15 h 18"/>
                <a:gd name="T4" fmla="*/ 4 w 22"/>
                <a:gd name="T5" fmla="*/ 11 h 18"/>
                <a:gd name="T6" fmla="*/ 0 w 22"/>
                <a:gd name="T7" fmla="*/ 3 h 18"/>
                <a:gd name="T8" fmla="*/ 0 w 22"/>
                <a:gd name="T9" fmla="*/ 1 h 18"/>
                <a:gd name="T10" fmla="*/ 0 w 22"/>
                <a:gd name="T11" fmla="*/ 1 h 18"/>
                <a:gd name="T12" fmla="*/ 1 w 22"/>
                <a:gd name="T13" fmla="*/ 1 h 18"/>
                <a:gd name="T14" fmla="*/ 2 w 22"/>
                <a:gd name="T15" fmla="*/ 2 h 18"/>
                <a:gd name="T16" fmla="*/ 6 w 22"/>
                <a:gd name="T17" fmla="*/ 4 h 18"/>
                <a:gd name="T18" fmla="*/ 22 w 22"/>
                <a:gd name="T19" fmla="*/ 14 h 18"/>
                <a:gd name="T20" fmla="*/ 22 w 22"/>
                <a:gd name="T21" fmla="*/ 16 h 18"/>
                <a:gd name="T22" fmla="*/ 22 w 22"/>
                <a:gd name="T23" fmla="*/ 17 h 18"/>
                <a:gd name="T24" fmla="*/ 21 w 22"/>
                <a:gd name="T25" fmla="*/ 17 h 18"/>
                <a:gd name="T26" fmla="*/ 19 w 22"/>
                <a:gd name="T27" fmla="*/ 16 h 18"/>
                <a:gd name="T28" fmla="*/ 17 w 22"/>
                <a:gd name="T29" fmla="*/ 14 h 18"/>
                <a:gd name="T30" fmla="*/ 9 w 22"/>
                <a:gd name="T31" fmla="*/ 9 h 18"/>
                <a:gd name="T32" fmla="*/ 5 w 22"/>
                <a:gd name="T33" fmla="*/ 7 h 18"/>
                <a:gd name="T34" fmla="*/ 6 w 22"/>
                <a:gd name="T35" fmla="*/ 8 h 18"/>
                <a:gd name="T36" fmla="*/ 7 w 22"/>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8">
                  <a:moveTo>
                    <a:pt x="7" y="11"/>
                  </a:moveTo>
                  <a:cubicBezTo>
                    <a:pt x="7" y="12"/>
                    <a:pt x="9" y="16"/>
                    <a:pt x="7" y="15"/>
                  </a:cubicBezTo>
                  <a:cubicBezTo>
                    <a:pt x="6" y="14"/>
                    <a:pt x="5" y="13"/>
                    <a:pt x="4" y="11"/>
                  </a:cubicBezTo>
                  <a:cubicBezTo>
                    <a:pt x="3" y="8"/>
                    <a:pt x="2" y="5"/>
                    <a:pt x="0" y="3"/>
                  </a:cubicBezTo>
                  <a:cubicBezTo>
                    <a:pt x="0" y="2"/>
                    <a:pt x="0" y="2"/>
                    <a:pt x="0" y="1"/>
                  </a:cubicBezTo>
                  <a:cubicBezTo>
                    <a:pt x="0" y="1"/>
                    <a:pt x="0" y="1"/>
                    <a:pt x="0" y="1"/>
                  </a:cubicBezTo>
                  <a:cubicBezTo>
                    <a:pt x="0" y="0"/>
                    <a:pt x="0" y="1"/>
                    <a:pt x="1" y="1"/>
                  </a:cubicBezTo>
                  <a:cubicBezTo>
                    <a:pt x="1" y="1"/>
                    <a:pt x="2" y="2"/>
                    <a:pt x="2" y="2"/>
                  </a:cubicBezTo>
                  <a:cubicBezTo>
                    <a:pt x="4" y="3"/>
                    <a:pt x="5" y="4"/>
                    <a:pt x="6" y="4"/>
                  </a:cubicBezTo>
                  <a:cubicBezTo>
                    <a:pt x="11" y="8"/>
                    <a:pt x="17" y="11"/>
                    <a:pt x="22" y="14"/>
                  </a:cubicBezTo>
                  <a:cubicBezTo>
                    <a:pt x="22" y="15"/>
                    <a:pt x="22" y="16"/>
                    <a:pt x="22" y="16"/>
                  </a:cubicBezTo>
                  <a:cubicBezTo>
                    <a:pt x="22" y="17"/>
                    <a:pt x="22" y="17"/>
                    <a:pt x="22" y="17"/>
                  </a:cubicBezTo>
                  <a:cubicBezTo>
                    <a:pt x="22" y="18"/>
                    <a:pt x="21" y="17"/>
                    <a:pt x="21" y="17"/>
                  </a:cubicBezTo>
                  <a:cubicBezTo>
                    <a:pt x="20" y="16"/>
                    <a:pt x="20" y="16"/>
                    <a:pt x="19" y="16"/>
                  </a:cubicBezTo>
                  <a:cubicBezTo>
                    <a:pt x="19" y="15"/>
                    <a:pt x="18" y="15"/>
                    <a:pt x="17" y="14"/>
                  </a:cubicBezTo>
                  <a:cubicBezTo>
                    <a:pt x="14" y="12"/>
                    <a:pt x="11" y="11"/>
                    <a:pt x="9" y="9"/>
                  </a:cubicBezTo>
                  <a:cubicBezTo>
                    <a:pt x="7" y="8"/>
                    <a:pt x="4" y="5"/>
                    <a:pt x="5" y="7"/>
                  </a:cubicBezTo>
                  <a:cubicBezTo>
                    <a:pt x="5" y="8"/>
                    <a:pt x="5" y="8"/>
                    <a:pt x="6" y="8"/>
                  </a:cubicBezTo>
                  <a:cubicBezTo>
                    <a:pt x="6" y="9"/>
                    <a:pt x="6" y="10"/>
                    <a:pt x="7" y="11"/>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7" name="Freeform 339"/>
            <p:cNvSpPr>
              <a:spLocks noEditPoints="1"/>
            </p:cNvSpPr>
            <p:nvPr/>
          </p:nvSpPr>
          <p:spPr bwMode="auto">
            <a:xfrm>
              <a:off x="3037216" y="4736072"/>
              <a:ext cx="62424" cy="68099"/>
            </a:xfrm>
            <a:custGeom>
              <a:avLst/>
              <a:gdLst>
                <a:gd name="T0" fmla="*/ 15 w 25"/>
                <a:gd name="T1" fmla="*/ 21 h 27"/>
                <a:gd name="T2" fmla="*/ 21 w 25"/>
                <a:gd name="T3" fmla="*/ 18 h 27"/>
                <a:gd name="T4" fmla="*/ 16 w 25"/>
                <a:gd name="T5" fmla="*/ 11 h 27"/>
                <a:gd name="T6" fmla="*/ 11 w 25"/>
                <a:gd name="T7" fmla="*/ 14 h 27"/>
                <a:gd name="T8" fmla="*/ 15 w 25"/>
                <a:gd name="T9" fmla="*/ 21 h 27"/>
                <a:gd name="T10" fmla="*/ 10 w 25"/>
                <a:gd name="T11" fmla="*/ 17 h 27"/>
                <a:gd name="T12" fmla="*/ 8 w 25"/>
                <a:gd name="T13" fmla="*/ 11 h 27"/>
                <a:gd name="T14" fmla="*/ 12 w 25"/>
                <a:gd name="T15" fmla="*/ 6 h 27"/>
                <a:gd name="T16" fmla="*/ 22 w 25"/>
                <a:gd name="T17" fmla="*/ 14 h 27"/>
                <a:gd name="T18" fmla="*/ 20 w 25"/>
                <a:gd name="T19" fmla="*/ 26 h 27"/>
                <a:gd name="T20" fmla="*/ 9 w 25"/>
                <a:gd name="T21" fmla="*/ 20 h 27"/>
                <a:gd name="T22" fmla="*/ 1 w 25"/>
                <a:gd name="T23" fmla="*/ 10 h 27"/>
                <a:gd name="T24" fmla="*/ 6 w 25"/>
                <a:gd name="T25" fmla="*/ 2 h 27"/>
                <a:gd name="T26" fmla="*/ 6 w 25"/>
                <a:gd name="T27" fmla="*/ 4 h 27"/>
                <a:gd name="T28" fmla="*/ 6 w 25"/>
                <a:gd name="T29" fmla="*/ 6 h 27"/>
                <a:gd name="T30" fmla="*/ 4 w 25"/>
                <a:gd name="T31" fmla="*/ 6 h 27"/>
                <a:gd name="T32" fmla="*/ 4 w 25"/>
                <a:gd name="T33" fmla="*/ 12 h 27"/>
                <a:gd name="T34" fmla="*/ 8 w 25"/>
                <a:gd name="T35" fmla="*/ 17 h 27"/>
                <a:gd name="T36" fmla="*/ 11 w 25"/>
                <a:gd name="T37" fmla="*/ 19 h 27"/>
                <a:gd name="T38" fmla="*/ 10 w 25"/>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5" y="21"/>
                  </a:moveTo>
                  <a:cubicBezTo>
                    <a:pt x="19" y="23"/>
                    <a:pt x="21" y="22"/>
                    <a:pt x="21" y="18"/>
                  </a:cubicBezTo>
                  <a:cubicBezTo>
                    <a:pt x="20" y="15"/>
                    <a:pt x="19" y="13"/>
                    <a:pt x="16" y="11"/>
                  </a:cubicBezTo>
                  <a:cubicBezTo>
                    <a:pt x="13" y="9"/>
                    <a:pt x="10" y="11"/>
                    <a:pt x="11" y="14"/>
                  </a:cubicBezTo>
                  <a:cubicBezTo>
                    <a:pt x="11" y="18"/>
                    <a:pt x="13" y="20"/>
                    <a:pt x="15" y="21"/>
                  </a:cubicBezTo>
                  <a:close/>
                  <a:moveTo>
                    <a:pt x="10" y="17"/>
                  </a:moveTo>
                  <a:cubicBezTo>
                    <a:pt x="9" y="15"/>
                    <a:pt x="8" y="13"/>
                    <a:pt x="8" y="11"/>
                  </a:cubicBezTo>
                  <a:cubicBezTo>
                    <a:pt x="8" y="9"/>
                    <a:pt x="9" y="6"/>
                    <a:pt x="12" y="6"/>
                  </a:cubicBezTo>
                  <a:cubicBezTo>
                    <a:pt x="16" y="6"/>
                    <a:pt x="20" y="11"/>
                    <a:pt x="22" y="14"/>
                  </a:cubicBezTo>
                  <a:cubicBezTo>
                    <a:pt x="23" y="18"/>
                    <a:pt x="25" y="24"/>
                    <a:pt x="20" y="26"/>
                  </a:cubicBezTo>
                  <a:cubicBezTo>
                    <a:pt x="16" y="27"/>
                    <a:pt x="11" y="22"/>
                    <a:pt x="9" y="20"/>
                  </a:cubicBezTo>
                  <a:cubicBezTo>
                    <a:pt x="5" y="18"/>
                    <a:pt x="2" y="15"/>
                    <a:pt x="1" y="10"/>
                  </a:cubicBezTo>
                  <a:cubicBezTo>
                    <a:pt x="0" y="6"/>
                    <a:pt x="0" y="0"/>
                    <a:pt x="6" y="2"/>
                  </a:cubicBezTo>
                  <a:cubicBezTo>
                    <a:pt x="6" y="3"/>
                    <a:pt x="6" y="3"/>
                    <a:pt x="6" y="4"/>
                  </a:cubicBezTo>
                  <a:cubicBezTo>
                    <a:pt x="6" y="5"/>
                    <a:pt x="7" y="6"/>
                    <a:pt x="6" y="6"/>
                  </a:cubicBezTo>
                  <a:cubicBezTo>
                    <a:pt x="5" y="5"/>
                    <a:pt x="5" y="5"/>
                    <a:pt x="4" y="6"/>
                  </a:cubicBezTo>
                  <a:cubicBezTo>
                    <a:pt x="2" y="7"/>
                    <a:pt x="3" y="11"/>
                    <a:pt x="4" y="12"/>
                  </a:cubicBezTo>
                  <a:cubicBezTo>
                    <a:pt x="5" y="14"/>
                    <a:pt x="6" y="15"/>
                    <a:pt x="8" y="17"/>
                  </a:cubicBezTo>
                  <a:cubicBezTo>
                    <a:pt x="9" y="17"/>
                    <a:pt x="10" y="18"/>
                    <a:pt x="11" y="19"/>
                  </a:cubicBezTo>
                  <a:cubicBezTo>
                    <a:pt x="12" y="20"/>
                    <a:pt x="10" y="18"/>
                    <a:pt x="10" y="17"/>
                  </a:cubicBezTo>
                  <a:close/>
                </a:path>
              </a:pathLst>
            </a:custGeom>
            <a:solidFill>
              <a:srgbClr val="FFFFFF"/>
            </a:solidFill>
            <a:ln w="9525">
              <a:solidFill>
                <a:schemeClr val="bg1"/>
              </a:solidFill>
              <a:round/>
            </a:ln>
          </p:spPr>
          <p:txBody>
            <a:bodyPr vert="horz" wrap="square" lIns="91440" tIns="45720" rIns="91440" bIns="45720" numCol="1" anchor="t" anchorCtr="0" compatLnSpc="1"/>
            <a:lstStyle/>
            <a:p>
              <a:endParaRPr lang="zh-CN" altLang="en-US"/>
            </a:p>
          </p:txBody>
        </p:sp>
        <p:sp>
          <p:nvSpPr>
            <p:cNvPr id="138" name="Line 340"/>
            <p:cNvSpPr>
              <a:spLocks noChangeShapeType="1"/>
            </p:cNvSpPr>
            <p:nvPr/>
          </p:nvSpPr>
          <p:spPr bwMode="auto">
            <a:xfrm flipV="1">
              <a:off x="2054516" y="4459895"/>
              <a:ext cx="331035" cy="159842"/>
            </a:xfrm>
            <a:prstGeom prst="line">
              <a:avLst/>
            </a:prstGeom>
            <a:noFill/>
            <a:ln w="952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cxnSp>
          <p:nvCxnSpPr>
            <p:cNvPr id="344" name="直接连接符 343"/>
            <p:cNvCxnSpPr>
              <a:stCxn id="269" idx="5"/>
              <a:endCxn id="269" idx="16"/>
            </p:cNvCxnSpPr>
            <p:nvPr/>
          </p:nvCxnSpPr>
          <p:spPr>
            <a:xfrm flipH="1" flipV="1">
              <a:off x="2789320" y="3151502"/>
              <a:ext cx="22792" cy="13092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a:stCxn id="267" idx="13"/>
              <a:endCxn id="262" idx="8"/>
            </p:cNvCxnSpPr>
            <p:nvPr/>
          </p:nvCxnSpPr>
          <p:spPr>
            <a:xfrm flipH="1" flipV="1">
              <a:off x="2922772" y="3214574"/>
              <a:ext cx="32942" cy="12112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4" name="直接连接符 353"/>
            <p:cNvCxnSpPr>
              <a:stCxn id="265" idx="7"/>
              <a:endCxn id="265" idx="17"/>
            </p:cNvCxnSpPr>
            <p:nvPr/>
          </p:nvCxnSpPr>
          <p:spPr>
            <a:xfrm flipH="1" flipV="1">
              <a:off x="2612791" y="3106089"/>
              <a:ext cx="37771" cy="1208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70" name="Freeform 267"/>
            <p:cNvSpPr/>
            <p:nvPr/>
          </p:nvSpPr>
          <p:spPr bwMode="auto">
            <a:xfrm>
              <a:off x="2207666" y="3586312"/>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95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363" name="直接连接符 362"/>
          <p:cNvCxnSpPr/>
          <p:nvPr/>
        </p:nvCxnSpPr>
        <p:spPr>
          <a:xfrm flipV="1">
            <a:off x="3237651" y="1146629"/>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p:nvCxnSpPr>
        <p:spPr>
          <a:xfrm flipV="1">
            <a:off x="3237651" y="4757738"/>
            <a:ext cx="0" cy="28536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flipV="1">
            <a:off x="3237651" y="4405313"/>
            <a:ext cx="0" cy="28536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直接连接符 367"/>
          <p:cNvCxnSpPr/>
          <p:nvPr/>
        </p:nvCxnSpPr>
        <p:spPr>
          <a:xfrm flipV="1">
            <a:off x="3237651" y="3876675"/>
            <a:ext cx="0" cy="45681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7" name="组合 376"/>
          <p:cNvGrpSpPr/>
          <p:nvPr/>
        </p:nvGrpSpPr>
        <p:grpSpPr>
          <a:xfrm>
            <a:off x="2934651" y="1384303"/>
            <a:ext cx="4866819" cy="68260"/>
            <a:chOff x="2420301" y="1384303"/>
            <a:chExt cx="4866819" cy="68260"/>
          </a:xfrm>
        </p:grpSpPr>
        <p:cxnSp>
          <p:nvCxnSpPr>
            <p:cNvPr id="373" name="直接连接符 372"/>
            <p:cNvCxnSpPr/>
            <p:nvPr/>
          </p:nvCxnSpPr>
          <p:spPr>
            <a:xfrm flipV="1">
              <a:off x="2420301" y="1418433"/>
              <a:ext cx="4798751"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76" name="等腰三角形 375"/>
            <p:cNvSpPr/>
            <p:nvPr/>
          </p:nvSpPr>
          <p:spPr>
            <a:xfrm rot="16200000" flipV="1">
              <a:off x="7218956" y="1384399"/>
              <a:ext cx="68260" cy="68068"/>
            </a:xfrm>
            <a:prstGeom prst="triangl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78" name="TextBox 24"/>
          <p:cNvSpPr txBox="1"/>
          <p:nvPr/>
        </p:nvSpPr>
        <p:spPr>
          <a:xfrm>
            <a:off x="6340111" y="970675"/>
            <a:ext cx="791737" cy="369332"/>
          </a:xfrm>
          <a:prstGeom prst="rect">
            <a:avLst/>
          </a:prstGeom>
          <a:noFill/>
        </p:spPr>
        <p:txBody>
          <a:bodyPr wrap="square" lIns="0" tIns="0" rIns="0" bIns="0" rtlCol="0">
            <a:spAutoFit/>
          </a:bodyPr>
          <a:lstStyle/>
          <a:p>
            <a:pPr algn="dist"/>
            <a:r>
              <a:rPr lang="zh-CN" altLang="en-US" sz="2400" b="1" dirty="0">
                <a:ln w="6350">
                  <a:noFill/>
                </a:ln>
                <a:solidFill>
                  <a:schemeClr val="bg1"/>
                </a:solidFill>
                <a:latin typeface="微软雅黑" panose="020B0503020204020204" pitchFamily="34" charset="-122"/>
                <a:ea typeface="微软雅黑" panose="020B0503020204020204" pitchFamily="34" charset="-122"/>
              </a:rPr>
              <a:t>目录</a:t>
            </a:r>
          </a:p>
        </p:txBody>
      </p:sp>
      <p:sp>
        <p:nvSpPr>
          <p:cNvPr id="379" name="圆角矩形 25"/>
          <p:cNvSpPr/>
          <p:nvPr/>
        </p:nvSpPr>
        <p:spPr>
          <a:xfrm>
            <a:off x="6717878" y="1452563"/>
            <a:ext cx="952947" cy="21990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800" dirty="0">
                <a:solidFill>
                  <a:schemeClr val="bg1"/>
                </a:solidFill>
                <a:latin typeface="微软雅黑" panose="020B0503020204020204" pitchFamily="34" charset="-122"/>
                <a:ea typeface="微软雅黑" panose="020B0503020204020204" pitchFamily="34" charset="-122"/>
              </a:rPr>
              <a:t>CONTENTS</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nvGrpSpPr>
          <p:cNvPr id="386" name="组合 385"/>
          <p:cNvGrpSpPr/>
          <p:nvPr/>
        </p:nvGrpSpPr>
        <p:grpSpPr>
          <a:xfrm>
            <a:off x="6340527" y="2219590"/>
            <a:ext cx="540478" cy="540478"/>
            <a:chOff x="6565172" y="2022963"/>
            <a:chExt cx="739287" cy="739287"/>
          </a:xfrm>
        </p:grpSpPr>
        <p:grpSp>
          <p:nvGrpSpPr>
            <p:cNvPr id="382" name="组合 381"/>
            <p:cNvGrpSpPr/>
            <p:nvPr/>
          </p:nvGrpSpPr>
          <p:grpSpPr>
            <a:xfrm>
              <a:off x="6668734" y="2022963"/>
              <a:ext cx="532166" cy="739287"/>
              <a:chOff x="6104676" y="2022963"/>
              <a:chExt cx="733425" cy="2662985"/>
            </a:xfrm>
          </p:grpSpPr>
          <p:cxnSp>
            <p:nvCxnSpPr>
              <p:cNvPr id="380" name="直接连接符 379"/>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3" name="组合 382"/>
            <p:cNvGrpSpPr/>
            <p:nvPr/>
          </p:nvGrpSpPr>
          <p:grpSpPr>
            <a:xfrm rot="5400000">
              <a:off x="6675810" y="2022963"/>
              <a:ext cx="518012" cy="739287"/>
              <a:chOff x="6104676" y="2022963"/>
              <a:chExt cx="733425" cy="2662985"/>
            </a:xfrm>
          </p:grpSpPr>
          <p:cxnSp>
            <p:nvCxnSpPr>
              <p:cNvPr id="384" name="直接连接符 383"/>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87" name="TextBox 24"/>
          <p:cNvSpPr txBox="1"/>
          <p:nvPr/>
        </p:nvSpPr>
        <p:spPr>
          <a:xfrm>
            <a:off x="6483402" y="2354990"/>
            <a:ext cx="254727" cy="276999"/>
          </a:xfrm>
          <a:prstGeom prst="rect">
            <a:avLst/>
          </a:prstGeom>
          <a:noFill/>
        </p:spPr>
        <p:txBody>
          <a:bodyPr wrap="square" lIns="0" tIns="0" rIns="0" bIns="0" rtlCol="0">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01</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389" name="Text Box 41"/>
          <p:cNvSpPr txBox="1">
            <a:spLocks noChangeArrowheads="1"/>
          </p:cNvSpPr>
          <p:nvPr/>
        </p:nvSpPr>
        <p:spPr bwMode="auto">
          <a:xfrm>
            <a:off x="7194351" y="2534111"/>
            <a:ext cx="14157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800" dirty="0">
                <a:solidFill>
                  <a:schemeClr val="bg1"/>
                </a:solidFill>
                <a:latin typeface="微软雅黑" panose="020B0503020204020204" pitchFamily="34" charset="-122"/>
                <a:ea typeface="微软雅黑" panose="020B0503020204020204" pitchFamily="34" charset="-122"/>
              </a:rPr>
              <a:t>YOUR </a:t>
            </a:r>
            <a:r>
              <a:rPr lang="en-US" altLang="zh-CN" sz="800" dirty="0">
                <a:solidFill>
                  <a:schemeClr val="bg1"/>
                </a:solidFill>
                <a:latin typeface="微软雅黑" panose="020B0503020204020204" pitchFamily="34" charset="-122"/>
                <a:ea typeface="微软雅黑" panose="020B0503020204020204" pitchFamily="34" charset="-122"/>
              </a:rPr>
              <a:t>GREAT</a:t>
            </a:r>
            <a:r>
              <a:rPr lang="zh-CN" altLang="zh-CN" sz="800" dirty="0">
                <a:solidFill>
                  <a:schemeClr val="bg1"/>
                </a:solidFill>
                <a:latin typeface="微软雅黑" panose="020B0503020204020204" pitchFamily="34" charset="-122"/>
                <a:ea typeface="微软雅黑" panose="020B0503020204020204" pitchFamily="34" charset="-122"/>
              </a:rPr>
              <a:t> T</a:t>
            </a:r>
            <a:r>
              <a:rPr lang="en-US" altLang="zh-CN" sz="800" dirty="0">
                <a:solidFill>
                  <a:schemeClr val="bg1"/>
                </a:solidFill>
                <a:latin typeface="微软雅黑" panose="020B0503020204020204" pitchFamily="34" charset="-122"/>
                <a:ea typeface="微软雅黑" panose="020B0503020204020204" pitchFamily="34" charset="-122"/>
              </a:rPr>
              <a:t>ITLE</a:t>
            </a:r>
            <a:r>
              <a:rPr lang="zh-CN" altLang="zh-CN" sz="800" dirty="0">
                <a:solidFill>
                  <a:schemeClr val="bg1"/>
                </a:solidFill>
                <a:latin typeface="微软雅黑" panose="020B0503020204020204" pitchFamily="34" charset="-122"/>
                <a:ea typeface="微软雅黑" panose="020B0503020204020204" pitchFamily="34" charset="-122"/>
              </a:rPr>
              <a:t> HERE</a:t>
            </a:r>
          </a:p>
        </p:txBody>
      </p:sp>
      <p:sp>
        <p:nvSpPr>
          <p:cNvPr id="390" name="Text Box 41"/>
          <p:cNvSpPr txBox="1">
            <a:spLocks noChangeArrowheads="1"/>
          </p:cNvSpPr>
          <p:nvPr/>
        </p:nvSpPr>
        <p:spPr bwMode="auto">
          <a:xfrm>
            <a:off x="7194351" y="2236078"/>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此处添加标题文本</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nvGrpSpPr>
          <p:cNvPr id="391" name="组合 390"/>
          <p:cNvGrpSpPr/>
          <p:nvPr/>
        </p:nvGrpSpPr>
        <p:grpSpPr>
          <a:xfrm>
            <a:off x="6340527" y="3143515"/>
            <a:ext cx="540478" cy="540478"/>
            <a:chOff x="6565172" y="2022963"/>
            <a:chExt cx="739287" cy="739287"/>
          </a:xfrm>
        </p:grpSpPr>
        <p:grpSp>
          <p:nvGrpSpPr>
            <p:cNvPr id="392" name="组合 391"/>
            <p:cNvGrpSpPr/>
            <p:nvPr/>
          </p:nvGrpSpPr>
          <p:grpSpPr>
            <a:xfrm>
              <a:off x="6668734" y="2022963"/>
              <a:ext cx="532166" cy="739287"/>
              <a:chOff x="6104676" y="2022963"/>
              <a:chExt cx="733425" cy="2662985"/>
            </a:xfrm>
          </p:grpSpPr>
          <p:cxnSp>
            <p:nvCxnSpPr>
              <p:cNvPr id="396" name="直接连接符 395"/>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3" name="组合 392"/>
            <p:cNvGrpSpPr/>
            <p:nvPr/>
          </p:nvGrpSpPr>
          <p:grpSpPr>
            <a:xfrm rot="5400000">
              <a:off x="6675810" y="2022963"/>
              <a:ext cx="518012" cy="739287"/>
              <a:chOff x="6104676" y="2022963"/>
              <a:chExt cx="733425" cy="2662985"/>
            </a:xfrm>
          </p:grpSpPr>
          <p:cxnSp>
            <p:nvCxnSpPr>
              <p:cNvPr id="394" name="直接连接符 393"/>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98" name="TextBox 24"/>
          <p:cNvSpPr txBox="1"/>
          <p:nvPr/>
        </p:nvSpPr>
        <p:spPr>
          <a:xfrm>
            <a:off x="6483402" y="3278915"/>
            <a:ext cx="254727" cy="276999"/>
          </a:xfrm>
          <a:prstGeom prst="rect">
            <a:avLst/>
          </a:prstGeom>
          <a:noFill/>
        </p:spPr>
        <p:txBody>
          <a:bodyPr wrap="square" lIns="0" tIns="0" rIns="0" bIns="0" rtlCol="0">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02</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399" name="Text Box 41"/>
          <p:cNvSpPr txBox="1">
            <a:spLocks noChangeArrowheads="1"/>
          </p:cNvSpPr>
          <p:nvPr/>
        </p:nvSpPr>
        <p:spPr bwMode="auto">
          <a:xfrm>
            <a:off x="7194351" y="3458036"/>
            <a:ext cx="14157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800" dirty="0">
                <a:solidFill>
                  <a:schemeClr val="bg1"/>
                </a:solidFill>
                <a:latin typeface="微软雅黑" panose="020B0503020204020204" pitchFamily="34" charset="-122"/>
                <a:ea typeface="微软雅黑" panose="020B0503020204020204" pitchFamily="34" charset="-122"/>
              </a:rPr>
              <a:t>YOUR </a:t>
            </a:r>
            <a:r>
              <a:rPr lang="en-US" altLang="zh-CN" sz="800" dirty="0">
                <a:solidFill>
                  <a:schemeClr val="bg1"/>
                </a:solidFill>
                <a:latin typeface="微软雅黑" panose="020B0503020204020204" pitchFamily="34" charset="-122"/>
                <a:ea typeface="微软雅黑" panose="020B0503020204020204" pitchFamily="34" charset="-122"/>
              </a:rPr>
              <a:t>GREAT</a:t>
            </a:r>
            <a:r>
              <a:rPr lang="zh-CN" altLang="zh-CN" sz="800" dirty="0">
                <a:solidFill>
                  <a:schemeClr val="bg1"/>
                </a:solidFill>
                <a:latin typeface="微软雅黑" panose="020B0503020204020204" pitchFamily="34" charset="-122"/>
                <a:ea typeface="微软雅黑" panose="020B0503020204020204" pitchFamily="34" charset="-122"/>
              </a:rPr>
              <a:t> T</a:t>
            </a:r>
            <a:r>
              <a:rPr lang="en-US" altLang="zh-CN" sz="800" dirty="0">
                <a:solidFill>
                  <a:schemeClr val="bg1"/>
                </a:solidFill>
                <a:latin typeface="微软雅黑" panose="020B0503020204020204" pitchFamily="34" charset="-122"/>
                <a:ea typeface="微软雅黑" panose="020B0503020204020204" pitchFamily="34" charset="-122"/>
              </a:rPr>
              <a:t>ITLE</a:t>
            </a:r>
            <a:r>
              <a:rPr lang="zh-CN" altLang="zh-CN" sz="800" dirty="0">
                <a:solidFill>
                  <a:schemeClr val="bg1"/>
                </a:solidFill>
                <a:latin typeface="微软雅黑" panose="020B0503020204020204" pitchFamily="34" charset="-122"/>
                <a:ea typeface="微软雅黑" panose="020B0503020204020204" pitchFamily="34" charset="-122"/>
              </a:rPr>
              <a:t> HERE</a:t>
            </a:r>
          </a:p>
        </p:txBody>
      </p:sp>
      <p:sp>
        <p:nvSpPr>
          <p:cNvPr id="400" name="Text Box 41"/>
          <p:cNvSpPr txBox="1">
            <a:spLocks noChangeArrowheads="1"/>
          </p:cNvSpPr>
          <p:nvPr/>
        </p:nvSpPr>
        <p:spPr bwMode="auto">
          <a:xfrm>
            <a:off x="7194351" y="3160003"/>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此处添加标题文本</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nvGrpSpPr>
          <p:cNvPr id="401" name="组合 400"/>
          <p:cNvGrpSpPr/>
          <p:nvPr/>
        </p:nvGrpSpPr>
        <p:grpSpPr>
          <a:xfrm>
            <a:off x="6340527" y="4066993"/>
            <a:ext cx="540478" cy="540478"/>
            <a:chOff x="6565172" y="2022963"/>
            <a:chExt cx="739287" cy="739287"/>
          </a:xfrm>
        </p:grpSpPr>
        <p:grpSp>
          <p:nvGrpSpPr>
            <p:cNvPr id="402" name="组合 401"/>
            <p:cNvGrpSpPr/>
            <p:nvPr/>
          </p:nvGrpSpPr>
          <p:grpSpPr>
            <a:xfrm>
              <a:off x="6668734" y="2022963"/>
              <a:ext cx="532166" cy="739287"/>
              <a:chOff x="6104676" y="2022963"/>
              <a:chExt cx="733425" cy="2662985"/>
            </a:xfrm>
          </p:grpSpPr>
          <p:cxnSp>
            <p:nvCxnSpPr>
              <p:cNvPr id="406" name="直接连接符 405"/>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3" name="组合 402"/>
            <p:cNvGrpSpPr/>
            <p:nvPr/>
          </p:nvGrpSpPr>
          <p:grpSpPr>
            <a:xfrm rot="5400000">
              <a:off x="6675810" y="2022963"/>
              <a:ext cx="518012" cy="739287"/>
              <a:chOff x="6104676" y="2022963"/>
              <a:chExt cx="733425" cy="2662985"/>
            </a:xfrm>
          </p:grpSpPr>
          <p:cxnSp>
            <p:nvCxnSpPr>
              <p:cNvPr id="404" name="直接连接符 403"/>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08" name="TextBox 24"/>
          <p:cNvSpPr txBox="1"/>
          <p:nvPr/>
        </p:nvSpPr>
        <p:spPr>
          <a:xfrm>
            <a:off x="6483402" y="4202393"/>
            <a:ext cx="254727" cy="276999"/>
          </a:xfrm>
          <a:prstGeom prst="rect">
            <a:avLst/>
          </a:prstGeom>
          <a:noFill/>
        </p:spPr>
        <p:txBody>
          <a:bodyPr wrap="square" lIns="0" tIns="0" rIns="0" bIns="0" rtlCol="0">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03</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409" name="Text Box 41"/>
          <p:cNvSpPr txBox="1">
            <a:spLocks noChangeArrowheads="1"/>
          </p:cNvSpPr>
          <p:nvPr/>
        </p:nvSpPr>
        <p:spPr bwMode="auto">
          <a:xfrm>
            <a:off x="7194351" y="4381514"/>
            <a:ext cx="14157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800" dirty="0">
                <a:solidFill>
                  <a:schemeClr val="bg1"/>
                </a:solidFill>
                <a:latin typeface="微软雅黑" panose="020B0503020204020204" pitchFamily="34" charset="-122"/>
                <a:ea typeface="微软雅黑" panose="020B0503020204020204" pitchFamily="34" charset="-122"/>
              </a:rPr>
              <a:t>YOUR </a:t>
            </a:r>
            <a:r>
              <a:rPr lang="en-US" altLang="zh-CN" sz="800" dirty="0">
                <a:solidFill>
                  <a:schemeClr val="bg1"/>
                </a:solidFill>
                <a:latin typeface="微软雅黑" panose="020B0503020204020204" pitchFamily="34" charset="-122"/>
                <a:ea typeface="微软雅黑" panose="020B0503020204020204" pitchFamily="34" charset="-122"/>
              </a:rPr>
              <a:t>GREAT</a:t>
            </a:r>
            <a:r>
              <a:rPr lang="zh-CN" altLang="zh-CN" sz="800" dirty="0">
                <a:solidFill>
                  <a:schemeClr val="bg1"/>
                </a:solidFill>
                <a:latin typeface="微软雅黑" panose="020B0503020204020204" pitchFamily="34" charset="-122"/>
                <a:ea typeface="微软雅黑" panose="020B0503020204020204" pitchFamily="34" charset="-122"/>
              </a:rPr>
              <a:t> T</a:t>
            </a:r>
            <a:r>
              <a:rPr lang="en-US" altLang="zh-CN" sz="800" dirty="0">
                <a:solidFill>
                  <a:schemeClr val="bg1"/>
                </a:solidFill>
                <a:latin typeface="微软雅黑" panose="020B0503020204020204" pitchFamily="34" charset="-122"/>
                <a:ea typeface="微软雅黑" panose="020B0503020204020204" pitchFamily="34" charset="-122"/>
              </a:rPr>
              <a:t>ITLE</a:t>
            </a:r>
            <a:r>
              <a:rPr lang="zh-CN" altLang="zh-CN" sz="800" dirty="0">
                <a:solidFill>
                  <a:schemeClr val="bg1"/>
                </a:solidFill>
                <a:latin typeface="微软雅黑" panose="020B0503020204020204" pitchFamily="34" charset="-122"/>
                <a:ea typeface="微软雅黑" panose="020B0503020204020204" pitchFamily="34" charset="-122"/>
              </a:rPr>
              <a:t> HERE</a:t>
            </a:r>
          </a:p>
        </p:txBody>
      </p:sp>
      <p:sp>
        <p:nvSpPr>
          <p:cNvPr id="410" name="Text Box 41"/>
          <p:cNvSpPr txBox="1">
            <a:spLocks noChangeArrowheads="1"/>
          </p:cNvSpPr>
          <p:nvPr/>
        </p:nvSpPr>
        <p:spPr bwMode="auto">
          <a:xfrm>
            <a:off x="7194351" y="4083481"/>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此处添加标题文本</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nvGrpSpPr>
          <p:cNvPr id="411" name="组合 410"/>
          <p:cNvGrpSpPr/>
          <p:nvPr/>
        </p:nvGrpSpPr>
        <p:grpSpPr>
          <a:xfrm>
            <a:off x="6340527" y="4992277"/>
            <a:ext cx="540478" cy="540478"/>
            <a:chOff x="6565172" y="2022963"/>
            <a:chExt cx="739287" cy="739287"/>
          </a:xfrm>
        </p:grpSpPr>
        <p:grpSp>
          <p:nvGrpSpPr>
            <p:cNvPr id="412" name="组合 411"/>
            <p:cNvGrpSpPr/>
            <p:nvPr/>
          </p:nvGrpSpPr>
          <p:grpSpPr>
            <a:xfrm>
              <a:off x="6668734" y="2022963"/>
              <a:ext cx="532166" cy="739287"/>
              <a:chOff x="6104676" y="2022963"/>
              <a:chExt cx="733425" cy="2662985"/>
            </a:xfrm>
          </p:grpSpPr>
          <p:cxnSp>
            <p:nvCxnSpPr>
              <p:cNvPr id="416" name="直接连接符 415"/>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3" name="组合 412"/>
            <p:cNvGrpSpPr/>
            <p:nvPr/>
          </p:nvGrpSpPr>
          <p:grpSpPr>
            <a:xfrm rot="5400000">
              <a:off x="6675810" y="2022963"/>
              <a:ext cx="518012" cy="739287"/>
              <a:chOff x="6104676" y="2022963"/>
              <a:chExt cx="733425" cy="2662985"/>
            </a:xfrm>
          </p:grpSpPr>
          <p:cxnSp>
            <p:nvCxnSpPr>
              <p:cNvPr id="414" name="直接连接符 413"/>
              <p:cNvCxnSpPr/>
              <p:nvPr/>
            </p:nvCxnSpPr>
            <p:spPr>
              <a:xfrm flipV="1">
                <a:off x="6104676"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flipV="1">
                <a:off x="6838101" y="2022963"/>
                <a:ext cx="0" cy="26629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18" name="TextBox 24"/>
          <p:cNvSpPr txBox="1"/>
          <p:nvPr/>
        </p:nvSpPr>
        <p:spPr>
          <a:xfrm>
            <a:off x="6483402" y="5127677"/>
            <a:ext cx="254727" cy="276999"/>
          </a:xfrm>
          <a:prstGeom prst="rect">
            <a:avLst/>
          </a:prstGeom>
          <a:noFill/>
        </p:spPr>
        <p:txBody>
          <a:bodyPr wrap="square" lIns="0" tIns="0" rIns="0" bIns="0" rtlCol="0">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04</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419" name="Text Box 41"/>
          <p:cNvSpPr txBox="1">
            <a:spLocks noChangeArrowheads="1"/>
          </p:cNvSpPr>
          <p:nvPr/>
        </p:nvSpPr>
        <p:spPr bwMode="auto">
          <a:xfrm>
            <a:off x="7194351" y="5306798"/>
            <a:ext cx="14157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800" dirty="0">
                <a:solidFill>
                  <a:schemeClr val="bg1"/>
                </a:solidFill>
                <a:latin typeface="微软雅黑" panose="020B0503020204020204" pitchFamily="34" charset="-122"/>
                <a:ea typeface="微软雅黑" panose="020B0503020204020204" pitchFamily="34" charset="-122"/>
              </a:rPr>
              <a:t>YOUR </a:t>
            </a:r>
            <a:r>
              <a:rPr lang="en-US" altLang="zh-CN" sz="800" dirty="0">
                <a:solidFill>
                  <a:schemeClr val="bg1"/>
                </a:solidFill>
                <a:latin typeface="微软雅黑" panose="020B0503020204020204" pitchFamily="34" charset="-122"/>
                <a:ea typeface="微软雅黑" panose="020B0503020204020204" pitchFamily="34" charset="-122"/>
              </a:rPr>
              <a:t>GREAT</a:t>
            </a:r>
            <a:r>
              <a:rPr lang="zh-CN" altLang="zh-CN" sz="800" dirty="0">
                <a:solidFill>
                  <a:schemeClr val="bg1"/>
                </a:solidFill>
                <a:latin typeface="微软雅黑" panose="020B0503020204020204" pitchFamily="34" charset="-122"/>
                <a:ea typeface="微软雅黑" panose="020B0503020204020204" pitchFamily="34" charset="-122"/>
              </a:rPr>
              <a:t> T</a:t>
            </a:r>
            <a:r>
              <a:rPr lang="en-US" altLang="zh-CN" sz="800" dirty="0">
                <a:solidFill>
                  <a:schemeClr val="bg1"/>
                </a:solidFill>
                <a:latin typeface="微软雅黑" panose="020B0503020204020204" pitchFamily="34" charset="-122"/>
                <a:ea typeface="微软雅黑" panose="020B0503020204020204" pitchFamily="34" charset="-122"/>
              </a:rPr>
              <a:t>ITLE</a:t>
            </a:r>
            <a:r>
              <a:rPr lang="zh-CN" altLang="zh-CN" sz="800" dirty="0">
                <a:solidFill>
                  <a:schemeClr val="bg1"/>
                </a:solidFill>
                <a:latin typeface="微软雅黑" panose="020B0503020204020204" pitchFamily="34" charset="-122"/>
                <a:ea typeface="微软雅黑" panose="020B0503020204020204" pitchFamily="34" charset="-122"/>
              </a:rPr>
              <a:t> HERE</a:t>
            </a:r>
          </a:p>
        </p:txBody>
      </p:sp>
      <p:sp>
        <p:nvSpPr>
          <p:cNvPr id="420" name="Text Box 41"/>
          <p:cNvSpPr txBox="1">
            <a:spLocks noChangeArrowheads="1"/>
          </p:cNvSpPr>
          <p:nvPr/>
        </p:nvSpPr>
        <p:spPr bwMode="auto">
          <a:xfrm>
            <a:off x="7194351" y="5008765"/>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此处添加标题文本</a:t>
            </a:r>
            <a:endParaRPr lang="zh-CN" altLang="zh-CN"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1136" y="2728634"/>
            <a:ext cx="1821580" cy="1556054"/>
            <a:chOff x="869411" y="3058200"/>
            <a:chExt cx="2647333" cy="2261439"/>
          </a:xfrm>
        </p:grpSpPr>
        <p:sp>
          <p:nvSpPr>
            <p:cNvPr id="3" name="Line 57"/>
            <p:cNvSpPr>
              <a:spLocks noChangeShapeType="1"/>
            </p:cNvSpPr>
            <p:nvPr/>
          </p:nvSpPr>
          <p:spPr bwMode="auto">
            <a:xfrm flipV="1">
              <a:off x="2675915" y="3744860"/>
              <a:ext cx="125793" cy="1494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58"/>
            <p:cNvSpPr>
              <a:spLocks noChangeShapeType="1"/>
            </p:cNvSpPr>
            <p:nvPr/>
          </p:nvSpPr>
          <p:spPr bwMode="auto">
            <a:xfrm flipV="1">
              <a:off x="2569984" y="3992663"/>
              <a:ext cx="22700" cy="255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59"/>
            <p:cNvSpPr>
              <a:spLocks noChangeShapeType="1"/>
            </p:cNvSpPr>
            <p:nvPr/>
          </p:nvSpPr>
          <p:spPr bwMode="auto">
            <a:xfrm flipV="1">
              <a:off x="2675915" y="3773234"/>
              <a:ext cx="146601" cy="17403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60"/>
            <p:cNvSpPr>
              <a:spLocks noChangeShapeType="1"/>
            </p:cNvSpPr>
            <p:nvPr/>
          </p:nvSpPr>
          <p:spPr bwMode="auto">
            <a:xfrm flipV="1">
              <a:off x="2569984" y="4010633"/>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61"/>
            <p:cNvSpPr>
              <a:spLocks noChangeShapeType="1"/>
            </p:cNvSpPr>
            <p:nvPr/>
          </p:nvSpPr>
          <p:spPr bwMode="auto">
            <a:xfrm flipV="1">
              <a:off x="2675915" y="3800663"/>
              <a:ext cx="166463"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62"/>
            <p:cNvSpPr>
              <a:spLocks noChangeShapeType="1"/>
            </p:cNvSpPr>
            <p:nvPr/>
          </p:nvSpPr>
          <p:spPr bwMode="auto">
            <a:xfrm flipV="1">
              <a:off x="2569984" y="4027658"/>
              <a:ext cx="83232" cy="99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63"/>
            <p:cNvSpPr>
              <a:spLocks noChangeShapeType="1"/>
            </p:cNvSpPr>
            <p:nvPr/>
          </p:nvSpPr>
          <p:spPr bwMode="auto">
            <a:xfrm flipV="1">
              <a:off x="2569984" y="3830929"/>
              <a:ext cx="295094" cy="3490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64"/>
            <p:cNvSpPr>
              <a:spLocks noChangeShapeType="1"/>
            </p:cNvSpPr>
            <p:nvPr/>
          </p:nvSpPr>
          <p:spPr bwMode="auto">
            <a:xfrm flipV="1">
              <a:off x="2569984" y="3858358"/>
              <a:ext cx="314956" cy="37737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65"/>
            <p:cNvSpPr>
              <a:spLocks noChangeShapeType="1"/>
            </p:cNvSpPr>
            <p:nvPr/>
          </p:nvSpPr>
          <p:spPr bwMode="auto">
            <a:xfrm flipV="1">
              <a:off x="2569984" y="3886732"/>
              <a:ext cx="337655" cy="40197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66"/>
            <p:cNvSpPr>
              <a:spLocks noChangeShapeType="1"/>
            </p:cNvSpPr>
            <p:nvPr/>
          </p:nvSpPr>
          <p:spPr bwMode="auto">
            <a:xfrm flipV="1">
              <a:off x="2569984" y="3914161"/>
              <a:ext cx="358463" cy="4275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67"/>
            <p:cNvSpPr>
              <a:spLocks noChangeShapeType="1"/>
            </p:cNvSpPr>
            <p:nvPr/>
          </p:nvSpPr>
          <p:spPr bwMode="auto">
            <a:xfrm flipV="1">
              <a:off x="2569984" y="3944427"/>
              <a:ext cx="378325" cy="4502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68"/>
            <p:cNvSpPr>
              <a:spLocks noChangeShapeType="1"/>
            </p:cNvSpPr>
            <p:nvPr/>
          </p:nvSpPr>
          <p:spPr bwMode="auto">
            <a:xfrm flipV="1">
              <a:off x="2569984" y="3972801"/>
              <a:ext cx="401025" cy="47763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Line 69"/>
            <p:cNvSpPr>
              <a:spLocks noChangeShapeType="1"/>
            </p:cNvSpPr>
            <p:nvPr/>
          </p:nvSpPr>
          <p:spPr bwMode="auto">
            <a:xfrm flipV="1">
              <a:off x="2569984" y="4000230"/>
              <a:ext cx="421833" cy="5031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Line 70"/>
            <p:cNvSpPr>
              <a:spLocks noChangeShapeType="1"/>
            </p:cNvSpPr>
            <p:nvPr/>
          </p:nvSpPr>
          <p:spPr bwMode="auto">
            <a:xfrm flipV="1">
              <a:off x="2569984" y="4027658"/>
              <a:ext cx="444532" cy="5287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71"/>
            <p:cNvSpPr>
              <a:spLocks noChangeShapeType="1"/>
            </p:cNvSpPr>
            <p:nvPr/>
          </p:nvSpPr>
          <p:spPr bwMode="auto">
            <a:xfrm flipV="1">
              <a:off x="2569984" y="4058870"/>
              <a:ext cx="464394" cy="5504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72"/>
            <p:cNvSpPr>
              <a:spLocks noChangeShapeType="1"/>
            </p:cNvSpPr>
            <p:nvPr/>
          </p:nvSpPr>
          <p:spPr bwMode="auto">
            <a:xfrm flipV="1">
              <a:off x="2804545" y="4086299"/>
              <a:ext cx="249695" cy="3007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73"/>
            <p:cNvSpPr>
              <a:spLocks noChangeShapeType="1"/>
            </p:cNvSpPr>
            <p:nvPr/>
          </p:nvSpPr>
          <p:spPr bwMode="auto">
            <a:xfrm flipV="1">
              <a:off x="2569984" y="4412604"/>
              <a:ext cx="211862" cy="252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74"/>
            <p:cNvSpPr>
              <a:spLocks noChangeShapeType="1"/>
            </p:cNvSpPr>
            <p:nvPr/>
          </p:nvSpPr>
          <p:spPr bwMode="auto">
            <a:xfrm flipV="1">
              <a:off x="2834812" y="4113727"/>
              <a:ext cx="242128" cy="291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75"/>
            <p:cNvSpPr>
              <a:spLocks noChangeShapeType="1"/>
            </p:cNvSpPr>
            <p:nvPr/>
          </p:nvSpPr>
          <p:spPr bwMode="auto">
            <a:xfrm flipV="1">
              <a:off x="2569984" y="4467461"/>
              <a:ext cx="211862" cy="2506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76"/>
            <p:cNvSpPr>
              <a:spLocks noChangeShapeType="1"/>
            </p:cNvSpPr>
            <p:nvPr/>
          </p:nvSpPr>
          <p:spPr bwMode="auto">
            <a:xfrm flipV="1">
              <a:off x="2865078" y="4142102"/>
              <a:ext cx="232670" cy="2799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77"/>
            <p:cNvSpPr>
              <a:spLocks noChangeShapeType="1"/>
            </p:cNvSpPr>
            <p:nvPr/>
          </p:nvSpPr>
          <p:spPr bwMode="auto">
            <a:xfrm flipV="1">
              <a:off x="2579442" y="4520427"/>
              <a:ext cx="202404" cy="2402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78"/>
            <p:cNvSpPr>
              <a:spLocks noChangeShapeType="1"/>
            </p:cNvSpPr>
            <p:nvPr/>
          </p:nvSpPr>
          <p:spPr bwMode="auto">
            <a:xfrm flipV="1">
              <a:off x="2895344" y="4172368"/>
              <a:ext cx="225104" cy="2676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79"/>
            <p:cNvSpPr>
              <a:spLocks noChangeShapeType="1"/>
            </p:cNvSpPr>
            <p:nvPr/>
          </p:nvSpPr>
          <p:spPr bwMode="auto">
            <a:xfrm flipV="1">
              <a:off x="2607816" y="4576230"/>
              <a:ext cx="171192" cy="2052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80"/>
            <p:cNvSpPr>
              <a:spLocks noChangeShapeType="1"/>
            </p:cNvSpPr>
            <p:nvPr/>
          </p:nvSpPr>
          <p:spPr bwMode="auto">
            <a:xfrm flipV="1">
              <a:off x="2922772" y="4353964"/>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81"/>
            <p:cNvSpPr>
              <a:spLocks noChangeShapeType="1"/>
            </p:cNvSpPr>
            <p:nvPr/>
          </p:nvSpPr>
          <p:spPr bwMode="auto">
            <a:xfrm flipV="1">
              <a:off x="2638082" y="4629195"/>
              <a:ext cx="140926" cy="169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82"/>
            <p:cNvSpPr>
              <a:spLocks noChangeShapeType="1"/>
            </p:cNvSpPr>
            <p:nvPr/>
          </p:nvSpPr>
          <p:spPr bwMode="auto">
            <a:xfrm flipV="1">
              <a:off x="2953038" y="4409767"/>
              <a:ext cx="55803" cy="65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83"/>
            <p:cNvSpPr>
              <a:spLocks noChangeShapeType="1"/>
            </p:cNvSpPr>
            <p:nvPr/>
          </p:nvSpPr>
          <p:spPr bwMode="auto">
            <a:xfrm flipV="1">
              <a:off x="2665511" y="4684998"/>
              <a:ext cx="113498" cy="1343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84"/>
            <p:cNvSpPr>
              <a:spLocks noChangeShapeType="1"/>
            </p:cNvSpPr>
            <p:nvPr/>
          </p:nvSpPr>
          <p:spPr bwMode="auto">
            <a:xfrm flipV="1">
              <a:off x="2984250" y="4465570"/>
              <a:ext cx="24591"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85"/>
            <p:cNvSpPr>
              <a:spLocks noChangeShapeType="1"/>
            </p:cNvSpPr>
            <p:nvPr/>
          </p:nvSpPr>
          <p:spPr bwMode="auto">
            <a:xfrm flipV="1">
              <a:off x="2695777" y="4740801"/>
              <a:ext cx="81340" cy="955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86"/>
            <p:cNvSpPr>
              <a:spLocks noChangeShapeType="1"/>
            </p:cNvSpPr>
            <p:nvPr/>
          </p:nvSpPr>
          <p:spPr bwMode="auto">
            <a:xfrm flipV="1">
              <a:off x="2726043" y="4793767"/>
              <a:ext cx="51074"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87"/>
            <p:cNvSpPr>
              <a:spLocks noChangeShapeType="1"/>
            </p:cNvSpPr>
            <p:nvPr/>
          </p:nvSpPr>
          <p:spPr bwMode="auto">
            <a:xfrm flipV="1">
              <a:off x="2754417" y="4849570"/>
              <a:ext cx="22700" cy="245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Line 88"/>
            <p:cNvSpPr>
              <a:spLocks noChangeShapeType="1"/>
            </p:cNvSpPr>
            <p:nvPr/>
          </p:nvSpPr>
          <p:spPr bwMode="auto">
            <a:xfrm>
              <a:off x="1743343" y="3967126"/>
              <a:ext cx="28374" cy="331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Line 89"/>
            <p:cNvSpPr>
              <a:spLocks noChangeShapeType="1"/>
            </p:cNvSpPr>
            <p:nvPr/>
          </p:nvSpPr>
          <p:spPr bwMode="auto">
            <a:xfrm>
              <a:off x="1710239" y="3982259"/>
              <a:ext cx="63370"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90"/>
            <p:cNvSpPr>
              <a:spLocks noChangeShapeType="1"/>
            </p:cNvSpPr>
            <p:nvPr/>
          </p:nvSpPr>
          <p:spPr bwMode="auto">
            <a:xfrm>
              <a:off x="1561746" y="3805392"/>
              <a:ext cx="75665" cy="8890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Line 91"/>
            <p:cNvSpPr>
              <a:spLocks noChangeShapeType="1"/>
            </p:cNvSpPr>
            <p:nvPr/>
          </p:nvSpPr>
          <p:spPr bwMode="auto">
            <a:xfrm>
              <a:off x="1678082" y="3995500"/>
              <a:ext cx="98365" cy="11633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Line 92"/>
            <p:cNvSpPr>
              <a:spLocks noChangeShapeType="1"/>
            </p:cNvSpPr>
            <p:nvPr/>
          </p:nvSpPr>
          <p:spPr bwMode="auto">
            <a:xfrm>
              <a:off x="1541884" y="3833766"/>
              <a:ext cx="98365" cy="1182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93"/>
            <p:cNvSpPr>
              <a:spLocks noChangeShapeType="1"/>
            </p:cNvSpPr>
            <p:nvPr/>
          </p:nvSpPr>
          <p:spPr bwMode="auto">
            <a:xfrm>
              <a:off x="1644978" y="4010633"/>
              <a:ext cx="134306" cy="15889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94"/>
            <p:cNvSpPr>
              <a:spLocks noChangeShapeType="1"/>
            </p:cNvSpPr>
            <p:nvPr/>
          </p:nvSpPr>
          <p:spPr bwMode="auto">
            <a:xfrm>
              <a:off x="1521077" y="3864032"/>
              <a:ext cx="121064" cy="143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95"/>
            <p:cNvSpPr>
              <a:spLocks noChangeShapeType="1"/>
            </p:cNvSpPr>
            <p:nvPr/>
          </p:nvSpPr>
          <p:spPr bwMode="auto">
            <a:xfrm>
              <a:off x="1501214" y="3891461"/>
              <a:ext cx="279961" cy="3338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96"/>
            <p:cNvSpPr>
              <a:spLocks noChangeShapeType="1"/>
            </p:cNvSpPr>
            <p:nvPr/>
          </p:nvSpPr>
          <p:spPr bwMode="auto">
            <a:xfrm>
              <a:off x="1480407" y="3921727"/>
              <a:ext cx="303606"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97"/>
            <p:cNvSpPr>
              <a:spLocks noChangeShapeType="1"/>
            </p:cNvSpPr>
            <p:nvPr/>
          </p:nvSpPr>
          <p:spPr bwMode="auto">
            <a:xfrm>
              <a:off x="1457707" y="3950101"/>
              <a:ext cx="329143" cy="388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98"/>
            <p:cNvSpPr>
              <a:spLocks noChangeShapeType="1"/>
            </p:cNvSpPr>
            <p:nvPr/>
          </p:nvSpPr>
          <p:spPr bwMode="auto">
            <a:xfrm>
              <a:off x="1437845" y="3980367"/>
              <a:ext cx="350897" cy="41710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99"/>
            <p:cNvSpPr>
              <a:spLocks noChangeShapeType="1"/>
            </p:cNvSpPr>
            <p:nvPr/>
          </p:nvSpPr>
          <p:spPr bwMode="auto">
            <a:xfrm>
              <a:off x="1417983" y="4010633"/>
              <a:ext cx="373596" cy="441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00"/>
            <p:cNvSpPr>
              <a:spLocks noChangeShapeType="1"/>
            </p:cNvSpPr>
            <p:nvPr/>
          </p:nvSpPr>
          <p:spPr bwMode="auto">
            <a:xfrm>
              <a:off x="1397175" y="4038062"/>
              <a:ext cx="397242" cy="4729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101"/>
            <p:cNvSpPr>
              <a:spLocks noChangeShapeType="1"/>
            </p:cNvSpPr>
            <p:nvPr/>
          </p:nvSpPr>
          <p:spPr bwMode="auto">
            <a:xfrm>
              <a:off x="1377313" y="4068328"/>
              <a:ext cx="418995" cy="498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02"/>
            <p:cNvSpPr>
              <a:spLocks noChangeShapeType="1"/>
            </p:cNvSpPr>
            <p:nvPr/>
          </p:nvSpPr>
          <p:spPr bwMode="auto">
            <a:xfrm>
              <a:off x="1357451" y="4096703"/>
              <a:ext cx="441695" cy="527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03"/>
            <p:cNvSpPr>
              <a:spLocks noChangeShapeType="1"/>
            </p:cNvSpPr>
            <p:nvPr/>
          </p:nvSpPr>
          <p:spPr bwMode="auto">
            <a:xfrm>
              <a:off x="1528643" y="4358693"/>
              <a:ext cx="273340" cy="32157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104"/>
            <p:cNvSpPr>
              <a:spLocks noChangeShapeType="1"/>
            </p:cNvSpPr>
            <p:nvPr/>
          </p:nvSpPr>
          <p:spPr bwMode="auto">
            <a:xfrm>
              <a:off x="1334751" y="4126969"/>
              <a:ext cx="181596" cy="2118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05"/>
            <p:cNvSpPr>
              <a:spLocks noChangeShapeType="1"/>
            </p:cNvSpPr>
            <p:nvPr/>
          </p:nvSpPr>
          <p:spPr bwMode="auto">
            <a:xfrm>
              <a:off x="1534318" y="4414496"/>
              <a:ext cx="264828" cy="3187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106"/>
            <p:cNvSpPr>
              <a:spLocks noChangeShapeType="1"/>
            </p:cNvSpPr>
            <p:nvPr/>
          </p:nvSpPr>
          <p:spPr bwMode="auto">
            <a:xfrm>
              <a:off x="1313943" y="4154397"/>
              <a:ext cx="169301"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107"/>
            <p:cNvSpPr>
              <a:spLocks noChangeShapeType="1"/>
            </p:cNvSpPr>
            <p:nvPr/>
          </p:nvSpPr>
          <p:spPr bwMode="auto">
            <a:xfrm>
              <a:off x="1536210" y="4473136"/>
              <a:ext cx="229833" cy="2752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108"/>
            <p:cNvSpPr>
              <a:spLocks noChangeShapeType="1"/>
            </p:cNvSpPr>
            <p:nvPr/>
          </p:nvSpPr>
          <p:spPr bwMode="auto">
            <a:xfrm>
              <a:off x="1294081" y="4184663"/>
              <a:ext cx="156059" cy="18443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Line 109"/>
            <p:cNvSpPr>
              <a:spLocks noChangeShapeType="1"/>
            </p:cNvSpPr>
            <p:nvPr/>
          </p:nvSpPr>
          <p:spPr bwMode="auto">
            <a:xfrm>
              <a:off x="1541884" y="4530831"/>
              <a:ext cx="193892" cy="23267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110"/>
            <p:cNvSpPr>
              <a:spLocks noChangeShapeType="1"/>
            </p:cNvSpPr>
            <p:nvPr/>
          </p:nvSpPr>
          <p:spPr bwMode="auto">
            <a:xfrm>
              <a:off x="1273273" y="4212092"/>
              <a:ext cx="141872" cy="1721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111"/>
            <p:cNvSpPr>
              <a:spLocks noChangeShapeType="1"/>
            </p:cNvSpPr>
            <p:nvPr/>
          </p:nvSpPr>
          <p:spPr bwMode="auto">
            <a:xfrm>
              <a:off x="1543776" y="4589471"/>
              <a:ext cx="158897" cy="1891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Line 112"/>
            <p:cNvSpPr>
              <a:spLocks noChangeShapeType="1"/>
            </p:cNvSpPr>
            <p:nvPr/>
          </p:nvSpPr>
          <p:spPr bwMode="auto">
            <a:xfrm>
              <a:off x="1253411" y="4243304"/>
              <a:ext cx="128631" cy="15416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Line 113"/>
            <p:cNvSpPr>
              <a:spLocks noChangeShapeType="1"/>
            </p:cNvSpPr>
            <p:nvPr/>
          </p:nvSpPr>
          <p:spPr bwMode="auto">
            <a:xfrm>
              <a:off x="1546613" y="4647166"/>
              <a:ext cx="123902"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Line 114"/>
            <p:cNvSpPr>
              <a:spLocks noChangeShapeType="1"/>
            </p:cNvSpPr>
            <p:nvPr/>
          </p:nvSpPr>
          <p:spPr bwMode="auto">
            <a:xfrm>
              <a:off x="1250574" y="4293432"/>
              <a:ext cx="99310" cy="1191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115"/>
            <p:cNvSpPr>
              <a:spLocks noChangeShapeType="1"/>
            </p:cNvSpPr>
            <p:nvPr/>
          </p:nvSpPr>
          <p:spPr bwMode="auto">
            <a:xfrm>
              <a:off x="1551343" y="4704860"/>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Line 116"/>
            <p:cNvSpPr>
              <a:spLocks noChangeShapeType="1"/>
            </p:cNvSpPr>
            <p:nvPr/>
          </p:nvSpPr>
          <p:spPr bwMode="auto">
            <a:xfrm>
              <a:off x="1256249" y="4353964"/>
              <a:ext cx="60532"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117"/>
            <p:cNvSpPr>
              <a:spLocks noChangeShapeType="1"/>
            </p:cNvSpPr>
            <p:nvPr/>
          </p:nvSpPr>
          <p:spPr bwMode="auto">
            <a:xfrm>
              <a:off x="1554180" y="4763501"/>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118"/>
            <p:cNvSpPr>
              <a:spLocks noChangeShapeType="1"/>
            </p:cNvSpPr>
            <p:nvPr/>
          </p:nvSpPr>
          <p:spPr bwMode="auto">
            <a:xfrm>
              <a:off x="1260978" y="4412604"/>
              <a:ext cx="22700" cy="302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Line 119"/>
            <p:cNvSpPr>
              <a:spLocks noChangeShapeType="1"/>
            </p:cNvSpPr>
            <p:nvPr/>
          </p:nvSpPr>
          <p:spPr bwMode="auto">
            <a:xfrm>
              <a:off x="1557017" y="4821195"/>
              <a:ext cx="17025" cy="208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Line 121"/>
            <p:cNvSpPr>
              <a:spLocks noChangeShapeType="1"/>
            </p:cNvSpPr>
            <p:nvPr/>
          </p:nvSpPr>
          <p:spPr bwMode="auto">
            <a:xfrm>
              <a:off x="1614712" y="3812959"/>
              <a:ext cx="19862" cy="2270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 name="Freeform 122"/>
            <p:cNvSpPr/>
            <p:nvPr/>
          </p:nvSpPr>
          <p:spPr bwMode="auto">
            <a:xfrm>
              <a:off x="3271777" y="4078732"/>
              <a:ext cx="33103" cy="33103"/>
            </a:xfrm>
            <a:custGeom>
              <a:avLst/>
              <a:gdLst>
                <a:gd name="T0" fmla="*/ 35 w 35"/>
                <a:gd name="T1" fmla="*/ 0 h 35"/>
                <a:gd name="T2" fmla="*/ 35 w 35"/>
                <a:gd name="T3" fmla="*/ 3 h 35"/>
                <a:gd name="T4" fmla="*/ 0 w 35"/>
                <a:gd name="T5" fmla="*/ 35 h 35"/>
                <a:gd name="T6" fmla="*/ 0 w 35"/>
                <a:gd name="T7" fmla="*/ 35 h 35"/>
              </a:gdLst>
              <a:ahLst/>
              <a:cxnLst>
                <a:cxn ang="0">
                  <a:pos x="T0" y="T1"/>
                </a:cxn>
                <a:cxn ang="0">
                  <a:pos x="T2" y="T3"/>
                </a:cxn>
                <a:cxn ang="0">
                  <a:pos x="T4" y="T5"/>
                </a:cxn>
                <a:cxn ang="0">
                  <a:pos x="T6" y="T7"/>
                </a:cxn>
              </a:cxnLst>
              <a:rect l="0" t="0" r="r" b="b"/>
              <a:pathLst>
                <a:path w="35" h="35">
                  <a:moveTo>
                    <a:pt x="35" y="0"/>
                  </a:moveTo>
                  <a:lnTo>
                    <a:pt x="35" y="3"/>
                  </a:lnTo>
                  <a:lnTo>
                    <a:pt x="0" y="35"/>
                  </a:lnTo>
                  <a:lnTo>
                    <a:pt x="0" y="35"/>
                  </a:ln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23"/>
            <p:cNvSpPr/>
            <p:nvPr/>
          </p:nvSpPr>
          <p:spPr bwMode="auto">
            <a:xfrm>
              <a:off x="2958713" y="3512190"/>
              <a:ext cx="90798" cy="108769"/>
            </a:xfrm>
            <a:custGeom>
              <a:avLst/>
              <a:gdLst>
                <a:gd name="T0" fmla="*/ 1 w 36"/>
                <a:gd name="T1" fmla="*/ 43 h 43"/>
                <a:gd name="T2" fmla="*/ 31 w 36"/>
                <a:gd name="T3" fmla="*/ 9 h 43"/>
                <a:gd name="T4" fmla="*/ 36 w 36"/>
                <a:gd name="T5" fmla="*/ 0 h 43"/>
                <a:gd name="T6" fmla="*/ 32 w 36"/>
                <a:gd name="T7" fmla="*/ 3 h 43"/>
                <a:gd name="T8" fmla="*/ 28 w 36"/>
                <a:gd name="T9" fmla="*/ 6 h 43"/>
                <a:gd name="T10" fmla="*/ 21 w 36"/>
                <a:gd name="T11" fmla="*/ 13 h 43"/>
                <a:gd name="T12" fmla="*/ 14 w 36"/>
                <a:gd name="T13" fmla="*/ 19 h 43"/>
                <a:gd name="T14" fmla="*/ 11 w 36"/>
                <a:gd name="T15" fmla="*/ 22 h 43"/>
                <a:gd name="T16" fmla="*/ 9 w 36"/>
                <a:gd name="T17" fmla="*/ 24 h 43"/>
                <a:gd name="T18" fmla="*/ 0 w 36"/>
                <a:gd name="T19" fmla="*/ 34 h 43"/>
                <a:gd name="T20" fmla="*/ 3 w 36"/>
                <a:gd name="T21" fmla="*/ 18 h 43"/>
                <a:gd name="T22" fmla="*/ 10 w 36"/>
                <a:gd name="T23"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 y="43"/>
                  </a:moveTo>
                  <a:cubicBezTo>
                    <a:pt x="11" y="32"/>
                    <a:pt x="21" y="21"/>
                    <a:pt x="31" y="9"/>
                  </a:cubicBezTo>
                  <a:cubicBezTo>
                    <a:pt x="33" y="6"/>
                    <a:pt x="34" y="3"/>
                    <a:pt x="36" y="0"/>
                  </a:cubicBezTo>
                  <a:cubicBezTo>
                    <a:pt x="34" y="1"/>
                    <a:pt x="33" y="2"/>
                    <a:pt x="32" y="3"/>
                  </a:cubicBezTo>
                  <a:cubicBezTo>
                    <a:pt x="31" y="4"/>
                    <a:pt x="29" y="5"/>
                    <a:pt x="28" y="6"/>
                  </a:cubicBezTo>
                  <a:cubicBezTo>
                    <a:pt x="26" y="8"/>
                    <a:pt x="23" y="10"/>
                    <a:pt x="21" y="13"/>
                  </a:cubicBezTo>
                  <a:cubicBezTo>
                    <a:pt x="18" y="15"/>
                    <a:pt x="16" y="17"/>
                    <a:pt x="14" y="19"/>
                  </a:cubicBezTo>
                  <a:cubicBezTo>
                    <a:pt x="13" y="20"/>
                    <a:pt x="12" y="21"/>
                    <a:pt x="11" y="22"/>
                  </a:cubicBezTo>
                  <a:cubicBezTo>
                    <a:pt x="11" y="23"/>
                    <a:pt x="10" y="23"/>
                    <a:pt x="9" y="24"/>
                  </a:cubicBezTo>
                  <a:cubicBezTo>
                    <a:pt x="6" y="27"/>
                    <a:pt x="3" y="31"/>
                    <a:pt x="0" y="34"/>
                  </a:cubicBezTo>
                  <a:cubicBezTo>
                    <a:pt x="2" y="29"/>
                    <a:pt x="3" y="23"/>
                    <a:pt x="3" y="18"/>
                  </a:cubicBezTo>
                  <a:cubicBezTo>
                    <a:pt x="6" y="20"/>
                    <a:pt x="8" y="22"/>
                    <a:pt x="10" y="2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24"/>
            <p:cNvSpPr/>
            <p:nvPr/>
          </p:nvSpPr>
          <p:spPr bwMode="auto">
            <a:xfrm>
              <a:off x="2830082" y="3643658"/>
              <a:ext cx="517360" cy="560867"/>
            </a:xfrm>
            <a:custGeom>
              <a:avLst/>
              <a:gdLst>
                <a:gd name="T0" fmla="*/ 0 w 205"/>
                <a:gd name="T1" fmla="*/ 41 h 222"/>
                <a:gd name="T2" fmla="*/ 5 w 205"/>
                <a:gd name="T3" fmla="*/ 35 h 222"/>
                <a:gd name="T4" fmla="*/ 8 w 205"/>
                <a:gd name="T5" fmla="*/ 33 h 222"/>
                <a:gd name="T6" fmla="*/ 10 w 205"/>
                <a:gd name="T7" fmla="*/ 31 h 222"/>
                <a:gd name="T8" fmla="*/ 17 w 205"/>
                <a:gd name="T9" fmla="*/ 24 h 222"/>
                <a:gd name="T10" fmla="*/ 26 w 205"/>
                <a:gd name="T11" fmla="*/ 15 h 222"/>
                <a:gd name="T12" fmla="*/ 42 w 205"/>
                <a:gd name="T13" fmla="*/ 0 h 222"/>
                <a:gd name="T14" fmla="*/ 205 w 205"/>
                <a:gd name="T15" fmla="*/ 156 h 222"/>
                <a:gd name="T16" fmla="*/ 147 w 205"/>
                <a:gd name="T17" fmla="*/ 211 h 222"/>
                <a:gd name="T18" fmla="*/ 135 w 205"/>
                <a:gd name="T19" fmla="*/ 222 h 222"/>
                <a:gd name="T20" fmla="*/ 127 w 205"/>
                <a:gd name="T2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22">
                  <a:moveTo>
                    <a:pt x="0" y="41"/>
                  </a:moveTo>
                  <a:cubicBezTo>
                    <a:pt x="2" y="39"/>
                    <a:pt x="4" y="37"/>
                    <a:pt x="5" y="35"/>
                  </a:cubicBezTo>
                  <a:cubicBezTo>
                    <a:pt x="6" y="35"/>
                    <a:pt x="7" y="34"/>
                    <a:pt x="8" y="33"/>
                  </a:cubicBezTo>
                  <a:cubicBezTo>
                    <a:pt x="8" y="32"/>
                    <a:pt x="9" y="32"/>
                    <a:pt x="10" y="31"/>
                  </a:cubicBezTo>
                  <a:cubicBezTo>
                    <a:pt x="12" y="28"/>
                    <a:pt x="15" y="26"/>
                    <a:pt x="17" y="24"/>
                  </a:cubicBezTo>
                  <a:cubicBezTo>
                    <a:pt x="20" y="21"/>
                    <a:pt x="23" y="18"/>
                    <a:pt x="26" y="15"/>
                  </a:cubicBezTo>
                  <a:cubicBezTo>
                    <a:pt x="31" y="10"/>
                    <a:pt x="37" y="5"/>
                    <a:pt x="42" y="0"/>
                  </a:cubicBezTo>
                  <a:cubicBezTo>
                    <a:pt x="96" y="52"/>
                    <a:pt x="151" y="104"/>
                    <a:pt x="205" y="156"/>
                  </a:cubicBezTo>
                  <a:cubicBezTo>
                    <a:pt x="186" y="174"/>
                    <a:pt x="166" y="192"/>
                    <a:pt x="147" y="211"/>
                  </a:cubicBezTo>
                  <a:cubicBezTo>
                    <a:pt x="143" y="215"/>
                    <a:pt x="139" y="218"/>
                    <a:pt x="135" y="222"/>
                  </a:cubicBezTo>
                  <a:cubicBezTo>
                    <a:pt x="133" y="219"/>
                    <a:pt x="130" y="216"/>
                    <a:pt x="127" y="21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25"/>
            <p:cNvSpPr/>
            <p:nvPr/>
          </p:nvSpPr>
          <p:spPr bwMode="auto">
            <a:xfrm>
              <a:off x="3049511" y="3512190"/>
              <a:ext cx="454936" cy="349005"/>
            </a:xfrm>
            <a:custGeom>
              <a:avLst/>
              <a:gdLst>
                <a:gd name="T0" fmla="*/ 174 w 180"/>
                <a:gd name="T1" fmla="*/ 138 h 138"/>
                <a:gd name="T2" fmla="*/ 180 w 180"/>
                <a:gd name="T3" fmla="*/ 123 h 138"/>
                <a:gd name="T4" fmla="*/ 0 w 180"/>
                <a:gd name="T5" fmla="*/ 0 h 138"/>
              </a:gdLst>
              <a:ahLst/>
              <a:cxnLst>
                <a:cxn ang="0">
                  <a:pos x="T0" y="T1"/>
                </a:cxn>
                <a:cxn ang="0">
                  <a:pos x="T2" y="T3"/>
                </a:cxn>
                <a:cxn ang="0">
                  <a:pos x="T4" y="T5"/>
                </a:cxn>
              </a:cxnLst>
              <a:rect l="0" t="0" r="r" b="b"/>
              <a:pathLst>
                <a:path w="180" h="138">
                  <a:moveTo>
                    <a:pt x="174" y="138"/>
                  </a:moveTo>
                  <a:cubicBezTo>
                    <a:pt x="176" y="133"/>
                    <a:pt x="178" y="128"/>
                    <a:pt x="180" y="123"/>
                  </a:cubicBezTo>
                  <a:cubicBezTo>
                    <a:pt x="120" y="82"/>
                    <a:pt x="60" y="41"/>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26"/>
            <p:cNvSpPr/>
            <p:nvPr/>
          </p:nvSpPr>
          <p:spPr bwMode="auto">
            <a:xfrm>
              <a:off x="884544" y="3522594"/>
              <a:ext cx="462503" cy="356572"/>
            </a:xfrm>
            <a:custGeom>
              <a:avLst/>
              <a:gdLst>
                <a:gd name="T0" fmla="*/ 4 w 183"/>
                <a:gd name="T1" fmla="*/ 141 h 141"/>
                <a:gd name="T2" fmla="*/ 0 w 183"/>
                <a:gd name="T3" fmla="*/ 126 h 141"/>
                <a:gd name="T4" fmla="*/ 179 w 183"/>
                <a:gd name="T5" fmla="*/ 0 h 141"/>
                <a:gd name="T6" fmla="*/ 183 w 183"/>
                <a:gd name="T7" fmla="*/ 9 h 141"/>
              </a:gdLst>
              <a:ahLst/>
              <a:cxnLst>
                <a:cxn ang="0">
                  <a:pos x="T0" y="T1"/>
                </a:cxn>
                <a:cxn ang="0">
                  <a:pos x="T2" y="T3"/>
                </a:cxn>
                <a:cxn ang="0">
                  <a:pos x="T4" y="T5"/>
                </a:cxn>
                <a:cxn ang="0">
                  <a:pos x="T6" y="T7"/>
                </a:cxn>
              </a:cxnLst>
              <a:rect l="0" t="0" r="r" b="b"/>
              <a:pathLst>
                <a:path w="183" h="141">
                  <a:moveTo>
                    <a:pt x="4" y="141"/>
                  </a:moveTo>
                  <a:cubicBezTo>
                    <a:pt x="3" y="136"/>
                    <a:pt x="1" y="131"/>
                    <a:pt x="0" y="126"/>
                  </a:cubicBezTo>
                  <a:cubicBezTo>
                    <a:pt x="60" y="84"/>
                    <a:pt x="119" y="42"/>
                    <a:pt x="179" y="0"/>
                  </a:cubicBezTo>
                  <a:cubicBezTo>
                    <a:pt x="180" y="3"/>
                    <a:pt x="181" y="6"/>
                    <a:pt x="183"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27"/>
            <p:cNvSpPr/>
            <p:nvPr/>
          </p:nvSpPr>
          <p:spPr bwMode="auto">
            <a:xfrm>
              <a:off x="1720643" y="3060091"/>
              <a:ext cx="356572" cy="161734"/>
            </a:xfrm>
            <a:custGeom>
              <a:avLst/>
              <a:gdLst>
                <a:gd name="T0" fmla="*/ 108 w 141"/>
                <a:gd name="T1" fmla="*/ 63 h 64"/>
                <a:gd name="T2" fmla="*/ 121 w 141"/>
                <a:gd name="T3" fmla="*/ 25 h 64"/>
                <a:gd name="T4" fmla="*/ 141 w 141"/>
                <a:gd name="T5" fmla="*/ 0 h 64"/>
                <a:gd name="T6" fmla="*/ 139 w 141"/>
                <a:gd name="T7" fmla="*/ 6 h 64"/>
                <a:gd name="T8" fmla="*/ 136 w 141"/>
                <a:gd name="T9" fmla="*/ 13 h 64"/>
                <a:gd name="T10" fmla="*/ 132 w 141"/>
                <a:gd name="T11" fmla="*/ 26 h 64"/>
                <a:gd name="T12" fmla="*/ 130 w 141"/>
                <a:gd name="T13" fmla="*/ 38 h 64"/>
                <a:gd name="T14" fmla="*/ 130 w 141"/>
                <a:gd name="T15" fmla="*/ 40 h 64"/>
                <a:gd name="T16" fmla="*/ 129 w 141"/>
                <a:gd name="T17" fmla="*/ 42 h 64"/>
                <a:gd name="T18" fmla="*/ 129 w 141"/>
                <a:gd name="T19" fmla="*/ 47 h 64"/>
                <a:gd name="T20" fmla="*/ 131 w 141"/>
                <a:gd name="T21" fmla="*/ 60 h 64"/>
                <a:gd name="T22" fmla="*/ 100 w 141"/>
                <a:gd name="T23" fmla="*/ 64 h 64"/>
                <a:gd name="T24" fmla="*/ 97 w 141"/>
                <a:gd name="T25" fmla="*/ 51 h 64"/>
                <a:gd name="T26" fmla="*/ 96 w 141"/>
                <a:gd name="T27" fmla="*/ 47 h 64"/>
                <a:gd name="T28" fmla="*/ 95 w 141"/>
                <a:gd name="T29" fmla="*/ 45 h 64"/>
                <a:gd name="T30" fmla="*/ 94 w 141"/>
                <a:gd name="T31" fmla="*/ 42 h 64"/>
                <a:gd name="T32" fmla="*/ 88 w 141"/>
                <a:gd name="T33" fmla="*/ 32 h 64"/>
                <a:gd name="T34" fmla="*/ 80 w 141"/>
                <a:gd name="T35" fmla="*/ 20 h 64"/>
                <a:gd name="T36" fmla="*/ 71 w 141"/>
                <a:gd name="T37" fmla="*/ 9 h 64"/>
                <a:gd name="T38" fmla="*/ 54 w 141"/>
                <a:gd name="T39" fmla="*/ 13 h 64"/>
                <a:gd name="T40" fmla="*/ 0 w 141"/>
                <a:gd name="T41"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4">
                  <a:moveTo>
                    <a:pt x="108" y="63"/>
                  </a:moveTo>
                  <a:cubicBezTo>
                    <a:pt x="111" y="50"/>
                    <a:pt x="115" y="37"/>
                    <a:pt x="121" y="25"/>
                  </a:cubicBezTo>
                  <a:cubicBezTo>
                    <a:pt x="128" y="17"/>
                    <a:pt x="135" y="9"/>
                    <a:pt x="141" y="0"/>
                  </a:cubicBezTo>
                  <a:cubicBezTo>
                    <a:pt x="140" y="2"/>
                    <a:pt x="139" y="4"/>
                    <a:pt x="139" y="6"/>
                  </a:cubicBezTo>
                  <a:cubicBezTo>
                    <a:pt x="138" y="9"/>
                    <a:pt x="137" y="11"/>
                    <a:pt x="136" y="13"/>
                  </a:cubicBezTo>
                  <a:cubicBezTo>
                    <a:pt x="135" y="17"/>
                    <a:pt x="133" y="21"/>
                    <a:pt x="132" y="26"/>
                  </a:cubicBezTo>
                  <a:cubicBezTo>
                    <a:pt x="131" y="30"/>
                    <a:pt x="130" y="34"/>
                    <a:pt x="130" y="38"/>
                  </a:cubicBezTo>
                  <a:cubicBezTo>
                    <a:pt x="130" y="38"/>
                    <a:pt x="130" y="39"/>
                    <a:pt x="130" y="40"/>
                  </a:cubicBezTo>
                  <a:cubicBezTo>
                    <a:pt x="129" y="41"/>
                    <a:pt x="129" y="42"/>
                    <a:pt x="129" y="42"/>
                  </a:cubicBezTo>
                  <a:cubicBezTo>
                    <a:pt x="129" y="44"/>
                    <a:pt x="129" y="45"/>
                    <a:pt x="129" y="47"/>
                  </a:cubicBezTo>
                  <a:cubicBezTo>
                    <a:pt x="130" y="51"/>
                    <a:pt x="131" y="55"/>
                    <a:pt x="131" y="60"/>
                  </a:cubicBezTo>
                  <a:cubicBezTo>
                    <a:pt x="121" y="61"/>
                    <a:pt x="111" y="62"/>
                    <a:pt x="100" y="64"/>
                  </a:cubicBezTo>
                  <a:cubicBezTo>
                    <a:pt x="99" y="59"/>
                    <a:pt x="98" y="55"/>
                    <a:pt x="97" y="51"/>
                  </a:cubicBezTo>
                  <a:cubicBezTo>
                    <a:pt x="97" y="49"/>
                    <a:pt x="97" y="48"/>
                    <a:pt x="96" y="47"/>
                  </a:cubicBezTo>
                  <a:cubicBezTo>
                    <a:pt x="96" y="46"/>
                    <a:pt x="96" y="46"/>
                    <a:pt x="95" y="45"/>
                  </a:cubicBezTo>
                  <a:cubicBezTo>
                    <a:pt x="95" y="44"/>
                    <a:pt x="95" y="43"/>
                    <a:pt x="94" y="42"/>
                  </a:cubicBezTo>
                  <a:cubicBezTo>
                    <a:pt x="93" y="39"/>
                    <a:pt x="91" y="35"/>
                    <a:pt x="88" y="32"/>
                  </a:cubicBezTo>
                  <a:cubicBezTo>
                    <a:pt x="86" y="28"/>
                    <a:pt x="83" y="24"/>
                    <a:pt x="80" y="20"/>
                  </a:cubicBezTo>
                  <a:cubicBezTo>
                    <a:pt x="77" y="16"/>
                    <a:pt x="74" y="13"/>
                    <a:pt x="71" y="9"/>
                  </a:cubicBezTo>
                  <a:cubicBezTo>
                    <a:pt x="65" y="10"/>
                    <a:pt x="60" y="11"/>
                    <a:pt x="54" y="13"/>
                  </a:cubicBezTo>
                  <a:cubicBezTo>
                    <a:pt x="36" y="22"/>
                    <a:pt x="18" y="31"/>
                    <a:pt x="0" y="4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28"/>
            <p:cNvSpPr/>
            <p:nvPr/>
          </p:nvSpPr>
          <p:spPr bwMode="auto">
            <a:xfrm>
              <a:off x="2862240" y="3201963"/>
              <a:ext cx="60532" cy="166463"/>
            </a:xfrm>
            <a:custGeom>
              <a:avLst/>
              <a:gdLst>
                <a:gd name="T0" fmla="*/ 0 w 24"/>
                <a:gd name="T1" fmla="*/ 66 h 66"/>
                <a:gd name="T2" fmla="*/ 8 w 24"/>
                <a:gd name="T3" fmla="*/ 54 h 66"/>
                <a:gd name="T4" fmla="*/ 10 w 24"/>
                <a:gd name="T5" fmla="*/ 50 h 66"/>
                <a:gd name="T6" fmla="*/ 12 w 24"/>
                <a:gd name="T7" fmla="*/ 46 h 66"/>
                <a:gd name="T8" fmla="*/ 16 w 24"/>
                <a:gd name="T9" fmla="*/ 34 h 66"/>
                <a:gd name="T10" fmla="*/ 20 w 24"/>
                <a:gd name="T11" fmla="*/ 20 h 66"/>
                <a:gd name="T12" fmla="*/ 22 w 24"/>
                <a:gd name="T13" fmla="*/ 7 h 66"/>
                <a:gd name="T14" fmla="*/ 11 w 24"/>
                <a:gd name="T15" fmla="*/ 0 h 66"/>
                <a:gd name="T16" fmla="*/ 24 w 24"/>
                <a:gd name="T1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6">
                  <a:moveTo>
                    <a:pt x="0" y="66"/>
                  </a:moveTo>
                  <a:cubicBezTo>
                    <a:pt x="3" y="62"/>
                    <a:pt x="5" y="58"/>
                    <a:pt x="8" y="54"/>
                  </a:cubicBezTo>
                  <a:cubicBezTo>
                    <a:pt x="8" y="53"/>
                    <a:pt x="9" y="52"/>
                    <a:pt x="10" y="50"/>
                  </a:cubicBezTo>
                  <a:cubicBezTo>
                    <a:pt x="10" y="49"/>
                    <a:pt x="11" y="47"/>
                    <a:pt x="12" y="46"/>
                  </a:cubicBezTo>
                  <a:cubicBezTo>
                    <a:pt x="13" y="42"/>
                    <a:pt x="15" y="38"/>
                    <a:pt x="16" y="34"/>
                  </a:cubicBezTo>
                  <a:cubicBezTo>
                    <a:pt x="17" y="29"/>
                    <a:pt x="19" y="25"/>
                    <a:pt x="20" y="20"/>
                  </a:cubicBezTo>
                  <a:cubicBezTo>
                    <a:pt x="21" y="16"/>
                    <a:pt x="22" y="11"/>
                    <a:pt x="22" y="7"/>
                  </a:cubicBezTo>
                  <a:cubicBezTo>
                    <a:pt x="19" y="4"/>
                    <a:pt x="15" y="2"/>
                    <a:pt x="11" y="0"/>
                  </a:cubicBezTo>
                  <a:cubicBezTo>
                    <a:pt x="15" y="2"/>
                    <a:pt x="20" y="3"/>
                    <a:pt x="24"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29"/>
            <p:cNvSpPr/>
            <p:nvPr/>
          </p:nvSpPr>
          <p:spPr bwMode="auto">
            <a:xfrm>
              <a:off x="978180" y="3303165"/>
              <a:ext cx="573163" cy="222266"/>
            </a:xfrm>
            <a:custGeom>
              <a:avLst/>
              <a:gdLst>
                <a:gd name="T0" fmla="*/ 227 w 227"/>
                <a:gd name="T1" fmla="*/ 29 h 88"/>
                <a:gd name="T2" fmla="*/ 210 w 227"/>
                <a:gd name="T3" fmla="*/ 43 h 88"/>
                <a:gd name="T4" fmla="*/ 202 w 227"/>
                <a:gd name="T5" fmla="*/ 31 h 88"/>
                <a:gd name="T6" fmla="*/ 200 w 227"/>
                <a:gd name="T7" fmla="*/ 28 h 88"/>
                <a:gd name="T8" fmla="*/ 196 w 227"/>
                <a:gd name="T9" fmla="*/ 25 h 88"/>
                <a:gd name="T10" fmla="*/ 188 w 227"/>
                <a:gd name="T11" fmla="*/ 16 h 88"/>
                <a:gd name="T12" fmla="*/ 177 w 227"/>
                <a:gd name="T13" fmla="*/ 8 h 88"/>
                <a:gd name="T14" fmla="*/ 167 w 227"/>
                <a:gd name="T15" fmla="*/ 0 h 88"/>
                <a:gd name="T16" fmla="*/ 12 w 227"/>
                <a:gd name="T17" fmla="*/ 75 h 88"/>
                <a:gd name="T18" fmla="*/ 0 w 227"/>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88">
                  <a:moveTo>
                    <a:pt x="227" y="29"/>
                  </a:moveTo>
                  <a:cubicBezTo>
                    <a:pt x="221" y="34"/>
                    <a:pt x="216" y="38"/>
                    <a:pt x="210" y="43"/>
                  </a:cubicBezTo>
                  <a:cubicBezTo>
                    <a:pt x="208" y="39"/>
                    <a:pt x="205" y="35"/>
                    <a:pt x="202" y="31"/>
                  </a:cubicBezTo>
                  <a:cubicBezTo>
                    <a:pt x="201" y="30"/>
                    <a:pt x="201" y="29"/>
                    <a:pt x="200" y="28"/>
                  </a:cubicBezTo>
                  <a:cubicBezTo>
                    <a:pt x="199" y="27"/>
                    <a:pt x="197" y="26"/>
                    <a:pt x="196" y="25"/>
                  </a:cubicBezTo>
                  <a:cubicBezTo>
                    <a:pt x="194" y="22"/>
                    <a:pt x="191" y="19"/>
                    <a:pt x="188" y="16"/>
                  </a:cubicBezTo>
                  <a:cubicBezTo>
                    <a:pt x="184" y="13"/>
                    <a:pt x="181" y="11"/>
                    <a:pt x="177" y="8"/>
                  </a:cubicBezTo>
                  <a:cubicBezTo>
                    <a:pt x="174" y="5"/>
                    <a:pt x="170" y="3"/>
                    <a:pt x="167" y="0"/>
                  </a:cubicBezTo>
                  <a:cubicBezTo>
                    <a:pt x="115" y="25"/>
                    <a:pt x="64" y="50"/>
                    <a:pt x="12" y="75"/>
                  </a:cubicBezTo>
                  <a:cubicBezTo>
                    <a:pt x="8" y="79"/>
                    <a:pt x="4" y="83"/>
                    <a:pt x="0" y="88"/>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30"/>
            <p:cNvSpPr/>
            <p:nvPr/>
          </p:nvSpPr>
          <p:spPr bwMode="auto">
            <a:xfrm>
              <a:off x="3037216" y="3534889"/>
              <a:ext cx="452099" cy="457774"/>
            </a:xfrm>
            <a:custGeom>
              <a:avLst/>
              <a:gdLst>
                <a:gd name="T0" fmla="*/ 133 w 179"/>
                <a:gd name="T1" fmla="*/ 181 h 181"/>
                <a:gd name="T2" fmla="*/ 179 w 179"/>
                <a:gd name="T3" fmla="*/ 129 h 181"/>
                <a:gd name="T4" fmla="*/ 0 w 179"/>
                <a:gd name="T5" fmla="*/ 0 h 181"/>
              </a:gdLst>
              <a:ahLst/>
              <a:cxnLst>
                <a:cxn ang="0">
                  <a:pos x="T0" y="T1"/>
                </a:cxn>
                <a:cxn ang="0">
                  <a:pos x="T2" y="T3"/>
                </a:cxn>
                <a:cxn ang="0">
                  <a:pos x="T4" y="T5"/>
                </a:cxn>
              </a:cxnLst>
              <a:rect l="0" t="0" r="r" b="b"/>
              <a:pathLst>
                <a:path w="179" h="181">
                  <a:moveTo>
                    <a:pt x="133" y="181"/>
                  </a:moveTo>
                  <a:cubicBezTo>
                    <a:pt x="149" y="164"/>
                    <a:pt x="164" y="147"/>
                    <a:pt x="179" y="129"/>
                  </a:cubicBezTo>
                  <a:cubicBezTo>
                    <a:pt x="119" y="86"/>
                    <a:pt x="60" y="4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31"/>
            <p:cNvSpPr/>
            <p:nvPr/>
          </p:nvSpPr>
          <p:spPr bwMode="auto">
            <a:xfrm>
              <a:off x="2569984" y="3088466"/>
              <a:ext cx="193892" cy="171192"/>
            </a:xfrm>
            <a:custGeom>
              <a:avLst/>
              <a:gdLst>
                <a:gd name="T0" fmla="*/ 77 w 77"/>
                <a:gd name="T1" fmla="*/ 22 h 68"/>
                <a:gd name="T2" fmla="*/ 62 w 77"/>
                <a:gd name="T3" fmla="*/ 16 h 68"/>
                <a:gd name="T4" fmla="*/ 57 w 77"/>
                <a:gd name="T5" fmla="*/ 21 h 68"/>
                <a:gd name="T6" fmla="*/ 52 w 77"/>
                <a:gd name="T7" fmla="*/ 26 h 68"/>
                <a:gd name="T8" fmla="*/ 43 w 77"/>
                <a:gd name="T9" fmla="*/ 37 h 68"/>
                <a:gd name="T10" fmla="*/ 36 w 77"/>
                <a:gd name="T11" fmla="*/ 47 h 68"/>
                <a:gd name="T12" fmla="*/ 33 w 77"/>
                <a:gd name="T13" fmla="*/ 51 h 68"/>
                <a:gd name="T14" fmla="*/ 32 w 77"/>
                <a:gd name="T15" fmla="*/ 55 h 68"/>
                <a:gd name="T16" fmla="*/ 27 w 77"/>
                <a:gd name="T17" fmla="*/ 68 h 68"/>
                <a:gd name="T18" fmla="*/ 0 w 77"/>
                <a:gd name="T19" fmla="*/ 60 h 68"/>
                <a:gd name="T20" fmla="*/ 4 w 77"/>
                <a:gd name="T21" fmla="*/ 47 h 68"/>
                <a:gd name="T22" fmla="*/ 4 w 77"/>
                <a:gd name="T23" fmla="*/ 43 h 68"/>
                <a:gd name="T24" fmla="*/ 5 w 77"/>
                <a:gd name="T25" fmla="*/ 41 h 68"/>
                <a:gd name="T26" fmla="*/ 5 w 77"/>
                <a:gd name="T27" fmla="*/ 38 h 68"/>
                <a:gd name="T28" fmla="*/ 5 w 77"/>
                <a:gd name="T29" fmla="*/ 26 h 68"/>
                <a:gd name="T30" fmla="*/ 3 w 77"/>
                <a:gd name="T31" fmla="*/ 13 h 68"/>
                <a:gd name="T32" fmla="*/ 0 w 77"/>
                <a:gd name="T33" fmla="*/ 0 h 68"/>
                <a:gd name="T34" fmla="*/ 17 w 77"/>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8">
                  <a:moveTo>
                    <a:pt x="77" y="22"/>
                  </a:moveTo>
                  <a:cubicBezTo>
                    <a:pt x="72" y="20"/>
                    <a:pt x="67" y="18"/>
                    <a:pt x="62" y="16"/>
                  </a:cubicBezTo>
                  <a:cubicBezTo>
                    <a:pt x="61" y="18"/>
                    <a:pt x="59" y="19"/>
                    <a:pt x="57" y="21"/>
                  </a:cubicBezTo>
                  <a:cubicBezTo>
                    <a:pt x="56" y="23"/>
                    <a:pt x="54" y="24"/>
                    <a:pt x="52" y="26"/>
                  </a:cubicBezTo>
                  <a:cubicBezTo>
                    <a:pt x="49" y="30"/>
                    <a:pt x="46" y="33"/>
                    <a:pt x="43" y="37"/>
                  </a:cubicBezTo>
                  <a:cubicBezTo>
                    <a:pt x="41" y="40"/>
                    <a:pt x="38" y="44"/>
                    <a:pt x="36" y="47"/>
                  </a:cubicBezTo>
                  <a:cubicBezTo>
                    <a:pt x="35" y="48"/>
                    <a:pt x="34" y="50"/>
                    <a:pt x="33" y="51"/>
                  </a:cubicBezTo>
                  <a:cubicBezTo>
                    <a:pt x="33" y="52"/>
                    <a:pt x="32" y="54"/>
                    <a:pt x="32" y="55"/>
                  </a:cubicBezTo>
                  <a:cubicBezTo>
                    <a:pt x="30" y="59"/>
                    <a:pt x="29" y="63"/>
                    <a:pt x="27" y="68"/>
                  </a:cubicBezTo>
                  <a:cubicBezTo>
                    <a:pt x="18" y="65"/>
                    <a:pt x="9" y="62"/>
                    <a:pt x="0" y="60"/>
                  </a:cubicBezTo>
                  <a:cubicBezTo>
                    <a:pt x="1" y="56"/>
                    <a:pt x="2" y="52"/>
                    <a:pt x="4" y="47"/>
                  </a:cubicBezTo>
                  <a:cubicBezTo>
                    <a:pt x="4" y="46"/>
                    <a:pt x="4" y="45"/>
                    <a:pt x="4" y="43"/>
                  </a:cubicBezTo>
                  <a:cubicBezTo>
                    <a:pt x="4" y="42"/>
                    <a:pt x="4" y="42"/>
                    <a:pt x="5" y="41"/>
                  </a:cubicBezTo>
                  <a:cubicBezTo>
                    <a:pt x="5" y="40"/>
                    <a:pt x="5" y="39"/>
                    <a:pt x="5" y="38"/>
                  </a:cubicBezTo>
                  <a:cubicBezTo>
                    <a:pt x="5" y="34"/>
                    <a:pt x="5" y="30"/>
                    <a:pt x="5" y="26"/>
                  </a:cubicBezTo>
                  <a:cubicBezTo>
                    <a:pt x="4" y="22"/>
                    <a:pt x="4" y="18"/>
                    <a:pt x="3" y="13"/>
                  </a:cubicBezTo>
                  <a:cubicBezTo>
                    <a:pt x="2" y="9"/>
                    <a:pt x="1" y="4"/>
                    <a:pt x="0" y="0"/>
                  </a:cubicBezTo>
                  <a:cubicBezTo>
                    <a:pt x="6" y="2"/>
                    <a:pt x="12" y="5"/>
                    <a:pt x="17"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32"/>
            <p:cNvSpPr/>
            <p:nvPr/>
          </p:nvSpPr>
          <p:spPr bwMode="auto">
            <a:xfrm>
              <a:off x="2352447" y="3060091"/>
              <a:ext cx="217537" cy="159842"/>
            </a:xfrm>
            <a:custGeom>
              <a:avLst/>
              <a:gdLst>
                <a:gd name="T0" fmla="*/ 86 w 86"/>
                <a:gd name="T1" fmla="*/ 11 h 63"/>
                <a:gd name="T2" fmla="*/ 69 w 86"/>
                <a:gd name="T3" fmla="*/ 8 h 63"/>
                <a:gd name="T4" fmla="*/ 65 w 86"/>
                <a:gd name="T5" fmla="*/ 13 h 63"/>
                <a:gd name="T6" fmla="*/ 60 w 86"/>
                <a:gd name="T7" fmla="*/ 19 h 63"/>
                <a:gd name="T8" fmla="*/ 52 w 86"/>
                <a:gd name="T9" fmla="*/ 31 h 63"/>
                <a:gd name="T10" fmla="*/ 47 w 86"/>
                <a:gd name="T11" fmla="*/ 41 h 63"/>
                <a:gd name="T12" fmla="*/ 45 w 86"/>
                <a:gd name="T13" fmla="*/ 44 h 63"/>
                <a:gd name="T14" fmla="*/ 45 w 86"/>
                <a:gd name="T15" fmla="*/ 46 h 63"/>
                <a:gd name="T16" fmla="*/ 43 w 86"/>
                <a:gd name="T17" fmla="*/ 50 h 63"/>
                <a:gd name="T18" fmla="*/ 41 w 86"/>
                <a:gd name="T19" fmla="*/ 63 h 63"/>
                <a:gd name="T20" fmla="*/ 10 w 86"/>
                <a:gd name="T21" fmla="*/ 59 h 63"/>
                <a:gd name="T22" fmla="*/ 12 w 86"/>
                <a:gd name="T23" fmla="*/ 46 h 63"/>
                <a:gd name="T24" fmla="*/ 12 w 86"/>
                <a:gd name="T25" fmla="*/ 42 h 63"/>
                <a:gd name="T26" fmla="*/ 12 w 86"/>
                <a:gd name="T27" fmla="*/ 39 h 63"/>
                <a:gd name="T28" fmla="*/ 11 w 86"/>
                <a:gd name="T29" fmla="*/ 37 h 63"/>
                <a:gd name="T30" fmla="*/ 9 w 86"/>
                <a:gd name="T31" fmla="*/ 25 h 63"/>
                <a:gd name="T32" fmla="*/ 5 w 86"/>
                <a:gd name="T33" fmla="*/ 12 h 63"/>
                <a:gd name="T34" fmla="*/ 0 w 86"/>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63">
                  <a:moveTo>
                    <a:pt x="86" y="11"/>
                  </a:moveTo>
                  <a:cubicBezTo>
                    <a:pt x="81" y="10"/>
                    <a:pt x="75" y="9"/>
                    <a:pt x="69" y="8"/>
                  </a:cubicBezTo>
                  <a:cubicBezTo>
                    <a:pt x="68" y="10"/>
                    <a:pt x="66" y="11"/>
                    <a:pt x="65" y="13"/>
                  </a:cubicBezTo>
                  <a:cubicBezTo>
                    <a:pt x="63" y="15"/>
                    <a:pt x="62" y="17"/>
                    <a:pt x="60" y="19"/>
                  </a:cubicBezTo>
                  <a:cubicBezTo>
                    <a:pt x="57" y="23"/>
                    <a:pt x="55" y="27"/>
                    <a:pt x="52" y="31"/>
                  </a:cubicBezTo>
                  <a:cubicBezTo>
                    <a:pt x="50" y="34"/>
                    <a:pt x="48" y="38"/>
                    <a:pt x="47" y="41"/>
                  </a:cubicBezTo>
                  <a:cubicBezTo>
                    <a:pt x="46" y="42"/>
                    <a:pt x="46" y="43"/>
                    <a:pt x="45" y="44"/>
                  </a:cubicBezTo>
                  <a:cubicBezTo>
                    <a:pt x="45" y="44"/>
                    <a:pt x="45" y="45"/>
                    <a:pt x="45" y="46"/>
                  </a:cubicBezTo>
                  <a:cubicBezTo>
                    <a:pt x="44" y="47"/>
                    <a:pt x="44" y="48"/>
                    <a:pt x="43" y="50"/>
                  </a:cubicBezTo>
                  <a:cubicBezTo>
                    <a:pt x="43" y="54"/>
                    <a:pt x="42" y="58"/>
                    <a:pt x="41" y="63"/>
                  </a:cubicBezTo>
                  <a:cubicBezTo>
                    <a:pt x="31" y="61"/>
                    <a:pt x="20" y="60"/>
                    <a:pt x="10" y="59"/>
                  </a:cubicBezTo>
                  <a:cubicBezTo>
                    <a:pt x="11" y="55"/>
                    <a:pt x="11" y="50"/>
                    <a:pt x="12" y="46"/>
                  </a:cubicBezTo>
                  <a:cubicBezTo>
                    <a:pt x="12" y="44"/>
                    <a:pt x="12" y="43"/>
                    <a:pt x="12" y="42"/>
                  </a:cubicBezTo>
                  <a:cubicBezTo>
                    <a:pt x="12" y="41"/>
                    <a:pt x="12" y="40"/>
                    <a:pt x="12" y="39"/>
                  </a:cubicBezTo>
                  <a:cubicBezTo>
                    <a:pt x="12" y="39"/>
                    <a:pt x="12" y="38"/>
                    <a:pt x="11" y="37"/>
                  </a:cubicBezTo>
                  <a:cubicBezTo>
                    <a:pt x="11" y="33"/>
                    <a:pt x="10" y="29"/>
                    <a:pt x="9" y="25"/>
                  </a:cubicBezTo>
                  <a:cubicBezTo>
                    <a:pt x="8" y="21"/>
                    <a:pt x="7" y="17"/>
                    <a:pt x="5" y="12"/>
                  </a:cubicBezTo>
                  <a:cubicBezTo>
                    <a:pt x="4" y="8"/>
                    <a:pt x="2" y="4"/>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33"/>
            <p:cNvSpPr/>
            <p:nvPr/>
          </p:nvSpPr>
          <p:spPr bwMode="auto">
            <a:xfrm>
              <a:off x="2862240" y="3292761"/>
              <a:ext cx="576000" cy="214700"/>
            </a:xfrm>
            <a:custGeom>
              <a:avLst/>
              <a:gdLst>
                <a:gd name="T0" fmla="*/ 44 w 228"/>
                <a:gd name="T1" fmla="*/ 74 h 85"/>
                <a:gd name="T2" fmla="*/ 32 w 228"/>
                <a:gd name="T3" fmla="*/ 66 h 85"/>
                <a:gd name="T4" fmla="*/ 41 w 228"/>
                <a:gd name="T5" fmla="*/ 55 h 85"/>
                <a:gd name="T6" fmla="*/ 43 w 228"/>
                <a:gd name="T7" fmla="*/ 51 h 85"/>
                <a:gd name="T8" fmla="*/ 46 w 228"/>
                <a:gd name="T9" fmla="*/ 46 h 85"/>
                <a:gd name="T10" fmla="*/ 52 w 228"/>
                <a:gd name="T11" fmla="*/ 34 h 85"/>
                <a:gd name="T12" fmla="*/ 58 w 228"/>
                <a:gd name="T13" fmla="*/ 22 h 85"/>
                <a:gd name="T14" fmla="*/ 64 w 228"/>
                <a:gd name="T15" fmla="*/ 9 h 85"/>
                <a:gd name="T16" fmla="*/ 228 w 228"/>
                <a:gd name="T17" fmla="*/ 85 h 85"/>
                <a:gd name="T18" fmla="*/ 217 w 228"/>
                <a:gd name="T19" fmla="*/ 73 h 85"/>
                <a:gd name="T20" fmla="*/ 57 w 228"/>
                <a:gd name="T21" fmla="*/ 0 h 85"/>
                <a:gd name="T22" fmla="*/ 52 w 228"/>
                <a:gd name="T23" fmla="*/ 4 h 85"/>
                <a:gd name="T24" fmla="*/ 47 w 228"/>
                <a:gd name="T25" fmla="*/ 8 h 85"/>
                <a:gd name="T26" fmla="*/ 37 w 228"/>
                <a:gd name="T27" fmla="*/ 17 h 85"/>
                <a:gd name="T28" fmla="*/ 29 w 228"/>
                <a:gd name="T29" fmla="*/ 25 h 85"/>
                <a:gd name="T30" fmla="*/ 26 w 228"/>
                <a:gd name="T31" fmla="*/ 29 h 85"/>
                <a:gd name="T32" fmla="*/ 23 w 228"/>
                <a:gd name="T33" fmla="*/ 32 h 85"/>
                <a:gd name="T34" fmla="*/ 16 w 228"/>
                <a:gd name="T35" fmla="*/ 44 h 85"/>
                <a:gd name="T36" fmla="*/ 0 w 228"/>
                <a:gd name="T37" fmla="*/ 30 h 85"/>
                <a:gd name="T38" fmla="*/ 17 w 228"/>
                <a:gd name="T39"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85">
                  <a:moveTo>
                    <a:pt x="44" y="74"/>
                  </a:moveTo>
                  <a:cubicBezTo>
                    <a:pt x="40" y="71"/>
                    <a:pt x="36" y="68"/>
                    <a:pt x="32" y="66"/>
                  </a:cubicBezTo>
                  <a:cubicBezTo>
                    <a:pt x="35" y="62"/>
                    <a:pt x="38" y="58"/>
                    <a:pt x="41" y="55"/>
                  </a:cubicBezTo>
                  <a:cubicBezTo>
                    <a:pt x="41" y="53"/>
                    <a:pt x="42" y="52"/>
                    <a:pt x="43" y="51"/>
                  </a:cubicBezTo>
                  <a:cubicBezTo>
                    <a:pt x="44" y="49"/>
                    <a:pt x="45" y="48"/>
                    <a:pt x="46" y="46"/>
                  </a:cubicBezTo>
                  <a:cubicBezTo>
                    <a:pt x="48" y="42"/>
                    <a:pt x="50" y="38"/>
                    <a:pt x="52" y="34"/>
                  </a:cubicBezTo>
                  <a:cubicBezTo>
                    <a:pt x="54" y="30"/>
                    <a:pt x="56" y="26"/>
                    <a:pt x="58" y="22"/>
                  </a:cubicBezTo>
                  <a:cubicBezTo>
                    <a:pt x="60" y="17"/>
                    <a:pt x="62" y="13"/>
                    <a:pt x="64" y="9"/>
                  </a:cubicBezTo>
                  <a:cubicBezTo>
                    <a:pt x="118" y="34"/>
                    <a:pt x="173" y="60"/>
                    <a:pt x="228" y="85"/>
                  </a:cubicBezTo>
                  <a:cubicBezTo>
                    <a:pt x="224" y="81"/>
                    <a:pt x="221" y="77"/>
                    <a:pt x="217" y="73"/>
                  </a:cubicBezTo>
                  <a:cubicBezTo>
                    <a:pt x="164" y="49"/>
                    <a:pt x="110" y="24"/>
                    <a:pt x="57" y="0"/>
                  </a:cubicBezTo>
                  <a:cubicBezTo>
                    <a:pt x="55" y="2"/>
                    <a:pt x="54" y="3"/>
                    <a:pt x="52" y="4"/>
                  </a:cubicBezTo>
                  <a:cubicBezTo>
                    <a:pt x="50" y="5"/>
                    <a:pt x="49" y="7"/>
                    <a:pt x="47" y="8"/>
                  </a:cubicBezTo>
                  <a:cubicBezTo>
                    <a:pt x="44" y="11"/>
                    <a:pt x="40" y="14"/>
                    <a:pt x="37" y="17"/>
                  </a:cubicBezTo>
                  <a:cubicBezTo>
                    <a:pt x="34" y="19"/>
                    <a:pt x="32" y="22"/>
                    <a:pt x="29" y="25"/>
                  </a:cubicBezTo>
                  <a:cubicBezTo>
                    <a:pt x="28" y="26"/>
                    <a:pt x="27" y="27"/>
                    <a:pt x="26" y="29"/>
                  </a:cubicBezTo>
                  <a:cubicBezTo>
                    <a:pt x="25" y="30"/>
                    <a:pt x="24" y="31"/>
                    <a:pt x="23" y="32"/>
                  </a:cubicBezTo>
                  <a:cubicBezTo>
                    <a:pt x="21" y="36"/>
                    <a:pt x="18" y="40"/>
                    <a:pt x="16" y="44"/>
                  </a:cubicBezTo>
                  <a:cubicBezTo>
                    <a:pt x="11" y="39"/>
                    <a:pt x="6" y="34"/>
                    <a:pt x="0" y="30"/>
                  </a:cubicBezTo>
                  <a:cubicBezTo>
                    <a:pt x="6" y="34"/>
                    <a:pt x="12" y="37"/>
                    <a:pt x="17" y="4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34"/>
            <p:cNvSpPr/>
            <p:nvPr/>
          </p:nvSpPr>
          <p:spPr bwMode="auto">
            <a:xfrm>
              <a:off x="978180" y="3303165"/>
              <a:ext cx="421833" cy="293202"/>
            </a:xfrm>
            <a:custGeom>
              <a:avLst/>
              <a:gdLst>
                <a:gd name="T0" fmla="*/ 167 w 167"/>
                <a:gd name="T1" fmla="*/ 0 h 116"/>
                <a:gd name="T2" fmla="*/ 159 w 167"/>
                <a:gd name="T3" fmla="*/ 9 h 116"/>
                <a:gd name="T4" fmla="*/ 0 w 167"/>
                <a:gd name="T5" fmla="*/ 88 h 116"/>
                <a:gd name="T6" fmla="*/ 12 w 167"/>
                <a:gd name="T7" fmla="*/ 116 h 116"/>
              </a:gdLst>
              <a:ahLst/>
              <a:cxnLst>
                <a:cxn ang="0">
                  <a:pos x="T0" y="T1"/>
                </a:cxn>
                <a:cxn ang="0">
                  <a:pos x="T2" y="T3"/>
                </a:cxn>
                <a:cxn ang="0">
                  <a:pos x="T4" y="T5"/>
                </a:cxn>
                <a:cxn ang="0">
                  <a:pos x="T6" y="T7"/>
                </a:cxn>
              </a:cxnLst>
              <a:rect l="0" t="0" r="r" b="b"/>
              <a:pathLst>
                <a:path w="167" h="116">
                  <a:moveTo>
                    <a:pt x="167" y="0"/>
                  </a:moveTo>
                  <a:cubicBezTo>
                    <a:pt x="164" y="3"/>
                    <a:pt x="162" y="6"/>
                    <a:pt x="159" y="9"/>
                  </a:cubicBezTo>
                  <a:cubicBezTo>
                    <a:pt x="106" y="35"/>
                    <a:pt x="53" y="61"/>
                    <a:pt x="0" y="88"/>
                  </a:cubicBezTo>
                  <a:cubicBezTo>
                    <a:pt x="3" y="97"/>
                    <a:pt x="7" y="107"/>
                    <a:pt x="12" y="1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35"/>
            <p:cNvSpPr/>
            <p:nvPr/>
          </p:nvSpPr>
          <p:spPr bwMode="auto">
            <a:xfrm>
              <a:off x="2733609" y="3141431"/>
              <a:ext cx="157005" cy="178759"/>
            </a:xfrm>
            <a:custGeom>
              <a:avLst/>
              <a:gdLst>
                <a:gd name="T0" fmla="*/ 62 w 62"/>
                <a:gd name="T1" fmla="*/ 24 h 71"/>
                <a:gd name="T2" fmla="*/ 57 w 62"/>
                <a:gd name="T3" fmla="*/ 28 h 71"/>
                <a:gd name="T4" fmla="*/ 52 w 62"/>
                <a:gd name="T5" fmla="*/ 33 h 71"/>
                <a:gd name="T6" fmla="*/ 42 w 62"/>
                <a:gd name="T7" fmla="*/ 43 h 71"/>
                <a:gd name="T8" fmla="*/ 34 w 62"/>
                <a:gd name="T9" fmla="*/ 52 h 71"/>
                <a:gd name="T10" fmla="*/ 31 w 62"/>
                <a:gd name="T11" fmla="*/ 56 h 71"/>
                <a:gd name="T12" fmla="*/ 29 w 62"/>
                <a:gd name="T13" fmla="*/ 59 h 71"/>
                <a:gd name="T14" fmla="*/ 23 w 62"/>
                <a:gd name="T15" fmla="*/ 71 h 71"/>
                <a:gd name="T16" fmla="*/ 12 w 62"/>
                <a:gd name="T17" fmla="*/ 66 h 71"/>
                <a:gd name="T18" fmla="*/ 0 w 62"/>
                <a:gd name="T19" fmla="*/ 61 h 71"/>
                <a:gd name="T20" fmla="*/ 6 w 62"/>
                <a:gd name="T21" fmla="*/ 48 h 71"/>
                <a:gd name="T22" fmla="*/ 8 w 62"/>
                <a:gd name="T23" fmla="*/ 44 h 71"/>
                <a:gd name="T24" fmla="*/ 9 w 62"/>
                <a:gd name="T25" fmla="*/ 39 h 71"/>
                <a:gd name="T26" fmla="*/ 11 w 62"/>
                <a:gd name="T27" fmla="*/ 27 h 71"/>
                <a:gd name="T28" fmla="*/ 12 w 62"/>
                <a:gd name="T29" fmla="*/ 13 h 71"/>
                <a:gd name="T30" fmla="*/ 12 w 62"/>
                <a:gd name="T31" fmla="*/ 0 h 71"/>
                <a:gd name="T32" fmla="*/ 22 w 62"/>
                <a:gd name="T3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62" y="24"/>
                  </a:moveTo>
                  <a:cubicBezTo>
                    <a:pt x="61" y="25"/>
                    <a:pt x="59" y="27"/>
                    <a:pt x="57" y="28"/>
                  </a:cubicBezTo>
                  <a:cubicBezTo>
                    <a:pt x="55" y="30"/>
                    <a:pt x="54" y="31"/>
                    <a:pt x="52" y="33"/>
                  </a:cubicBezTo>
                  <a:cubicBezTo>
                    <a:pt x="49" y="36"/>
                    <a:pt x="45" y="39"/>
                    <a:pt x="42" y="43"/>
                  </a:cubicBezTo>
                  <a:cubicBezTo>
                    <a:pt x="39" y="45"/>
                    <a:pt x="37" y="49"/>
                    <a:pt x="34" y="52"/>
                  </a:cubicBezTo>
                  <a:cubicBezTo>
                    <a:pt x="33" y="53"/>
                    <a:pt x="32" y="54"/>
                    <a:pt x="31" y="56"/>
                  </a:cubicBezTo>
                  <a:cubicBezTo>
                    <a:pt x="30" y="57"/>
                    <a:pt x="30" y="58"/>
                    <a:pt x="29" y="59"/>
                  </a:cubicBezTo>
                  <a:cubicBezTo>
                    <a:pt x="27" y="63"/>
                    <a:pt x="25" y="67"/>
                    <a:pt x="23" y="71"/>
                  </a:cubicBezTo>
                  <a:cubicBezTo>
                    <a:pt x="19" y="70"/>
                    <a:pt x="15" y="68"/>
                    <a:pt x="12" y="66"/>
                  </a:cubicBezTo>
                  <a:cubicBezTo>
                    <a:pt x="8" y="64"/>
                    <a:pt x="4" y="62"/>
                    <a:pt x="0" y="61"/>
                  </a:cubicBezTo>
                  <a:cubicBezTo>
                    <a:pt x="2" y="57"/>
                    <a:pt x="4" y="52"/>
                    <a:pt x="6" y="48"/>
                  </a:cubicBezTo>
                  <a:cubicBezTo>
                    <a:pt x="7" y="47"/>
                    <a:pt x="7" y="45"/>
                    <a:pt x="8" y="44"/>
                  </a:cubicBezTo>
                  <a:cubicBezTo>
                    <a:pt x="8" y="42"/>
                    <a:pt x="8" y="41"/>
                    <a:pt x="9" y="39"/>
                  </a:cubicBezTo>
                  <a:cubicBezTo>
                    <a:pt x="10" y="35"/>
                    <a:pt x="10" y="31"/>
                    <a:pt x="11" y="27"/>
                  </a:cubicBezTo>
                  <a:cubicBezTo>
                    <a:pt x="11" y="23"/>
                    <a:pt x="12" y="18"/>
                    <a:pt x="12" y="13"/>
                  </a:cubicBezTo>
                  <a:cubicBezTo>
                    <a:pt x="12" y="9"/>
                    <a:pt x="12" y="5"/>
                    <a:pt x="12" y="0"/>
                  </a:cubicBezTo>
                  <a:cubicBezTo>
                    <a:pt x="15" y="2"/>
                    <a:pt x="19" y="3"/>
                    <a:pt x="22"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36"/>
            <p:cNvSpPr/>
            <p:nvPr/>
          </p:nvSpPr>
          <p:spPr bwMode="auto">
            <a:xfrm>
              <a:off x="1440682" y="3274791"/>
              <a:ext cx="1480198" cy="454936"/>
            </a:xfrm>
            <a:custGeom>
              <a:avLst/>
              <a:gdLst>
                <a:gd name="T0" fmla="*/ 574 w 586"/>
                <a:gd name="T1" fmla="*/ 163 h 180"/>
                <a:gd name="T2" fmla="*/ 566 w 586"/>
                <a:gd name="T3" fmla="*/ 92 h 180"/>
                <a:gd name="T4" fmla="*/ 507 w 586"/>
                <a:gd name="T5" fmla="*/ 47 h 180"/>
                <a:gd name="T6" fmla="*/ 220 w 586"/>
                <a:gd name="T7" fmla="*/ 14 h 180"/>
                <a:gd name="T8" fmla="*/ 82 w 586"/>
                <a:gd name="T9" fmla="*/ 61 h 180"/>
                <a:gd name="T10" fmla="*/ 32 w 586"/>
                <a:gd name="T11" fmla="*/ 180 h 180"/>
              </a:gdLst>
              <a:ahLst/>
              <a:cxnLst>
                <a:cxn ang="0">
                  <a:pos x="T0" y="T1"/>
                </a:cxn>
                <a:cxn ang="0">
                  <a:pos x="T2" y="T3"/>
                </a:cxn>
                <a:cxn ang="0">
                  <a:pos x="T4" y="T5"/>
                </a:cxn>
                <a:cxn ang="0">
                  <a:pos x="T6" y="T7"/>
                </a:cxn>
                <a:cxn ang="0">
                  <a:pos x="T8" y="T9"/>
                </a:cxn>
                <a:cxn ang="0">
                  <a:pos x="T10" y="T11"/>
                </a:cxn>
              </a:cxnLst>
              <a:rect l="0" t="0" r="r" b="b"/>
              <a:pathLst>
                <a:path w="586" h="180">
                  <a:moveTo>
                    <a:pt x="574" y="163"/>
                  </a:moveTo>
                  <a:cubicBezTo>
                    <a:pt x="586" y="138"/>
                    <a:pt x="582" y="114"/>
                    <a:pt x="566" y="92"/>
                  </a:cubicBezTo>
                  <a:cubicBezTo>
                    <a:pt x="550" y="71"/>
                    <a:pt x="530" y="58"/>
                    <a:pt x="507" y="47"/>
                  </a:cubicBezTo>
                  <a:cubicBezTo>
                    <a:pt x="424" y="5"/>
                    <a:pt x="308" y="0"/>
                    <a:pt x="220" y="14"/>
                  </a:cubicBezTo>
                  <a:cubicBezTo>
                    <a:pt x="174" y="22"/>
                    <a:pt x="122" y="36"/>
                    <a:pt x="82" y="61"/>
                  </a:cubicBezTo>
                  <a:cubicBezTo>
                    <a:pt x="40" y="86"/>
                    <a:pt x="0" y="129"/>
                    <a:pt x="32" y="18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37"/>
            <p:cNvSpPr/>
            <p:nvPr/>
          </p:nvSpPr>
          <p:spPr bwMode="auto">
            <a:xfrm>
              <a:off x="1329076" y="3434633"/>
              <a:ext cx="105931" cy="174030"/>
            </a:xfrm>
            <a:custGeom>
              <a:avLst/>
              <a:gdLst>
                <a:gd name="T0" fmla="*/ 0 w 42"/>
                <a:gd name="T1" fmla="*/ 0 h 69"/>
                <a:gd name="T2" fmla="*/ 4 w 42"/>
                <a:gd name="T3" fmla="*/ 6 h 69"/>
                <a:gd name="T4" fmla="*/ 8 w 42"/>
                <a:gd name="T5" fmla="*/ 12 h 69"/>
                <a:gd name="T6" fmla="*/ 16 w 42"/>
                <a:gd name="T7" fmla="*/ 24 h 69"/>
                <a:gd name="T8" fmla="*/ 24 w 42"/>
                <a:gd name="T9" fmla="*/ 35 h 69"/>
                <a:gd name="T10" fmla="*/ 28 w 42"/>
                <a:gd name="T11" fmla="*/ 39 h 69"/>
                <a:gd name="T12" fmla="*/ 30 w 42"/>
                <a:gd name="T13" fmla="*/ 43 h 69"/>
                <a:gd name="T14" fmla="*/ 40 w 42"/>
                <a:gd name="T15" fmla="*/ 53 h 69"/>
                <a:gd name="T16" fmla="*/ 42 w 42"/>
                <a:gd name="T17" fmla="*/ 69 h 69"/>
                <a:gd name="T18" fmla="*/ 32 w 42"/>
                <a:gd name="T19" fmla="*/ 59 h 69"/>
                <a:gd name="T20" fmla="*/ 30 w 42"/>
                <a:gd name="T21" fmla="*/ 57 h 69"/>
                <a:gd name="T22" fmla="*/ 27 w 42"/>
                <a:gd name="T23" fmla="*/ 54 h 69"/>
                <a:gd name="T24" fmla="*/ 20 w 42"/>
                <a:gd name="T25" fmla="*/ 48 h 69"/>
                <a:gd name="T26" fmla="*/ 11 w 42"/>
                <a:gd name="T27" fmla="*/ 41 h 69"/>
                <a:gd name="T28" fmla="*/ 3 w 42"/>
                <a:gd name="T2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0" y="0"/>
                  </a:moveTo>
                  <a:cubicBezTo>
                    <a:pt x="1" y="2"/>
                    <a:pt x="2" y="4"/>
                    <a:pt x="4" y="6"/>
                  </a:cubicBezTo>
                  <a:cubicBezTo>
                    <a:pt x="5" y="8"/>
                    <a:pt x="6" y="10"/>
                    <a:pt x="8" y="12"/>
                  </a:cubicBezTo>
                  <a:cubicBezTo>
                    <a:pt x="10" y="16"/>
                    <a:pt x="13" y="20"/>
                    <a:pt x="16" y="24"/>
                  </a:cubicBezTo>
                  <a:cubicBezTo>
                    <a:pt x="18" y="28"/>
                    <a:pt x="21" y="31"/>
                    <a:pt x="24" y="35"/>
                  </a:cubicBezTo>
                  <a:cubicBezTo>
                    <a:pt x="25" y="36"/>
                    <a:pt x="26" y="38"/>
                    <a:pt x="28" y="39"/>
                  </a:cubicBezTo>
                  <a:cubicBezTo>
                    <a:pt x="29" y="41"/>
                    <a:pt x="29" y="42"/>
                    <a:pt x="30" y="43"/>
                  </a:cubicBezTo>
                  <a:cubicBezTo>
                    <a:pt x="34" y="46"/>
                    <a:pt x="37" y="50"/>
                    <a:pt x="40" y="53"/>
                  </a:cubicBezTo>
                  <a:cubicBezTo>
                    <a:pt x="40" y="58"/>
                    <a:pt x="40" y="64"/>
                    <a:pt x="42" y="69"/>
                  </a:cubicBezTo>
                  <a:cubicBezTo>
                    <a:pt x="38" y="66"/>
                    <a:pt x="35" y="62"/>
                    <a:pt x="32" y="59"/>
                  </a:cubicBezTo>
                  <a:cubicBezTo>
                    <a:pt x="31" y="58"/>
                    <a:pt x="31" y="58"/>
                    <a:pt x="30" y="57"/>
                  </a:cubicBezTo>
                  <a:cubicBezTo>
                    <a:pt x="29" y="56"/>
                    <a:pt x="28" y="55"/>
                    <a:pt x="27" y="54"/>
                  </a:cubicBezTo>
                  <a:cubicBezTo>
                    <a:pt x="24" y="52"/>
                    <a:pt x="22" y="50"/>
                    <a:pt x="20" y="48"/>
                  </a:cubicBezTo>
                  <a:cubicBezTo>
                    <a:pt x="17" y="46"/>
                    <a:pt x="14" y="43"/>
                    <a:pt x="11" y="41"/>
                  </a:cubicBezTo>
                  <a:cubicBezTo>
                    <a:pt x="9" y="39"/>
                    <a:pt x="6" y="37"/>
                    <a:pt x="3" y="3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38"/>
            <p:cNvSpPr/>
            <p:nvPr/>
          </p:nvSpPr>
          <p:spPr bwMode="auto">
            <a:xfrm>
              <a:off x="985746" y="3631362"/>
              <a:ext cx="568434" cy="424670"/>
            </a:xfrm>
            <a:custGeom>
              <a:avLst/>
              <a:gdLst>
                <a:gd name="T0" fmla="*/ 179 w 225"/>
                <a:gd name="T1" fmla="*/ 8 h 168"/>
                <a:gd name="T2" fmla="*/ 169 w 225"/>
                <a:gd name="T3" fmla="*/ 0 h 168"/>
                <a:gd name="T4" fmla="*/ 0 w 225"/>
                <a:gd name="T5" fmla="*/ 154 h 168"/>
                <a:gd name="T6" fmla="*/ 14 w 225"/>
                <a:gd name="T7" fmla="*/ 168 h 168"/>
                <a:gd name="T8" fmla="*/ 179 w 225"/>
                <a:gd name="T9" fmla="*/ 8 h 168"/>
                <a:gd name="T10" fmla="*/ 186 w 225"/>
                <a:gd name="T11" fmla="*/ 15 h 168"/>
                <a:gd name="T12" fmla="*/ 201 w 225"/>
                <a:gd name="T13" fmla="*/ 29 h 168"/>
                <a:gd name="T14" fmla="*/ 207 w 225"/>
                <a:gd name="T15" fmla="*/ 34 h 168"/>
                <a:gd name="T16" fmla="*/ 213 w 225"/>
                <a:gd name="T17" fmla="*/ 40 h 168"/>
                <a:gd name="T18" fmla="*/ 217 w 225"/>
                <a:gd name="T19" fmla="*/ 44 h 168"/>
                <a:gd name="T20" fmla="*/ 225 w 225"/>
                <a:gd name="T21"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68">
                  <a:moveTo>
                    <a:pt x="179" y="8"/>
                  </a:moveTo>
                  <a:cubicBezTo>
                    <a:pt x="175" y="6"/>
                    <a:pt x="172" y="3"/>
                    <a:pt x="169" y="0"/>
                  </a:cubicBezTo>
                  <a:cubicBezTo>
                    <a:pt x="113" y="51"/>
                    <a:pt x="57" y="103"/>
                    <a:pt x="0" y="154"/>
                  </a:cubicBezTo>
                  <a:cubicBezTo>
                    <a:pt x="5" y="159"/>
                    <a:pt x="10" y="163"/>
                    <a:pt x="14" y="168"/>
                  </a:cubicBezTo>
                  <a:cubicBezTo>
                    <a:pt x="69" y="115"/>
                    <a:pt x="124" y="62"/>
                    <a:pt x="179" y="8"/>
                  </a:cubicBezTo>
                  <a:cubicBezTo>
                    <a:pt x="181" y="11"/>
                    <a:pt x="184" y="13"/>
                    <a:pt x="186" y="15"/>
                  </a:cubicBezTo>
                  <a:cubicBezTo>
                    <a:pt x="191" y="20"/>
                    <a:pt x="196" y="24"/>
                    <a:pt x="201" y="29"/>
                  </a:cubicBezTo>
                  <a:cubicBezTo>
                    <a:pt x="203" y="30"/>
                    <a:pt x="205" y="32"/>
                    <a:pt x="207" y="34"/>
                  </a:cubicBezTo>
                  <a:cubicBezTo>
                    <a:pt x="209" y="36"/>
                    <a:pt x="211" y="38"/>
                    <a:pt x="213" y="40"/>
                  </a:cubicBezTo>
                  <a:cubicBezTo>
                    <a:pt x="215" y="41"/>
                    <a:pt x="216" y="43"/>
                    <a:pt x="217" y="44"/>
                  </a:cubicBezTo>
                  <a:cubicBezTo>
                    <a:pt x="220" y="47"/>
                    <a:pt x="223" y="49"/>
                    <a:pt x="225" y="5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39"/>
            <p:cNvSpPr/>
            <p:nvPr/>
          </p:nvSpPr>
          <p:spPr bwMode="auto">
            <a:xfrm>
              <a:off x="2936014" y="3620958"/>
              <a:ext cx="449261" cy="417104"/>
            </a:xfrm>
            <a:custGeom>
              <a:avLst/>
              <a:gdLst>
                <a:gd name="T0" fmla="*/ 163 w 178"/>
                <a:gd name="T1" fmla="*/ 165 h 165"/>
                <a:gd name="T2" fmla="*/ 178 w 178"/>
                <a:gd name="T3" fmla="*/ 151 h 165"/>
                <a:gd name="T4" fmla="*/ 11 w 178"/>
                <a:gd name="T5" fmla="*/ 0 h 165"/>
                <a:gd name="T6" fmla="*/ 0 w 178"/>
                <a:gd name="T7" fmla="*/ 9 h 165"/>
              </a:gdLst>
              <a:ahLst/>
              <a:cxnLst>
                <a:cxn ang="0">
                  <a:pos x="T0" y="T1"/>
                </a:cxn>
                <a:cxn ang="0">
                  <a:pos x="T2" y="T3"/>
                </a:cxn>
                <a:cxn ang="0">
                  <a:pos x="T4" y="T5"/>
                </a:cxn>
                <a:cxn ang="0">
                  <a:pos x="T6" y="T7"/>
                </a:cxn>
              </a:cxnLst>
              <a:rect l="0" t="0" r="r" b="b"/>
              <a:pathLst>
                <a:path w="178" h="165">
                  <a:moveTo>
                    <a:pt x="163" y="165"/>
                  </a:moveTo>
                  <a:cubicBezTo>
                    <a:pt x="169" y="161"/>
                    <a:pt x="174" y="156"/>
                    <a:pt x="178" y="151"/>
                  </a:cubicBezTo>
                  <a:cubicBezTo>
                    <a:pt x="123" y="101"/>
                    <a:pt x="67" y="51"/>
                    <a:pt x="11" y="0"/>
                  </a:cubicBezTo>
                  <a:cubicBezTo>
                    <a:pt x="7" y="3"/>
                    <a:pt x="4" y="6"/>
                    <a:pt x="0"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0"/>
            <p:cNvSpPr/>
            <p:nvPr/>
          </p:nvSpPr>
          <p:spPr bwMode="auto">
            <a:xfrm>
              <a:off x="1157884" y="3227500"/>
              <a:ext cx="393458" cy="189163"/>
            </a:xfrm>
            <a:custGeom>
              <a:avLst/>
              <a:gdLst>
                <a:gd name="T0" fmla="*/ 3 w 156"/>
                <a:gd name="T1" fmla="*/ 75 h 75"/>
                <a:gd name="T2" fmla="*/ 0 w 156"/>
                <a:gd name="T3" fmla="*/ 58 h 75"/>
                <a:gd name="T4" fmla="*/ 133 w 156"/>
                <a:gd name="T5" fmla="*/ 0 h 75"/>
                <a:gd name="T6" fmla="*/ 135 w 156"/>
                <a:gd name="T7" fmla="*/ 7 h 75"/>
                <a:gd name="T8" fmla="*/ 136 w 156"/>
                <a:gd name="T9" fmla="*/ 13 h 75"/>
                <a:gd name="T10" fmla="*/ 140 w 156"/>
                <a:gd name="T11" fmla="*/ 27 h 75"/>
                <a:gd name="T12" fmla="*/ 144 w 156"/>
                <a:gd name="T13" fmla="*/ 39 h 75"/>
                <a:gd name="T14" fmla="*/ 146 w 156"/>
                <a:gd name="T15" fmla="*/ 43 h 75"/>
                <a:gd name="T16" fmla="*/ 148 w 156"/>
                <a:gd name="T17" fmla="*/ 47 h 75"/>
                <a:gd name="T18" fmla="*/ 156 w 156"/>
                <a:gd name="T19" fmla="*/ 59 h 75"/>
                <a:gd name="T20" fmla="*/ 138 w 156"/>
                <a:gd name="T2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3" y="75"/>
                  </a:moveTo>
                  <a:cubicBezTo>
                    <a:pt x="2" y="69"/>
                    <a:pt x="1" y="64"/>
                    <a:pt x="0" y="58"/>
                  </a:cubicBezTo>
                  <a:cubicBezTo>
                    <a:pt x="45" y="39"/>
                    <a:pt x="89" y="20"/>
                    <a:pt x="133" y="0"/>
                  </a:cubicBezTo>
                  <a:cubicBezTo>
                    <a:pt x="134" y="2"/>
                    <a:pt x="134" y="5"/>
                    <a:pt x="135" y="7"/>
                  </a:cubicBezTo>
                  <a:cubicBezTo>
                    <a:pt x="135" y="9"/>
                    <a:pt x="135" y="11"/>
                    <a:pt x="136" y="13"/>
                  </a:cubicBezTo>
                  <a:cubicBezTo>
                    <a:pt x="137" y="18"/>
                    <a:pt x="138" y="22"/>
                    <a:pt x="140" y="27"/>
                  </a:cubicBezTo>
                  <a:cubicBezTo>
                    <a:pt x="141" y="31"/>
                    <a:pt x="142" y="35"/>
                    <a:pt x="144" y="39"/>
                  </a:cubicBezTo>
                  <a:cubicBezTo>
                    <a:pt x="145" y="40"/>
                    <a:pt x="145" y="42"/>
                    <a:pt x="146" y="43"/>
                  </a:cubicBezTo>
                  <a:cubicBezTo>
                    <a:pt x="147" y="45"/>
                    <a:pt x="147" y="46"/>
                    <a:pt x="148" y="47"/>
                  </a:cubicBezTo>
                  <a:cubicBezTo>
                    <a:pt x="151" y="51"/>
                    <a:pt x="153" y="55"/>
                    <a:pt x="156" y="59"/>
                  </a:cubicBezTo>
                  <a:cubicBezTo>
                    <a:pt x="150" y="63"/>
                    <a:pt x="144" y="67"/>
                    <a:pt x="138" y="7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1"/>
            <p:cNvSpPr/>
            <p:nvPr/>
          </p:nvSpPr>
          <p:spPr bwMode="auto">
            <a:xfrm>
              <a:off x="3087344" y="4111836"/>
              <a:ext cx="184434" cy="151330"/>
            </a:xfrm>
            <a:custGeom>
              <a:avLst/>
              <a:gdLst>
                <a:gd name="T0" fmla="*/ 0 w 73"/>
                <a:gd name="T1" fmla="*/ 60 h 60"/>
                <a:gd name="T2" fmla="*/ 33 w 73"/>
                <a:gd name="T3" fmla="*/ 37 h 60"/>
                <a:gd name="T4" fmla="*/ 73 w 73"/>
                <a:gd name="T5" fmla="*/ 0 h 60"/>
              </a:gdLst>
              <a:ahLst/>
              <a:cxnLst>
                <a:cxn ang="0">
                  <a:pos x="T0" y="T1"/>
                </a:cxn>
                <a:cxn ang="0">
                  <a:pos x="T2" y="T3"/>
                </a:cxn>
                <a:cxn ang="0">
                  <a:pos x="T4" y="T5"/>
                </a:cxn>
              </a:cxnLst>
              <a:rect l="0" t="0" r="r" b="b"/>
              <a:pathLst>
                <a:path w="73" h="60">
                  <a:moveTo>
                    <a:pt x="0" y="60"/>
                  </a:moveTo>
                  <a:cubicBezTo>
                    <a:pt x="11" y="53"/>
                    <a:pt x="22" y="46"/>
                    <a:pt x="33" y="37"/>
                  </a:cubicBezTo>
                  <a:cubicBezTo>
                    <a:pt x="48" y="26"/>
                    <a:pt x="61" y="14"/>
                    <a:pt x="7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2"/>
            <p:cNvSpPr/>
            <p:nvPr/>
          </p:nvSpPr>
          <p:spPr bwMode="auto">
            <a:xfrm>
              <a:off x="884544" y="3411934"/>
              <a:ext cx="578838" cy="284690"/>
            </a:xfrm>
            <a:custGeom>
              <a:avLst/>
              <a:gdLst>
                <a:gd name="T0" fmla="*/ 229 w 229"/>
                <a:gd name="T1" fmla="*/ 22 h 113"/>
                <a:gd name="T2" fmla="*/ 221 w 229"/>
                <a:gd name="T3" fmla="*/ 38 h 113"/>
                <a:gd name="T4" fmla="*/ 212 w 229"/>
                <a:gd name="T5" fmla="*/ 27 h 113"/>
                <a:gd name="T6" fmla="*/ 209 w 229"/>
                <a:gd name="T7" fmla="*/ 24 h 113"/>
                <a:gd name="T8" fmla="*/ 205 w 229"/>
                <a:gd name="T9" fmla="*/ 21 h 113"/>
                <a:gd name="T10" fmla="*/ 197 w 229"/>
                <a:gd name="T11" fmla="*/ 14 h 113"/>
                <a:gd name="T12" fmla="*/ 187 w 229"/>
                <a:gd name="T13" fmla="*/ 6 h 113"/>
                <a:gd name="T14" fmla="*/ 178 w 229"/>
                <a:gd name="T15" fmla="*/ 0 h 113"/>
                <a:gd name="T16" fmla="*/ 176 w 229"/>
                <a:gd name="T17" fmla="*/ 9 h 113"/>
                <a:gd name="T18" fmla="*/ 0 w 229"/>
                <a:gd name="T19" fmla="*/ 113 h 113"/>
                <a:gd name="T20" fmla="*/ 4 w 229"/>
                <a:gd name="T21" fmla="*/ 98 h 113"/>
                <a:gd name="T22" fmla="*/ 178 w 229"/>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113">
                  <a:moveTo>
                    <a:pt x="229" y="22"/>
                  </a:moveTo>
                  <a:cubicBezTo>
                    <a:pt x="225" y="27"/>
                    <a:pt x="223" y="32"/>
                    <a:pt x="221" y="38"/>
                  </a:cubicBezTo>
                  <a:cubicBezTo>
                    <a:pt x="218" y="34"/>
                    <a:pt x="215" y="31"/>
                    <a:pt x="212" y="27"/>
                  </a:cubicBezTo>
                  <a:cubicBezTo>
                    <a:pt x="211" y="26"/>
                    <a:pt x="210" y="25"/>
                    <a:pt x="209" y="24"/>
                  </a:cubicBezTo>
                  <a:cubicBezTo>
                    <a:pt x="208" y="23"/>
                    <a:pt x="207" y="22"/>
                    <a:pt x="205" y="21"/>
                  </a:cubicBezTo>
                  <a:cubicBezTo>
                    <a:pt x="203" y="18"/>
                    <a:pt x="200" y="16"/>
                    <a:pt x="197" y="14"/>
                  </a:cubicBezTo>
                  <a:cubicBezTo>
                    <a:pt x="194" y="11"/>
                    <a:pt x="191" y="9"/>
                    <a:pt x="187" y="6"/>
                  </a:cubicBezTo>
                  <a:cubicBezTo>
                    <a:pt x="184" y="4"/>
                    <a:pt x="181" y="2"/>
                    <a:pt x="178" y="0"/>
                  </a:cubicBezTo>
                  <a:cubicBezTo>
                    <a:pt x="177" y="3"/>
                    <a:pt x="176" y="6"/>
                    <a:pt x="176" y="9"/>
                  </a:cubicBezTo>
                  <a:cubicBezTo>
                    <a:pt x="117" y="43"/>
                    <a:pt x="59" y="78"/>
                    <a:pt x="0" y="113"/>
                  </a:cubicBezTo>
                  <a:cubicBezTo>
                    <a:pt x="1" y="108"/>
                    <a:pt x="3" y="103"/>
                    <a:pt x="4" y="98"/>
                  </a:cubicBezTo>
                  <a:cubicBezTo>
                    <a:pt x="62" y="65"/>
                    <a:pt x="120" y="32"/>
                    <a:pt x="178"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3"/>
            <p:cNvSpPr/>
            <p:nvPr/>
          </p:nvSpPr>
          <p:spPr bwMode="auto">
            <a:xfrm>
              <a:off x="1380150" y="3325865"/>
              <a:ext cx="83232" cy="166463"/>
            </a:xfrm>
            <a:custGeom>
              <a:avLst/>
              <a:gdLst>
                <a:gd name="T0" fmla="*/ 0 w 33"/>
                <a:gd name="T1" fmla="*/ 0 h 66"/>
                <a:gd name="T2" fmla="*/ 3 w 33"/>
                <a:gd name="T3" fmla="*/ 6 h 66"/>
                <a:gd name="T4" fmla="*/ 6 w 33"/>
                <a:gd name="T5" fmla="*/ 12 h 66"/>
                <a:gd name="T6" fmla="*/ 12 w 33"/>
                <a:gd name="T7" fmla="*/ 25 h 66"/>
                <a:gd name="T8" fmla="*/ 18 w 33"/>
                <a:gd name="T9" fmla="*/ 37 h 66"/>
                <a:gd name="T10" fmla="*/ 21 w 33"/>
                <a:gd name="T11" fmla="*/ 42 h 66"/>
                <a:gd name="T12" fmla="*/ 24 w 33"/>
                <a:gd name="T13" fmla="*/ 45 h 66"/>
                <a:gd name="T14" fmla="*/ 33 w 33"/>
                <a:gd name="T15" fmla="*/ 56 h 66"/>
                <a:gd name="T16" fmla="*/ 20 w 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6">
                  <a:moveTo>
                    <a:pt x="0" y="0"/>
                  </a:moveTo>
                  <a:cubicBezTo>
                    <a:pt x="1" y="2"/>
                    <a:pt x="2" y="4"/>
                    <a:pt x="3" y="6"/>
                  </a:cubicBezTo>
                  <a:cubicBezTo>
                    <a:pt x="4" y="8"/>
                    <a:pt x="5" y="10"/>
                    <a:pt x="6" y="12"/>
                  </a:cubicBezTo>
                  <a:cubicBezTo>
                    <a:pt x="8" y="17"/>
                    <a:pt x="10" y="21"/>
                    <a:pt x="12" y="25"/>
                  </a:cubicBezTo>
                  <a:cubicBezTo>
                    <a:pt x="14" y="29"/>
                    <a:pt x="16" y="33"/>
                    <a:pt x="18" y="37"/>
                  </a:cubicBezTo>
                  <a:cubicBezTo>
                    <a:pt x="19" y="38"/>
                    <a:pt x="20" y="40"/>
                    <a:pt x="21" y="42"/>
                  </a:cubicBezTo>
                  <a:cubicBezTo>
                    <a:pt x="22" y="43"/>
                    <a:pt x="23" y="44"/>
                    <a:pt x="24" y="45"/>
                  </a:cubicBezTo>
                  <a:cubicBezTo>
                    <a:pt x="27" y="49"/>
                    <a:pt x="30" y="53"/>
                    <a:pt x="33" y="56"/>
                  </a:cubicBezTo>
                  <a:cubicBezTo>
                    <a:pt x="28" y="60"/>
                    <a:pt x="24" y="63"/>
                    <a:pt x="2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
            <p:cNvSpPr/>
            <p:nvPr/>
          </p:nvSpPr>
          <p:spPr bwMode="auto">
            <a:xfrm>
              <a:off x="1157884" y="3148998"/>
              <a:ext cx="529656" cy="224158"/>
            </a:xfrm>
            <a:custGeom>
              <a:avLst/>
              <a:gdLst>
                <a:gd name="T0" fmla="*/ 198 w 210"/>
                <a:gd name="T1" fmla="*/ 0 h 89"/>
                <a:gd name="T2" fmla="*/ 198 w 210"/>
                <a:gd name="T3" fmla="*/ 6 h 89"/>
                <a:gd name="T4" fmla="*/ 198 w 210"/>
                <a:gd name="T5" fmla="*/ 13 h 89"/>
                <a:gd name="T6" fmla="*/ 199 w 210"/>
                <a:gd name="T7" fmla="*/ 27 h 89"/>
                <a:gd name="T8" fmla="*/ 201 w 210"/>
                <a:gd name="T9" fmla="*/ 39 h 89"/>
                <a:gd name="T10" fmla="*/ 202 w 210"/>
                <a:gd name="T11" fmla="*/ 42 h 89"/>
                <a:gd name="T12" fmla="*/ 202 w 210"/>
                <a:gd name="T13" fmla="*/ 44 h 89"/>
                <a:gd name="T14" fmla="*/ 204 w 210"/>
                <a:gd name="T15" fmla="*/ 48 h 89"/>
                <a:gd name="T16" fmla="*/ 210 w 210"/>
                <a:gd name="T17" fmla="*/ 60 h 89"/>
                <a:gd name="T18" fmla="*/ 186 w 210"/>
                <a:gd name="T19" fmla="*/ 71 h 89"/>
                <a:gd name="T20" fmla="*/ 180 w 210"/>
                <a:gd name="T21" fmla="*/ 59 h 89"/>
                <a:gd name="T22" fmla="*/ 178 w 210"/>
                <a:gd name="T23" fmla="*/ 56 h 89"/>
                <a:gd name="T24" fmla="*/ 174 w 210"/>
                <a:gd name="T25" fmla="*/ 52 h 89"/>
                <a:gd name="T26" fmla="*/ 166 w 210"/>
                <a:gd name="T27" fmla="*/ 43 h 89"/>
                <a:gd name="T28" fmla="*/ 156 w 210"/>
                <a:gd name="T29" fmla="*/ 33 h 89"/>
                <a:gd name="T30" fmla="*/ 145 w 210"/>
                <a:gd name="T31" fmla="*/ 24 h 89"/>
                <a:gd name="T32" fmla="*/ 19 w 210"/>
                <a:gd name="T33" fmla="*/ 78 h 89"/>
                <a:gd name="T34" fmla="*/ 0 w 210"/>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9">
                  <a:moveTo>
                    <a:pt x="198" y="0"/>
                  </a:moveTo>
                  <a:cubicBezTo>
                    <a:pt x="198" y="2"/>
                    <a:pt x="198" y="4"/>
                    <a:pt x="198" y="6"/>
                  </a:cubicBezTo>
                  <a:cubicBezTo>
                    <a:pt x="198" y="9"/>
                    <a:pt x="198" y="11"/>
                    <a:pt x="198" y="13"/>
                  </a:cubicBezTo>
                  <a:cubicBezTo>
                    <a:pt x="198" y="18"/>
                    <a:pt x="198" y="22"/>
                    <a:pt x="199" y="27"/>
                  </a:cubicBezTo>
                  <a:cubicBezTo>
                    <a:pt x="199" y="31"/>
                    <a:pt x="200" y="35"/>
                    <a:pt x="201" y="39"/>
                  </a:cubicBezTo>
                  <a:cubicBezTo>
                    <a:pt x="201" y="40"/>
                    <a:pt x="201" y="41"/>
                    <a:pt x="202" y="42"/>
                  </a:cubicBezTo>
                  <a:cubicBezTo>
                    <a:pt x="202" y="42"/>
                    <a:pt x="202" y="43"/>
                    <a:pt x="202" y="44"/>
                  </a:cubicBezTo>
                  <a:cubicBezTo>
                    <a:pt x="203" y="45"/>
                    <a:pt x="203" y="46"/>
                    <a:pt x="204" y="48"/>
                  </a:cubicBezTo>
                  <a:cubicBezTo>
                    <a:pt x="206" y="52"/>
                    <a:pt x="208" y="56"/>
                    <a:pt x="210" y="60"/>
                  </a:cubicBezTo>
                  <a:cubicBezTo>
                    <a:pt x="202" y="64"/>
                    <a:pt x="194" y="67"/>
                    <a:pt x="186" y="71"/>
                  </a:cubicBezTo>
                  <a:cubicBezTo>
                    <a:pt x="184" y="67"/>
                    <a:pt x="182" y="63"/>
                    <a:pt x="180" y="59"/>
                  </a:cubicBezTo>
                  <a:cubicBezTo>
                    <a:pt x="179" y="58"/>
                    <a:pt x="178" y="57"/>
                    <a:pt x="178" y="56"/>
                  </a:cubicBezTo>
                  <a:cubicBezTo>
                    <a:pt x="177" y="54"/>
                    <a:pt x="175" y="53"/>
                    <a:pt x="174" y="52"/>
                  </a:cubicBezTo>
                  <a:cubicBezTo>
                    <a:pt x="172" y="48"/>
                    <a:pt x="169" y="45"/>
                    <a:pt x="166" y="43"/>
                  </a:cubicBezTo>
                  <a:cubicBezTo>
                    <a:pt x="163" y="39"/>
                    <a:pt x="159" y="36"/>
                    <a:pt x="156" y="33"/>
                  </a:cubicBezTo>
                  <a:cubicBezTo>
                    <a:pt x="152" y="30"/>
                    <a:pt x="149" y="27"/>
                    <a:pt x="145" y="24"/>
                  </a:cubicBezTo>
                  <a:cubicBezTo>
                    <a:pt x="103" y="42"/>
                    <a:pt x="61" y="60"/>
                    <a:pt x="19" y="78"/>
                  </a:cubicBezTo>
                  <a:cubicBezTo>
                    <a:pt x="13" y="82"/>
                    <a:pt x="6" y="86"/>
                    <a:pt x="0" y="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5"/>
            <p:cNvSpPr/>
            <p:nvPr/>
          </p:nvSpPr>
          <p:spPr bwMode="auto">
            <a:xfrm>
              <a:off x="1521077" y="3444091"/>
              <a:ext cx="1359134" cy="285636"/>
            </a:xfrm>
            <a:custGeom>
              <a:avLst/>
              <a:gdLst>
                <a:gd name="T0" fmla="*/ 538 w 538"/>
                <a:gd name="T1" fmla="*/ 100 h 113"/>
                <a:gd name="T2" fmla="*/ 475 w 538"/>
                <a:gd name="T3" fmla="*/ 45 h 113"/>
                <a:gd name="T4" fmla="*/ 224 w 538"/>
                <a:gd name="T5" fmla="*/ 8 h 113"/>
                <a:gd name="T6" fmla="*/ 0 w 538"/>
                <a:gd name="T7" fmla="*/ 113 h 113"/>
              </a:gdLst>
              <a:ahLst/>
              <a:cxnLst>
                <a:cxn ang="0">
                  <a:pos x="T0" y="T1"/>
                </a:cxn>
                <a:cxn ang="0">
                  <a:pos x="T2" y="T3"/>
                </a:cxn>
                <a:cxn ang="0">
                  <a:pos x="T4" y="T5"/>
                </a:cxn>
                <a:cxn ang="0">
                  <a:pos x="T6" y="T7"/>
                </a:cxn>
              </a:cxnLst>
              <a:rect l="0" t="0" r="r" b="b"/>
              <a:pathLst>
                <a:path w="538" h="113">
                  <a:moveTo>
                    <a:pt x="538" y="100"/>
                  </a:moveTo>
                  <a:cubicBezTo>
                    <a:pt x="524" y="76"/>
                    <a:pt x="498" y="58"/>
                    <a:pt x="475" y="45"/>
                  </a:cubicBezTo>
                  <a:cubicBezTo>
                    <a:pt x="402" y="8"/>
                    <a:pt x="303" y="0"/>
                    <a:pt x="224" y="8"/>
                  </a:cubicBezTo>
                  <a:cubicBezTo>
                    <a:pt x="161" y="14"/>
                    <a:pt x="35" y="41"/>
                    <a:pt x="0" y="11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6"/>
            <p:cNvSpPr/>
            <p:nvPr/>
          </p:nvSpPr>
          <p:spPr bwMode="auto">
            <a:xfrm>
              <a:off x="1020741" y="3762830"/>
              <a:ext cx="560867" cy="456828"/>
            </a:xfrm>
            <a:custGeom>
              <a:avLst/>
              <a:gdLst>
                <a:gd name="T0" fmla="*/ 0 w 222"/>
                <a:gd name="T1" fmla="*/ 116 h 181"/>
                <a:gd name="T2" fmla="*/ 61 w 222"/>
                <a:gd name="T3" fmla="*/ 169 h 181"/>
                <a:gd name="T4" fmla="*/ 75 w 222"/>
                <a:gd name="T5" fmla="*/ 181 h 181"/>
                <a:gd name="T6" fmla="*/ 211 w 222"/>
                <a:gd name="T7" fmla="*/ 0 h 181"/>
                <a:gd name="T8" fmla="*/ 222 w 222"/>
                <a:gd name="T9" fmla="*/ 7 h 181"/>
              </a:gdLst>
              <a:ahLst/>
              <a:cxnLst>
                <a:cxn ang="0">
                  <a:pos x="T0" y="T1"/>
                </a:cxn>
                <a:cxn ang="0">
                  <a:pos x="T2" y="T3"/>
                </a:cxn>
                <a:cxn ang="0">
                  <a:pos x="T4" y="T5"/>
                </a:cxn>
                <a:cxn ang="0">
                  <a:pos x="T6" y="T7"/>
                </a:cxn>
                <a:cxn ang="0">
                  <a:pos x="T8" y="T9"/>
                </a:cxn>
              </a:cxnLst>
              <a:rect l="0" t="0" r="r" b="b"/>
              <a:pathLst>
                <a:path w="222" h="181">
                  <a:moveTo>
                    <a:pt x="0" y="116"/>
                  </a:moveTo>
                  <a:cubicBezTo>
                    <a:pt x="21" y="134"/>
                    <a:pt x="41" y="151"/>
                    <a:pt x="61" y="169"/>
                  </a:cubicBezTo>
                  <a:cubicBezTo>
                    <a:pt x="66" y="173"/>
                    <a:pt x="70" y="177"/>
                    <a:pt x="75" y="181"/>
                  </a:cubicBezTo>
                  <a:cubicBezTo>
                    <a:pt x="120" y="121"/>
                    <a:pt x="166" y="60"/>
                    <a:pt x="211" y="0"/>
                  </a:cubicBezTo>
                  <a:cubicBezTo>
                    <a:pt x="215" y="2"/>
                    <a:pt x="218" y="5"/>
                    <a:pt x="222"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7"/>
            <p:cNvSpPr/>
            <p:nvPr/>
          </p:nvSpPr>
          <p:spPr bwMode="auto">
            <a:xfrm>
              <a:off x="894948" y="3545293"/>
              <a:ext cx="565596" cy="454936"/>
            </a:xfrm>
            <a:custGeom>
              <a:avLst/>
              <a:gdLst>
                <a:gd name="T0" fmla="*/ 45 w 224"/>
                <a:gd name="T1" fmla="*/ 180 h 180"/>
                <a:gd name="T2" fmla="*/ 0 w 224"/>
                <a:gd name="T3" fmla="*/ 132 h 180"/>
                <a:gd name="T4" fmla="*/ 179 w 224"/>
                <a:gd name="T5" fmla="*/ 0 h 180"/>
                <a:gd name="T6" fmla="*/ 183 w 224"/>
                <a:gd name="T7" fmla="*/ 5 h 180"/>
                <a:gd name="T8" fmla="*/ 188 w 224"/>
                <a:gd name="T9" fmla="*/ 11 h 180"/>
                <a:gd name="T10" fmla="*/ 197 w 224"/>
                <a:gd name="T11" fmla="*/ 21 h 180"/>
                <a:gd name="T12" fmla="*/ 207 w 224"/>
                <a:gd name="T13" fmla="*/ 32 h 180"/>
                <a:gd name="T14" fmla="*/ 215 w 224"/>
                <a:gd name="T15" fmla="*/ 40 h 180"/>
                <a:gd name="T16" fmla="*/ 224 w 224"/>
                <a:gd name="T17" fmla="*/ 49 h 180"/>
                <a:gd name="T18" fmla="*/ 223 w 224"/>
                <a:gd name="T19"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80">
                  <a:moveTo>
                    <a:pt x="45" y="180"/>
                  </a:moveTo>
                  <a:cubicBezTo>
                    <a:pt x="29" y="165"/>
                    <a:pt x="15" y="149"/>
                    <a:pt x="0" y="132"/>
                  </a:cubicBezTo>
                  <a:cubicBezTo>
                    <a:pt x="60" y="88"/>
                    <a:pt x="119" y="44"/>
                    <a:pt x="179" y="0"/>
                  </a:cubicBezTo>
                  <a:cubicBezTo>
                    <a:pt x="180" y="2"/>
                    <a:pt x="182" y="4"/>
                    <a:pt x="183" y="5"/>
                  </a:cubicBezTo>
                  <a:cubicBezTo>
                    <a:pt x="185" y="7"/>
                    <a:pt x="186" y="9"/>
                    <a:pt x="188" y="11"/>
                  </a:cubicBezTo>
                  <a:cubicBezTo>
                    <a:pt x="191" y="14"/>
                    <a:pt x="194" y="18"/>
                    <a:pt x="197" y="21"/>
                  </a:cubicBezTo>
                  <a:cubicBezTo>
                    <a:pt x="200" y="25"/>
                    <a:pt x="204" y="28"/>
                    <a:pt x="207" y="32"/>
                  </a:cubicBezTo>
                  <a:cubicBezTo>
                    <a:pt x="209" y="34"/>
                    <a:pt x="212" y="37"/>
                    <a:pt x="215" y="40"/>
                  </a:cubicBezTo>
                  <a:cubicBezTo>
                    <a:pt x="218" y="43"/>
                    <a:pt x="221" y="46"/>
                    <a:pt x="224" y="49"/>
                  </a:cubicBezTo>
                  <a:cubicBezTo>
                    <a:pt x="224" y="49"/>
                    <a:pt x="223" y="50"/>
                    <a:pt x="223" y="5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8"/>
            <p:cNvSpPr/>
            <p:nvPr/>
          </p:nvSpPr>
          <p:spPr bwMode="auto">
            <a:xfrm>
              <a:off x="1407579" y="3093195"/>
              <a:ext cx="449261" cy="172138"/>
            </a:xfrm>
            <a:custGeom>
              <a:avLst/>
              <a:gdLst>
                <a:gd name="T0" fmla="*/ 178 w 178"/>
                <a:gd name="T1" fmla="*/ 0 h 68"/>
                <a:gd name="T2" fmla="*/ 176 w 178"/>
                <a:gd name="T3" fmla="*/ 6 h 68"/>
                <a:gd name="T4" fmla="*/ 175 w 178"/>
                <a:gd name="T5" fmla="*/ 13 h 68"/>
                <a:gd name="T6" fmla="*/ 173 w 178"/>
                <a:gd name="T7" fmla="*/ 26 h 68"/>
                <a:gd name="T8" fmla="*/ 173 w 178"/>
                <a:gd name="T9" fmla="*/ 38 h 68"/>
                <a:gd name="T10" fmla="*/ 173 w 178"/>
                <a:gd name="T11" fmla="*/ 41 h 68"/>
                <a:gd name="T12" fmla="*/ 174 w 178"/>
                <a:gd name="T13" fmla="*/ 43 h 68"/>
                <a:gd name="T14" fmla="*/ 175 w 178"/>
                <a:gd name="T15" fmla="*/ 47 h 68"/>
                <a:gd name="T16" fmla="*/ 178 w 178"/>
                <a:gd name="T17" fmla="*/ 60 h 68"/>
                <a:gd name="T18" fmla="*/ 150 w 178"/>
                <a:gd name="T19" fmla="*/ 68 h 68"/>
                <a:gd name="T20" fmla="*/ 146 w 178"/>
                <a:gd name="T21" fmla="*/ 55 h 68"/>
                <a:gd name="T22" fmla="*/ 144 w 178"/>
                <a:gd name="T23" fmla="*/ 51 h 68"/>
                <a:gd name="T24" fmla="*/ 143 w 178"/>
                <a:gd name="T25" fmla="*/ 49 h 68"/>
                <a:gd name="T26" fmla="*/ 141 w 178"/>
                <a:gd name="T27" fmla="*/ 47 h 68"/>
                <a:gd name="T28" fmla="*/ 134 w 178"/>
                <a:gd name="T29" fmla="*/ 37 h 68"/>
                <a:gd name="T30" fmla="*/ 124 w 178"/>
                <a:gd name="T31" fmla="*/ 27 h 68"/>
                <a:gd name="T32" fmla="*/ 114 w 178"/>
                <a:gd name="T33" fmla="*/ 17 h 68"/>
                <a:gd name="T34" fmla="*/ 99 w 178"/>
                <a:gd name="T35" fmla="*/ 22 h 68"/>
                <a:gd name="T36" fmla="*/ 0 w 178"/>
                <a:gd name="T37" fmla="*/ 64 h 68"/>
                <a:gd name="T38" fmla="*/ 0 w 178"/>
                <a:gd name="T39"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68">
                  <a:moveTo>
                    <a:pt x="178" y="0"/>
                  </a:moveTo>
                  <a:cubicBezTo>
                    <a:pt x="177" y="2"/>
                    <a:pt x="177" y="4"/>
                    <a:pt x="176" y="6"/>
                  </a:cubicBezTo>
                  <a:cubicBezTo>
                    <a:pt x="176" y="8"/>
                    <a:pt x="175" y="11"/>
                    <a:pt x="175" y="13"/>
                  </a:cubicBezTo>
                  <a:cubicBezTo>
                    <a:pt x="174" y="17"/>
                    <a:pt x="174" y="22"/>
                    <a:pt x="173" y="26"/>
                  </a:cubicBezTo>
                  <a:cubicBezTo>
                    <a:pt x="173" y="30"/>
                    <a:pt x="173" y="34"/>
                    <a:pt x="173" y="38"/>
                  </a:cubicBezTo>
                  <a:cubicBezTo>
                    <a:pt x="173" y="39"/>
                    <a:pt x="173" y="40"/>
                    <a:pt x="173" y="41"/>
                  </a:cubicBezTo>
                  <a:cubicBezTo>
                    <a:pt x="174" y="41"/>
                    <a:pt x="174" y="42"/>
                    <a:pt x="174" y="43"/>
                  </a:cubicBezTo>
                  <a:cubicBezTo>
                    <a:pt x="174" y="44"/>
                    <a:pt x="174" y="46"/>
                    <a:pt x="175" y="47"/>
                  </a:cubicBezTo>
                  <a:cubicBezTo>
                    <a:pt x="176" y="51"/>
                    <a:pt x="177" y="56"/>
                    <a:pt x="178" y="60"/>
                  </a:cubicBezTo>
                  <a:cubicBezTo>
                    <a:pt x="169" y="62"/>
                    <a:pt x="160" y="65"/>
                    <a:pt x="150" y="68"/>
                  </a:cubicBezTo>
                  <a:cubicBezTo>
                    <a:pt x="149" y="63"/>
                    <a:pt x="147" y="59"/>
                    <a:pt x="146" y="55"/>
                  </a:cubicBezTo>
                  <a:cubicBezTo>
                    <a:pt x="145" y="54"/>
                    <a:pt x="144" y="52"/>
                    <a:pt x="144" y="51"/>
                  </a:cubicBezTo>
                  <a:cubicBezTo>
                    <a:pt x="143" y="51"/>
                    <a:pt x="143" y="50"/>
                    <a:pt x="143" y="49"/>
                  </a:cubicBezTo>
                  <a:cubicBezTo>
                    <a:pt x="142" y="49"/>
                    <a:pt x="142" y="48"/>
                    <a:pt x="141" y="47"/>
                  </a:cubicBezTo>
                  <a:cubicBezTo>
                    <a:pt x="139" y="44"/>
                    <a:pt x="136" y="40"/>
                    <a:pt x="134" y="37"/>
                  </a:cubicBezTo>
                  <a:cubicBezTo>
                    <a:pt x="131" y="34"/>
                    <a:pt x="128" y="30"/>
                    <a:pt x="124" y="27"/>
                  </a:cubicBezTo>
                  <a:cubicBezTo>
                    <a:pt x="121" y="23"/>
                    <a:pt x="118" y="20"/>
                    <a:pt x="114" y="17"/>
                  </a:cubicBezTo>
                  <a:cubicBezTo>
                    <a:pt x="109" y="18"/>
                    <a:pt x="104" y="20"/>
                    <a:pt x="99" y="22"/>
                  </a:cubicBezTo>
                  <a:cubicBezTo>
                    <a:pt x="66" y="36"/>
                    <a:pt x="33" y="50"/>
                    <a:pt x="0" y="64"/>
                  </a:cubicBezTo>
                  <a:cubicBezTo>
                    <a:pt x="0" y="65"/>
                    <a:pt x="0" y="65"/>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9"/>
            <p:cNvSpPr/>
            <p:nvPr/>
          </p:nvSpPr>
          <p:spPr bwMode="auto">
            <a:xfrm>
              <a:off x="2966280" y="3398692"/>
              <a:ext cx="550463" cy="280907"/>
            </a:xfrm>
            <a:custGeom>
              <a:avLst/>
              <a:gdLst>
                <a:gd name="T0" fmla="*/ 0 w 218"/>
                <a:gd name="T1" fmla="*/ 63 h 111"/>
                <a:gd name="T2" fmla="*/ 9 w 218"/>
                <a:gd name="T3" fmla="*/ 53 h 111"/>
                <a:gd name="T4" fmla="*/ 12 w 218"/>
                <a:gd name="T5" fmla="*/ 49 h 111"/>
                <a:gd name="T6" fmla="*/ 16 w 218"/>
                <a:gd name="T7" fmla="*/ 44 h 111"/>
                <a:gd name="T8" fmla="*/ 24 w 218"/>
                <a:gd name="T9" fmla="*/ 33 h 111"/>
                <a:gd name="T10" fmla="*/ 32 w 218"/>
                <a:gd name="T11" fmla="*/ 21 h 111"/>
                <a:gd name="T12" fmla="*/ 39 w 218"/>
                <a:gd name="T13" fmla="*/ 9 h 111"/>
                <a:gd name="T14" fmla="*/ 218 w 218"/>
                <a:gd name="T15" fmla="*/ 111 h 111"/>
                <a:gd name="T16" fmla="*/ 215 w 218"/>
                <a:gd name="T17" fmla="*/ 96 h 111"/>
                <a:gd name="T18" fmla="*/ 38 w 218"/>
                <a:gd name="T19" fmla="*/ 0 h 111"/>
                <a:gd name="T20" fmla="*/ 39 w 218"/>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11">
                  <a:moveTo>
                    <a:pt x="0" y="63"/>
                  </a:moveTo>
                  <a:cubicBezTo>
                    <a:pt x="3" y="60"/>
                    <a:pt x="6" y="56"/>
                    <a:pt x="9" y="53"/>
                  </a:cubicBezTo>
                  <a:cubicBezTo>
                    <a:pt x="10" y="52"/>
                    <a:pt x="11" y="50"/>
                    <a:pt x="12" y="49"/>
                  </a:cubicBezTo>
                  <a:cubicBezTo>
                    <a:pt x="13" y="48"/>
                    <a:pt x="15" y="46"/>
                    <a:pt x="16" y="44"/>
                  </a:cubicBezTo>
                  <a:cubicBezTo>
                    <a:pt x="18" y="41"/>
                    <a:pt x="21" y="37"/>
                    <a:pt x="24" y="33"/>
                  </a:cubicBezTo>
                  <a:cubicBezTo>
                    <a:pt x="26" y="29"/>
                    <a:pt x="29" y="25"/>
                    <a:pt x="32" y="21"/>
                  </a:cubicBezTo>
                  <a:cubicBezTo>
                    <a:pt x="34" y="17"/>
                    <a:pt x="37" y="13"/>
                    <a:pt x="39" y="9"/>
                  </a:cubicBezTo>
                  <a:cubicBezTo>
                    <a:pt x="99" y="43"/>
                    <a:pt x="158" y="77"/>
                    <a:pt x="218" y="111"/>
                  </a:cubicBezTo>
                  <a:cubicBezTo>
                    <a:pt x="217" y="106"/>
                    <a:pt x="216" y="101"/>
                    <a:pt x="215" y="96"/>
                  </a:cubicBezTo>
                  <a:cubicBezTo>
                    <a:pt x="156" y="64"/>
                    <a:pt x="97" y="32"/>
                    <a:pt x="38" y="0"/>
                  </a:cubicBezTo>
                  <a:cubicBezTo>
                    <a:pt x="38" y="3"/>
                    <a:pt x="39" y="6"/>
                    <a:pt x="39"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50"/>
            <p:cNvSpPr/>
            <p:nvPr/>
          </p:nvSpPr>
          <p:spPr bwMode="auto">
            <a:xfrm>
              <a:off x="2077215" y="3058200"/>
              <a:ext cx="381163" cy="145655"/>
            </a:xfrm>
            <a:custGeom>
              <a:avLst/>
              <a:gdLst>
                <a:gd name="T0" fmla="*/ 151 w 151"/>
                <a:gd name="T1" fmla="*/ 58 h 58"/>
                <a:gd name="T2" fmla="*/ 139 w 151"/>
                <a:gd name="T3" fmla="*/ 25 h 58"/>
                <a:gd name="T4" fmla="*/ 109 w 151"/>
                <a:gd name="T5" fmla="*/ 1 h 58"/>
                <a:gd name="T6" fmla="*/ 91 w 151"/>
                <a:gd name="T7" fmla="*/ 0 h 58"/>
                <a:gd name="T8" fmla="*/ 87 w 151"/>
                <a:gd name="T9" fmla="*/ 5 h 58"/>
                <a:gd name="T10" fmla="*/ 83 w 151"/>
                <a:gd name="T11" fmla="*/ 12 h 58"/>
                <a:gd name="T12" fmla="*/ 77 w 151"/>
                <a:gd name="T13" fmla="*/ 24 h 58"/>
                <a:gd name="T14" fmla="*/ 73 w 151"/>
                <a:gd name="T15" fmla="*/ 35 h 58"/>
                <a:gd name="T16" fmla="*/ 72 w 151"/>
                <a:gd name="T17" fmla="*/ 38 h 58"/>
                <a:gd name="T18" fmla="*/ 72 w 151"/>
                <a:gd name="T19" fmla="*/ 40 h 58"/>
                <a:gd name="T20" fmla="*/ 71 w 151"/>
                <a:gd name="T21" fmla="*/ 44 h 58"/>
                <a:gd name="T22" fmla="*/ 71 w 151"/>
                <a:gd name="T23" fmla="*/ 57 h 58"/>
                <a:gd name="T24" fmla="*/ 39 w 151"/>
                <a:gd name="T25" fmla="*/ 57 h 58"/>
                <a:gd name="T26" fmla="*/ 38 w 151"/>
                <a:gd name="T27" fmla="*/ 44 h 58"/>
                <a:gd name="T28" fmla="*/ 38 w 151"/>
                <a:gd name="T29" fmla="*/ 40 h 58"/>
                <a:gd name="T30" fmla="*/ 37 w 151"/>
                <a:gd name="T31" fmla="*/ 38 h 58"/>
                <a:gd name="T32" fmla="*/ 37 w 151"/>
                <a:gd name="T33" fmla="*/ 35 h 58"/>
                <a:gd name="T34" fmla="*/ 32 w 151"/>
                <a:gd name="T35" fmla="*/ 24 h 58"/>
                <a:gd name="T36" fmla="*/ 26 w 151"/>
                <a:gd name="T37" fmla="*/ 12 h 58"/>
                <a:gd name="T38" fmla="*/ 19 w 151"/>
                <a:gd name="T39" fmla="*/ 0 h 58"/>
                <a:gd name="T40" fmla="*/ 0 w 151"/>
                <a:gd name="T4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58">
                  <a:moveTo>
                    <a:pt x="151" y="58"/>
                  </a:moveTo>
                  <a:cubicBezTo>
                    <a:pt x="148" y="47"/>
                    <a:pt x="144" y="36"/>
                    <a:pt x="139" y="25"/>
                  </a:cubicBezTo>
                  <a:cubicBezTo>
                    <a:pt x="129" y="17"/>
                    <a:pt x="119" y="9"/>
                    <a:pt x="109" y="1"/>
                  </a:cubicBezTo>
                  <a:cubicBezTo>
                    <a:pt x="103" y="0"/>
                    <a:pt x="97" y="0"/>
                    <a:pt x="91" y="0"/>
                  </a:cubicBezTo>
                  <a:cubicBezTo>
                    <a:pt x="89" y="2"/>
                    <a:pt x="88" y="4"/>
                    <a:pt x="87" y="5"/>
                  </a:cubicBezTo>
                  <a:cubicBezTo>
                    <a:pt x="86" y="8"/>
                    <a:pt x="84" y="10"/>
                    <a:pt x="83" y="12"/>
                  </a:cubicBezTo>
                  <a:cubicBezTo>
                    <a:pt x="81" y="16"/>
                    <a:pt x="79" y="20"/>
                    <a:pt x="77" y="24"/>
                  </a:cubicBezTo>
                  <a:cubicBezTo>
                    <a:pt x="76" y="27"/>
                    <a:pt x="74" y="31"/>
                    <a:pt x="73" y="35"/>
                  </a:cubicBezTo>
                  <a:cubicBezTo>
                    <a:pt x="73" y="36"/>
                    <a:pt x="73" y="37"/>
                    <a:pt x="72" y="38"/>
                  </a:cubicBezTo>
                  <a:cubicBezTo>
                    <a:pt x="72" y="38"/>
                    <a:pt x="72" y="39"/>
                    <a:pt x="72" y="40"/>
                  </a:cubicBezTo>
                  <a:cubicBezTo>
                    <a:pt x="72" y="41"/>
                    <a:pt x="71" y="43"/>
                    <a:pt x="71" y="44"/>
                  </a:cubicBezTo>
                  <a:cubicBezTo>
                    <a:pt x="71" y="48"/>
                    <a:pt x="71" y="53"/>
                    <a:pt x="71" y="57"/>
                  </a:cubicBezTo>
                  <a:cubicBezTo>
                    <a:pt x="60" y="57"/>
                    <a:pt x="50" y="57"/>
                    <a:pt x="39" y="57"/>
                  </a:cubicBezTo>
                  <a:cubicBezTo>
                    <a:pt x="39" y="53"/>
                    <a:pt x="39" y="49"/>
                    <a:pt x="38" y="44"/>
                  </a:cubicBezTo>
                  <a:cubicBezTo>
                    <a:pt x="38" y="43"/>
                    <a:pt x="38" y="41"/>
                    <a:pt x="38" y="40"/>
                  </a:cubicBezTo>
                  <a:cubicBezTo>
                    <a:pt x="38" y="39"/>
                    <a:pt x="37" y="39"/>
                    <a:pt x="37" y="38"/>
                  </a:cubicBezTo>
                  <a:cubicBezTo>
                    <a:pt x="37" y="37"/>
                    <a:pt x="37" y="36"/>
                    <a:pt x="37" y="35"/>
                  </a:cubicBezTo>
                  <a:cubicBezTo>
                    <a:pt x="35" y="31"/>
                    <a:pt x="34" y="28"/>
                    <a:pt x="32" y="24"/>
                  </a:cubicBezTo>
                  <a:cubicBezTo>
                    <a:pt x="30" y="20"/>
                    <a:pt x="28" y="16"/>
                    <a:pt x="26" y="12"/>
                  </a:cubicBezTo>
                  <a:cubicBezTo>
                    <a:pt x="24" y="8"/>
                    <a:pt x="21" y="4"/>
                    <a:pt x="19" y="0"/>
                  </a:cubicBezTo>
                  <a:cubicBezTo>
                    <a:pt x="13" y="1"/>
                    <a:pt x="6" y="1"/>
                    <a:pt x="0" y="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51"/>
            <p:cNvSpPr/>
            <p:nvPr/>
          </p:nvSpPr>
          <p:spPr bwMode="auto">
            <a:xfrm>
              <a:off x="2943580" y="3398692"/>
              <a:ext cx="118227" cy="98365"/>
            </a:xfrm>
            <a:custGeom>
              <a:avLst/>
              <a:gdLst>
                <a:gd name="T0" fmla="*/ 47 w 47"/>
                <a:gd name="T1" fmla="*/ 0 h 39"/>
                <a:gd name="T2" fmla="*/ 42 w 47"/>
                <a:gd name="T3" fmla="*/ 4 h 39"/>
                <a:gd name="T4" fmla="*/ 38 w 47"/>
                <a:gd name="T5" fmla="*/ 7 h 39"/>
                <a:gd name="T6" fmla="*/ 29 w 47"/>
                <a:gd name="T7" fmla="*/ 15 h 39"/>
                <a:gd name="T8" fmla="*/ 21 w 47"/>
                <a:gd name="T9" fmla="*/ 22 h 39"/>
                <a:gd name="T10" fmla="*/ 18 w 47"/>
                <a:gd name="T11" fmla="*/ 25 h 39"/>
                <a:gd name="T12" fmla="*/ 15 w 47"/>
                <a:gd name="T13" fmla="*/ 28 h 39"/>
                <a:gd name="T14" fmla="*/ 7 w 47"/>
                <a:gd name="T15" fmla="*/ 39 h 39"/>
                <a:gd name="T16" fmla="*/ 0 w 47"/>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0"/>
                  </a:moveTo>
                  <a:cubicBezTo>
                    <a:pt x="45" y="1"/>
                    <a:pt x="44" y="3"/>
                    <a:pt x="42" y="4"/>
                  </a:cubicBezTo>
                  <a:cubicBezTo>
                    <a:pt x="41" y="5"/>
                    <a:pt x="39" y="6"/>
                    <a:pt x="38" y="7"/>
                  </a:cubicBezTo>
                  <a:cubicBezTo>
                    <a:pt x="35" y="10"/>
                    <a:pt x="32" y="12"/>
                    <a:pt x="29" y="15"/>
                  </a:cubicBezTo>
                  <a:cubicBezTo>
                    <a:pt x="26" y="17"/>
                    <a:pt x="23" y="20"/>
                    <a:pt x="21" y="22"/>
                  </a:cubicBezTo>
                  <a:cubicBezTo>
                    <a:pt x="20" y="23"/>
                    <a:pt x="19" y="24"/>
                    <a:pt x="18" y="25"/>
                  </a:cubicBezTo>
                  <a:cubicBezTo>
                    <a:pt x="17" y="26"/>
                    <a:pt x="16" y="27"/>
                    <a:pt x="15" y="28"/>
                  </a:cubicBezTo>
                  <a:cubicBezTo>
                    <a:pt x="12" y="32"/>
                    <a:pt x="10" y="35"/>
                    <a:pt x="7" y="39"/>
                  </a:cubicBezTo>
                  <a:cubicBezTo>
                    <a:pt x="5" y="34"/>
                    <a:pt x="3" y="29"/>
                    <a:pt x="0" y="2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52"/>
            <p:cNvSpPr/>
            <p:nvPr/>
          </p:nvSpPr>
          <p:spPr bwMode="auto">
            <a:xfrm>
              <a:off x="3006950" y="4027658"/>
              <a:ext cx="352788" cy="477636"/>
            </a:xfrm>
            <a:custGeom>
              <a:avLst/>
              <a:gdLst>
                <a:gd name="T0" fmla="*/ 140 w 140"/>
                <a:gd name="T1" fmla="*/ 0 h 189"/>
                <a:gd name="T2" fmla="*/ 139 w 140"/>
                <a:gd name="T3" fmla="*/ 25 h 189"/>
                <a:gd name="T4" fmla="*/ 0 w 140"/>
                <a:gd name="T5" fmla="*/ 189 h 189"/>
              </a:gdLst>
              <a:ahLst/>
              <a:cxnLst>
                <a:cxn ang="0">
                  <a:pos x="T0" y="T1"/>
                </a:cxn>
                <a:cxn ang="0">
                  <a:pos x="T2" y="T3"/>
                </a:cxn>
                <a:cxn ang="0">
                  <a:pos x="T4" y="T5"/>
                </a:cxn>
              </a:cxnLst>
              <a:rect l="0" t="0" r="r" b="b"/>
              <a:pathLst>
                <a:path w="140" h="189">
                  <a:moveTo>
                    <a:pt x="140" y="0"/>
                  </a:moveTo>
                  <a:cubicBezTo>
                    <a:pt x="140" y="8"/>
                    <a:pt x="139" y="17"/>
                    <a:pt x="139" y="25"/>
                  </a:cubicBezTo>
                  <a:cubicBezTo>
                    <a:pt x="136" y="103"/>
                    <a:pt x="59" y="159"/>
                    <a:pt x="0" y="1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53"/>
            <p:cNvSpPr/>
            <p:nvPr/>
          </p:nvSpPr>
          <p:spPr bwMode="auto">
            <a:xfrm>
              <a:off x="1384879" y="4397471"/>
              <a:ext cx="174030" cy="452099"/>
            </a:xfrm>
            <a:custGeom>
              <a:avLst/>
              <a:gdLst>
                <a:gd name="T0" fmla="*/ 69 w 69"/>
                <a:gd name="T1" fmla="*/ 179 h 179"/>
                <a:gd name="T2" fmla="*/ 6 w 69"/>
                <a:gd name="T3" fmla="*/ 79 h 179"/>
                <a:gd name="T4" fmla="*/ 0 w 69"/>
                <a:gd name="T5" fmla="*/ 0 h 179"/>
              </a:gdLst>
              <a:ahLst/>
              <a:cxnLst>
                <a:cxn ang="0">
                  <a:pos x="T0" y="T1"/>
                </a:cxn>
                <a:cxn ang="0">
                  <a:pos x="T2" y="T3"/>
                </a:cxn>
                <a:cxn ang="0">
                  <a:pos x="T4" y="T5"/>
                </a:cxn>
              </a:cxnLst>
              <a:rect l="0" t="0" r="r" b="b"/>
              <a:pathLst>
                <a:path w="69" h="179">
                  <a:moveTo>
                    <a:pt x="69" y="179"/>
                  </a:moveTo>
                  <a:cubicBezTo>
                    <a:pt x="38" y="155"/>
                    <a:pt x="9" y="122"/>
                    <a:pt x="6" y="79"/>
                  </a:cubicBezTo>
                  <a:cubicBezTo>
                    <a:pt x="4" y="53"/>
                    <a:pt x="2" y="26"/>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54"/>
            <p:cNvSpPr/>
            <p:nvPr/>
          </p:nvSpPr>
          <p:spPr bwMode="auto">
            <a:xfrm>
              <a:off x="1051007" y="4081569"/>
              <a:ext cx="212808" cy="368867"/>
            </a:xfrm>
            <a:custGeom>
              <a:avLst/>
              <a:gdLst>
                <a:gd name="T0" fmla="*/ 84 w 84"/>
                <a:gd name="T1" fmla="*/ 146 h 146"/>
                <a:gd name="T2" fmla="*/ 2 w 84"/>
                <a:gd name="T3" fmla="*/ 24 h 146"/>
                <a:gd name="T4" fmla="*/ 0 w 84"/>
                <a:gd name="T5" fmla="*/ 0 h 146"/>
              </a:gdLst>
              <a:ahLst/>
              <a:cxnLst>
                <a:cxn ang="0">
                  <a:pos x="T0" y="T1"/>
                </a:cxn>
                <a:cxn ang="0">
                  <a:pos x="T2" y="T3"/>
                </a:cxn>
                <a:cxn ang="0">
                  <a:pos x="T4" y="T5"/>
                </a:cxn>
              </a:cxnLst>
              <a:rect l="0" t="0" r="r" b="b"/>
              <a:pathLst>
                <a:path w="84" h="146">
                  <a:moveTo>
                    <a:pt x="84" y="146"/>
                  </a:moveTo>
                  <a:cubicBezTo>
                    <a:pt x="45" y="118"/>
                    <a:pt x="6" y="77"/>
                    <a:pt x="2" y="24"/>
                  </a:cubicBezTo>
                  <a:cubicBezTo>
                    <a:pt x="1" y="16"/>
                    <a:pt x="1" y="8"/>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Line 155"/>
            <p:cNvSpPr>
              <a:spLocks noChangeShapeType="1"/>
            </p:cNvSpPr>
            <p:nvPr/>
          </p:nvSpPr>
          <p:spPr bwMode="auto">
            <a:xfrm flipH="1">
              <a:off x="2918043" y="3219934"/>
              <a:ext cx="2837" cy="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Freeform 156"/>
            <p:cNvSpPr/>
            <p:nvPr/>
          </p:nvSpPr>
          <p:spPr bwMode="auto">
            <a:xfrm>
              <a:off x="2726043" y="3128190"/>
              <a:ext cx="37833" cy="13241"/>
            </a:xfrm>
            <a:custGeom>
              <a:avLst/>
              <a:gdLst>
                <a:gd name="T0" fmla="*/ 15 w 15"/>
                <a:gd name="T1" fmla="*/ 5 h 5"/>
                <a:gd name="T2" fmla="*/ 0 w 15"/>
                <a:gd name="T3" fmla="*/ 0 h 5"/>
              </a:gdLst>
              <a:ahLst/>
              <a:cxnLst>
                <a:cxn ang="0">
                  <a:pos x="T0" y="T1"/>
                </a:cxn>
                <a:cxn ang="0">
                  <a:pos x="T2" y="T3"/>
                </a:cxn>
              </a:cxnLst>
              <a:rect l="0" t="0" r="r" b="b"/>
              <a:pathLst>
                <a:path w="15" h="5">
                  <a:moveTo>
                    <a:pt x="15" y="5"/>
                  </a:moveTo>
                  <a:cubicBezTo>
                    <a:pt x="10" y="4"/>
                    <a:pt x="5" y="2"/>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57"/>
            <p:cNvSpPr/>
            <p:nvPr/>
          </p:nvSpPr>
          <p:spPr bwMode="auto">
            <a:xfrm>
              <a:off x="1786850" y="4217767"/>
              <a:ext cx="783134" cy="166463"/>
            </a:xfrm>
            <a:custGeom>
              <a:avLst/>
              <a:gdLst>
                <a:gd name="T0" fmla="*/ 310 w 310"/>
                <a:gd name="T1" fmla="*/ 40 h 66"/>
                <a:gd name="T2" fmla="*/ 0 w 310"/>
                <a:gd name="T3" fmla="*/ 66 h 66"/>
              </a:gdLst>
              <a:ahLst/>
              <a:cxnLst>
                <a:cxn ang="0">
                  <a:pos x="T0" y="T1"/>
                </a:cxn>
                <a:cxn ang="0">
                  <a:pos x="T2" y="T3"/>
                </a:cxn>
              </a:cxnLst>
              <a:rect l="0" t="0" r="r" b="b"/>
              <a:pathLst>
                <a:path w="310" h="66">
                  <a:moveTo>
                    <a:pt x="310" y="40"/>
                  </a:moveTo>
                  <a:cubicBezTo>
                    <a:pt x="225" y="0"/>
                    <a:pt x="78" y="3"/>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58"/>
            <p:cNvSpPr/>
            <p:nvPr/>
          </p:nvSpPr>
          <p:spPr bwMode="auto">
            <a:xfrm>
              <a:off x="1210850" y="4219658"/>
              <a:ext cx="37833" cy="28374"/>
            </a:xfrm>
            <a:custGeom>
              <a:avLst/>
              <a:gdLst>
                <a:gd name="T0" fmla="*/ 0 w 15"/>
                <a:gd name="T1" fmla="*/ 0 h 11"/>
                <a:gd name="T2" fmla="*/ 15 w 15"/>
                <a:gd name="T3" fmla="*/ 11 h 11"/>
              </a:gdLst>
              <a:ahLst/>
              <a:cxnLst>
                <a:cxn ang="0">
                  <a:pos x="T0" y="T1"/>
                </a:cxn>
                <a:cxn ang="0">
                  <a:pos x="T2" y="T3"/>
                </a:cxn>
              </a:cxnLst>
              <a:rect l="0" t="0" r="r" b="b"/>
              <a:pathLst>
                <a:path w="15" h="11">
                  <a:moveTo>
                    <a:pt x="0" y="0"/>
                  </a:moveTo>
                  <a:cubicBezTo>
                    <a:pt x="4" y="4"/>
                    <a:pt x="10" y="8"/>
                    <a:pt x="15" y="1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59"/>
            <p:cNvSpPr/>
            <p:nvPr/>
          </p:nvSpPr>
          <p:spPr bwMode="auto">
            <a:xfrm>
              <a:off x="1460544" y="3669195"/>
              <a:ext cx="7567" cy="12296"/>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3"/>
                    <a:pt x="3"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60"/>
            <p:cNvSpPr/>
            <p:nvPr/>
          </p:nvSpPr>
          <p:spPr bwMode="auto">
            <a:xfrm>
              <a:off x="3006950" y="3292761"/>
              <a:ext cx="17025" cy="22700"/>
            </a:xfrm>
            <a:custGeom>
              <a:avLst/>
              <a:gdLst>
                <a:gd name="T0" fmla="*/ 7 w 7"/>
                <a:gd name="T1" fmla="*/ 9 h 9"/>
                <a:gd name="T2" fmla="*/ 0 w 7"/>
                <a:gd name="T3" fmla="*/ 0 h 9"/>
              </a:gdLst>
              <a:ahLst/>
              <a:cxnLst>
                <a:cxn ang="0">
                  <a:pos x="T0" y="T1"/>
                </a:cxn>
                <a:cxn ang="0">
                  <a:pos x="T2" y="T3"/>
                </a:cxn>
              </a:cxnLst>
              <a:rect l="0" t="0" r="r" b="b"/>
              <a:pathLst>
                <a:path w="7" h="9">
                  <a:moveTo>
                    <a:pt x="7" y="9"/>
                  </a:moveTo>
                  <a:cubicBezTo>
                    <a:pt x="4" y="6"/>
                    <a:pt x="2" y="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62"/>
            <p:cNvSpPr/>
            <p:nvPr/>
          </p:nvSpPr>
          <p:spPr bwMode="auto">
            <a:xfrm>
              <a:off x="3406083" y="3507461"/>
              <a:ext cx="32158" cy="78503"/>
            </a:xfrm>
            <a:custGeom>
              <a:avLst/>
              <a:gdLst>
                <a:gd name="T0" fmla="*/ 0 w 13"/>
                <a:gd name="T1" fmla="*/ 31 h 31"/>
                <a:gd name="T2" fmla="*/ 13 w 13"/>
                <a:gd name="T3" fmla="*/ 0 h 31"/>
              </a:gdLst>
              <a:ahLst/>
              <a:cxnLst>
                <a:cxn ang="0">
                  <a:pos x="T0" y="T1"/>
                </a:cxn>
                <a:cxn ang="0">
                  <a:pos x="T2" y="T3"/>
                </a:cxn>
              </a:cxnLst>
              <a:rect l="0" t="0" r="r" b="b"/>
              <a:pathLst>
                <a:path w="13" h="31">
                  <a:moveTo>
                    <a:pt x="0" y="31"/>
                  </a:moveTo>
                  <a:cubicBezTo>
                    <a:pt x="5" y="21"/>
                    <a:pt x="9" y="11"/>
                    <a:pt x="1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89"/>
            <p:cNvSpPr/>
            <p:nvPr/>
          </p:nvSpPr>
          <p:spPr bwMode="auto">
            <a:xfrm>
              <a:off x="1493648" y="3209530"/>
              <a:ext cx="30266" cy="17970"/>
            </a:xfrm>
            <a:custGeom>
              <a:avLst/>
              <a:gdLst>
                <a:gd name="T0" fmla="*/ 12 w 12"/>
                <a:gd name="T1" fmla="*/ 0 h 7"/>
                <a:gd name="T2" fmla="*/ 0 w 12"/>
                <a:gd name="T3" fmla="*/ 7 h 7"/>
              </a:gdLst>
              <a:ahLst/>
              <a:cxnLst>
                <a:cxn ang="0">
                  <a:pos x="T0" y="T1"/>
                </a:cxn>
                <a:cxn ang="0">
                  <a:pos x="T2" y="T3"/>
                </a:cxn>
              </a:cxnLst>
              <a:rect l="0" t="0" r="r" b="b"/>
              <a:pathLst>
                <a:path w="12" h="7">
                  <a:moveTo>
                    <a:pt x="12" y="0"/>
                  </a:moveTo>
                  <a:cubicBezTo>
                    <a:pt x="8" y="2"/>
                    <a:pt x="4" y="5"/>
                    <a:pt x="0"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90"/>
            <p:cNvSpPr/>
            <p:nvPr/>
          </p:nvSpPr>
          <p:spPr bwMode="auto">
            <a:xfrm>
              <a:off x="884544" y="3696623"/>
              <a:ext cx="66207" cy="99310"/>
            </a:xfrm>
            <a:custGeom>
              <a:avLst/>
              <a:gdLst>
                <a:gd name="T0" fmla="*/ 0 w 26"/>
                <a:gd name="T1" fmla="*/ 0 h 39"/>
                <a:gd name="T2" fmla="*/ 26 w 26"/>
                <a:gd name="T3" fmla="*/ 39 h 39"/>
              </a:gdLst>
              <a:ahLst/>
              <a:cxnLst>
                <a:cxn ang="0">
                  <a:pos x="T0" y="T1"/>
                </a:cxn>
                <a:cxn ang="0">
                  <a:pos x="T2" y="T3"/>
                </a:cxn>
              </a:cxnLst>
              <a:rect l="0" t="0" r="r" b="b"/>
              <a:pathLst>
                <a:path w="26" h="39">
                  <a:moveTo>
                    <a:pt x="0" y="0"/>
                  </a:moveTo>
                  <a:cubicBezTo>
                    <a:pt x="8" y="13"/>
                    <a:pt x="17" y="26"/>
                    <a:pt x="26"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Line 191"/>
            <p:cNvSpPr>
              <a:spLocks noChangeShapeType="1"/>
            </p:cNvSpPr>
            <p:nvPr/>
          </p:nvSpPr>
          <p:spPr bwMode="auto">
            <a:xfrm flipV="1">
              <a:off x="1410416" y="3567993"/>
              <a:ext cx="19862" cy="1513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Freeform 192"/>
            <p:cNvSpPr/>
            <p:nvPr/>
          </p:nvSpPr>
          <p:spPr bwMode="auto">
            <a:xfrm>
              <a:off x="3304881" y="4033333"/>
              <a:ext cx="50128" cy="48236"/>
            </a:xfrm>
            <a:custGeom>
              <a:avLst/>
              <a:gdLst>
                <a:gd name="T0" fmla="*/ 20 w 20"/>
                <a:gd name="T1" fmla="*/ 0 h 19"/>
                <a:gd name="T2" fmla="*/ 0 w 20"/>
                <a:gd name="T3" fmla="*/ 19 h 19"/>
              </a:gdLst>
              <a:ahLst/>
              <a:cxnLst>
                <a:cxn ang="0">
                  <a:pos x="T0" y="T1"/>
                </a:cxn>
                <a:cxn ang="0">
                  <a:pos x="T2" y="T3"/>
                </a:cxn>
              </a:cxnLst>
              <a:rect l="0" t="0" r="r" b="b"/>
              <a:pathLst>
                <a:path w="20" h="19">
                  <a:moveTo>
                    <a:pt x="20" y="0"/>
                  </a:moveTo>
                  <a:cubicBezTo>
                    <a:pt x="13" y="6"/>
                    <a:pt x="7" y="12"/>
                    <a:pt x="0" y="1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93"/>
            <p:cNvSpPr/>
            <p:nvPr/>
          </p:nvSpPr>
          <p:spPr bwMode="auto">
            <a:xfrm>
              <a:off x="3448645" y="3679599"/>
              <a:ext cx="68099" cy="105931"/>
            </a:xfrm>
            <a:custGeom>
              <a:avLst/>
              <a:gdLst>
                <a:gd name="T0" fmla="*/ 0 w 27"/>
                <a:gd name="T1" fmla="*/ 42 h 42"/>
                <a:gd name="T2" fmla="*/ 27 w 27"/>
                <a:gd name="T3" fmla="*/ 0 h 42"/>
              </a:gdLst>
              <a:ahLst/>
              <a:cxnLst>
                <a:cxn ang="0">
                  <a:pos x="T0" y="T1"/>
                </a:cxn>
                <a:cxn ang="0">
                  <a:pos x="T2" y="T3"/>
                </a:cxn>
              </a:cxnLst>
              <a:rect l="0" t="0" r="r" b="b"/>
              <a:pathLst>
                <a:path w="27" h="42">
                  <a:moveTo>
                    <a:pt x="0" y="42"/>
                  </a:moveTo>
                  <a:cubicBezTo>
                    <a:pt x="9" y="28"/>
                    <a:pt x="18" y="14"/>
                    <a:pt x="27"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1609983" y="3504623"/>
              <a:ext cx="1005400" cy="453045"/>
            </a:xfrm>
            <a:custGeom>
              <a:avLst/>
              <a:gdLst>
                <a:gd name="T0" fmla="*/ 63 w 398"/>
                <a:gd name="T1" fmla="*/ 179 h 179"/>
                <a:gd name="T2" fmla="*/ 35 w 398"/>
                <a:gd name="T3" fmla="*/ 74 h 179"/>
                <a:gd name="T4" fmla="*/ 148 w 398"/>
                <a:gd name="T5" fmla="*/ 17 h 179"/>
                <a:gd name="T6" fmla="*/ 398 w 398"/>
                <a:gd name="T7" fmla="*/ 39 h 179"/>
              </a:gdLst>
              <a:ahLst/>
              <a:cxnLst>
                <a:cxn ang="0">
                  <a:pos x="T0" y="T1"/>
                </a:cxn>
                <a:cxn ang="0">
                  <a:pos x="T2" y="T3"/>
                </a:cxn>
                <a:cxn ang="0">
                  <a:pos x="T4" y="T5"/>
                </a:cxn>
                <a:cxn ang="0">
                  <a:pos x="T6" y="T7"/>
                </a:cxn>
              </a:cxnLst>
              <a:rect l="0" t="0" r="r" b="b"/>
              <a:pathLst>
                <a:path w="398" h="179">
                  <a:moveTo>
                    <a:pt x="63" y="179"/>
                  </a:moveTo>
                  <a:cubicBezTo>
                    <a:pt x="22" y="154"/>
                    <a:pt x="0" y="115"/>
                    <a:pt x="35" y="74"/>
                  </a:cubicBezTo>
                  <a:cubicBezTo>
                    <a:pt x="62" y="43"/>
                    <a:pt x="111" y="26"/>
                    <a:pt x="148" y="17"/>
                  </a:cubicBezTo>
                  <a:cubicBezTo>
                    <a:pt x="222" y="0"/>
                    <a:pt x="327" y="2"/>
                    <a:pt x="398"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2615383" y="3603934"/>
              <a:ext cx="139035" cy="163626"/>
            </a:xfrm>
            <a:custGeom>
              <a:avLst/>
              <a:gdLst>
                <a:gd name="T0" fmla="*/ 0 w 55"/>
                <a:gd name="T1" fmla="*/ 0 h 65"/>
                <a:gd name="T2" fmla="*/ 55 w 55"/>
                <a:gd name="T3" fmla="*/ 65 h 65"/>
              </a:gdLst>
              <a:ahLst/>
              <a:cxnLst>
                <a:cxn ang="0">
                  <a:pos x="T0" y="T1"/>
                </a:cxn>
                <a:cxn ang="0">
                  <a:pos x="T2" y="T3"/>
                </a:cxn>
              </a:cxnLst>
              <a:rect l="0" t="0" r="r" b="b"/>
              <a:pathLst>
                <a:path w="55" h="65">
                  <a:moveTo>
                    <a:pt x="0" y="0"/>
                  </a:moveTo>
                  <a:cubicBezTo>
                    <a:pt x="23" y="12"/>
                    <a:pt x="52" y="34"/>
                    <a:pt x="55" y="6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1248682" y="3780801"/>
              <a:ext cx="555193" cy="1068769"/>
            </a:xfrm>
            <a:custGeom>
              <a:avLst/>
              <a:gdLst>
                <a:gd name="T0" fmla="*/ 587 w 587"/>
                <a:gd name="T1" fmla="*/ 1004 h 1130"/>
                <a:gd name="T2" fmla="*/ 550 w 587"/>
                <a:gd name="T3" fmla="*/ 187 h 1130"/>
                <a:gd name="T4" fmla="*/ 416 w 587"/>
                <a:gd name="T5" fmla="*/ 243 h 1130"/>
                <a:gd name="T6" fmla="*/ 408 w 587"/>
                <a:gd name="T7" fmla="*/ 56 h 1130"/>
                <a:gd name="T8" fmla="*/ 352 w 587"/>
                <a:gd name="T9" fmla="*/ 0 h 1130"/>
                <a:gd name="T10" fmla="*/ 0 w 587"/>
                <a:gd name="T11" fmla="*/ 494 h 1130"/>
                <a:gd name="T12" fmla="*/ 16 w 587"/>
                <a:gd name="T13" fmla="*/ 708 h 1130"/>
                <a:gd name="T14" fmla="*/ 296 w 587"/>
                <a:gd name="T15" fmla="*/ 585 h 1130"/>
                <a:gd name="T16" fmla="*/ 328 w 587"/>
                <a:gd name="T17" fmla="*/ 1130 h 1130"/>
                <a:gd name="T18" fmla="*/ 587 w 587"/>
                <a:gd name="T19" fmla="*/ 100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130">
                  <a:moveTo>
                    <a:pt x="587" y="1004"/>
                  </a:moveTo>
                  <a:lnTo>
                    <a:pt x="550" y="187"/>
                  </a:lnTo>
                  <a:lnTo>
                    <a:pt x="416" y="243"/>
                  </a:lnTo>
                  <a:lnTo>
                    <a:pt x="408" y="56"/>
                  </a:lnTo>
                  <a:lnTo>
                    <a:pt x="352" y="0"/>
                  </a:lnTo>
                  <a:lnTo>
                    <a:pt x="0" y="494"/>
                  </a:lnTo>
                  <a:lnTo>
                    <a:pt x="16" y="708"/>
                  </a:lnTo>
                  <a:lnTo>
                    <a:pt x="296" y="585"/>
                  </a:lnTo>
                  <a:lnTo>
                    <a:pt x="328" y="1130"/>
                  </a:lnTo>
                  <a:lnTo>
                    <a:pt x="587" y="1004"/>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128014" y="4166693"/>
              <a:ext cx="27429" cy="15133"/>
            </a:xfrm>
            <a:custGeom>
              <a:avLst/>
              <a:gdLst>
                <a:gd name="T0" fmla="*/ 0 w 11"/>
                <a:gd name="T1" fmla="*/ 6 h 6"/>
                <a:gd name="T2" fmla="*/ 11 w 11"/>
                <a:gd name="T3" fmla="*/ 0 h 6"/>
              </a:gdLst>
              <a:ahLst/>
              <a:cxnLst>
                <a:cxn ang="0">
                  <a:pos x="T0" y="T1"/>
                </a:cxn>
                <a:cxn ang="0">
                  <a:pos x="T2" y="T3"/>
                </a:cxn>
              </a:cxnLst>
              <a:rect l="0" t="0" r="r" b="b"/>
              <a:pathLst>
                <a:path w="11" h="6">
                  <a:moveTo>
                    <a:pt x="0" y="6"/>
                  </a:moveTo>
                  <a:cubicBezTo>
                    <a:pt x="4" y="4"/>
                    <a:pt x="7" y="2"/>
                    <a:pt x="11"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Line 199"/>
            <p:cNvSpPr>
              <a:spLocks noChangeShapeType="1"/>
            </p:cNvSpPr>
            <p:nvPr/>
          </p:nvSpPr>
          <p:spPr bwMode="auto">
            <a:xfrm flipH="1" flipV="1">
              <a:off x="2807383" y="3717431"/>
              <a:ext cx="348059" cy="449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2786575" y="3717431"/>
              <a:ext cx="20808" cy="10404"/>
            </a:xfrm>
            <a:custGeom>
              <a:avLst/>
              <a:gdLst>
                <a:gd name="T0" fmla="*/ 8 w 8"/>
                <a:gd name="T1" fmla="*/ 0 h 4"/>
                <a:gd name="T2" fmla="*/ 0 w 8"/>
                <a:gd name="T3" fmla="*/ 4 h 4"/>
              </a:gdLst>
              <a:ahLst/>
              <a:cxnLst>
                <a:cxn ang="0">
                  <a:pos x="T0" y="T1"/>
                </a:cxn>
                <a:cxn ang="0">
                  <a:pos x="T2" y="T3"/>
                </a:cxn>
              </a:cxnLst>
              <a:rect l="0" t="0" r="r" b="b"/>
              <a:pathLst>
                <a:path w="8" h="4">
                  <a:moveTo>
                    <a:pt x="8" y="0"/>
                  </a:moveTo>
                  <a:cubicBezTo>
                    <a:pt x="6" y="2"/>
                    <a:pt x="3" y="3"/>
                    <a:pt x="0"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114772" y="4166693"/>
              <a:ext cx="40670" cy="69044"/>
            </a:xfrm>
            <a:custGeom>
              <a:avLst/>
              <a:gdLst>
                <a:gd name="T0" fmla="*/ 16 w 16"/>
                <a:gd name="T1" fmla="*/ 0 h 27"/>
                <a:gd name="T2" fmla="*/ 0 w 16"/>
                <a:gd name="T3" fmla="*/ 27 h 27"/>
              </a:gdLst>
              <a:ahLst/>
              <a:cxnLst>
                <a:cxn ang="0">
                  <a:pos x="T0" y="T1"/>
                </a:cxn>
                <a:cxn ang="0">
                  <a:pos x="T2" y="T3"/>
                </a:cxn>
              </a:cxnLst>
              <a:rect l="0" t="0" r="r" b="b"/>
              <a:pathLst>
                <a:path w="16" h="27">
                  <a:moveTo>
                    <a:pt x="16" y="0"/>
                  </a:moveTo>
                  <a:cubicBezTo>
                    <a:pt x="15" y="9"/>
                    <a:pt x="6" y="20"/>
                    <a:pt x="0" y="2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Line 202"/>
            <p:cNvSpPr>
              <a:spLocks noChangeShapeType="1"/>
            </p:cNvSpPr>
            <p:nvPr/>
          </p:nvSpPr>
          <p:spPr bwMode="auto">
            <a:xfrm flipH="1">
              <a:off x="3087344" y="4235737"/>
              <a:ext cx="27429"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011679" y="4263166"/>
              <a:ext cx="75665" cy="40670"/>
            </a:xfrm>
            <a:custGeom>
              <a:avLst/>
              <a:gdLst>
                <a:gd name="T0" fmla="*/ 30 w 30"/>
                <a:gd name="T1" fmla="*/ 0 h 16"/>
                <a:gd name="T2" fmla="*/ 0 w 30"/>
                <a:gd name="T3" fmla="*/ 16 h 16"/>
              </a:gdLst>
              <a:ahLst/>
              <a:cxnLst>
                <a:cxn ang="0">
                  <a:pos x="T0" y="T1"/>
                </a:cxn>
                <a:cxn ang="0">
                  <a:pos x="T2" y="T3"/>
                </a:cxn>
              </a:cxnLst>
              <a:rect l="0" t="0" r="r" b="b"/>
              <a:pathLst>
                <a:path w="30" h="16">
                  <a:moveTo>
                    <a:pt x="30" y="0"/>
                  </a:moveTo>
                  <a:cubicBezTo>
                    <a:pt x="20" y="6"/>
                    <a:pt x="10" y="11"/>
                    <a:pt x="0" y="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2569984" y="3916998"/>
              <a:ext cx="105931" cy="65261"/>
            </a:xfrm>
            <a:custGeom>
              <a:avLst/>
              <a:gdLst>
                <a:gd name="T0" fmla="*/ 42 w 42"/>
                <a:gd name="T1" fmla="*/ 0 h 26"/>
                <a:gd name="T2" fmla="*/ 0 w 42"/>
                <a:gd name="T3" fmla="*/ 26 h 26"/>
              </a:gdLst>
              <a:ahLst/>
              <a:cxnLst>
                <a:cxn ang="0">
                  <a:pos x="T0" y="T1"/>
                </a:cxn>
                <a:cxn ang="0">
                  <a:pos x="T2" y="T3"/>
                </a:cxn>
              </a:cxnLst>
              <a:rect l="0" t="0" r="r" b="b"/>
              <a:pathLst>
                <a:path w="42" h="26">
                  <a:moveTo>
                    <a:pt x="42" y="0"/>
                  </a:moveTo>
                  <a:cubicBezTo>
                    <a:pt x="29" y="11"/>
                    <a:pt x="16" y="19"/>
                    <a:pt x="0" y="2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206"/>
            <p:cNvSpPr/>
            <p:nvPr/>
          </p:nvSpPr>
          <p:spPr bwMode="auto">
            <a:xfrm>
              <a:off x="2777117" y="4556368"/>
              <a:ext cx="261990" cy="333872"/>
            </a:xfrm>
            <a:custGeom>
              <a:avLst/>
              <a:gdLst>
                <a:gd name="T0" fmla="*/ 0 w 104"/>
                <a:gd name="T1" fmla="*/ 132 h 132"/>
                <a:gd name="T2" fmla="*/ 104 w 104"/>
                <a:gd name="T3" fmla="*/ 0 h 132"/>
              </a:gdLst>
              <a:ahLst/>
              <a:cxnLst>
                <a:cxn ang="0">
                  <a:pos x="T0" y="T1"/>
                </a:cxn>
                <a:cxn ang="0">
                  <a:pos x="T2" y="T3"/>
                </a:cxn>
              </a:cxnLst>
              <a:rect l="0" t="0" r="r" b="b"/>
              <a:pathLst>
                <a:path w="104" h="132">
                  <a:moveTo>
                    <a:pt x="0" y="132"/>
                  </a:moveTo>
                  <a:cubicBezTo>
                    <a:pt x="46" y="107"/>
                    <a:pt x="102" y="62"/>
                    <a:pt x="104"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Line 207"/>
            <p:cNvSpPr>
              <a:spLocks noChangeShapeType="1"/>
            </p:cNvSpPr>
            <p:nvPr/>
          </p:nvSpPr>
          <p:spPr bwMode="auto">
            <a:xfrm flipV="1">
              <a:off x="3039108" y="4488269"/>
              <a:ext cx="0"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4" name="Freeform 208"/>
            <p:cNvSpPr/>
            <p:nvPr/>
          </p:nvSpPr>
          <p:spPr bwMode="auto">
            <a:xfrm>
              <a:off x="2569984" y="3727835"/>
              <a:ext cx="558030" cy="1162405"/>
            </a:xfrm>
            <a:custGeom>
              <a:avLst/>
              <a:gdLst>
                <a:gd name="T0" fmla="*/ 0 w 590"/>
                <a:gd name="T1" fmla="*/ 1087 h 1229"/>
                <a:gd name="T2" fmla="*/ 219 w 590"/>
                <a:gd name="T3" fmla="*/ 1229 h 1229"/>
                <a:gd name="T4" fmla="*/ 224 w 590"/>
                <a:gd name="T5" fmla="*/ 683 h 1229"/>
                <a:gd name="T6" fmla="*/ 462 w 590"/>
                <a:gd name="T7" fmla="*/ 822 h 1229"/>
                <a:gd name="T8" fmla="*/ 467 w 590"/>
                <a:gd name="T9" fmla="*/ 609 h 1229"/>
                <a:gd name="T10" fmla="*/ 590 w 590"/>
                <a:gd name="T11" fmla="*/ 480 h 1229"/>
                <a:gd name="T12" fmla="*/ 229 w 590"/>
                <a:gd name="T13" fmla="*/ 0 h 1229"/>
                <a:gd name="T14" fmla="*/ 157 w 590"/>
                <a:gd name="T15" fmla="*/ 88 h 1229"/>
                <a:gd name="T16" fmla="*/ 112 w 590"/>
                <a:gd name="T17" fmla="*/ 144 h 1229"/>
                <a:gd name="T18" fmla="*/ 112 w 590"/>
                <a:gd name="T19" fmla="*/ 331 h 1229"/>
                <a:gd name="T20" fmla="*/ 0 w 590"/>
                <a:gd name="T21" fmla="*/ 269 h 1229"/>
                <a:gd name="T22" fmla="*/ 0 w 590"/>
                <a:gd name="T23" fmla="*/ 108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1229">
                  <a:moveTo>
                    <a:pt x="0" y="1087"/>
                  </a:moveTo>
                  <a:lnTo>
                    <a:pt x="219" y="1229"/>
                  </a:lnTo>
                  <a:lnTo>
                    <a:pt x="224" y="683"/>
                  </a:lnTo>
                  <a:lnTo>
                    <a:pt x="462" y="822"/>
                  </a:lnTo>
                  <a:lnTo>
                    <a:pt x="467" y="609"/>
                  </a:lnTo>
                  <a:lnTo>
                    <a:pt x="590" y="480"/>
                  </a:lnTo>
                  <a:lnTo>
                    <a:pt x="229" y="0"/>
                  </a:lnTo>
                  <a:lnTo>
                    <a:pt x="157" y="88"/>
                  </a:lnTo>
                  <a:lnTo>
                    <a:pt x="112" y="144"/>
                  </a:lnTo>
                  <a:lnTo>
                    <a:pt x="112" y="331"/>
                  </a:lnTo>
                  <a:lnTo>
                    <a:pt x="0" y="269"/>
                  </a:lnTo>
                  <a:lnTo>
                    <a:pt x="0" y="108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Line 227"/>
            <p:cNvSpPr>
              <a:spLocks noChangeShapeType="1"/>
            </p:cNvSpPr>
            <p:nvPr/>
          </p:nvSpPr>
          <p:spPr bwMode="auto">
            <a:xfrm flipH="1">
              <a:off x="2547284" y="4905373"/>
              <a:ext cx="201458" cy="10593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228"/>
            <p:cNvSpPr>
              <a:spLocks noChangeShapeType="1"/>
            </p:cNvSpPr>
            <p:nvPr/>
          </p:nvSpPr>
          <p:spPr bwMode="auto">
            <a:xfrm>
              <a:off x="1581609" y="4864703"/>
              <a:ext cx="139035" cy="10120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230"/>
            <p:cNvSpPr>
              <a:spLocks noChangeShapeType="1"/>
            </p:cNvSpPr>
            <p:nvPr/>
          </p:nvSpPr>
          <p:spPr bwMode="auto">
            <a:xfrm flipV="1">
              <a:off x="2438516" y="4381392"/>
              <a:ext cx="105931"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Freeform 231"/>
            <p:cNvSpPr/>
            <p:nvPr/>
          </p:nvSpPr>
          <p:spPr bwMode="auto">
            <a:xfrm>
              <a:off x="2210518" y="4285865"/>
              <a:ext cx="25537" cy="15133"/>
            </a:xfrm>
            <a:custGeom>
              <a:avLst/>
              <a:gdLst>
                <a:gd name="T0" fmla="*/ 8 w 10"/>
                <a:gd name="T1" fmla="*/ 5 h 6"/>
                <a:gd name="T2" fmla="*/ 7 w 10"/>
                <a:gd name="T3" fmla="*/ 1 h 6"/>
                <a:gd name="T4" fmla="*/ 2 w 10"/>
                <a:gd name="T5" fmla="*/ 1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10" y="2"/>
                    <a:pt x="7" y="1"/>
                  </a:cubicBezTo>
                  <a:cubicBezTo>
                    <a:pt x="6" y="0"/>
                    <a:pt x="4" y="0"/>
                    <a:pt x="2" y="1"/>
                  </a:cubicBezTo>
                  <a:cubicBezTo>
                    <a:pt x="0" y="2"/>
                    <a:pt x="0" y="4"/>
                    <a:pt x="3" y="5"/>
                  </a:cubicBezTo>
                  <a:cubicBezTo>
                    <a:pt x="4" y="6"/>
                    <a:pt x="6" y="6"/>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Line 232"/>
            <p:cNvSpPr>
              <a:spLocks noChangeShapeType="1"/>
            </p:cNvSpPr>
            <p:nvPr/>
          </p:nvSpPr>
          <p:spPr bwMode="auto">
            <a:xfrm flipH="1" flipV="1">
              <a:off x="2408250" y="4659461"/>
              <a:ext cx="98365"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0" name="Freeform 233"/>
            <p:cNvSpPr/>
            <p:nvPr/>
          </p:nvSpPr>
          <p:spPr bwMode="auto">
            <a:xfrm>
              <a:off x="2397846" y="4440033"/>
              <a:ext cx="25537" cy="12296"/>
            </a:xfrm>
            <a:custGeom>
              <a:avLst/>
              <a:gdLst>
                <a:gd name="T0" fmla="*/ 8 w 10"/>
                <a:gd name="T1" fmla="*/ 4 h 5"/>
                <a:gd name="T2" fmla="*/ 8 w 10"/>
                <a:gd name="T3" fmla="*/ 1 h 5"/>
                <a:gd name="T4" fmla="*/ 3 w 10"/>
                <a:gd name="T5" fmla="*/ 1 h 5"/>
                <a:gd name="T6" fmla="*/ 3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10" y="1"/>
                    <a:pt x="8" y="1"/>
                  </a:cubicBezTo>
                  <a:cubicBezTo>
                    <a:pt x="6" y="0"/>
                    <a:pt x="4" y="0"/>
                    <a:pt x="3" y="1"/>
                  </a:cubicBezTo>
                  <a:cubicBezTo>
                    <a:pt x="0" y="2"/>
                    <a:pt x="1" y="4"/>
                    <a:pt x="3" y="4"/>
                  </a:cubicBezTo>
                  <a:cubicBezTo>
                    <a:pt x="5"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Line 238"/>
            <p:cNvSpPr>
              <a:spLocks noChangeShapeType="1"/>
            </p:cNvSpPr>
            <p:nvPr/>
          </p:nvSpPr>
          <p:spPr bwMode="auto">
            <a:xfrm flipH="1" flipV="1">
              <a:off x="2078990" y="3702298"/>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2" name="Line 240"/>
            <p:cNvSpPr>
              <a:spLocks noChangeShapeType="1"/>
            </p:cNvSpPr>
            <p:nvPr/>
          </p:nvSpPr>
          <p:spPr bwMode="auto">
            <a:xfrm flipH="1" flipV="1">
              <a:off x="2417591" y="3894298"/>
              <a:ext cx="101202" cy="57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3" name="Line 246"/>
            <p:cNvSpPr>
              <a:spLocks noChangeShapeType="1"/>
            </p:cNvSpPr>
            <p:nvPr/>
          </p:nvSpPr>
          <p:spPr bwMode="auto">
            <a:xfrm flipH="1" flipV="1">
              <a:off x="912918" y="4462732"/>
              <a:ext cx="4729"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Line 249"/>
            <p:cNvSpPr>
              <a:spLocks noChangeShapeType="1"/>
            </p:cNvSpPr>
            <p:nvPr/>
          </p:nvSpPr>
          <p:spPr bwMode="auto">
            <a:xfrm flipV="1">
              <a:off x="3268940" y="4535560"/>
              <a:ext cx="25537" cy="60721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5" name="Line 250"/>
            <p:cNvSpPr>
              <a:spLocks noChangeShapeType="1"/>
            </p:cNvSpPr>
            <p:nvPr/>
          </p:nvSpPr>
          <p:spPr bwMode="auto">
            <a:xfrm>
              <a:off x="1889944" y="4533668"/>
              <a:ext cx="636533" cy="4265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6" name="Line 251"/>
            <p:cNvSpPr>
              <a:spLocks noChangeShapeType="1"/>
            </p:cNvSpPr>
            <p:nvPr/>
          </p:nvSpPr>
          <p:spPr bwMode="auto">
            <a:xfrm>
              <a:off x="2801708" y="4907264"/>
              <a:ext cx="639370" cy="41237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7" name="Line 252"/>
            <p:cNvSpPr>
              <a:spLocks noChangeShapeType="1"/>
            </p:cNvSpPr>
            <p:nvPr/>
          </p:nvSpPr>
          <p:spPr bwMode="auto">
            <a:xfrm>
              <a:off x="1826574" y="4745530"/>
              <a:ext cx="139035" cy="983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Line 253"/>
            <p:cNvSpPr>
              <a:spLocks noChangeShapeType="1"/>
            </p:cNvSpPr>
            <p:nvPr/>
          </p:nvSpPr>
          <p:spPr bwMode="auto">
            <a:xfrm>
              <a:off x="2809275" y="4389905"/>
              <a:ext cx="333872" cy="196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9" name="Line 254"/>
            <p:cNvSpPr>
              <a:spLocks noChangeShapeType="1"/>
            </p:cNvSpPr>
            <p:nvPr/>
          </p:nvSpPr>
          <p:spPr bwMode="auto">
            <a:xfrm flipH="1">
              <a:off x="889273" y="4465570"/>
              <a:ext cx="341439" cy="14849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0" name="Freeform 255"/>
            <p:cNvSpPr/>
            <p:nvPr/>
          </p:nvSpPr>
          <p:spPr bwMode="auto">
            <a:xfrm>
              <a:off x="894948" y="4394634"/>
              <a:ext cx="34995" cy="75665"/>
            </a:xfrm>
            <a:custGeom>
              <a:avLst/>
              <a:gdLst>
                <a:gd name="T0" fmla="*/ 11 w 37"/>
                <a:gd name="T1" fmla="*/ 0 h 80"/>
                <a:gd name="T2" fmla="*/ 0 w 37"/>
                <a:gd name="T3" fmla="*/ 80 h 80"/>
                <a:gd name="T4" fmla="*/ 37 w 37"/>
                <a:gd name="T5" fmla="*/ 64 h 80"/>
                <a:gd name="T6" fmla="*/ 11 w 37"/>
                <a:gd name="T7" fmla="*/ 0 h 80"/>
              </a:gdLst>
              <a:ahLst/>
              <a:cxnLst>
                <a:cxn ang="0">
                  <a:pos x="T0" y="T1"/>
                </a:cxn>
                <a:cxn ang="0">
                  <a:pos x="T2" y="T3"/>
                </a:cxn>
                <a:cxn ang="0">
                  <a:pos x="T4" y="T5"/>
                </a:cxn>
                <a:cxn ang="0">
                  <a:pos x="T6" y="T7"/>
                </a:cxn>
              </a:cxnLst>
              <a:rect l="0" t="0" r="r" b="b"/>
              <a:pathLst>
                <a:path w="37" h="80">
                  <a:moveTo>
                    <a:pt x="11" y="0"/>
                  </a:moveTo>
                  <a:lnTo>
                    <a:pt x="0" y="80"/>
                  </a:lnTo>
                  <a:lnTo>
                    <a:pt x="37" y="64"/>
                  </a:lnTo>
                  <a:lnTo>
                    <a:pt x="11"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256"/>
            <p:cNvSpPr/>
            <p:nvPr/>
          </p:nvSpPr>
          <p:spPr bwMode="auto">
            <a:xfrm>
              <a:off x="1870082" y="4828762"/>
              <a:ext cx="70936" cy="37833"/>
            </a:xfrm>
            <a:custGeom>
              <a:avLst/>
              <a:gdLst>
                <a:gd name="T0" fmla="*/ 75 w 75"/>
                <a:gd name="T1" fmla="*/ 0 h 40"/>
                <a:gd name="T2" fmla="*/ 0 w 75"/>
                <a:gd name="T3" fmla="*/ 22 h 40"/>
                <a:gd name="T4" fmla="*/ 24 w 75"/>
                <a:gd name="T5" fmla="*/ 40 h 40"/>
                <a:gd name="T6" fmla="*/ 75 w 75"/>
                <a:gd name="T7" fmla="*/ 0 h 40"/>
              </a:gdLst>
              <a:ahLst/>
              <a:cxnLst>
                <a:cxn ang="0">
                  <a:pos x="T0" y="T1"/>
                </a:cxn>
                <a:cxn ang="0">
                  <a:pos x="T2" y="T3"/>
                </a:cxn>
                <a:cxn ang="0">
                  <a:pos x="T4" y="T5"/>
                </a:cxn>
                <a:cxn ang="0">
                  <a:pos x="T6" y="T7"/>
                </a:cxn>
              </a:cxnLst>
              <a:rect l="0" t="0" r="r" b="b"/>
              <a:pathLst>
                <a:path w="75" h="40">
                  <a:moveTo>
                    <a:pt x="75" y="0"/>
                  </a:moveTo>
                  <a:lnTo>
                    <a:pt x="0" y="22"/>
                  </a:lnTo>
                  <a:lnTo>
                    <a:pt x="24" y="40"/>
                  </a:lnTo>
                  <a:lnTo>
                    <a:pt x="75"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Freeform 259"/>
            <p:cNvSpPr>
              <a:spLocks noEditPoints="1"/>
            </p:cNvSpPr>
            <p:nvPr/>
          </p:nvSpPr>
          <p:spPr bwMode="auto">
            <a:xfrm>
              <a:off x="1756584" y="4839166"/>
              <a:ext cx="77557" cy="42562"/>
            </a:xfrm>
            <a:custGeom>
              <a:avLst/>
              <a:gdLst>
                <a:gd name="T0" fmla="*/ 6 w 31"/>
                <a:gd name="T1" fmla="*/ 7 h 17"/>
                <a:gd name="T2" fmla="*/ 14 w 31"/>
                <a:gd name="T3" fmla="*/ 3 h 17"/>
                <a:gd name="T4" fmla="*/ 6 w 31"/>
                <a:gd name="T5" fmla="*/ 7 h 17"/>
                <a:gd name="T6" fmla="*/ 21 w 31"/>
                <a:gd name="T7" fmla="*/ 6 h 17"/>
                <a:gd name="T8" fmla="*/ 22 w 31"/>
                <a:gd name="T9" fmla="*/ 16 h 17"/>
                <a:gd name="T10" fmla="*/ 13 w 31"/>
                <a:gd name="T11" fmla="*/ 16 h 17"/>
                <a:gd name="T12" fmla="*/ 11 w 31"/>
                <a:gd name="T13" fmla="*/ 9 h 17"/>
                <a:gd name="T14" fmla="*/ 2 w 31"/>
                <a:gd name="T15" fmla="*/ 7 h 17"/>
                <a:gd name="T16" fmla="*/ 8 w 31"/>
                <a:gd name="T17" fmla="*/ 1 h 17"/>
                <a:gd name="T18" fmla="*/ 17 w 31"/>
                <a:gd name="T19" fmla="*/ 1 h 17"/>
                <a:gd name="T20" fmla="*/ 18 w 31"/>
                <a:gd name="T21" fmla="*/ 4 h 17"/>
                <a:gd name="T22" fmla="*/ 17 w 31"/>
                <a:gd name="T23" fmla="*/ 6 h 17"/>
                <a:gd name="T24" fmla="*/ 19 w 31"/>
                <a:gd name="T25" fmla="*/ 6 h 17"/>
                <a:gd name="T26" fmla="*/ 21 w 31"/>
                <a:gd name="T27" fmla="*/ 6 h 17"/>
                <a:gd name="T28" fmla="*/ 21 w 31"/>
                <a:gd name="T29" fmla="*/ 14 h 17"/>
                <a:gd name="T30" fmla="*/ 24 w 31"/>
                <a:gd name="T31" fmla="*/ 9 h 17"/>
                <a:gd name="T32" fmla="*/ 16 w 31"/>
                <a:gd name="T33" fmla="*/ 8 h 17"/>
                <a:gd name="T34" fmla="*/ 14 w 31"/>
                <a:gd name="T35" fmla="*/ 13 h 17"/>
                <a:gd name="T36" fmla="*/ 21 w 31"/>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7">
                  <a:moveTo>
                    <a:pt x="6" y="7"/>
                  </a:moveTo>
                  <a:cubicBezTo>
                    <a:pt x="10" y="10"/>
                    <a:pt x="19" y="7"/>
                    <a:pt x="14" y="3"/>
                  </a:cubicBezTo>
                  <a:cubicBezTo>
                    <a:pt x="11" y="0"/>
                    <a:pt x="2" y="4"/>
                    <a:pt x="6" y="7"/>
                  </a:cubicBezTo>
                  <a:close/>
                  <a:moveTo>
                    <a:pt x="21" y="6"/>
                  </a:moveTo>
                  <a:cubicBezTo>
                    <a:pt x="30" y="6"/>
                    <a:pt x="31" y="13"/>
                    <a:pt x="22" y="16"/>
                  </a:cubicBezTo>
                  <a:cubicBezTo>
                    <a:pt x="19" y="17"/>
                    <a:pt x="16" y="17"/>
                    <a:pt x="13" y="16"/>
                  </a:cubicBezTo>
                  <a:cubicBezTo>
                    <a:pt x="10" y="15"/>
                    <a:pt x="7" y="12"/>
                    <a:pt x="11" y="9"/>
                  </a:cubicBezTo>
                  <a:cubicBezTo>
                    <a:pt x="8" y="10"/>
                    <a:pt x="4" y="10"/>
                    <a:pt x="2" y="7"/>
                  </a:cubicBezTo>
                  <a:cubicBezTo>
                    <a:pt x="0" y="4"/>
                    <a:pt x="5" y="2"/>
                    <a:pt x="8" y="1"/>
                  </a:cubicBezTo>
                  <a:cubicBezTo>
                    <a:pt x="11" y="0"/>
                    <a:pt x="13" y="0"/>
                    <a:pt x="17" y="1"/>
                  </a:cubicBezTo>
                  <a:cubicBezTo>
                    <a:pt x="18" y="2"/>
                    <a:pt x="19" y="3"/>
                    <a:pt x="18" y="4"/>
                  </a:cubicBezTo>
                  <a:cubicBezTo>
                    <a:pt x="18" y="5"/>
                    <a:pt x="18" y="6"/>
                    <a:pt x="17" y="6"/>
                  </a:cubicBezTo>
                  <a:cubicBezTo>
                    <a:pt x="17" y="7"/>
                    <a:pt x="18" y="6"/>
                    <a:pt x="19" y="6"/>
                  </a:cubicBezTo>
                  <a:cubicBezTo>
                    <a:pt x="20" y="6"/>
                    <a:pt x="20" y="6"/>
                    <a:pt x="21" y="6"/>
                  </a:cubicBezTo>
                  <a:close/>
                  <a:moveTo>
                    <a:pt x="21" y="14"/>
                  </a:moveTo>
                  <a:cubicBezTo>
                    <a:pt x="24" y="13"/>
                    <a:pt x="27" y="11"/>
                    <a:pt x="24" y="9"/>
                  </a:cubicBezTo>
                  <a:cubicBezTo>
                    <a:pt x="21" y="7"/>
                    <a:pt x="19" y="7"/>
                    <a:pt x="16" y="8"/>
                  </a:cubicBezTo>
                  <a:cubicBezTo>
                    <a:pt x="13" y="9"/>
                    <a:pt x="11" y="11"/>
                    <a:pt x="14" y="13"/>
                  </a:cubicBezTo>
                  <a:cubicBezTo>
                    <a:pt x="16" y="15"/>
                    <a:pt x="18" y="15"/>
                    <a:pt x="21" y="14"/>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43" name="Line 260"/>
            <p:cNvSpPr>
              <a:spLocks noChangeShapeType="1"/>
            </p:cNvSpPr>
            <p:nvPr/>
          </p:nvSpPr>
          <p:spPr bwMode="auto">
            <a:xfrm flipV="1">
              <a:off x="1864290" y="3881057"/>
              <a:ext cx="122010"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4" name="Line 265"/>
            <p:cNvSpPr>
              <a:spLocks noChangeShapeType="1"/>
            </p:cNvSpPr>
            <p:nvPr/>
          </p:nvSpPr>
          <p:spPr bwMode="auto">
            <a:xfrm flipH="1" flipV="1">
              <a:off x="1942793" y="3626633"/>
              <a:ext cx="90798" cy="5012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266"/>
            <p:cNvSpPr>
              <a:spLocks noChangeShapeType="1"/>
            </p:cNvSpPr>
            <p:nvPr/>
          </p:nvSpPr>
          <p:spPr bwMode="auto">
            <a:xfrm flipV="1">
              <a:off x="1879540" y="4650003"/>
              <a:ext cx="106877" cy="529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Freeform 267"/>
            <p:cNvSpPr/>
            <p:nvPr/>
          </p:nvSpPr>
          <p:spPr bwMode="auto">
            <a:xfrm>
              <a:off x="2207666" y="4003067"/>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269"/>
            <p:cNvSpPr/>
            <p:nvPr/>
          </p:nvSpPr>
          <p:spPr bwMode="auto">
            <a:xfrm>
              <a:off x="3400408" y="5226003"/>
              <a:ext cx="28374" cy="75665"/>
            </a:xfrm>
            <a:custGeom>
              <a:avLst/>
              <a:gdLst>
                <a:gd name="T0" fmla="*/ 11 w 30"/>
                <a:gd name="T1" fmla="*/ 80 h 80"/>
                <a:gd name="T2" fmla="*/ 30 w 30"/>
                <a:gd name="T3" fmla="*/ 19 h 80"/>
                <a:gd name="T4" fmla="*/ 0 w 30"/>
                <a:gd name="T5" fmla="*/ 0 h 80"/>
                <a:gd name="T6" fmla="*/ 11 w 30"/>
                <a:gd name="T7" fmla="*/ 80 h 80"/>
              </a:gdLst>
              <a:ahLst/>
              <a:cxnLst>
                <a:cxn ang="0">
                  <a:pos x="T0" y="T1"/>
                </a:cxn>
                <a:cxn ang="0">
                  <a:pos x="T2" y="T3"/>
                </a:cxn>
                <a:cxn ang="0">
                  <a:pos x="T4" y="T5"/>
                </a:cxn>
                <a:cxn ang="0">
                  <a:pos x="T6" y="T7"/>
                </a:cxn>
              </a:cxnLst>
              <a:rect l="0" t="0" r="r" b="b"/>
              <a:pathLst>
                <a:path w="30" h="80">
                  <a:moveTo>
                    <a:pt x="11" y="80"/>
                  </a:moveTo>
                  <a:lnTo>
                    <a:pt x="30" y="19"/>
                  </a:lnTo>
                  <a:lnTo>
                    <a:pt x="0" y="0"/>
                  </a:lnTo>
                  <a:lnTo>
                    <a:pt x="11"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Freeform 270"/>
            <p:cNvSpPr/>
            <p:nvPr/>
          </p:nvSpPr>
          <p:spPr bwMode="auto">
            <a:xfrm>
              <a:off x="3453374" y="4089136"/>
              <a:ext cx="30266" cy="80394"/>
            </a:xfrm>
            <a:custGeom>
              <a:avLst/>
              <a:gdLst>
                <a:gd name="T0" fmla="*/ 22 w 32"/>
                <a:gd name="T1" fmla="*/ 0 h 85"/>
                <a:gd name="T2" fmla="*/ 0 w 32"/>
                <a:gd name="T3" fmla="*/ 69 h 85"/>
                <a:gd name="T4" fmla="*/ 32 w 32"/>
                <a:gd name="T5" fmla="*/ 85 h 85"/>
                <a:gd name="T6" fmla="*/ 22 w 32"/>
                <a:gd name="T7" fmla="*/ 0 h 85"/>
              </a:gdLst>
              <a:ahLst/>
              <a:cxnLst>
                <a:cxn ang="0">
                  <a:pos x="T0" y="T1"/>
                </a:cxn>
                <a:cxn ang="0">
                  <a:pos x="T2" y="T3"/>
                </a:cxn>
                <a:cxn ang="0">
                  <a:pos x="T4" y="T5"/>
                </a:cxn>
                <a:cxn ang="0">
                  <a:pos x="T6" y="T7"/>
                </a:cxn>
              </a:cxnLst>
              <a:rect l="0" t="0" r="r" b="b"/>
              <a:pathLst>
                <a:path w="32" h="85">
                  <a:moveTo>
                    <a:pt x="22" y="0"/>
                  </a:moveTo>
                  <a:lnTo>
                    <a:pt x="0" y="69"/>
                  </a:lnTo>
                  <a:lnTo>
                    <a:pt x="32" y="85"/>
                  </a:lnTo>
                  <a:lnTo>
                    <a:pt x="22"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9" name="Freeform 273"/>
            <p:cNvSpPr/>
            <p:nvPr/>
          </p:nvSpPr>
          <p:spPr bwMode="auto">
            <a:xfrm>
              <a:off x="2001550" y="4632033"/>
              <a:ext cx="24591" cy="12296"/>
            </a:xfrm>
            <a:custGeom>
              <a:avLst/>
              <a:gdLst>
                <a:gd name="T0" fmla="*/ 7 w 10"/>
                <a:gd name="T1" fmla="*/ 4 h 5"/>
                <a:gd name="T2" fmla="*/ 7 w 10"/>
                <a:gd name="T3" fmla="*/ 0 h 5"/>
                <a:gd name="T4" fmla="*/ 2 w 10"/>
                <a:gd name="T5" fmla="*/ 0 h 5"/>
                <a:gd name="T6" fmla="*/ 2 w 10"/>
                <a:gd name="T7" fmla="*/ 4 h 5"/>
                <a:gd name="T8" fmla="*/ 7 w 10"/>
                <a:gd name="T9" fmla="*/ 4 h 5"/>
              </a:gdLst>
              <a:ahLst/>
              <a:cxnLst>
                <a:cxn ang="0">
                  <a:pos x="T0" y="T1"/>
                </a:cxn>
                <a:cxn ang="0">
                  <a:pos x="T2" y="T3"/>
                </a:cxn>
                <a:cxn ang="0">
                  <a:pos x="T4" y="T5"/>
                </a:cxn>
                <a:cxn ang="0">
                  <a:pos x="T6" y="T7"/>
                </a:cxn>
                <a:cxn ang="0">
                  <a:pos x="T8" y="T9"/>
                </a:cxn>
              </a:cxnLst>
              <a:rect l="0" t="0" r="r" b="b"/>
              <a:pathLst>
                <a:path w="10" h="5">
                  <a:moveTo>
                    <a:pt x="7" y="4"/>
                  </a:moveTo>
                  <a:cubicBezTo>
                    <a:pt x="10" y="3"/>
                    <a:pt x="9" y="1"/>
                    <a:pt x="7" y="0"/>
                  </a:cubicBezTo>
                  <a:cubicBezTo>
                    <a:pt x="5" y="0"/>
                    <a:pt x="4" y="0"/>
                    <a:pt x="2" y="0"/>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0" name="Line 274"/>
            <p:cNvSpPr>
              <a:spLocks noChangeShapeType="1"/>
            </p:cNvSpPr>
            <p:nvPr/>
          </p:nvSpPr>
          <p:spPr bwMode="auto">
            <a:xfrm flipH="1" flipV="1">
              <a:off x="2084782" y="4450437"/>
              <a:ext cx="275232" cy="17875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1" name="Line 275"/>
            <p:cNvSpPr>
              <a:spLocks noChangeShapeType="1"/>
            </p:cNvSpPr>
            <p:nvPr/>
          </p:nvSpPr>
          <p:spPr bwMode="auto">
            <a:xfrm flipH="1" flipV="1">
              <a:off x="1953313" y="4364368"/>
              <a:ext cx="87961" cy="558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2" name="Line 276"/>
            <p:cNvSpPr>
              <a:spLocks noChangeShapeType="1"/>
            </p:cNvSpPr>
            <p:nvPr/>
          </p:nvSpPr>
          <p:spPr bwMode="auto">
            <a:xfrm flipV="1">
              <a:off x="2447857" y="3641766"/>
              <a:ext cx="108769" cy="472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277"/>
            <p:cNvSpPr>
              <a:spLocks noChangeShapeType="1"/>
            </p:cNvSpPr>
            <p:nvPr/>
          </p:nvSpPr>
          <p:spPr bwMode="auto">
            <a:xfrm flipV="1">
              <a:off x="2043995" y="3711756"/>
              <a:ext cx="346168" cy="14470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Freeform 280"/>
            <p:cNvSpPr/>
            <p:nvPr/>
          </p:nvSpPr>
          <p:spPr bwMode="auto">
            <a:xfrm>
              <a:off x="3279344" y="4465570"/>
              <a:ext cx="30266" cy="80394"/>
            </a:xfrm>
            <a:custGeom>
              <a:avLst/>
              <a:gdLst>
                <a:gd name="T0" fmla="*/ 19 w 32"/>
                <a:gd name="T1" fmla="*/ 0 h 85"/>
                <a:gd name="T2" fmla="*/ 0 w 32"/>
                <a:gd name="T3" fmla="*/ 66 h 85"/>
                <a:gd name="T4" fmla="*/ 32 w 32"/>
                <a:gd name="T5" fmla="*/ 85 h 85"/>
                <a:gd name="T6" fmla="*/ 19 w 32"/>
                <a:gd name="T7" fmla="*/ 0 h 85"/>
              </a:gdLst>
              <a:ahLst/>
              <a:cxnLst>
                <a:cxn ang="0">
                  <a:pos x="T0" y="T1"/>
                </a:cxn>
                <a:cxn ang="0">
                  <a:pos x="T2" y="T3"/>
                </a:cxn>
                <a:cxn ang="0">
                  <a:pos x="T4" y="T5"/>
                </a:cxn>
                <a:cxn ang="0">
                  <a:pos x="T6" y="T7"/>
                </a:cxn>
              </a:cxnLst>
              <a:rect l="0" t="0" r="r" b="b"/>
              <a:pathLst>
                <a:path w="32" h="85">
                  <a:moveTo>
                    <a:pt x="19" y="0"/>
                  </a:moveTo>
                  <a:lnTo>
                    <a:pt x="0" y="66"/>
                  </a:lnTo>
                  <a:lnTo>
                    <a:pt x="32" y="85"/>
                  </a:lnTo>
                  <a:lnTo>
                    <a:pt x="19"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5" name="Freeform 282"/>
            <p:cNvSpPr/>
            <p:nvPr/>
          </p:nvSpPr>
          <p:spPr bwMode="auto">
            <a:xfrm>
              <a:off x="3097748" y="4568663"/>
              <a:ext cx="27429" cy="78503"/>
            </a:xfrm>
            <a:custGeom>
              <a:avLst/>
              <a:gdLst>
                <a:gd name="T0" fmla="*/ 16 w 29"/>
                <a:gd name="T1" fmla="*/ 0 h 83"/>
                <a:gd name="T2" fmla="*/ 0 w 29"/>
                <a:gd name="T3" fmla="*/ 64 h 83"/>
                <a:gd name="T4" fmla="*/ 29 w 29"/>
                <a:gd name="T5" fmla="*/ 83 h 83"/>
                <a:gd name="T6" fmla="*/ 16 w 29"/>
                <a:gd name="T7" fmla="*/ 0 h 83"/>
              </a:gdLst>
              <a:ahLst/>
              <a:cxnLst>
                <a:cxn ang="0">
                  <a:pos x="T0" y="T1"/>
                </a:cxn>
                <a:cxn ang="0">
                  <a:pos x="T2" y="T3"/>
                </a:cxn>
                <a:cxn ang="0">
                  <a:pos x="T4" y="T5"/>
                </a:cxn>
                <a:cxn ang="0">
                  <a:pos x="T6" y="T7"/>
                </a:cxn>
              </a:cxnLst>
              <a:rect l="0" t="0" r="r" b="b"/>
              <a:pathLst>
                <a:path w="29" h="83">
                  <a:moveTo>
                    <a:pt x="16" y="0"/>
                  </a:moveTo>
                  <a:lnTo>
                    <a:pt x="0" y="64"/>
                  </a:lnTo>
                  <a:lnTo>
                    <a:pt x="29" y="83"/>
                  </a:lnTo>
                  <a:lnTo>
                    <a:pt x="16"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6" name="Freeform 284"/>
            <p:cNvSpPr/>
            <p:nvPr/>
          </p:nvSpPr>
          <p:spPr bwMode="auto">
            <a:xfrm>
              <a:off x="2372309" y="4636762"/>
              <a:ext cx="25537" cy="15133"/>
            </a:xfrm>
            <a:custGeom>
              <a:avLst/>
              <a:gdLst>
                <a:gd name="T0" fmla="*/ 8 w 10"/>
                <a:gd name="T1" fmla="*/ 5 h 6"/>
                <a:gd name="T2" fmla="*/ 7 w 10"/>
                <a:gd name="T3" fmla="*/ 1 h 6"/>
                <a:gd name="T4" fmla="*/ 2 w 10"/>
                <a:gd name="T5" fmla="*/ 1 h 6"/>
                <a:gd name="T6" fmla="*/ 2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3"/>
                    <a:pt x="10" y="2"/>
                    <a:pt x="7" y="1"/>
                  </a:cubicBezTo>
                  <a:cubicBezTo>
                    <a:pt x="5" y="0"/>
                    <a:pt x="4" y="0"/>
                    <a:pt x="2" y="1"/>
                  </a:cubicBezTo>
                  <a:cubicBezTo>
                    <a:pt x="0" y="2"/>
                    <a:pt x="0" y="4"/>
                    <a:pt x="2" y="5"/>
                  </a:cubicBezTo>
                  <a:cubicBezTo>
                    <a:pt x="4" y="6"/>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7" name="Freeform 285"/>
            <p:cNvSpPr/>
            <p:nvPr/>
          </p:nvSpPr>
          <p:spPr bwMode="auto">
            <a:xfrm>
              <a:off x="2051678" y="4427737"/>
              <a:ext cx="22700" cy="15133"/>
            </a:xfrm>
            <a:custGeom>
              <a:avLst/>
              <a:gdLst>
                <a:gd name="T0" fmla="*/ 7 w 9"/>
                <a:gd name="T1" fmla="*/ 5 h 6"/>
                <a:gd name="T2" fmla="*/ 7 w 9"/>
                <a:gd name="T3" fmla="*/ 1 h 6"/>
                <a:gd name="T4" fmla="*/ 2 w 9"/>
                <a:gd name="T5" fmla="*/ 1 h 6"/>
                <a:gd name="T6" fmla="*/ 2 w 9"/>
                <a:gd name="T7" fmla="*/ 5 h 6"/>
                <a:gd name="T8" fmla="*/ 7 w 9"/>
                <a:gd name="T9" fmla="*/ 5 h 6"/>
              </a:gdLst>
              <a:ahLst/>
              <a:cxnLst>
                <a:cxn ang="0">
                  <a:pos x="T0" y="T1"/>
                </a:cxn>
                <a:cxn ang="0">
                  <a:pos x="T2" y="T3"/>
                </a:cxn>
                <a:cxn ang="0">
                  <a:pos x="T4" y="T5"/>
                </a:cxn>
                <a:cxn ang="0">
                  <a:pos x="T6" y="T7"/>
                </a:cxn>
                <a:cxn ang="0">
                  <a:pos x="T8" y="T9"/>
                </a:cxn>
              </a:cxnLst>
              <a:rect l="0" t="0" r="r" b="b"/>
              <a:pathLst>
                <a:path w="9" h="6">
                  <a:moveTo>
                    <a:pt x="7" y="5"/>
                  </a:moveTo>
                  <a:cubicBezTo>
                    <a:pt x="9" y="4"/>
                    <a:pt x="9" y="2"/>
                    <a:pt x="7" y="1"/>
                  </a:cubicBezTo>
                  <a:cubicBezTo>
                    <a:pt x="5" y="0"/>
                    <a:pt x="3" y="1"/>
                    <a:pt x="2" y="1"/>
                  </a:cubicBezTo>
                  <a:cubicBezTo>
                    <a:pt x="0" y="2"/>
                    <a:pt x="0" y="4"/>
                    <a:pt x="2" y="5"/>
                  </a:cubicBezTo>
                  <a:cubicBezTo>
                    <a:pt x="4" y="6"/>
                    <a:pt x="5" y="6"/>
                    <a:pt x="7"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8" name="Freeform 287"/>
            <p:cNvSpPr/>
            <p:nvPr/>
          </p:nvSpPr>
          <p:spPr bwMode="auto">
            <a:xfrm>
              <a:off x="2511344" y="4952663"/>
              <a:ext cx="66207" cy="43507"/>
            </a:xfrm>
            <a:custGeom>
              <a:avLst/>
              <a:gdLst>
                <a:gd name="T0" fmla="*/ 70 w 70"/>
                <a:gd name="T1" fmla="*/ 46 h 46"/>
                <a:gd name="T2" fmla="*/ 29 w 70"/>
                <a:gd name="T3" fmla="*/ 0 h 46"/>
                <a:gd name="T4" fmla="*/ 0 w 70"/>
                <a:gd name="T5" fmla="*/ 16 h 46"/>
                <a:gd name="T6" fmla="*/ 70 w 70"/>
                <a:gd name="T7" fmla="*/ 46 h 46"/>
              </a:gdLst>
              <a:ahLst/>
              <a:cxnLst>
                <a:cxn ang="0">
                  <a:pos x="T0" y="T1"/>
                </a:cxn>
                <a:cxn ang="0">
                  <a:pos x="T2" y="T3"/>
                </a:cxn>
                <a:cxn ang="0">
                  <a:pos x="T4" y="T5"/>
                </a:cxn>
                <a:cxn ang="0">
                  <a:pos x="T6" y="T7"/>
                </a:cxn>
              </a:cxnLst>
              <a:rect l="0" t="0" r="r" b="b"/>
              <a:pathLst>
                <a:path w="70" h="46">
                  <a:moveTo>
                    <a:pt x="70" y="46"/>
                  </a:moveTo>
                  <a:lnTo>
                    <a:pt x="29" y="0"/>
                  </a:lnTo>
                  <a:lnTo>
                    <a:pt x="0" y="16"/>
                  </a:lnTo>
                  <a:lnTo>
                    <a:pt x="70" y="46"/>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9" name="Freeform 291"/>
            <p:cNvSpPr/>
            <p:nvPr/>
          </p:nvSpPr>
          <p:spPr bwMode="auto">
            <a:xfrm>
              <a:off x="899677" y="4523264"/>
              <a:ext cx="35941" cy="75665"/>
            </a:xfrm>
            <a:custGeom>
              <a:avLst/>
              <a:gdLst>
                <a:gd name="T0" fmla="*/ 27 w 38"/>
                <a:gd name="T1" fmla="*/ 80 h 80"/>
                <a:gd name="T2" fmla="*/ 38 w 38"/>
                <a:gd name="T3" fmla="*/ 0 h 80"/>
                <a:gd name="T4" fmla="*/ 0 w 38"/>
                <a:gd name="T5" fmla="*/ 16 h 80"/>
                <a:gd name="T6" fmla="*/ 27 w 38"/>
                <a:gd name="T7" fmla="*/ 80 h 80"/>
              </a:gdLst>
              <a:ahLst/>
              <a:cxnLst>
                <a:cxn ang="0">
                  <a:pos x="T0" y="T1"/>
                </a:cxn>
                <a:cxn ang="0">
                  <a:pos x="T2" y="T3"/>
                </a:cxn>
                <a:cxn ang="0">
                  <a:pos x="T4" y="T5"/>
                </a:cxn>
                <a:cxn ang="0">
                  <a:pos x="T6" y="T7"/>
                </a:cxn>
              </a:cxnLst>
              <a:rect l="0" t="0" r="r" b="b"/>
              <a:pathLst>
                <a:path w="38" h="80">
                  <a:moveTo>
                    <a:pt x="27" y="80"/>
                  </a:moveTo>
                  <a:lnTo>
                    <a:pt x="38" y="0"/>
                  </a:lnTo>
                  <a:lnTo>
                    <a:pt x="0" y="16"/>
                  </a:lnTo>
                  <a:lnTo>
                    <a:pt x="27"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0" name="Freeform 292"/>
            <p:cNvSpPr/>
            <p:nvPr/>
          </p:nvSpPr>
          <p:spPr bwMode="auto">
            <a:xfrm>
              <a:off x="1695106" y="4910102"/>
              <a:ext cx="73773" cy="37833"/>
            </a:xfrm>
            <a:custGeom>
              <a:avLst/>
              <a:gdLst>
                <a:gd name="T0" fmla="*/ 0 w 78"/>
                <a:gd name="T1" fmla="*/ 40 h 40"/>
                <a:gd name="T2" fmla="*/ 78 w 78"/>
                <a:gd name="T3" fmla="*/ 19 h 40"/>
                <a:gd name="T4" fmla="*/ 54 w 78"/>
                <a:gd name="T5" fmla="*/ 0 h 40"/>
                <a:gd name="T6" fmla="*/ 0 w 78"/>
                <a:gd name="T7" fmla="*/ 40 h 40"/>
              </a:gdLst>
              <a:ahLst/>
              <a:cxnLst>
                <a:cxn ang="0">
                  <a:pos x="T0" y="T1"/>
                </a:cxn>
                <a:cxn ang="0">
                  <a:pos x="T2" y="T3"/>
                </a:cxn>
                <a:cxn ang="0">
                  <a:pos x="T4" y="T5"/>
                </a:cxn>
                <a:cxn ang="0">
                  <a:pos x="T6" y="T7"/>
                </a:cxn>
              </a:cxnLst>
              <a:rect l="0" t="0" r="r" b="b"/>
              <a:pathLst>
                <a:path w="78" h="40">
                  <a:moveTo>
                    <a:pt x="0" y="40"/>
                  </a:moveTo>
                  <a:lnTo>
                    <a:pt x="78" y="19"/>
                  </a:lnTo>
                  <a:lnTo>
                    <a:pt x="54" y="0"/>
                  </a:lnTo>
                  <a:lnTo>
                    <a:pt x="0" y="4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1" name="Line 294"/>
            <p:cNvSpPr>
              <a:spLocks noChangeShapeType="1"/>
            </p:cNvSpPr>
            <p:nvPr/>
          </p:nvSpPr>
          <p:spPr bwMode="auto">
            <a:xfrm flipH="1">
              <a:off x="869411" y="4263166"/>
              <a:ext cx="343330"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2" name="Line 302"/>
            <p:cNvSpPr>
              <a:spLocks noChangeShapeType="1"/>
            </p:cNvSpPr>
            <p:nvPr/>
          </p:nvSpPr>
          <p:spPr bwMode="auto">
            <a:xfrm flipV="1">
              <a:off x="3413650" y="4161963"/>
              <a:ext cx="54857" cy="1074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303"/>
            <p:cNvSpPr>
              <a:spLocks noChangeShapeType="1"/>
            </p:cNvSpPr>
            <p:nvPr/>
          </p:nvSpPr>
          <p:spPr bwMode="auto">
            <a:xfrm flipV="1">
              <a:off x="3099640" y="4636762"/>
              <a:ext cx="13241" cy="3972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4" name="Line 304"/>
            <p:cNvSpPr>
              <a:spLocks noChangeShapeType="1"/>
            </p:cNvSpPr>
            <p:nvPr/>
          </p:nvSpPr>
          <p:spPr bwMode="auto">
            <a:xfrm flipV="1">
              <a:off x="1758476" y="4857136"/>
              <a:ext cx="123902" cy="60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 name="Freeform 305"/>
            <p:cNvSpPr>
              <a:spLocks noEditPoints="1"/>
            </p:cNvSpPr>
            <p:nvPr/>
          </p:nvSpPr>
          <p:spPr bwMode="auto">
            <a:xfrm>
              <a:off x="925214" y="4452328"/>
              <a:ext cx="78503" cy="75665"/>
            </a:xfrm>
            <a:custGeom>
              <a:avLst/>
              <a:gdLst>
                <a:gd name="T0" fmla="*/ 11 w 31"/>
                <a:gd name="T1" fmla="*/ 20 h 30"/>
                <a:gd name="T2" fmla="*/ 11 w 31"/>
                <a:gd name="T3" fmla="*/ 9 h 30"/>
                <a:gd name="T4" fmla="*/ 11 w 31"/>
                <a:gd name="T5" fmla="*/ 20 h 30"/>
                <a:gd name="T6" fmla="*/ 30 w 31"/>
                <a:gd name="T7" fmla="*/ 6 h 30"/>
                <a:gd name="T8" fmla="*/ 24 w 31"/>
                <a:gd name="T9" fmla="*/ 17 h 30"/>
                <a:gd name="T10" fmla="*/ 23 w 31"/>
                <a:gd name="T11" fmla="*/ 14 h 30"/>
                <a:gd name="T12" fmla="*/ 26 w 31"/>
                <a:gd name="T13" fmla="*/ 12 h 30"/>
                <a:gd name="T14" fmla="*/ 26 w 31"/>
                <a:gd name="T15" fmla="*/ 5 h 30"/>
                <a:gd name="T16" fmla="*/ 19 w 31"/>
                <a:gd name="T17" fmla="*/ 5 h 30"/>
                <a:gd name="T18" fmla="*/ 16 w 31"/>
                <a:gd name="T19" fmla="*/ 6 h 30"/>
                <a:gd name="T20" fmla="*/ 17 w 31"/>
                <a:gd name="T21" fmla="*/ 7 h 30"/>
                <a:gd name="T22" fmla="*/ 19 w 31"/>
                <a:gd name="T23" fmla="*/ 8 h 30"/>
                <a:gd name="T24" fmla="*/ 3 w 31"/>
                <a:gd name="T25" fmla="*/ 22 h 30"/>
                <a:gd name="T26" fmla="*/ 6 w 31"/>
                <a:gd name="T27" fmla="*/ 9 h 30"/>
                <a:gd name="T28" fmla="*/ 18 w 31"/>
                <a:gd name="T29" fmla="*/ 2 h 30"/>
                <a:gd name="T30" fmla="*/ 30 w 31"/>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11" y="20"/>
                  </a:moveTo>
                  <a:cubicBezTo>
                    <a:pt x="19" y="17"/>
                    <a:pt x="19" y="5"/>
                    <a:pt x="11" y="9"/>
                  </a:cubicBezTo>
                  <a:cubicBezTo>
                    <a:pt x="3" y="12"/>
                    <a:pt x="3" y="23"/>
                    <a:pt x="11" y="20"/>
                  </a:cubicBezTo>
                  <a:close/>
                  <a:moveTo>
                    <a:pt x="30" y="6"/>
                  </a:moveTo>
                  <a:cubicBezTo>
                    <a:pt x="31" y="12"/>
                    <a:pt x="29" y="15"/>
                    <a:pt x="24" y="17"/>
                  </a:cubicBezTo>
                  <a:cubicBezTo>
                    <a:pt x="24" y="17"/>
                    <a:pt x="23" y="15"/>
                    <a:pt x="23" y="14"/>
                  </a:cubicBezTo>
                  <a:cubicBezTo>
                    <a:pt x="24" y="14"/>
                    <a:pt x="25" y="13"/>
                    <a:pt x="26" y="12"/>
                  </a:cubicBezTo>
                  <a:cubicBezTo>
                    <a:pt x="27" y="10"/>
                    <a:pt x="28" y="6"/>
                    <a:pt x="26" y="5"/>
                  </a:cubicBezTo>
                  <a:cubicBezTo>
                    <a:pt x="23" y="4"/>
                    <a:pt x="21" y="4"/>
                    <a:pt x="19" y="5"/>
                  </a:cubicBezTo>
                  <a:cubicBezTo>
                    <a:pt x="18" y="5"/>
                    <a:pt x="17" y="6"/>
                    <a:pt x="16" y="6"/>
                  </a:cubicBezTo>
                  <a:cubicBezTo>
                    <a:pt x="16" y="6"/>
                    <a:pt x="17" y="7"/>
                    <a:pt x="17" y="7"/>
                  </a:cubicBezTo>
                  <a:cubicBezTo>
                    <a:pt x="18" y="7"/>
                    <a:pt x="19" y="7"/>
                    <a:pt x="19" y="8"/>
                  </a:cubicBezTo>
                  <a:cubicBezTo>
                    <a:pt x="24" y="17"/>
                    <a:pt x="9" y="30"/>
                    <a:pt x="3" y="22"/>
                  </a:cubicBezTo>
                  <a:cubicBezTo>
                    <a:pt x="0" y="18"/>
                    <a:pt x="3" y="12"/>
                    <a:pt x="6" y="9"/>
                  </a:cubicBezTo>
                  <a:cubicBezTo>
                    <a:pt x="9" y="5"/>
                    <a:pt x="13" y="4"/>
                    <a:pt x="18" y="2"/>
                  </a:cubicBezTo>
                  <a:cubicBezTo>
                    <a:pt x="22" y="1"/>
                    <a:pt x="29" y="0"/>
                    <a:pt x="30"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66" name="Freeform 307"/>
            <p:cNvSpPr/>
            <p:nvPr/>
          </p:nvSpPr>
          <p:spPr bwMode="auto">
            <a:xfrm>
              <a:off x="2003325" y="3864032"/>
              <a:ext cx="25537" cy="12296"/>
            </a:xfrm>
            <a:custGeom>
              <a:avLst/>
              <a:gdLst>
                <a:gd name="T0" fmla="*/ 8 w 10"/>
                <a:gd name="T1" fmla="*/ 4 h 5"/>
                <a:gd name="T2" fmla="*/ 7 w 10"/>
                <a:gd name="T3" fmla="*/ 0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0"/>
                  </a:cubicBezTo>
                  <a:cubicBezTo>
                    <a:pt x="5" y="0"/>
                    <a:pt x="4" y="0"/>
                    <a:pt x="2" y="1"/>
                  </a:cubicBezTo>
                  <a:cubicBezTo>
                    <a:pt x="0" y="1"/>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7" name="Freeform 308"/>
            <p:cNvSpPr/>
            <p:nvPr/>
          </p:nvSpPr>
          <p:spPr bwMode="auto">
            <a:xfrm>
              <a:off x="2043995" y="3684328"/>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4"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8" name="Freeform 309"/>
            <p:cNvSpPr/>
            <p:nvPr/>
          </p:nvSpPr>
          <p:spPr bwMode="auto">
            <a:xfrm>
              <a:off x="2408133" y="3694732"/>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3"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9" name="Freeform 310"/>
            <p:cNvSpPr/>
            <p:nvPr/>
          </p:nvSpPr>
          <p:spPr bwMode="auto">
            <a:xfrm>
              <a:off x="2379758" y="3873490"/>
              <a:ext cx="25537" cy="13241"/>
            </a:xfrm>
            <a:custGeom>
              <a:avLst/>
              <a:gdLst>
                <a:gd name="T0" fmla="*/ 8 w 10"/>
                <a:gd name="T1" fmla="*/ 4 h 5"/>
                <a:gd name="T2" fmla="*/ 7 w 10"/>
                <a:gd name="T3" fmla="*/ 1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1"/>
                  </a:cubicBezTo>
                  <a:cubicBezTo>
                    <a:pt x="5" y="0"/>
                    <a:pt x="4" y="0"/>
                    <a:pt x="2" y="1"/>
                  </a:cubicBezTo>
                  <a:cubicBezTo>
                    <a:pt x="0" y="2"/>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0" name="Freeform 312"/>
            <p:cNvSpPr/>
            <p:nvPr/>
          </p:nvSpPr>
          <p:spPr bwMode="auto">
            <a:xfrm>
              <a:off x="3359738" y="4674594"/>
              <a:ext cx="70936" cy="73773"/>
            </a:xfrm>
            <a:custGeom>
              <a:avLst/>
              <a:gdLst>
                <a:gd name="T0" fmla="*/ 12 w 28"/>
                <a:gd name="T1" fmla="*/ 9 h 29"/>
                <a:gd name="T2" fmla="*/ 5 w 28"/>
                <a:gd name="T3" fmla="*/ 6 h 29"/>
                <a:gd name="T4" fmla="*/ 6 w 28"/>
                <a:gd name="T5" fmla="*/ 13 h 29"/>
                <a:gd name="T6" fmla="*/ 8 w 28"/>
                <a:gd name="T7" fmla="*/ 16 h 29"/>
                <a:gd name="T8" fmla="*/ 8 w 28"/>
                <a:gd name="T9" fmla="*/ 18 h 29"/>
                <a:gd name="T10" fmla="*/ 6 w 28"/>
                <a:gd name="T11" fmla="*/ 17 h 29"/>
                <a:gd name="T12" fmla="*/ 4 w 28"/>
                <a:gd name="T13" fmla="*/ 2 h 29"/>
                <a:gd name="T14" fmla="*/ 10 w 28"/>
                <a:gd name="T15" fmla="*/ 3 h 29"/>
                <a:gd name="T16" fmla="*/ 13 w 28"/>
                <a:gd name="T17" fmla="*/ 7 h 29"/>
                <a:gd name="T18" fmla="*/ 13 w 28"/>
                <a:gd name="T19" fmla="*/ 8 h 29"/>
                <a:gd name="T20" fmla="*/ 15 w 28"/>
                <a:gd name="T21" fmla="*/ 7 h 29"/>
                <a:gd name="T22" fmla="*/ 26 w 28"/>
                <a:gd name="T23" fmla="*/ 16 h 29"/>
                <a:gd name="T24" fmla="*/ 19 w 28"/>
                <a:gd name="T25" fmla="*/ 25 h 29"/>
                <a:gd name="T26" fmla="*/ 19 w 28"/>
                <a:gd name="T27" fmla="*/ 24 h 29"/>
                <a:gd name="T28" fmla="*/ 19 w 28"/>
                <a:gd name="T29" fmla="*/ 22 h 29"/>
                <a:gd name="T30" fmla="*/ 23 w 28"/>
                <a:gd name="T31" fmla="*/ 22 h 29"/>
                <a:gd name="T32" fmla="*/ 23 w 28"/>
                <a:gd name="T33" fmla="*/ 14 h 29"/>
                <a:gd name="T34" fmla="*/ 16 w 28"/>
                <a:gd name="T35" fmla="*/ 10 h 29"/>
                <a:gd name="T36" fmla="*/ 14 w 28"/>
                <a:gd name="T37" fmla="*/ 14 h 29"/>
                <a:gd name="T38" fmla="*/ 15 w 28"/>
                <a:gd name="T39" fmla="*/ 15 h 29"/>
                <a:gd name="T40" fmla="*/ 14 w 28"/>
                <a:gd name="T41" fmla="*/ 15 h 29"/>
                <a:gd name="T42" fmla="*/ 12 w 28"/>
                <a:gd name="T43" fmla="*/ 14 h 29"/>
                <a:gd name="T44" fmla="*/ 12 w 28"/>
                <a:gd name="T4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12" y="9"/>
                  </a:moveTo>
                  <a:cubicBezTo>
                    <a:pt x="11" y="7"/>
                    <a:pt x="7" y="3"/>
                    <a:pt x="5" y="6"/>
                  </a:cubicBezTo>
                  <a:cubicBezTo>
                    <a:pt x="3" y="9"/>
                    <a:pt x="5" y="11"/>
                    <a:pt x="6" y="13"/>
                  </a:cubicBezTo>
                  <a:cubicBezTo>
                    <a:pt x="7" y="14"/>
                    <a:pt x="9" y="15"/>
                    <a:pt x="8" y="16"/>
                  </a:cubicBezTo>
                  <a:cubicBezTo>
                    <a:pt x="8" y="17"/>
                    <a:pt x="8" y="17"/>
                    <a:pt x="8" y="18"/>
                  </a:cubicBezTo>
                  <a:cubicBezTo>
                    <a:pt x="8" y="19"/>
                    <a:pt x="7" y="17"/>
                    <a:pt x="6" y="17"/>
                  </a:cubicBezTo>
                  <a:cubicBezTo>
                    <a:pt x="3" y="14"/>
                    <a:pt x="0" y="6"/>
                    <a:pt x="4" y="2"/>
                  </a:cubicBezTo>
                  <a:cubicBezTo>
                    <a:pt x="7" y="0"/>
                    <a:pt x="8" y="2"/>
                    <a:pt x="10" y="3"/>
                  </a:cubicBezTo>
                  <a:cubicBezTo>
                    <a:pt x="11" y="5"/>
                    <a:pt x="12" y="6"/>
                    <a:pt x="13" y="7"/>
                  </a:cubicBezTo>
                  <a:cubicBezTo>
                    <a:pt x="13" y="8"/>
                    <a:pt x="13" y="9"/>
                    <a:pt x="13" y="8"/>
                  </a:cubicBezTo>
                  <a:cubicBezTo>
                    <a:pt x="14" y="8"/>
                    <a:pt x="14" y="7"/>
                    <a:pt x="15" y="7"/>
                  </a:cubicBezTo>
                  <a:cubicBezTo>
                    <a:pt x="19" y="3"/>
                    <a:pt x="25" y="12"/>
                    <a:pt x="26" y="16"/>
                  </a:cubicBezTo>
                  <a:cubicBezTo>
                    <a:pt x="28" y="22"/>
                    <a:pt x="26" y="29"/>
                    <a:pt x="19" y="25"/>
                  </a:cubicBezTo>
                  <a:cubicBezTo>
                    <a:pt x="19" y="25"/>
                    <a:pt x="19" y="24"/>
                    <a:pt x="19" y="24"/>
                  </a:cubicBezTo>
                  <a:cubicBezTo>
                    <a:pt x="19" y="23"/>
                    <a:pt x="18" y="22"/>
                    <a:pt x="19" y="22"/>
                  </a:cubicBezTo>
                  <a:cubicBezTo>
                    <a:pt x="20" y="22"/>
                    <a:pt x="21" y="23"/>
                    <a:pt x="23" y="22"/>
                  </a:cubicBezTo>
                  <a:cubicBezTo>
                    <a:pt x="25" y="20"/>
                    <a:pt x="24" y="16"/>
                    <a:pt x="23" y="14"/>
                  </a:cubicBezTo>
                  <a:cubicBezTo>
                    <a:pt x="22" y="12"/>
                    <a:pt x="18" y="8"/>
                    <a:pt x="16" y="10"/>
                  </a:cubicBezTo>
                  <a:cubicBezTo>
                    <a:pt x="14" y="11"/>
                    <a:pt x="14" y="12"/>
                    <a:pt x="14" y="14"/>
                  </a:cubicBezTo>
                  <a:cubicBezTo>
                    <a:pt x="14" y="14"/>
                    <a:pt x="15" y="15"/>
                    <a:pt x="15" y="15"/>
                  </a:cubicBezTo>
                  <a:cubicBezTo>
                    <a:pt x="15" y="16"/>
                    <a:pt x="14" y="15"/>
                    <a:pt x="14" y="15"/>
                  </a:cubicBezTo>
                  <a:cubicBezTo>
                    <a:pt x="13" y="15"/>
                    <a:pt x="12" y="15"/>
                    <a:pt x="12" y="14"/>
                  </a:cubicBezTo>
                  <a:cubicBezTo>
                    <a:pt x="12" y="12"/>
                    <a:pt x="12" y="11"/>
                    <a:pt x="12" y="9"/>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1" name="Freeform 313"/>
            <p:cNvSpPr/>
            <p:nvPr/>
          </p:nvSpPr>
          <p:spPr bwMode="auto">
            <a:xfrm>
              <a:off x="3367305" y="4616900"/>
              <a:ext cx="66207" cy="78503"/>
            </a:xfrm>
            <a:custGeom>
              <a:avLst/>
              <a:gdLst>
                <a:gd name="T0" fmla="*/ 12 w 26"/>
                <a:gd name="T1" fmla="*/ 23 h 31"/>
                <a:gd name="T2" fmla="*/ 4 w 26"/>
                <a:gd name="T3" fmla="*/ 17 h 31"/>
                <a:gd name="T4" fmla="*/ 2 w 26"/>
                <a:gd name="T5" fmla="*/ 15 h 31"/>
                <a:gd name="T6" fmla="*/ 0 w 26"/>
                <a:gd name="T7" fmla="*/ 14 h 31"/>
                <a:gd name="T8" fmla="*/ 0 w 26"/>
                <a:gd name="T9" fmla="*/ 10 h 31"/>
                <a:gd name="T10" fmla="*/ 1 w 26"/>
                <a:gd name="T11" fmla="*/ 1 h 31"/>
                <a:gd name="T12" fmla="*/ 2 w 26"/>
                <a:gd name="T13" fmla="*/ 2 h 31"/>
                <a:gd name="T14" fmla="*/ 4 w 26"/>
                <a:gd name="T15" fmla="*/ 4 h 31"/>
                <a:gd name="T16" fmla="*/ 3 w 26"/>
                <a:gd name="T17" fmla="*/ 10 h 31"/>
                <a:gd name="T18" fmla="*/ 3 w 26"/>
                <a:gd name="T19" fmla="*/ 11 h 31"/>
                <a:gd name="T20" fmla="*/ 3 w 26"/>
                <a:gd name="T21" fmla="*/ 13 h 31"/>
                <a:gd name="T22" fmla="*/ 5 w 26"/>
                <a:gd name="T23" fmla="*/ 14 h 31"/>
                <a:gd name="T24" fmla="*/ 9 w 26"/>
                <a:gd name="T25" fmla="*/ 18 h 31"/>
                <a:gd name="T26" fmla="*/ 9 w 26"/>
                <a:gd name="T27" fmla="*/ 16 h 31"/>
                <a:gd name="T28" fmla="*/ 8 w 26"/>
                <a:gd name="T29" fmla="*/ 14 h 31"/>
                <a:gd name="T30" fmla="*/ 11 w 26"/>
                <a:gd name="T31" fmla="*/ 7 h 31"/>
                <a:gd name="T32" fmla="*/ 23 w 26"/>
                <a:gd name="T33" fmla="*/ 16 h 31"/>
                <a:gd name="T34" fmla="*/ 17 w 26"/>
                <a:gd name="T35" fmla="*/ 27 h 31"/>
                <a:gd name="T36" fmla="*/ 17 w 26"/>
                <a:gd name="T37" fmla="*/ 25 h 31"/>
                <a:gd name="T38" fmla="*/ 17 w 26"/>
                <a:gd name="T39" fmla="*/ 24 h 31"/>
                <a:gd name="T40" fmla="*/ 21 w 26"/>
                <a:gd name="T41" fmla="*/ 24 h 31"/>
                <a:gd name="T42" fmla="*/ 20 w 26"/>
                <a:gd name="T43" fmla="*/ 15 h 31"/>
                <a:gd name="T44" fmla="*/ 11 w 26"/>
                <a:gd name="T45" fmla="*/ 18 h 31"/>
                <a:gd name="T46" fmla="*/ 13 w 26"/>
                <a:gd name="T47" fmla="*/ 22 h 31"/>
                <a:gd name="T48" fmla="*/ 12 w 26"/>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1">
                  <a:moveTo>
                    <a:pt x="12" y="23"/>
                  </a:moveTo>
                  <a:cubicBezTo>
                    <a:pt x="9" y="21"/>
                    <a:pt x="7" y="19"/>
                    <a:pt x="4" y="17"/>
                  </a:cubicBezTo>
                  <a:cubicBezTo>
                    <a:pt x="3" y="16"/>
                    <a:pt x="3" y="16"/>
                    <a:pt x="2" y="15"/>
                  </a:cubicBezTo>
                  <a:cubicBezTo>
                    <a:pt x="1" y="15"/>
                    <a:pt x="0" y="15"/>
                    <a:pt x="0" y="14"/>
                  </a:cubicBezTo>
                  <a:cubicBezTo>
                    <a:pt x="0" y="12"/>
                    <a:pt x="0" y="11"/>
                    <a:pt x="0" y="10"/>
                  </a:cubicBezTo>
                  <a:cubicBezTo>
                    <a:pt x="1" y="7"/>
                    <a:pt x="1" y="4"/>
                    <a:pt x="1" y="1"/>
                  </a:cubicBezTo>
                  <a:cubicBezTo>
                    <a:pt x="1" y="0"/>
                    <a:pt x="2" y="1"/>
                    <a:pt x="2" y="2"/>
                  </a:cubicBezTo>
                  <a:cubicBezTo>
                    <a:pt x="3" y="2"/>
                    <a:pt x="4" y="2"/>
                    <a:pt x="4" y="4"/>
                  </a:cubicBezTo>
                  <a:cubicBezTo>
                    <a:pt x="4" y="6"/>
                    <a:pt x="3" y="8"/>
                    <a:pt x="3" y="10"/>
                  </a:cubicBezTo>
                  <a:cubicBezTo>
                    <a:pt x="3" y="10"/>
                    <a:pt x="3" y="11"/>
                    <a:pt x="3" y="11"/>
                  </a:cubicBezTo>
                  <a:cubicBezTo>
                    <a:pt x="3" y="12"/>
                    <a:pt x="3" y="12"/>
                    <a:pt x="3" y="13"/>
                  </a:cubicBezTo>
                  <a:cubicBezTo>
                    <a:pt x="4" y="13"/>
                    <a:pt x="4" y="14"/>
                    <a:pt x="5" y="14"/>
                  </a:cubicBezTo>
                  <a:cubicBezTo>
                    <a:pt x="6" y="15"/>
                    <a:pt x="8" y="17"/>
                    <a:pt x="9" y="18"/>
                  </a:cubicBezTo>
                  <a:cubicBezTo>
                    <a:pt x="10" y="18"/>
                    <a:pt x="9" y="16"/>
                    <a:pt x="9" y="16"/>
                  </a:cubicBezTo>
                  <a:cubicBezTo>
                    <a:pt x="9" y="15"/>
                    <a:pt x="8" y="15"/>
                    <a:pt x="8" y="14"/>
                  </a:cubicBezTo>
                  <a:cubicBezTo>
                    <a:pt x="8" y="11"/>
                    <a:pt x="8" y="9"/>
                    <a:pt x="11" y="7"/>
                  </a:cubicBezTo>
                  <a:cubicBezTo>
                    <a:pt x="15" y="5"/>
                    <a:pt x="22" y="13"/>
                    <a:pt x="23" y="16"/>
                  </a:cubicBezTo>
                  <a:cubicBezTo>
                    <a:pt x="26" y="23"/>
                    <a:pt x="25" y="31"/>
                    <a:pt x="17" y="27"/>
                  </a:cubicBezTo>
                  <a:cubicBezTo>
                    <a:pt x="17" y="27"/>
                    <a:pt x="17" y="26"/>
                    <a:pt x="17" y="25"/>
                  </a:cubicBezTo>
                  <a:cubicBezTo>
                    <a:pt x="17" y="25"/>
                    <a:pt x="16" y="24"/>
                    <a:pt x="17" y="24"/>
                  </a:cubicBezTo>
                  <a:cubicBezTo>
                    <a:pt x="19" y="24"/>
                    <a:pt x="20" y="25"/>
                    <a:pt x="21" y="24"/>
                  </a:cubicBezTo>
                  <a:cubicBezTo>
                    <a:pt x="23" y="22"/>
                    <a:pt x="21" y="17"/>
                    <a:pt x="20" y="15"/>
                  </a:cubicBezTo>
                  <a:cubicBezTo>
                    <a:pt x="15" y="8"/>
                    <a:pt x="8" y="10"/>
                    <a:pt x="11" y="18"/>
                  </a:cubicBezTo>
                  <a:cubicBezTo>
                    <a:pt x="12" y="19"/>
                    <a:pt x="13" y="20"/>
                    <a:pt x="13" y="22"/>
                  </a:cubicBezTo>
                  <a:cubicBezTo>
                    <a:pt x="13" y="23"/>
                    <a:pt x="13" y="24"/>
                    <a:pt x="12" y="2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2" name="Line 319"/>
            <p:cNvSpPr>
              <a:spLocks noChangeShapeType="1"/>
            </p:cNvSpPr>
            <p:nvPr/>
          </p:nvSpPr>
          <p:spPr bwMode="auto">
            <a:xfrm>
              <a:off x="3039108" y="4318969"/>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Freeform 320"/>
            <p:cNvSpPr/>
            <p:nvPr/>
          </p:nvSpPr>
          <p:spPr bwMode="auto">
            <a:xfrm>
              <a:off x="3084507" y="5023599"/>
              <a:ext cx="28374" cy="73773"/>
            </a:xfrm>
            <a:custGeom>
              <a:avLst/>
              <a:gdLst>
                <a:gd name="T0" fmla="*/ 14 w 30"/>
                <a:gd name="T1" fmla="*/ 78 h 78"/>
                <a:gd name="T2" fmla="*/ 30 w 30"/>
                <a:gd name="T3" fmla="*/ 19 h 78"/>
                <a:gd name="T4" fmla="*/ 0 w 30"/>
                <a:gd name="T5" fmla="*/ 0 h 78"/>
                <a:gd name="T6" fmla="*/ 14 w 30"/>
                <a:gd name="T7" fmla="*/ 78 h 78"/>
              </a:gdLst>
              <a:ahLst/>
              <a:cxnLst>
                <a:cxn ang="0">
                  <a:pos x="T0" y="T1"/>
                </a:cxn>
                <a:cxn ang="0">
                  <a:pos x="T2" y="T3"/>
                </a:cxn>
                <a:cxn ang="0">
                  <a:pos x="T4" y="T5"/>
                </a:cxn>
                <a:cxn ang="0">
                  <a:pos x="T6" y="T7"/>
                </a:cxn>
              </a:cxnLst>
              <a:rect l="0" t="0" r="r" b="b"/>
              <a:pathLst>
                <a:path w="30" h="78">
                  <a:moveTo>
                    <a:pt x="14" y="78"/>
                  </a:moveTo>
                  <a:lnTo>
                    <a:pt x="30" y="19"/>
                  </a:lnTo>
                  <a:lnTo>
                    <a:pt x="0" y="0"/>
                  </a:lnTo>
                  <a:lnTo>
                    <a:pt x="14" y="78"/>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4" name="Freeform 328"/>
            <p:cNvSpPr/>
            <p:nvPr/>
          </p:nvSpPr>
          <p:spPr bwMode="auto">
            <a:xfrm>
              <a:off x="2289077" y="4763501"/>
              <a:ext cx="86069" cy="42562"/>
            </a:xfrm>
            <a:custGeom>
              <a:avLst/>
              <a:gdLst>
                <a:gd name="T0" fmla="*/ 24 w 34"/>
                <a:gd name="T1" fmla="*/ 11 h 17"/>
                <a:gd name="T2" fmla="*/ 11 w 34"/>
                <a:gd name="T3" fmla="*/ 16 h 17"/>
                <a:gd name="T4" fmla="*/ 6 w 34"/>
                <a:gd name="T5" fmla="*/ 7 h 17"/>
                <a:gd name="T6" fmla="*/ 8 w 34"/>
                <a:gd name="T7" fmla="*/ 8 h 17"/>
                <a:gd name="T8" fmla="*/ 9 w 34"/>
                <a:gd name="T9" fmla="*/ 9 h 17"/>
                <a:gd name="T10" fmla="*/ 7 w 34"/>
                <a:gd name="T11" fmla="*/ 11 h 17"/>
                <a:gd name="T12" fmla="*/ 14 w 34"/>
                <a:gd name="T13" fmla="*/ 15 h 17"/>
                <a:gd name="T14" fmla="*/ 16 w 34"/>
                <a:gd name="T15" fmla="*/ 7 h 17"/>
                <a:gd name="T16" fmla="*/ 12 w 34"/>
                <a:gd name="T17" fmla="*/ 6 h 17"/>
                <a:gd name="T18" fmla="*/ 12 w 34"/>
                <a:gd name="T19" fmla="*/ 5 h 17"/>
                <a:gd name="T20" fmla="*/ 21 w 34"/>
                <a:gd name="T21" fmla="*/ 2 h 17"/>
                <a:gd name="T22" fmla="*/ 25 w 34"/>
                <a:gd name="T23" fmla="*/ 1 h 17"/>
                <a:gd name="T24" fmla="*/ 26 w 34"/>
                <a:gd name="T25" fmla="*/ 2 h 17"/>
                <a:gd name="T26" fmla="*/ 28 w 34"/>
                <a:gd name="T27" fmla="*/ 3 h 17"/>
                <a:gd name="T28" fmla="*/ 33 w 34"/>
                <a:gd name="T29" fmla="*/ 6 h 17"/>
                <a:gd name="T30" fmla="*/ 33 w 34"/>
                <a:gd name="T31" fmla="*/ 7 h 17"/>
                <a:gd name="T32" fmla="*/ 30 w 34"/>
                <a:gd name="T33" fmla="*/ 7 h 17"/>
                <a:gd name="T34" fmla="*/ 22 w 34"/>
                <a:gd name="T35" fmla="*/ 4 h 17"/>
                <a:gd name="T36" fmla="*/ 20 w 34"/>
                <a:gd name="T37" fmla="*/ 5 h 17"/>
                <a:gd name="T38" fmla="*/ 18 w 34"/>
                <a:gd name="T39" fmla="*/ 5 h 17"/>
                <a:gd name="T40" fmla="*/ 17 w 34"/>
                <a:gd name="T41" fmla="*/ 6 h 17"/>
                <a:gd name="T42" fmla="*/ 21 w 34"/>
                <a:gd name="T43" fmla="*/ 7 h 17"/>
                <a:gd name="T44" fmla="*/ 24 w 34"/>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24" y="11"/>
                  </a:moveTo>
                  <a:cubicBezTo>
                    <a:pt x="23" y="16"/>
                    <a:pt x="15" y="17"/>
                    <a:pt x="11" y="16"/>
                  </a:cubicBezTo>
                  <a:cubicBezTo>
                    <a:pt x="6" y="16"/>
                    <a:pt x="0" y="11"/>
                    <a:pt x="6" y="7"/>
                  </a:cubicBezTo>
                  <a:cubicBezTo>
                    <a:pt x="7" y="8"/>
                    <a:pt x="7" y="8"/>
                    <a:pt x="8" y="8"/>
                  </a:cubicBezTo>
                  <a:cubicBezTo>
                    <a:pt x="8" y="8"/>
                    <a:pt x="9" y="8"/>
                    <a:pt x="9" y="9"/>
                  </a:cubicBezTo>
                  <a:cubicBezTo>
                    <a:pt x="8" y="10"/>
                    <a:pt x="7" y="10"/>
                    <a:pt x="7" y="11"/>
                  </a:cubicBezTo>
                  <a:cubicBezTo>
                    <a:pt x="7" y="14"/>
                    <a:pt x="12" y="15"/>
                    <a:pt x="14" y="15"/>
                  </a:cubicBezTo>
                  <a:cubicBezTo>
                    <a:pt x="22" y="14"/>
                    <a:pt x="24" y="8"/>
                    <a:pt x="16" y="7"/>
                  </a:cubicBezTo>
                  <a:cubicBezTo>
                    <a:pt x="15" y="7"/>
                    <a:pt x="14" y="7"/>
                    <a:pt x="12" y="6"/>
                  </a:cubicBezTo>
                  <a:cubicBezTo>
                    <a:pt x="12" y="6"/>
                    <a:pt x="11" y="5"/>
                    <a:pt x="12" y="5"/>
                  </a:cubicBezTo>
                  <a:cubicBezTo>
                    <a:pt x="15" y="4"/>
                    <a:pt x="18" y="3"/>
                    <a:pt x="21" y="2"/>
                  </a:cubicBezTo>
                  <a:cubicBezTo>
                    <a:pt x="22" y="2"/>
                    <a:pt x="23" y="1"/>
                    <a:pt x="25" y="1"/>
                  </a:cubicBezTo>
                  <a:cubicBezTo>
                    <a:pt x="26" y="0"/>
                    <a:pt x="26" y="1"/>
                    <a:pt x="26" y="2"/>
                  </a:cubicBezTo>
                  <a:cubicBezTo>
                    <a:pt x="27" y="2"/>
                    <a:pt x="27" y="2"/>
                    <a:pt x="28" y="3"/>
                  </a:cubicBezTo>
                  <a:cubicBezTo>
                    <a:pt x="30" y="4"/>
                    <a:pt x="32" y="5"/>
                    <a:pt x="33" y="6"/>
                  </a:cubicBezTo>
                  <a:cubicBezTo>
                    <a:pt x="34" y="7"/>
                    <a:pt x="33" y="7"/>
                    <a:pt x="33" y="7"/>
                  </a:cubicBezTo>
                  <a:cubicBezTo>
                    <a:pt x="32" y="8"/>
                    <a:pt x="31" y="8"/>
                    <a:pt x="30" y="7"/>
                  </a:cubicBezTo>
                  <a:cubicBezTo>
                    <a:pt x="28" y="6"/>
                    <a:pt x="26" y="3"/>
                    <a:pt x="22" y="4"/>
                  </a:cubicBezTo>
                  <a:cubicBezTo>
                    <a:pt x="21" y="4"/>
                    <a:pt x="20" y="5"/>
                    <a:pt x="20" y="5"/>
                  </a:cubicBezTo>
                  <a:cubicBezTo>
                    <a:pt x="19" y="5"/>
                    <a:pt x="19" y="5"/>
                    <a:pt x="18" y="5"/>
                  </a:cubicBezTo>
                  <a:cubicBezTo>
                    <a:pt x="18" y="5"/>
                    <a:pt x="17" y="5"/>
                    <a:pt x="17" y="6"/>
                  </a:cubicBezTo>
                  <a:cubicBezTo>
                    <a:pt x="19" y="6"/>
                    <a:pt x="20" y="6"/>
                    <a:pt x="21" y="7"/>
                  </a:cubicBezTo>
                  <a:cubicBezTo>
                    <a:pt x="23" y="7"/>
                    <a:pt x="25" y="8"/>
                    <a:pt x="24"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5" name="Freeform 329"/>
            <p:cNvSpPr>
              <a:spLocks noEditPoints="1"/>
            </p:cNvSpPr>
            <p:nvPr/>
          </p:nvSpPr>
          <p:spPr bwMode="auto">
            <a:xfrm>
              <a:off x="2263540" y="4751205"/>
              <a:ext cx="70936" cy="30266"/>
            </a:xfrm>
            <a:custGeom>
              <a:avLst/>
              <a:gdLst>
                <a:gd name="T0" fmla="*/ 30 w 75"/>
                <a:gd name="T1" fmla="*/ 18 h 32"/>
                <a:gd name="T2" fmla="*/ 56 w 75"/>
                <a:gd name="T3" fmla="*/ 2 h 32"/>
                <a:gd name="T4" fmla="*/ 14 w 75"/>
                <a:gd name="T5" fmla="*/ 5 h 32"/>
                <a:gd name="T6" fmla="*/ 30 w 75"/>
                <a:gd name="T7" fmla="*/ 18 h 32"/>
                <a:gd name="T8" fmla="*/ 8 w 75"/>
                <a:gd name="T9" fmla="*/ 2 h 32"/>
                <a:gd name="T10" fmla="*/ 70 w 75"/>
                <a:gd name="T11" fmla="*/ 0 h 32"/>
                <a:gd name="T12" fmla="*/ 75 w 75"/>
                <a:gd name="T13" fmla="*/ 2 h 32"/>
                <a:gd name="T14" fmla="*/ 35 w 75"/>
                <a:gd name="T15" fmla="*/ 21 h 32"/>
                <a:gd name="T16" fmla="*/ 43 w 75"/>
                <a:gd name="T17" fmla="*/ 26 h 32"/>
                <a:gd name="T18" fmla="*/ 35 w 75"/>
                <a:gd name="T19" fmla="*/ 29 h 32"/>
                <a:gd name="T20" fmla="*/ 30 w 75"/>
                <a:gd name="T21" fmla="*/ 24 h 32"/>
                <a:gd name="T22" fmla="*/ 16 w 75"/>
                <a:gd name="T23" fmla="*/ 32 h 32"/>
                <a:gd name="T24" fmla="*/ 8 w 75"/>
                <a:gd name="T25" fmla="*/ 29 h 32"/>
                <a:gd name="T26" fmla="*/ 24 w 75"/>
                <a:gd name="T27" fmla="*/ 21 h 32"/>
                <a:gd name="T28" fmla="*/ 0 w 75"/>
                <a:gd name="T29" fmla="*/ 5 h 32"/>
                <a:gd name="T30" fmla="*/ 8 w 75"/>
                <a:gd name="T3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2">
                  <a:moveTo>
                    <a:pt x="30" y="18"/>
                  </a:moveTo>
                  <a:lnTo>
                    <a:pt x="56" y="2"/>
                  </a:lnTo>
                  <a:lnTo>
                    <a:pt x="14" y="5"/>
                  </a:lnTo>
                  <a:lnTo>
                    <a:pt x="30" y="18"/>
                  </a:lnTo>
                  <a:close/>
                  <a:moveTo>
                    <a:pt x="8" y="2"/>
                  </a:moveTo>
                  <a:lnTo>
                    <a:pt x="70" y="0"/>
                  </a:lnTo>
                  <a:lnTo>
                    <a:pt x="75" y="2"/>
                  </a:lnTo>
                  <a:lnTo>
                    <a:pt x="35" y="21"/>
                  </a:lnTo>
                  <a:lnTo>
                    <a:pt x="43" y="26"/>
                  </a:lnTo>
                  <a:lnTo>
                    <a:pt x="35" y="29"/>
                  </a:lnTo>
                  <a:lnTo>
                    <a:pt x="30" y="24"/>
                  </a:lnTo>
                  <a:lnTo>
                    <a:pt x="16" y="32"/>
                  </a:lnTo>
                  <a:lnTo>
                    <a:pt x="8" y="29"/>
                  </a:lnTo>
                  <a:lnTo>
                    <a:pt x="24" y="21"/>
                  </a:lnTo>
                  <a:lnTo>
                    <a:pt x="0" y="5"/>
                  </a:lnTo>
                  <a:lnTo>
                    <a:pt x="8" y="2"/>
                  </a:ln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6" name="Freeform 330"/>
            <p:cNvSpPr>
              <a:spLocks noEditPoints="1"/>
            </p:cNvSpPr>
            <p:nvPr/>
          </p:nvSpPr>
          <p:spPr bwMode="auto">
            <a:xfrm>
              <a:off x="2183146" y="4695402"/>
              <a:ext cx="101202" cy="45399"/>
            </a:xfrm>
            <a:custGeom>
              <a:avLst/>
              <a:gdLst>
                <a:gd name="T0" fmla="*/ 21 w 40"/>
                <a:gd name="T1" fmla="*/ 16 h 18"/>
                <a:gd name="T2" fmla="*/ 31 w 40"/>
                <a:gd name="T3" fmla="*/ 10 h 18"/>
                <a:gd name="T4" fmla="*/ 19 w 40"/>
                <a:gd name="T5" fmla="*/ 10 h 18"/>
                <a:gd name="T6" fmla="*/ 13 w 40"/>
                <a:gd name="T7" fmla="*/ 10 h 18"/>
                <a:gd name="T8" fmla="*/ 9 w 40"/>
                <a:gd name="T9" fmla="*/ 11 h 18"/>
                <a:gd name="T10" fmla="*/ 10 w 40"/>
                <a:gd name="T11" fmla="*/ 12 h 18"/>
                <a:gd name="T12" fmla="*/ 21 w 40"/>
                <a:gd name="T13" fmla="*/ 16 h 18"/>
                <a:gd name="T14" fmla="*/ 32 w 40"/>
                <a:gd name="T15" fmla="*/ 9 h 18"/>
                <a:gd name="T16" fmla="*/ 22 w 40"/>
                <a:gd name="T17" fmla="*/ 3 h 18"/>
                <a:gd name="T18" fmla="*/ 11 w 40"/>
                <a:gd name="T19" fmla="*/ 7 h 18"/>
                <a:gd name="T20" fmla="*/ 10 w 40"/>
                <a:gd name="T21" fmla="*/ 8 h 18"/>
                <a:gd name="T22" fmla="*/ 13 w 40"/>
                <a:gd name="T23" fmla="*/ 9 h 18"/>
                <a:gd name="T24" fmla="*/ 19 w 40"/>
                <a:gd name="T25" fmla="*/ 9 h 18"/>
                <a:gd name="T26" fmla="*/ 32 w 40"/>
                <a:gd name="T27" fmla="*/ 9 h 18"/>
                <a:gd name="T28" fmla="*/ 15 w 40"/>
                <a:gd name="T29" fmla="*/ 2 h 18"/>
                <a:gd name="T30" fmla="*/ 27 w 40"/>
                <a:gd name="T31" fmla="*/ 1 h 18"/>
                <a:gd name="T32" fmla="*/ 35 w 40"/>
                <a:gd name="T33" fmla="*/ 9 h 18"/>
                <a:gd name="T34" fmla="*/ 40 w 40"/>
                <a:gd name="T35" fmla="*/ 10 h 18"/>
                <a:gd name="T36" fmla="*/ 38 w 40"/>
                <a:gd name="T37" fmla="*/ 10 h 18"/>
                <a:gd name="T38" fmla="*/ 35 w 40"/>
                <a:gd name="T39" fmla="*/ 10 h 18"/>
                <a:gd name="T40" fmla="*/ 25 w 40"/>
                <a:gd name="T41" fmla="*/ 17 h 18"/>
                <a:gd name="T42" fmla="*/ 14 w 40"/>
                <a:gd name="T43" fmla="*/ 17 h 18"/>
                <a:gd name="T44" fmla="*/ 7 w 40"/>
                <a:gd name="T45" fmla="*/ 14 h 18"/>
                <a:gd name="T46" fmla="*/ 5 w 40"/>
                <a:gd name="T47" fmla="*/ 10 h 18"/>
                <a:gd name="T48" fmla="*/ 0 w 40"/>
                <a:gd name="T49" fmla="*/ 9 h 18"/>
                <a:gd name="T50" fmla="*/ 2 w 40"/>
                <a:gd name="T51" fmla="*/ 9 h 18"/>
                <a:gd name="T52" fmla="*/ 4 w 40"/>
                <a:gd name="T53" fmla="*/ 9 h 18"/>
                <a:gd name="T54" fmla="*/ 6 w 40"/>
                <a:gd name="T55" fmla="*/ 8 h 18"/>
                <a:gd name="T56" fmla="*/ 15 w 40"/>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8">
                  <a:moveTo>
                    <a:pt x="21" y="16"/>
                  </a:moveTo>
                  <a:cubicBezTo>
                    <a:pt x="25" y="15"/>
                    <a:pt x="28" y="14"/>
                    <a:pt x="31" y="10"/>
                  </a:cubicBezTo>
                  <a:cubicBezTo>
                    <a:pt x="27" y="10"/>
                    <a:pt x="23" y="10"/>
                    <a:pt x="19" y="10"/>
                  </a:cubicBezTo>
                  <a:cubicBezTo>
                    <a:pt x="17" y="10"/>
                    <a:pt x="15" y="10"/>
                    <a:pt x="13" y="10"/>
                  </a:cubicBezTo>
                  <a:cubicBezTo>
                    <a:pt x="11" y="10"/>
                    <a:pt x="8" y="8"/>
                    <a:pt x="9" y="11"/>
                  </a:cubicBezTo>
                  <a:cubicBezTo>
                    <a:pt x="9" y="11"/>
                    <a:pt x="9" y="12"/>
                    <a:pt x="10" y="12"/>
                  </a:cubicBezTo>
                  <a:cubicBezTo>
                    <a:pt x="11" y="16"/>
                    <a:pt x="18" y="16"/>
                    <a:pt x="21" y="16"/>
                  </a:cubicBezTo>
                  <a:close/>
                  <a:moveTo>
                    <a:pt x="32" y="9"/>
                  </a:moveTo>
                  <a:cubicBezTo>
                    <a:pt x="31" y="4"/>
                    <a:pt x="26" y="3"/>
                    <a:pt x="22" y="3"/>
                  </a:cubicBezTo>
                  <a:cubicBezTo>
                    <a:pt x="19" y="3"/>
                    <a:pt x="13" y="5"/>
                    <a:pt x="11" y="7"/>
                  </a:cubicBezTo>
                  <a:cubicBezTo>
                    <a:pt x="11" y="7"/>
                    <a:pt x="10" y="8"/>
                    <a:pt x="10" y="8"/>
                  </a:cubicBezTo>
                  <a:cubicBezTo>
                    <a:pt x="8" y="10"/>
                    <a:pt x="12" y="9"/>
                    <a:pt x="13" y="9"/>
                  </a:cubicBezTo>
                  <a:cubicBezTo>
                    <a:pt x="15" y="9"/>
                    <a:pt x="17" y="9"/>
                    <a:pt x="19" y="9"/>
                  </a:cubicBezTo>
                  <a:cubicBezTo>
                    <a:pt x="24" y="9"/>
                    <a:pt x="28" y="9"/>
                    <a:pt x="32" y="9"/>
                  </a:cubicBezTo>
                  <a:close/>
                  <a:moveTo>
                    <a:pt x="15" y="2"/>
                  </a:moveTo>
                  <a:cubicBezTo>
                    <a:pt x="19" y="1"/>
                    <a:pt x="23" y="0"/>
                    <a:pt x="27" y="1"/>
                  </a:cubicBezTo>
                  <a:cubicBezTo>
                    <a:pt x="31" y="3"/>
                    <a:pt x="35" y="3"/>
                    <a:pt x="35" y="9"/>
                  </a:cubicBezTo>
                  <a:cubicBezTo>
                    <a:pt x="36" y="9"/>
                    <a:pt x="40" y="8"/>
                    <a:pt x="40" y="10"/>
                  </a:cubicBezTo>
                  <a:cubicBezTo>
                    <a:pt x="40" y="11"/>
                    <a:pt x="39" y="10"/>
                    <a:pt x="38" y="10"/>
                  </a:cubicBezTo>
                  <a:cubicBezTo>
                    <a:pt x="38" y="10"/>
                    <a:pt x="35" y="10"/>
                    <a:pt x="35" y="10"/>
                  </a:cubicBezTo>
                  <a:cubicBezTo>
                    <a:pt x="32" y="14"/>
                    <a:pt x="29" y="16"/>
                    <a:pt x="25" y="17"/>
                  </a:cubicBezTo>
                  <a:cubicBezTo>
                    <a:pt x="21" y="18"/>
                    <a:pt x="18" y="18"/>
                    <a:pt x="14" y="17"/>
                  </a:cubicBezTo>
                  <a:cubicBezTo>
                    <a:pt x="11" y="17"/>
                    <a:pt x="9" y="16"/>
                    <a:pt x="7" y="14"/>
                  </a:cubicBezTo>
                  <a:cubicBezTo>
                    <a:pt x="7" y="13"/>
                    <a:pt x="6" y="10"/>
                    <a:pt x="5" y="10"/>
                  </a:cubicBezTo>
                  <a:cubicBezTo>
                    <a:pt x="4" y="10"/>
                    <a:pt x="0" y="11"/>
                    <a:pt x="0" y="9"/>
                  </a:cubicBezTo>
                  <a:cubicBezTo>
                    <a:pt x="0" y="8"/>
                    <a:pt x="1" y="9"/>
                    <a:pt x="2" y="9"/>
                  </a:cubicBezTo>
                  <a:cubicBezTo>
                    <a:pt x="3" y="9"/>
                    <a:pt x="3" y="9"/>
                    <a:pt x="4" y="9"/>
                  </a:cubicBezTo>
                  <a:cubicBezTo>
                    <a:pt x="5" y="9"/>
                    <a:pt x="5" y="9"/>
                    <a:pt x="6" y="8"/>
                  </a:cubicBezTo>
                  <a:cubicBezTo>
                    <a:pt x="8" y="5"/>
                    <a:pt x="11" y="3"/>
                    <a:pt x="15" y="2"/>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7" name="Line 334"/>
            <p:cNvSpPr>
              <a:spLocks noChangeShapeType="1"/>
            </p:cNvSpPr>
            <p:nvPr/>
          </p:nvSpPr>
          <p:spPr bwMode="auto">
            <a:xfrm>
              <a:off x="2814950" y="3742968"/>
              <a:ext cx="689498"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Freeform 335"/>
            <p:cNvSpPr/>
            <p:nvPr/>
          </p:nvSpPr>
          <p:spPr bwMode="auto">
            <a:xfrm>
              <a:off x="3253807" y="5132368"/>
              <a:ext cx="28374" cy="72828"/>
            </a:xfrm>
            <a:custGeom>
              <a:avLst/>
              <a:gdLst>
                <a:gd name="T0" fmla="*/ 14 w 30"/>
                <a:gd name="T1" fmla="*/ 77 h 77"/>
                <a:gd name="T2" fmla="*/ 30 w 30"/>
                <a:gd name="T3" fmla="*/ 19 h 77"/>
                <a:gd name="T4" fmla="*/ 0 w 30"/>
                <a:gd name="T5" fmla="*/ 0 h 77"/>
                <a:gd name="T6" fmla="*/ 14 w 30"/>
                <a:gd name="T7" fmla="*/ 77 h 77"/>
              </a:gdLst>
              <a:ahLst/>
              <a:cxnLst>
                <a:cxn ang="0">
                  <a:pos x="T0" y="T1"/>
                </a:cxn>
                <a:cxn ang="0">
                  <a:pos x="T2" y="T3"/>
                </a:cxn>
                <a:cxn ang="0">
                  <a:pos x="T4" y="T5"/>
                </a:cxn>
                <a:cxn ang="0">
                  <a:pos x="T6" y="T7"/>
                </a:cxn>
              </a:cxnLst>
              <a:rect l="0" t="0" r="r" b="b"/>
              <a:pathLst>
                <a:path w="30" h="77">
                  <a:moveTo>
                    <a:pt x="14" y="77"/>
                  </a:moveTo>
                  <a:lnTo>
                    <a:pt x="30" y="19"/>
                  </a:lnTo>
                  <a:lnTo>
                    <a:pt x="0" y="0"/>
                  </a:lnTo>
                  <a:lnTo>
                    <a:pt x="14" y="7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9" name="Freeform 336"/>
            <p:cNvSpPr/>
            <p:nvPr/>
          </p:nvSpPr>
          <p:spPr bwMode="auto">
            <a:xfrm>
              <a:off x="3208408" y="4801333"/>
              <a:ext cx="60532" cy="78503"/>
            </a:xfrm>
            <a:custGeom>
              <a:avLst/>
              <a:gdLst>
                <a:gd name="T0" fmla="*/ 3 w 24"/>
                <a:gd name="T1" fmla="*/ 13 h 31"/>
                <a:gd name="T2" fmla="*/ 5 w 24"/>
                <a:gd name="T3" fmla="*/ 15 h 31"/>
                <a:gd name="T4" fmla="*/ 6 w 24"/>
                <a:gd name="T5" fmla="*/ 16 h 31"/>
                <a:gd name="T6" fmla="*/ 7 w 24"/>
                <a:gd name="T7" fmla="*/ 17 h 31"/>
                <a:gd name="T8" fmla="*/ 6 w 24"/>
                <a:gd name="T9" fmla="*/ 19 h 31"/>
                <a:gd name="T10" fmla="*/ 3 w 24"/>
                <a:gd name="T11" fmla="*/ 18 h 31"/>
                <a:gd name="T12" fmla="*/ 0 w 24"/>
                <a:gd name="T13" fmla="*/ 8 h 31"/>
                <a:gd name="T14" fmla="*/ 10 w 24"/>
                <a:gd name="T15" fmla="*/ 7 h 31"/>
                <a:gd name="T16" fmla="*/ 18 w 24"/>
                <a:gd name="T17" fmla="*/ 21 h 31"/>
                <a:gd name="T18" fmla="*/ 20 w 24"/>
                <a:gd name="T19" fmla="*/ 24 h 31"/>
                <a:gd name="T20" fmla="*/ 20 w 24"/>
                <a:gd name="T21" fmla="*/ 22 h 31"/>
                <a:gd name="T22" fmla="*/ 20 w 24"/>
                <a:gd name="T23" fmla="*/ 19 h 31"/>
                <a:gd name="T24" fmla="*/ 20 w 24"/>
                <a:gd name="T25" fmla="*/ 11 h 31"/>
                <a:gd name="T26" fmla="*/ 23 w 24"/>
                <a:gd name="T27" fmla="*/ 13 h 31"/>
                <a:gd name="T28" fmla="*/ 23 w 24"/>
                <a:gd name="T29" fmla="*/ 15 h 31"/>
                <a:gd name="T30" fmla="*/ 23 w 24"/>
                <a:gd name="T31" fmla="*/ 19 h 31"/>
                <a:gd name="T32" fmla="*/ 23 w 24"/>
                <a:gd name="T33" fmla="*/ 26 h 31"/>
                <a:gd name="T34" fmla="*/ 21 w 24"/>
                <a:gd name="T35" fmla="*/ 30 h 31"/>
                <a:gd name="T36" fmla="*/ 20 w 24"/>
                <a:gd name="T37" fmla="*/ 28 h 31"/>
                <a:gd name="T38" fmla="*/ 15 w 24"/>
                <a:gd name="T39" fmla="*/ 20 h 31"/>
                <a:gd name="T40" fmla="*/ 6 w 24"/>
                <a:gd name="T41" fmla="*/ 6 h 31"/>
                <a:gd name="T42" fmla="*/ 2 w 24"/>
                <a:gd name="T43" fmla="*/ 9 h 31"/>
                <a:gd name="T44" fmla="*/ 3 w 24"/>
                <a:gd name="T4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3" y="13"/>
                  </a:moveTo>
                  <a:cubicBezTo>
                    <a:pt x="4" y="14"/>
                    <a:pt x="4" y="15"/>
                    <a:pt x="5" y="15"/>
                  </a:cubicBezTo>
                  <a:cubicBezTo>
                    <a:pt x="5" y="16"/>
                    <a:pt x="5" y="16"/>
                    <a:pt x="6" y="16"/>
                  </a:cubicBezTo>
                  <a:cubicBezTo>
                    <a:pt x="6" y="17"/>
                    <a:pt x="7" y="16"/>
                    <a:pt x="7" y="17"/>
                  </a:cubicBezTo>
                  <a:cubicBezTo>
                    <a:pt x="6" y="18"/>
                    <a:pt x="6" y="18"/>
                    <a:pt x="6" y="19"/>
                  </a:cubicBezTo>
                  <a:cubicBezTo>
                    <a:pt x="6" y="21"/>
                    <a:pt x="4" y="18"/>
                    <a:pt x="3" y="18"/>
                  </a:cubicBezTo>
                  <a:cubicBezTo>
                    <a:pt x="1" y="15"/>
                    <a:pt x="0" y="12"/>
                    <a:pt x="0" y="8"/>
                  </a:cubicBezTo>
                  <a:cubicBezTo>
                    <a:pt x="0" y="0"/>
                    <a:pt x="6" y="1"/>
                    <a:pt x="10" y="7"/>
                  </a:cubicBezTo>
                  <a:cubicBezTo>
                    <a:pt x="13" y="11"/>
                    <a:pt x="16" y="16"/>
                    <a:pt x="18" y="21"/>
                  </a:cubicBezTo>
                  <a:cubicBezTo>
                    <a:pt x="18" y="22"/>
                    <a:pt x="19" y="23"/>
                    <a:pt x="20" y="24"/>
                  </a:cubicBezTo>
                  <a:cubicBezTo>
                    <a:pt x="20" y="25"/>
                    <a:pt x="20" y="23"/>
                    <a:pt x="20" y="22"/>
                  </a:cubicBezTo>
                  <a:cubicBezTo>
                    <a:pt x="20" y="21"/>
                    <a:pt x="20" y="20"/>
                    <a:pt x="20" y="19"/>
                  </a:cubicBezTo>
                  <a:cubicBezTo>
                    <a:pt x="20" y="16"/>
                    <a:pt x="20" y="14"/>
                    <a:pt x="20" y="11"/>
                  </a:cubicBezTo>
                  <a:cubicBezTo>
                    <a:pt x="21" y="12"/>
                    <a:pt x="22" y="12"/>
                    <a:pt x="23" y="13"/>
                  </a:cubicBezTo>
                  <a:cubicBezTo>
                    <a:pt x="24" y="13"/>
                    <a:pt x="23" y="14"/>
                    <a:pt x="23" y="15"/>
                  </a:cubicBezTo>
                  <a:cubicBezTo>
                    <a:pt x="23" y="16"/>
                    <a:pt x="23" y="17"/>
                    <a:pt x="23" y="19"/>
                  </a:cubicBezTo>
                  <a:cubicBezTo>
                    <a:pt x="23" y="21"/>
                    <a:pt x="23" y="24"/>
                    <a:pt x="23" y="26"/>
                  </a:cubicBezTo>
                  <a:cubicBezTo>
                    <a:pt x="22" y="28"/>
                    <a:pt x="23" y="31"/>
                    <a:pt x="21" y="30"/>
                  </a:cubicBezTo>
                  <a:cubicBezTo>
                    <a:pt x="21" y="29"/>
                    <a:pt x="20" y="28"/>
                    <a:pt x="20" y="28"/>
                  </a:cubicBezTo>
                  <a:cubicBezTo>
                    <a:pt x="18" y="26"/>
                    <a:pt x="16" y="23"/>
                    <a:pt x="15" y="20"/>
                  </a:cubicBezTo>
                  <a:cubicBezTo>
                    <a:pt x="13" y="16"/>
                    <a:pt x="11" y="9"/>
                    <a:pt x="6" y="6"/>
                  </a:cubicBezTo>
                  <a:cubicBezTo>
                    <a:pt x="4" y="4"/>
                    <a:pt x="2" y="6"/>
                    <a:pt x="2" y="9"/>
                  </a:cubicBezTo>
                  <a:cubicBezTo>
                    <a:pt x="2" y="10"/>
                    <a:pt x="2" y="12"/>
                    <a:pt x="3" y="1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0" name="Freeform 337"/>
            <p:cNvSpPr/>
            <p:nvPr/>
          </p:nvSpPr>
          <p:spPr bwMode="auto">
            <a:xfrm>
              <a:off x="3208408" y="4751205"/>
              <a:ext cx="63370" cy="77557"/>
            </a:xfrm>
            <a:custGeom>
              <a:avLst/>
              <a:gdLst>
                <a:gd name="T0" fmla="*/ 7 w 25"/>
                <a:gd name="T1" fmla="*/ 6 h 31"/>
                <a:gd name="T2" fmla="*/ 3 w 25"/>
                <a:gd name="T3" fmla="*/ 8 h 31"/>
                <a:gd name="T4" fmla="*/ 4 w 25"/>
                <a:gd name="T5" fmla="*/ 13 h 31"/>
                <a:gd name="T6" fmla="*/ 6 w 25"/>
                <a:gd name="T7" fmla="*/ 15 h 31"/>
                <a:gd name="T8" fmla="*/ 7 w 25"/>
                <a:gd name="T9" fmla="*/ 17 h 31"/>
                <a:gd name="T10" fmla="*/ 7 w 25"/>
                <a:gd name="T11" fmla="*/ 19 h 31"/>
                <a:gd name="T12" fmla="*/ 4 w 25"/>
                <a:gd name="T13" fmla="*/ 17 h 31"/>
                <a:gd name="T14" fmla="*/ 1 w 25"/>
                <a:gd name="T15" fmla="*/ 8 h 31"/>
                <a:gd name="T16" fmla="*/ 11 w 25"/>
                <a:gd name="T17" fmla="*/ 6 h 31"/>
                <a:gd name="T18" fmla="*/ 19 w 25"/>
                <a:gd name="T19" fmla="*/ 21 h 31"/>
                <a:gd name="T20" fmla="*/ 20 w 25"/>
                <a:gd name="T21" fmla="*/ 24 h 31"/>
                <a:gd name="T22" fmla="*/ 21 w 25"/>
                <a:gd name="T23" fmla="*/ 22 h 31"/>
                <a:gd name="T24" fmla="*/ 21 w 25"/>
                <a:gd name="T25" fmla="*/ 18 h 31"/>
                <a:gd name="T26" fmla="*/ 21 w 25"/>
                <a:gd name="T27" fmla="*/ 11 h 31"/>
                <a:gd name="T28" fmla="*/ 24 w 25"/>
                <a:gd name="T29" fmla="*/ 12 h 31"/>
                <a:gd name="T30" fmla="*/ 24 w 25"/>
                <a:gd name="T31" fmla="*/ 14 h 31"/>
                <a:gd name="T32" fmla="*/ 24 w 25"/>
                <a:gd name="T33" fmla="*/ 18 h 31"/>
                <a:gd name="T34" fmla="*/ 23 w 25"/>
                <a:gd name="T35" fmla="*/ 26 h 31"/>
                <a:gd name="T36" fmla="*/ 22 w 25"/>
                <a:gd name="T37" fmla="*/ 29 h 31"/>
                <a:gd name="T38" fmla="*/ 20 w 25"/>
                <a:gd name="T39" fmla="*/ 27 h 31"/>
                <a:gd name="T40" fmla="*/ 16 w 25"/>
                <a:gd name="T41" fmla="*/ 20 h 31"/>
                <a:gd name="T42" fmla="*/ 7 w 25"/>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7" y="6"/>
                  </a:moveTo>
                  <a:cubicBezTo>
                    <a:pt x="5" y="4"/>
                    <a:pt x="3" y="5"/>
                    <a:pt x="3" y="8"/>
                  </a:cubicBezTo>
                  <a:cubicBezTo>
                    <a:pt x="3" y="10"/>
                    <a:pt x="3" y="11"/>
                    <a:pt x="4" y="13"/>
                  </a:cubicBezTo>
                  <a:cubicBezTo>
                    <a:pt x="4" y="14"/>
                    <a:pt x="5" y="14"/>
                    <a:pt x="6" y="15"/>
                  </a:cubicBezTo>
                  <a:cubicBezTo>
                    <a:pt x="6" y="16"/>
                    <a:pt x="8" y="15"/>
                    <a:pt x="7" y="17"/>
                  </a:cubicBezTo>
                  <a:cubicBezTo>
                    <a:pt x="7" y="17"/>
                    <a:pt x="7" y="18"/>
                    <a:pt x="7" y="19"/>
                  </a:cubicBezTo>
                  <a:cubicBezTo>
                    <a:pt x="7" y="21"/>
                    <a:pt x="5" y="18"/>
                    <a:pt x="4" y="17"/>
                  </a:cubicBezTo>
                  <a:cubicBezTo>
                    <a:pt x="2" y="14"/>
                    <a:pt x="1" y="11"/>
                    <a:pt x="1" y="8"/>
                  </a:cubicBezTo>
                  <a:cubicBezTo>
                    <a:pt x="0" y="0"/>
                    <a:pt x="7" y="0"/>
                    <a:pt x="11" y="6"/>
                  </a:cubicBezTo>
                  <a:cubicBezTo>
                    <a:pt x="14" y="11"/>
                    <a:pt x="16" y="16"/>
                    <a:pt x="19" y="21"/>
                  </a:cubicBezTo>
                  <a:cubicBezTo>
                    <a:pt x="19" y="22"/>
                    <a:pt x="20" y="23"/>
                    <a:pt x="20" y="24"/>
                  </a:cubicBezTo>
                  <a:cubicBezTo>
                    <a:pt x="21" y="25"/>
                    <a:pt x="21" y="22"/>
                    <a:pt x="21" y="22"/>
                  </a:cubicBezTo>
                  <a:cubicBezTo>
                    <a:pt x="21" y="20"/>
                    <a:pt x="21" y="19"/>
                    <a:pt x="21" y="18"/>
                  </a:cubicBezTo>
                  <a:cubicBezTo>
                    <a:pt x="21" y="16"/>
                    <a:pt x="21" y="13"/>
                    <a:pt x="21" y="11"/>
                  </a:cubicBezTo>
                  <a:cubicBezTo>
                    <a:pt x="22" y="11"/>
                    <a:pt x="23" y="12"/>
                    <a:pt x="24" y="12"/>
                  </a:cubicBezTo>
                  <a:cubicBezTo>
                    <a:pt x="25" y="13"/>
                    <a:pt x="24" y="14"/>
                    <a:pt x="24" y="14"/>
                  </a:cubicBezTo>
                  <a:cubicBezTo>
                    <a:pt x="24" y="16"/>
                    <a:pt x="24" y="17"/>
                    <a:pt x="24" y="18"/>
                  </a:cubicBezTo>
                  <a:cubicBezTo>
                    <a:pt x="24" y="21"/>
                    <a:pt x="23" y="23"/>
                    <a:pt x="23" y="26"/>
                  </a:cubicBezTo>
                  <a:cubicBezTo>
                    <a:pt x="23" y="27"/>
                    <a:pt x="24" y="31"/>
                    <a:pt x="22" y="29"/>
                  </a:cubicBezTo>
                  <a:cubicBezTo>
                    <a:pt x="21" y="29"/>
                    <a:pt x="21" y="28"/>
                    <a:pt x="20" y="27"/>
                  </a:cubicBezTo>
                  <a:cubicBezTo>
                    <a:pt x="18" y="25"/>
                    <a:pt x="17" y="22"/>
                    <a:pt x="16" y="20"/>
                  </a:cubicBezTo>
                  <a:cubicBezTo>
                    <a:pt x="14" y="16"/>
                    <a:pt x="12" y="9"/>
                    <a:pt x="7"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1" name="Freeform 338"/>
            <p:cNvSpPr/>
            <p:nvPr/>
          </p:nvSpPr>
          <p:spPr bwMode="auto">
            <a:xfrm>
              <a:off x="3037216" y="4793767"/>
              <a:ext cx="54857" cy="45399"/>
            </a:xfrm>
            <a:custGeom>
              <a:avLst/>
              <a:gdLst>
                <a:gd name="T0" fmla="*/ 7 w 22"/>
                <a:gd name="T1" fmla="*/ 11 h 18"/>
                <a:gd name="T2" fmla="*/ 7 w 22"/>
                <a:gd name="T3" fmla="*/ 15 h 18"/>
                <a:gd name="T4" fmla="*/ 4 w 22"/>
                <a:gd name="T5" fmla="*/ 11 h 18"/>
                <a:gd name="T6" fmla="*/ 0 w 22"/>
                <a:gd name="T7" fmla="*/ 3 h 18"/>
                <a:gd name="T8" fmla="*/ 0 w 22"/>
                <a:gd name="T9" fmla="*/ 1 h 18"/>
                <a:gd name="T10" fmla="*/ 0 w 22"/>
                <a:gd name="T11" fmla="*/ 1 h 18"/>
                <a:gd name="T12" fmla="*/ 1 w 22"/>
                <a:gd name="T13" fmla="*/ 1 h 18"/>
                <a:gd name="T14" fmla="*/ 2 w 22"/>
                <a:gd name="T15" fmla="*/ 2 h 18"/>
                <a:gd name="T16" fmla="*/ 6 w 22"/>
                <a:gd name="T17" fmla="*/ 4 h 18"/>
                <a:gd name="T18" fmla="*/ 22 w 22"/>
                <a:gd name="T19" fmla="*/ 14 h 18"/>
                <a:gd name="T20" fmla="*/ 22 w 22"/>
                <a:gd name="T21" fmla="*/ 16 h 18"/>
                <a:gd name="T22" fmla="*/ 22 w 22"/>
                <a:gd name="T23" fmla="*/ 17 h 18"/>
                <a:gd name="T24" fmla="*/ 21 w 22"/>
                <a:gd name="T25" fmla="*/ 17 h 18"/>
                <a:gd name="T26" fmla="*/ 19 w 22"/>
                <a:gd name="T27" fmla="*/ 16 h 18"/>
                <a:gd name="T28" fmla="*/ 17 w 22"/>
                <a:gd name="T29" fmla="*/ 14 h 18"/>
                <a:gd name="T30" fmla="*/ 9 w 22"/>
                <a:gd name="T31" fmla="*/ 9 h 18"/>
                <a:gd name="T32" fmla="*/ 5 w 22"/>
                <a:gd name="T33" fmla="*/ 7 h 18"/>
                <a:gd name="T34" fmla="*/ 6 w 22"/>
                <a:gd name="T35" fmla="*/ 8 h 18"/>
                <a:gd name="T36" fmla="*/ 7 w 22"/>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8">
                  <a:moveTo>
                    <a:pt x="7" y="11"/>
                  </a:moveTo>
                  <a:cubicBezTo>
                    <a:pt x="7" y="12"/>
                    <a:pt x="9" y="16"/>
                    <a:pt x="7" y="15"/>
                  </a:cubicBezTo>
                  <a:cubicBezTo>
                    <a:pt x="6" y="14"/>
                    <a:pt x="5" y="13"/>
                    <a:pt x="4" y="11"/>
                  </a:cubicBezTo>
                  <a:cubicBezTo>
                    <a:pt x="3" y="8"/>
                    <a:pt x="2" y="5"/>
                    <a:pt x="0" y="3"/>
                  </a:cubicBezTo>
                  <a:cubicBezTo>
                    <a:pt x="0" y="2"/>
                    <a:pt x="0" y="2"/>
                    <a:pt x="0" y="1"/>
                  </a:cubicBezTo>
                  <a:cubicBezTo>
                    <a:pt x="0" y="1"/>
                    <a:pt x="0" y="1"/>
                    <a:pt x="0" y="1"/>
                  </a:cubicBezTo>
                  <a:cubicBezTo>
                    <a:pt x="0" y="0"/>
                    <a:pt x="0" y="1"/>
                    <a:pt x="1" y="1"/>
                  </a:cubicBezTo>
                  <a:cubicBezTo>
                    <a:pt x="1" y="1"/>
                    <a:pt x="2" y="2"/>
                    <a:pt x="2" y="2"/>
                  </a:cubicBezTo>
                  <a:cubicBezTo>
                    <a:pt x="4" y="3"/>
                    <a:pt x="5" y="4"/>
                    <a:pt x="6" y="4"/>
                  </a:cubicBezTo>
                  <a:cubicBezTo>
                    <a:pt x="11" y="8"/>
                    <a:pt x="17" y="11"/>
                    <a:pt x="22" y="14"/>
                  </a:cubicBezTo>
                  <a:cubicBezTo>
                    <a:pt x="22" y="15"/>
                    <a:pt x="22" y="16"/>
                    <a:pt x="22" y="16"/>
                  </a:cubicBezTo>
                  <a:cubicBezTo>
                    <a:pt x="22" y="17"/>
                    <a:pt x="22" y="17"/>
                    <a:pt x="22" y="17"/>
                  </a:cubicBezTo>
                  <a:cubicBezTo>
                    <a:pt x="22" y="18"/>
                    <a:pt x="21" y="17"/>
                    <a:pt x="21" y="17"/>
                  </a:cubicBezTo>
                  <a:cubicBezTo>
                    <a:pt x="20" y="16"/>
                    <a:pt x="20" y="16"/>
                    <a:pt x="19" y="16"/>
                  </a:cubicBezTo>
                  <a:cubicBezTo>
                    <a:pt x="19" y="15"/>
                    <a:pt x="18" y="15"/>
                    <a:pt x="17" y="14"/>
                  </a:cubicBezTo>
                  <a:cubicBezTo>
                    <a:pt x="14" y="12"/>
                    <a:pt x="11" y="11"/>
                    <a:pt x="9" y="9"/>
                  </a:cubicBezTo>
                  <a:cubicBezTo>
                    <a:pt x="7" y="8"/>
                    <a:pt x="4" y="5"/>
                    <a:pt x="5" y="7"/>
                  </a:cubicBezTo>
                  <a:cubicBezTo>
                    <a:pt x="5" y="8"/>
                    <a:pt x="5" y="8"/>
                    <a:pt x="6" y="8"/>
                  </a:cubicBezTo>
                  <a:cubicBezTo>
                    <a:pt x="6" y="9"/>
                    <a:pt x="6" y="10"/>
                    <a:pt x="7"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2" name="Freeform 339"/>
            <p:cNvSpPr>
              <a:spLocks noEditPoints="1"/>
            </p:cNvSpPr>
            <p:nvPr/>
          </p:nvSpPr>
          <p:spPr bwMode="auto">
            <a:xfrm>
              <a:off x="3037216" y="4736072"/>
              <a:ext cx="62424" cy="68099"/>
            </a:xfrm>
            <a:custGeom>
              <a:avLst/>
              <a:gdLst>
                <a:gd name="T0" fmla="*/ 15 w 25"/>
                <a:gd name="T1" fmla="*/ 21 h 27"/>
                <a:gd name="T2" fmla="*/ 21 w 25"/>
                <a:gd name="T3" fmla="*/ 18 h 27"/>
                <a:gd name="T4" fmla="*/ 16 w 25"/>
                <a:gd name="T5" fmla="*/ 11 h 27"/>
                <a:gd name="T6" fmla="*/ 11 w 25"/>
                <a:gd name="T7" fmla="*/ 14 h 27"/>
                <a:gd name="T8" fmla="*/ 15 w 25"/>
                <a:gd name="T9" fmla="*/ 21 h 27"/>
                <a:gd name="T10" fmla="*/ 10 w 25"/>
                <a:gd name="T11" fmla="*/ 17 h 27"/>
                <a:gd name="T12" fmla="*/ 8 w 25"/>
                <a:gd name="T13" fmla="*/ 11 h 27"/>
                <a:gd name="T14" fmla="*/ 12 w 25"/>
                <a:gd name="T15" fmla="*/ 6 h 27"/>
                <a:gd name="T16" fmla="*/ 22 w 25"/>
                <a:gd name="T17" fmla="*/ 14 h 27"/>
                <a:gd name="T18" fmla="*/ 20 w 25"/>
                <a:gd name="T19" fmla="*/ 26 h 27"/>
                <a:gd name="T20" fmla="*/ 9 w 25"/>
                <a:gd name="T21" fmla="*/ 20 h 27"/>
                <a:gd name="T22" fmla="*/ 1 w 25"/>
                <a:gd name="T23" fmla="*/ 10 h 27"/>
                <a:gd name="T24" fmla="*/ 6 w 25"/>
                <a:gd name="T25" fmla="*/ 2 h 27"/>
                <a:gd name="T26" fmla="*/ 6 w 25"/>
                <a:gd name="T27" fmla="*/ 4 h 27"/>
                <a:gd name="T28" fmla="*/ 6 w 25"/>
                <a:gd name="T29" fmla="*/ 6 h 27"/>
                <a:gd name="T30" fmla="*/ 4 w 25"/>
                <a:gd name="T31" fmla="*/ 6 h 27"/>
                <a:gd name="T32" fmla="*/ 4 w 25"/>
                <a:gd name="T33" fmla="*/ 12 h 27"/>
                <a:gd name="T34" fmla="*/ 8 w 25"/>
                <a:gd name="T35" fmla="*/ 17 h 27"/>
                <a:gd name="T36" fmla="*/ 11 w 25"/>
                <a:gd name="T37" fmla="*/ 19 h 27"/>
                <a:gd name="T38" fmla="*/ 10 w 25"/>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5" y="21"/>
                  </a:moveTo>
                  <a:cubicBezTo>
                    <a:pt x="19" y="23"/>
                    <a:pt x="21" y="22"/>
                    <a:pt x="21" y="18"/>
                  </a:cubicBezTo>
                  <a:cubicBezTo>
                    <a:pt x="20" y="15"/>
                    <a:pt x="19" y="13"/>
                    <a:pt x="16" y="11"/>
                  </a:cubicBezTo>
                  <a:cubicBezTo>
                    <a:pt x="13" y="9"/>
                    <a:pt x="10" y="11"/>
                    <a:pt x="11" y="14"/>
                  </a:cubicBezTo>
                  <a:cubicBezTo>
                    <a:pt x="11" y="18"/>
                    <a:pt x="13" y="20"/>
                    <a:pt x="15" y="21"/>
                  </a:cubicBezTo>
                  <a:close/>
                  <a:moveTo>
                    <a:pt x="10" y="17"/>
                  </a:moveTo>
                  <a:cubicBezTo>
                    <a:pt x="9" y="15"/>
                    <a:pt x="8" y="13"/>
                    <a:pt x="8" y="11"/>
                  </a:cubicBezTo>
                  <a:cubicBezTo>
                    <a:pt x="8" y="9"/>
                    <a:pt x="9" y="6"/>
                    <a:pt x="12" y="6"/>
                  </a:cubicBezTo>
                  <a:cubicBezTo>
                    <a:pt x="16" y="6"/>
                    <a:pt x="20" y="11"/>
                    <a:pt x="22" y="14"/>
                  </a:cubicBezTo>
                  <a:cubicBezTo>
                    <a:pt x="23" y="18"/>
                    <a:pt x="25" y="24"/>
                    <a:pt x="20" y="26"/>
                  </a:cubicBezTo>
                  <a:cubicBezTo>
                    <a:pt x="16" y="27"/>
                    <a:pt x="11" y="22"/>
                    <a:pt x="9" y="20"/>
                  </a:cubicBezTo>
                  <a:cubicBezTo>
                    <a:pt x="5" y="18"/>
                    <a:pt x="2" y="15"/>
                    <a:pt x="1" y="10"/>
                  </a:cubicBezTo>
                  <a:cubicBezTo>
                    <a:pt x="0" y="6"/>
                    <a:pt x="0" y="0"/>
                    <a:pt x="6" y="2"/>
                  </a:cubicBezTo>
                  <a:cubicBezTo>
                    <a:pt x="6" y="3"/>
                    <a:pt x="6" y="3"/>
                    <a:pt x="6" y="4"/>
                  </a:cubicBezTo>
                  <a:cubicBezTo>
                    <a:pt x="6" y="5"/>
                    <a:pt x="7" y="6"/>
                    <a:pt x="6" y="6"/>
                  </a:cubicBezTo>
                  <a:cubicBezTo>
                    <a:pt x="5" y="5"/>
                    <a:pt x="5" y="5"/>
                    <a:pt x="4" y="6"/>
                  </a:cubicBezTo>
                  <a:cubicBezTo>
                    <a:pt x="2" y="7"/>
                    <a:pt x="3" y="11"/>
                    <a:pt x="4" y="12"/>
                  </a:cubicBezTo>
                  <a:cubicBezTo>
                    <a:pt x="5" y="14"/>
                    <a:pt x="6" y="15"/>
                    <a:pt x="8" y="17"/>
                  </a:cubicBezTo>
                  <a:cubicBezTo>
                    <a:pt x="9" y="17"/>
                    <a:pt x="10" y="18"/>
                    <a:pt x="11" y="19"/>
                  </a:cubicBezTo>
                  <a:cubicBezTo>
                    <a:pt x="12" y="20"/>
                    <a:pt x="10" y="18"/>
                    <a:pt x="10" y="17"/>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3" name="Line 340"/>
            <p:cNvSpPr>
              <a:spLocks noChangeShapeType="1"/>
            </p:cNvSpPr>
            <p:nvPr/>
          </p:nvSpPr>
          <p:spPr bwMode="auto">
            <a:xfrm flipV="1">
              <a:off x="2054516" y="4459895"/>
              <a:ext cx="331035" cy="1598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cxnSp>
          <p:nvCxnSpPr>
            <p:cNvPr id="184" name="直接连接符 183"/>
            <p:cNvCxnSpPr>
              <a:stCxn id="80" idx="5"/>
              <a:endCxn id="80" idx="16"/>
            </p:cNvCxnSpPr>
            <p:nvPr/>
          </p:nvCxnSpPr>
          <p:spPr>
            <a:xfrm flipH="1" flipV="1">
              <a:off x="2789320" y="3151502"/>
              <a:ext cx="22792" cy="13092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78" idx="13"/>
              <a:endCxn id="73" idx="8"/>
            </p:cNvCxnSpPr>
            <p:nvPr/>
          </p:nvCxnSpPr>
          <p:spPr>
            <a:xfrm flipH="1" flipV="1">
              <a:off x="2922772" y="3214574"/>
              <a:ext cx="32942" cy="1211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76" idx="7"/>
              <a:endCxn id="76" idx="17"/>
            </p:cNvCxnSpPr>
            <p:nvPr/>
          </p:nvCxnSpPr>
          <p:spPr>
            <a:xfrm flipH="1" flipV="1">
              <a:off x="2612791" y="3106089"/>
              <a:ext cx="37771" cy="12084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Freeform 267"/>
            <p:cNvSpPr/>
            <p:nvPr/>
          </p:nvSpPr>
          <p:spPr bwMode="auto">
            <a:xfrm>
              <a:off x="2207666" y="3586312"/>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188" name="直接连接符 187"/>
          <p:cNvCxnSpPr/>
          <p:nvPr/>
        </p:nvCxnSpPr>
        <p:spPr>
          <a:xfrm flipV="1">
            <a:off x="2901007" y="1997173"/>
            <a:ext cx="0" cy="108260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2901007" y="3594088"/>
            <a:ext cx="0" cy="1079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V="1">
            <a:off x="2901007" y="3402913"/>
            <a:ext cx="0" cy="15479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V="1">
            <a:off x="2901007" y="3116151"/>
            <a:ext cx="0" cy="247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2" name="组合 191"/>
          <p:cNvGrpSpPr/>
          <p:nvPr/>
        </p:nvGrpSpPr>
        <p:grpSpPr>
          <a:xfrm>
            <a:off x="2739647" y="2125251"/>
            <a:ext cx="1886123" cy="72889"/>
            <a:chOff x="5520779" y="1384303"/>
            <a:chExt cx="1766341" cy="68260"/>
          </a:xfrm>
        </p:grpSpPr>
        <p:cxnSp>
          <p:nvCxnSpPr>
            <p:cNvPr id="193" name="直接连接符 192"/>
            <p:cNvCxnSpPr/>
            <p:nvPr/>
          </p:nvCxnSpPr>
          <p:spPr>
            <a:xfrm>
              <a:off x="5520779" y="1418433"/>
              <a:ext cx="1698273"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4" name="等腰三角形 193"/>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99" name="组合 198"/>
          <p:cNvGrpSpPr/>
          <p:nvPr/>
        </p:nvGrpSpPr>
        <p:grpSpPr>
          <a:xfrm>
            <a:off x="2758600" y="4488266"/>
            <a:ext cx="6705870" cy="72889"/>
            <a:chOff x="1007120" y="1384303"/>
            <a:chExt cx="6280000" cy="68260"/>
          </a:xfrm>
        </p:grpSpPr>
        <p:cxnSp>
          <p:nvCxnSpPr>
            <p:cNvPr id="200" name="直接连接符 199"/>
            <p:cNvCxnSpPr/>
            <p:nvPr/>
          </p:nvCxnSpPr>
          <p:spPr>
            <a:xfrm>
              <a:off x="1007120" y="1418433"/>
              <a:ext cx="62119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等腰三角形 200"/>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5" name="Text Box 41"/>
          <p:cNvSpPr txBox="1">
            <a:spLocks noChangeArrowheads="1"/>
          </p:cNvSpPr>
          <p:nvPr/>
        </p:nvSpPr>
        <p:spPr bwMode="auto">
          <a:xfrm>
            <a:off x="4982185" y="3499075"/>
            <a:ext cx="19709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zh-CN" sz="1200" dirty="0">
                <a:solidFill>
                  <a:schemeClr val="bg1"/>
                </a:solidFill>
                <a:latin typeface="微软雅黑" panose="020B0503020204020204" pitchFamily="34" charset="-122"/>
                <a:ea typeface="微软雅黑" panose="020B0503020204020204" pitchFamily="34" charset="-122"/>
              </a:rPr>
              <a:t>YOUR </a:t>
            </a:r>
            <a:r>
              <a:rPr lang="en-US" altLang="zh-CN" sz="1200" dirty="0">
                <a:solidFill>
                  <a:schemeClr val="bg1"/>
                </a:solidFill>
                <a:latin typeface="微软雅黑" panose="020B0503020204020204" pitchFamily="34" charset="-122"/>
                <a:ea typeface="微软雅黑" panose="020B0503020204020204" pitchFamily="34" charset="-122"/>
              </a:rPr>
              <a:t>GREAT</a:t>
            </a:r>
            <a:r>
              <a:rPr lang="zh-CN" altLang="zh-CN" sz="1200" dirty="0">
                <a:solidFill>
                  <a:schemeClr val="bg1"/>
                </a:solidFill>
                <a:latin typeface="微软雅黑" panose="020B0503020204020204" pitchFamily="34" charset="-122"/>
                <a:ea typeface="微软雅黑" panose="020B0503020204020204" pitchFamily="34" charset="-122"/>
              </a:rPr>
              <a:t> T</a:t>
            </a:r>
            <a:r>
              <a:rPr lang="en-US" altLang="zh-CN" sz="1200" dirty="0">
                <a:solidFill>
                  <a:schemeClr val="bg1"/>
                </a:solidFill>
                <a:latin typeface="微软雅黑" panose="020B0503020204020204" pitchFamily="34" charset="-122"/>
                <a:ea typeface="微软雅黑" panose="020B0503020204020204" pitchFamily="34" charset="-122"/>
              </a:rPr>
              <a:t>ITLE</a:t>
            </a:r>
            <a:r>
              <a:rPr lang="zh-CN" altLang="zh-CN" sz="1200" dirty="0">
                <a:solidFill>
                  <a:schemeClr val="bg1"/>
                </a:solidFill>
                <a:latin typeface="微软雅黑" panose="020B0503020204020204" pitchFamily="34" charset="-122"/>
                <a:ea typeface="微软雅黑" panose="020B0503020204020204" pitchFamily="34" charset="-122"/>
              </a:rPr>
              <a:t> HERE</a:t>
            </a:r>
          </a:p>
        </p:txBody>
      </p:sp>
      <p:sp>
        <p:nvSpPr>
          <p:cNvPr id="206" name="Text Box 41"/>
          <p:cNvSpPr txBox="1">
            <a:spLocks noChangeArrowheads="1"/>
          </p:cNvSpPr>
          <p:nvPr/>
        </p:nvSpPr>
        <p:spPr bwMode="auto">
          <a:xfrm>
            <a:off x="4982185" y="2858869"/>
            <a:ext cx="52629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此处添加过渡页标题文本</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207" name="TextBox 24"/>
          <p:cNvSpPr txBox="1"/>
          <p:nvPr/>
        </p:nvSpPr>
        <p:spPr>
          <a:xfrm>
            <a:off x="4982186" y="2455490"/>
            <a:ext cx="1370990" cy="369332"/>
          </a:xfrm>
          <a:prstGeom prst="rect">
            <a:avLst/>
          </a:prstGeom>
          <a:noFill/>
        </p:spPr>
        <p:txBody>
          <a:bodyPr wrap="square" lIns="72000" tIns="0" rIns="72000" bIns="0" rtlCol="0">
            <a:spAutoFit/>
          </a:bodyPr>
          <a:lstStyle/>
          <a:p>
            <a:r>
              <a:rPr lang="zh-CN" altLang="en-US" sz="2400" dirty="0">
                <a:ln w="6350">
                  <a:noFill/>
                </a:ln>
                <a:solidFill>
                  <a:schemeClr val="bg1"/>
                </a:solidFill>
                <a:latin typeface="微软雅黑" panose="020B0503020204020204" pitchFamily="34" charset="-122"/>
                <a:ea typeface="微软雅黑" panose="020B0503020204020204" pitchFamily="34" charset="-122"/>
              </a:rPr>
              <a:t>第一部分</a:t>
            </a:r>
          </a:p>
        </p:txBody>
      </p:sp>
      <p:sp>
        <p:nvSpPr>
          <p:cNvPr id="208" name="Text Box 41"/>
          <p:cNvSpPr txBox="1">
            <a:spLocks noChangeArrowheads="1"/>
          </p:cNvSpPr>
          <p:nvPr/>
        </p:nvSpPr>
        <p:spPr bwMode="auto">
          <a:xfrm>
            <a:off x="5095284" y="4007700"/>
            <a:ext cx="1000716" cy="253916"/>
          </a:xfrm>
          <a:prstGeom prst="rect">
            <a:avLst/>
          </a:prstGeom>
          <a:noFill/>
          <a:ln w="635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rIns="7200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PART ONE</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17" name="Group 24"/>
          <p:cNvGrpSpPr/>
          <p:nvPr/>
        </p:nvGrpSpPr>
        <p:grpSpPr>
          <a:xfrm rot="10800000">
            <a:off x="4667129" y="1618615"/>
            <a:ext cx="2857739" cy="4642861"/>
            <a:chOff x="1928773" y="4699114"/>
            <a:chExt cx="2935287" cy="4768850"/>
          </a:xfrm>
        </p:grpSpPr>
        <p:sp>
          <p:nvSpPr>
            <p:cNvPr id="18" name="Freeform 19"/>
            <p:cNvSpPr/>
            <p:nvPr/>
          </p:nvSpPr>
          <p:spPr bwMode="auto">
            <a:xfrm rot="10800000">
              <a:off x="2366922" y="6362813"/>
              <a:ext cx="1174751" cy="1339851"/>
            </a:xfrm>
            <a:custGeom>
              <a:avLst/>
              <a:gdLst>
                <a:gd name="T0" fmla="*/ 336 w 423"/>
                <a:gd name="T1" fmla="*/ 0 h 483"/>
                <a:gd name="T2" fmla="*/ 313 w 423"/>
                <a:gd name="T3" fmla="*/ 42 h 483"/>
                <a:gd name="T4" fmla="*/ 262 w 423"/>
                <a:gd name="T5" fmla="*/ 62 h 483"/>
                <a:gd name="T6" fmla="*/ 210 w 423"/>
                <a:gd name="T7" fmla="*/ 42 h 483"/>
                <a:gd name="T8" fmla="*/ 187 w 423"/>
                <a:gd name="T9" fmla="*/ 0 h 483"/>
                <a:gd name="T10" fmla="*/ 63 w 423"/>
                <a:gd name="T11" fmla="*/ 0 h 483"/>
                <a:gd name="T12" fmla="*/ 63 w 423"/>
                <a:gd name="T13" fmla="*/ 190 h 483"/>
                <a:gd name="T14" fmla="*/ 55 w 423"/>
                <a:gd name="T15" fmla="*/ 190 h 483"/>
                <a:gd name="T16" fmla="*/ 0 w 423"/>
                <a:gd name="T17" fmla="*/ 250 h 483"/>
                <a:gd name="T18" fmla="*/ 55 w 423"/>
                <a:gd name="T19" fmla="*/ 309 h 483"/>
                <a:gd name="T20" fmla="*/ 63 w 423"/>
                <a:gd name="T21" fmla="*/ 310 h 483"/>
                <a:gd name="T22" fmla="*/ 63 w 423"/>
                <a:gd name="T23" fmla="*/ 483 h 483"/>
                <a:gd name="T24" fmla="*/ 216 w 423"/>
                <a:gd name="T25" fmla="*/ 483 h 483"/>
                <a:gd name="T26" fmla="*/ 319 w 423"/>
                <a:gd name="T27" fmla="*/ 195 h 483"/>
                <a:gd name="T28" fmla="*/ 356 w 423"/>
                <a:gd name="T29" fmla="*/ 127 h 483"/>
                <a:gd name="T30" fmla="*/ 423 w 423"/>
                <a:gd name="T31" fmla="*/ 0 h 483"/>
                <a:gd name="T32" fmla="*/ 336 w 42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noFill/>
            <a:ln w="6350">
              <a:solidFill>
                <a:schemeClr val="bg1"/>
              </a:solidFill>
            </a:ln>
          </p:spPr>
          <p:txBody>
            <a:bodyPr vert="horz" wrap="square" lIns="121920" tIns="60960" rIns="121920" bIns="60960" numCol="1" anchor="t" anchorCtr="0" compatLnSpc="1"/>
            <a:lstStyle/>
            <a:p>
              <a:endParaRPr lang="id-ID" sz="2135">
                <a:solidFill>
                  <a:schemeClr val="tx2"/>
                </a:solidFill>
              </a:endParaRPr>
            </a:p>
          </p:txBody>
        </p:sp>
        <p:sp>
          <p:nvSpPr>
            <p:cNvPr id="19" name="TextBox 18"/>
            <p:cNvSpPr txBox="1"/>
            <p:nvPr/>
          </p:nvSpPr>
          <p:spPr>
            <a:xfrm rot="10800000">
              <a:off x="2605905" y="7097905"/>
              <a:ext cx="797595" cy="431976"/>
            </a:xfrm>
            <a:prstGeom prst="rect">
              <a:avLst/>
            </a:prstGeom>
            <a:noFill/>
            <a:ln w="6350">
              <a:noFill/>
            </a:ln>
          </p:spPr>
          <p:txBody>
            <a:bodyPr wrap="square" rtlCol="0">
              <a:spAutoFit/>
            </a:bodyPr>
            <a:lstStyle/>
            <a:p>
              <a:pPr algn="ctr"/>
              <a:r>
                <a:rPr lang="en-US" sz="2135" b="1" dirty="0">
                  <a:solidFill>
                    <a:schemeClr val="bg1"/>
                  </a:solidFill>
                </a:rPr>
                <a:t>04</a:t>
              </a:r>
            </a:p>
          </p:txBody>
        </p:sp>
        <p:sp>
          <p:nvSpPr>
            <p:cNvPr id="20" name="Freeform 20"/>
            <p:cNvSpPr/>
            <p:nvPr/>
          </p:nvSpPr>
          <p:spPr bwMode="auto">
            <a:xfrm rot="10800000">
              <a:off x="3413085" y="6362815"/>
              <a:ext cx="1012825" cy="1511300"/>
            </a:xfrm>
            <a:custGeom>
              <a:avLst/>
              <a:gdLst>
                <a:gd name="T0" fmla="*/ 365 w 365"/>
                <a:gd name="T1" fmla="*/ 387 h 545"/>
                <a:gd name="T2" fmla="*/ 323 w 365"/>
                <a:gd name="T3" fmla="*/ 363 h 545"/>
                <a:gd name="T4" fmla="*/ 303 w 365"/>
                <a:gd name="T5" fmla="*/ 312 h 545"/>
                <a:gd name="T6" fmla="*/ 323 w 365"/>
                <a:gd name="T7" fmla="*/ 260 h 545"/>
                <a:gd name="T8" fmla="*/ 365 w 365"/>
                <a:gd name="T9" fmla="*/ 237 h 545"/>
                <a:gd name="T10" fmla="*/ 365 w 365"/>
                <a:gd name="T11" fmla="*/ 62 h 545"/>
                <a:gd name="T12" fmla="*/ 231 w 365"/>
                <a:gd name="T13" fmla="*/ 62 h 545"/>
                <a:gd name="T14" fmla="*/ 230 w 365"/>
                <a:gd name="T15" fmla="*/ 55 h 545"/>
                <a:gd name="T16" fmla="*/ 170 w 365"/>
                <a:gd name="T17" fmla="*/ 0 h 545"/>
                <a:gd name="T18" fmla="*/ 111 w 365"/>
                <a:gd name="T19" fmla="*/ 55 h 545"/>
                <a:gd name="T20" fmla="*/ 110 w 365"/>
                <a:gd name="T21" fmla="*/ 62 h 545"/>
                <a:gd name="T22" fmla="*/ 0 w 365"/>
                <a:gd name="T23" fmla="*/ 62 h 545"/>
                <a:gd name="T24" fmla="*/ 66 w 365"/>
                <a:gd name="T25" fmla="*/ 189 h 545"/>
                <a:gd name="T26" fmla="*/ 103 w 365"/>
                <a:gd name="T27" fmla="*/ 257 h 545"/>
                <a:gd name="T28" fmla="*/ 206 w 365"/>
                <a:gd name="T29" fmla="*/ 545 h 545"/>
                <a:gd name="T30" fmla="*/ 365 w 365"/>
                <a:gd name="T31" fmla="*/ 545 h 545"/>
                <a:gd name="T32" fmla="*/ 365 w 365"/>
                <a:gd name="T33" fmla="*/ 3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noFill/>
            <a:ln w="6350">
              <a:solidFill>
                <a:schemeClr val="bg1"/>
              </a:solidFill>
            </a:ln>
          </p:spPr>
          <p:txBody>
            <a:bodyPr vert="horz" wrap="square" lIns="121920" tIns="60960" rIns="121920" bIns="60960" numCol="1" anchor="t" anchorCtr="0" compatLnSpc="1"/>
            <a:lstStyle/>
            <a:p>
              <a:endParaRPr lang="id-ID" sz="2135">
                <a:solidFill>
                  <a:schemeClr val="tx2"/>
                </a:solidFill>
              </a:endParaRPr>
            </a:p>
          </p:txBody>
        </p:sp>
        <p:sp>
          <p:nvSpPr>
            <p:cNvPr id="21" name="TextBox 20"/>
            <p:cNvSpPr txBox="1"/>
            <p:nvPr/>
          </p:nvSpPr>
          <p:spPr>
            <a:xfrm rot="10800000">
              <a:off x="3365458" y="7101847"/>
              <a:ext cx="897206" cy="431976"/>
            </a:xfrm>
            <a:prstGeom prst="rect">
              <a:avLst/>
            </a:prstGeom>
            <a:noFill/>
          </p:spPr>
          <p:txBody>
            <a:bodyPr wrap="square" rtlCol="0">
              <a:spAutoFit/>
            </a:bodyPr>
            <a:lstStyle/>
            <a:p>
              <a:pPr algn="ctr"/>
              <a:r>
                <a:rPr lang="en-US" sz="2135" b="1" dirty="0">
                  <a:solidFill>
                    <a:schemeClr val="bg1"/>
                  </a:solidFill>
                </a:rPr>
                <a:t>03</a:t>
              </a:r>
            </a:p>
          </p:txBody>
        </p:sp>
        <p:sp>
          <p:nvSpPr>
            <p:cNvPr id="22" name="Freeform 18"/>
            <p:cNvSpPr/>
            <p:nvPr/>
          </p:nvSpPr>
          <p:spPr bwMode="auto">
            <a:xfrm rot="10800000">
              <a:off x="2295485" y="7574078"/>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noFill/>
            <a:ln w="6350">
              <a:solidFill>
                <a:schemeClr val="bg1"/>
              </a:solidFill>
            </a:ln>
          </p:spPr>
          <p:txBody>
            <a:bodyPr vert="horz" wrap="square" lIns="121920" tIns="60960" rIns="121920" bIns="60960" numCol="1" anchor="t" anchorCtr="0" compatLnSpc="1"/>
            <a:lstStyle/>
            <a:p>
              <a:endParaRPr lang="id-ID" sz="2135">
                <a:solidFill>
                  <a:schemeClr val="tx2"/>
                </a:solidFill>
              </a:endParaRPr>
            </a:p>
          </p:txBody>
        </p:sp>
        <p:sp>
          <p:nvSpPr>
            <p:cNvPr id="23" name="TextBox 22"/>
            <p:cNvSpPr txBox="1"/>
            <p:nvPr/>
          </p:nvSpPr>
          <p:spPr>
            <a:xfrm rot="10800000">
              <a:off x="2378637" y="8205682"/>
              <a:ext cx="903676" cy="431976"/>
            </a:xfrm>
            <a:prstGeom prst="rect">
              <a:avLst/>
            </a:prstGeom>
            <a:noFill/>
          </p:spPr>
          <p:txBody>
            <a:bodyPr wrap="square" rtlCol="0">
              <a:spAutoFit/>
            </a:bodyPr>
            <a:lstStyle/>
            <a:p>
              <a:pPr algn="ctr"/>
              <a:r>
                <a:rPr lang="en-US" sz="2135" b="1" dirty="0">
                  <a:solidFill>
                    <a:schemeClr val="bg1"/>
                  </a:solidFill>
                </a:rPr>
                <a:t>02</a:t>
              </a:r>
            </a:p>
          </p:txBody>
        </p:sp>
        <p:sp>
          <p:nvSpPr>
            <p:cNvPr id="24" name="Freeform 17"/>
            <p:cNvSpPr/>
            <p:nvPr/>
          </p:nvSpPr>
          <p:spPr bwMode="auto">
            <a:xfrm rot="10800000">
              <a:off x="3238460" y="7747113"/>
              <a:ext cx="1260475" cy="1354139"/>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noFill/>
            <a:ln w="6350">
              <a:solidFill>
                <a:schemeClr val="bg1"/>
              </a:solidFill>
            </a:ln>
          </p:spPr>
          <p:txBody>
            <a:bodyPr vert="horz" wrap="square" lIns="121920" tIns="60960" rIns="121920" bIns="60960" numCol="1" anchor="t" anchorCtr="0" compatLnSpc="1"/>
            <a:lstStyle/>
            <a:p>
              <a:endParaRPr lang="id-ID" sz="2135">
                <a:solidFill>
                  <a:schemeClr val="tx2"/>
                </a:solidFill>
              </a:endParaRPr>
            </a:p>
          </p:txBody>
        </p:sp>
        <p:sp>
          <p:nvSpPr>
            <p:cNvPr id="25" name="TextBox 24"/>
            <p:cNvSpPr txBox="1"/>
            <p:nvPr/>
          </p:nvSpPr>
          <p:spPr>
            <a:xfrm rot="10800000">
              <a:off x="3464290" y="8205682"/>
              <a:ext cx="910418" cy="431976"/>
            </a:xfrm>
            <a:prstGeom prst="rect">
              <a:avLst/>
            </a:prstGeom>
            <a:noFill/>
          </p:spPr>
          <p:txBody>
            <a:bodyPr wrap="square" rtlCol="0">
              <a:spAutoFit/>
            </a:bodyPr>
            <a:lstStyle/>
            <a:p>
              <a:pPr algn="ctr"/>
              <a:r>
                <a:rPr lang="en-US" sz="2135" b="1" dirty="0">
                  <a:solidFill>
                    <a:schemeClr val="bg1"/>
                  </a:solidFill>
                </a:rPr>
                <a:t>01</a:t>
              </a:r>
            </a:p>
          </p:txBody>
        </p:sp>
        <p:grpSp>
          <p:nvGrpSpPr>
            <p:cNvPr id="26" name="Group 20"/>
            <p:cNvGrpSpPr/>
            <p:nvPr/>
          </p:nvGrpSpPr>
          <p:grpSpPr>
            <a:xfrm>
              <a:off x="1928773" y="4699114"/>
              <a:ext cx="2935287" cy="4768850"/>
              <a:chOff x="4649788" y="967712"/>
              <a:chExt cx="2935287" cy="4768850"/>
            </a:xfrm>
            <a:solidFill>
              <a:schemeClr val="tx2"/>
            </a:solidFill>
          </p:grpSpPr>
          <p:sp>
            <p:nvSpPr>
              <p:cNvPr id="27"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noFill/>
              <a:ln w="6350">
                <a:solidFill>
                  <a:schemeClr val="bg1"/>
                </a:solidFill>
              </a:ln>
            </p:spPr>
            <p:txBody>
              <a:bodyPr vert="horz" wrap="square" lIns="121920" tIns="60960" rIns="121920" bIns="60960" numCol="1" anchor="t" anchorCtr="0" compatLnSpc="1"/>
              <a:lstStyle/>
              <a:p>
                <a:endParaRPr lang="id-ID" sz="2135"/>
              </a:p>
            </p:txBody>
          </p:sp>
          <p:sp>
            <p:nvSpPr>
              <p:cNvPr id="28"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noFill/>
              <a:ln w="6350">
                <a:solidFill>
                  <a:schemeClr val="bg1"/>
                </a:solidFill>
              </a:ln>
            </p:spPr>
            <p:txBody>
              <a:bodyPr vert="horz" wrap="square" lIns="121920" tIns="60960" rIns="121920" bIns="60960" numCol="1" anchor="t" anchorCtr="0" compatLnSpc="1"/>
              <a:lstStyle/>
              <a:p>
                <a:endParaRPr lang="id-ID" sz="2135"/>
              </a:p>
            </p:txBody>
          </p:sp>
        </p:grpSp>
      </p:grpSp>
      <p:sp>
        <p:nvSpPr>
          <p:cNvPr id="29" name="Rectangle 24"/>
          <p:cNvSpPr>
            <a:spLocks noChangeArrowheads="1"/>
          </p:cNvSpPr>
          <p:nvPr/>
        </p:nvSpPr>
        <p:spPr bwMode="auto">
          <a:xfrm>
            <a:off x="8016214" y="2112076"/>
            <a:ext cx="3360373"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8016214" y="3941964"/>
            <a:ext cx="3360373"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815414" y="2112076"/>
            <a:ext cx="3241221"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gn="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815414" y="3941964"/>
            <a:ext cx="3241221" cy="11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gn="r">
              <a:lnSpc>
                <a:spcPct val="120000"/>
              </a:lnSpc>
              <a:spcBef>
                <a:spcPts val="400"/>
              </a:spcBef>
            </a:pPr>
            <a:r>
              <a:rPr lang="en-US" altLang="zh-CN" sz="1200" dirty="0">
                <a:solidFill>
                  <a:schemeClr val="bg1"/>
                </a:solidFill>
              </a:rPr>
              <a:t>We have many PowerPoint templates that has been specifically designed to help anyone that is stepping into the world of PowerPoint for the very first time.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28889" y="1557074"/>
            <a:ext cx="2790335" cy="2791059"/>
          </a:xfrm>
          <a:prstGeom prst="ellipse">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7" name="Oval 6"/>
          <p:cNvSpPr/>
          <p:nvPr/>
        </p:nvSpPr>
        <p:spPr>
          <a:xfrm>
            <a:off x="4723930" y="1557074"/>
            <a:ext cx="2790335" cy="2791059"/>
          </a:xfrm>
          <a:prstGeom prst="ellipse">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8" name="Oval 7"/>
          <p:cNvSpPr/>
          <p:nvPr/>
        </p:nvSpPr>
        <p:spPr>
          <a:xfrm>
            <a:off x="8272778" y="1557074"/>
            <a:ext cx="2790335" cy="2791059"/>
          </a:xfrm>
          <a:prstGeom prst="ellipse">
            <a:avLst/>
          </a:prstGeom>
          <a:noFill/>
          <a:ln w="6350">
            <a:solidFill>
              <a:schemeClr val="bg1"/>
            </a:solidFill>
          </a:ln>
        </p:spPr>
        <p:txBody>
          <a:bodyPr vert="horz" wrap="square" lIns="121920" tIns="60960" rIns="121920" bIns="60960" numCol="1" anchor="t" anchorCtr="0" compatLnSpc="1"/>
          <a:lstStyle/>
          <a:p>
            <a:endParaRPr lang="en-US" sz="2135">
              <a:solidFill>
                <a:schemeClr val="tx1"/>
              </a:solidFill>
            </a:endParaRPr>
          </a:p>
        </p:txBody>
      </p:sp>
      <p:sp>
        <p:nvSpPr>
          <p:cNvPr id="19" name="Rectangle 24"/>
          <p:cNvSpPr>
            <a:spLocks noChangeArrowheads="1"/>
          </p:cNvSpPr>
          <p:nvPr/>
        </p:nvSpPr>
        <p:spPr bwMode="auto">
          <a:xfrm>
            <a:off x="1602348" y="2864666"/>
            <a:ext cx="1843413"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gn="ctr">
              <a:lnSpc>
                <a:spcPct val="120000"/>
              </a:lnSpc>
              <a:spcBef>
                <a:spcPts val="400"/>
              </a:spcBef>
            </a:pPr>
            <a:r>
              <a:rPr lang="en-US" altLang="zh-CN" sz="1200" dirty="0">
                <a:solidFill>
                  <a:schemeClr val="bg1"/>
                </a:solidFill>
              </a:rPr>
              <a:t>We have many PowerPoint templates that has been specifically</a:t>
            </a:r>
          </a:p>
        </p:txBody>
      </p:sp>
      <p:sp>
        <p:nvSpPr>
          <p:cNvPr id="20" name="Rectangle 24"/>
          <p:cNvSpPr>
            <a:spLocks noChangeArrowheads="1"/>
          </p:cNvSpPr>
          <p:nvPr/>
        </p:nvSpPr>
        <p:spPr bwMode="auto">
          <a:xfrm>
            <a:off x="5164270" y="2864666"/>
            <a:ext cx="1843413"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gn="ctr">
              <a:lnSpc>
                <a:spcPct val="120000"/>
              </a:lnSpc>
              <a:spcBef>
                <a:spcPts val="400"/>
              </a:spcBef>
            </a:pPr>
            <a:r>
              <a:rPr lang="en-US" altLang="zh-CN" sz="1200" dirty="0">
                <a:solidFill>
                  <a:schemeClr val="bg1"/>
                </a:solidFill>
              </a:rPr>
              <a:t>We have many PowerPoint templates that has been specifically</a:t>
            </a:r>
          </a:p>
        </p:txBody>
      </p:sp>
      <p:sp>
        <p:nvSpPr>
          <p:cNvPr id="21" name="Rectangle 24"/>
          <p:cNvSpPr>
            <a:spLocks noChangeArrowheads="1"/>
          </p:cNvSpPr>
          <p:nvPr/>
        </p:nvSpPr>
        <p:spPr bwMode="auto">
          <a:xfrm>
            <a:off x="8779028" y="2864666"/>
            <a:ext cx="1843413"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400" b="1" dirty="0">
                <a:solidFill>
                  <a:schemeClr val="bg1"/>
                </a:solidFill>
              </a:rPr>
              <a:t>TOPIC HEADER HERE</a:t>
            </a:r>
            <a:endParaRPr lang="zh-CN" altLang="en-US" sz="1400" dirty="0">
              <a:solidFill>
                <a:schemeClr val="bg1"/>
              </a:solidFill>
            </a:endParaRPr>
          </a:p>
          <a:p>
            <a:pPr algn="ctr">
              <a:lnSpc>
                <a:spcPct val="120000"/>
              </a:lnSpc>
              <a:spcBef>
                <a:spcPts val="400"/>
              </a:spcBef>
            </a:pPr>
            <a:r>
              <a:rPr lang="en-US" altLang="zh-CN" sz="1200" dirty="0">
                <a:solidFill>
                  <a:schemeClr val="bg1"/>
                </a:solidFill>
              </a:rPr>
              <a:t>We have many PowerPoint templates that has been specifically</a:t>
            </a:r>
          </a:p>
        </p:txBody>
      </p:sp>
      <p:sp>
        <p:nvSpPr>
          <p:cNvPr id="22" name="Rectangle 11"/>
          <p:cNvSpPr>
            <a:spLocks noChangeArrowheads="1"/>
          </p:cNvSpPr>
          <p:nvPr/>
        </p:nvSpPr>
        <p:spPr bwMode="auto">
          <a:xfrm>
            <a:off x="1283485" y="4758926"/>
            <a:ext cx="9625030" cy="135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sz="1400" dirty="0">
                <a:solidFill>
                  <a:schemeClr val="bg1"/>
                </a:solidFill>
              </a:rPr>
              <a:t>WHAT MAKES US</a:t>
            </a:r>
            <a:r>
              <a:rPr lang="zh-CN" altLang="en-US" sz="1400" b="1" dirty="0">
                <a:solidFill>
                  <a:schemeClr val="bg1"/>
                </a:solidFill>
              </a:rPr>
              <a:t> DIFFERENT</a:t>
            </a:r>
            <a:r>
              <a:rPr lang="zh-CN" altLang="en-US" sz="1400" dirty="0">
                <a:solidFill>
                  <a:schemeClr val="bg1"/>
                </a:solidFill>
              </a:rPr>
              <a:t>？</a:t>
            </a:r>
            <a:endParaRPr lang="zh-CN" altLang="zh-CN" sz="1200" dirty="0">
              <a:solidFill>
                <a:schemeClr val="bg1"/>
              </a:solidFill>
            </a:endParaRPr>
          </a:p>
          <a:p>
            <a:pP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a:t>
            </a:r>
            <a:endParaRPr lang="zh-CN" altLang="en-US" sz="1200" dirty="0">
              <a:solidFill>
                <a:schemeClr val="bg1"/>
              </a:solidFill>
            </a:endParaRPr>
          </a:p>
        </p:txBody>
      </p:sp>
      <p:grpSp>
        <p:nvGrpSpPr>
          <p:cNvPr id="110" name="그룹 342"/>
          <p:cNvGrpSpPr/>
          <p:nvPr/>
        </p:nvGrpSpPr>
        <p:grpSpPr>
          <a:xfrm>
            <a:off x="5744540" y="1971144"/>
            <a:ext cx="702920" cy="524423"/>
            <a:chOff x="3209531" y="4741844"/>
            <a:chExt cx="806450" cy="601663"/>
          </a:xfrm>
        </p:grpSpPr>
        <p:sp>
          <p:nvSpPr>
            <p:cNvPr id="111" name="Freeform 39"/>
            <p:cNvSpPr/>
            <p:nvPr/>
          </p:nvSpPr>
          <p:spPr bwMode="auto">
            <a:xfrm>
              <a:off x="3328594" y="4754544"/>
              <a:ext cx="576263" cy="576263"/>
            </a:xfrm>
            <a:custGeom>
              <a:avLst/>
              <a:gdLst>
                <a:gd name="T0" fmla="*/ 1065 w 1089"/>
                <a:gd name="T1" fmla="*/ 385 h 1089"/>
                <a:gd name="T2" fmla="*/ 1083 w 1089"/>
                <a:gd name="T3" fmla="*/ 464 h 1089"/>
                <a:gd name="T4" fmla="*/ 1089 w 1089"/>
                <a:gd name="T5" fmla="*/ 545 h 1089"/>
                <a:gd name="T6" fmla="*/ 1083 w 1089"/>
                <a:gd name="T7" fmla="*/ 624 h 1089"/>
                <a:gd name="T8" fmla="*/ 1066 w 1089"/>
                <a:gd name="T9" fmla="*/ 700 h 1089"/>
                <a:gd name="T10" fmla="*/ 1038 w 1089"/>
                <a:gd name="T11" fmla="*/ 774 h 1089"/>
                <a:gd name="T12" fmla="*/ 1000 w 1089"/>
                <a:gd name="T13" fmla="*/ 842 h 1089"/>
                <a:gd name="T14" fmla="*/ 952 w 1089"/>
                <a:gd name="T15" fmla="*/ 905 h 1089"/>
                <a:gd name="T16" fmla="*/ 895 w 1089"/>
                <a:gd name="T17" fmla="*/ 960 h 1089"/>
                <a:gd name="T18" fmla="*/ 830 w 1089"/>
                <a:gd name="T19" fmla="*/ 1007 h 1089"/>
                <a:gd name="T20" fmla="*/ 758 w 1089"/>
                <a:gd name="T21" fmla="*/ 1045 h 1089"/>
                <a:gd name="T22" fmla="*/ 704 w 1089"/>
                <a:gd name="T23" fmla="*/ 1064 h 1089"/>
                <a:gd name="T24" fmla="*/ 625 w 1089"/>
                <a:gd name="T25" fmla="*/ 1083 h 1089"/>
                <a:gd name="T26" fmla="*/ 544 w 1089"/>
                <a:gd name="T27" fmla="*/ 1089 h 1089"/>
                <a:gd name="T28" fmla="*/ 465 w 1089"/>
                <a:gd name="T29" fmla="*/ 1083 h 1089"/>
                <a:gd name="T30" fmla="*/ 389 w 1089"/>
                <a:gd name="T31" fmla="*/ 1065 h 1089"/>
                <a:gd name="T32" fmla="*/ 315 w 1089"/>
                <a:gd name="T33" fmla="*/ 1038 h 1089"/>
                <a:gd name="T34" fmla="*/ 246 w 1089"/>
                <a:gd name="T35" fmla="*/ 998 h 1089"/>
                <a:gd name="T36" fmla="*/ 184 w 1089"/>
                <a:gd name="T37" fmla="*/ 951 h 1089"/>
                <a:gd name="T38" fmla="*/ 129 w 1089"/>
                <a:gd name="T39" fmla="*/ 894 h 1089"/>
                <a:gd name="T40" fmla="*/ 81 w 1089"/>
                <a:gd name="T41" fmla="*/ 830 h 1089"/>
                <a:gd name="T42" fmla="*/ 44 w 1089"/>
                <a:gd name="T43" fmla="*/ 756 h 1089"/>
                <a:gd name="T44" fmla="*/ 25 w 1089"/>
                <a:gd name="T45" fmla="*/ 704 h 1089"/>
                <a:gd name="T46" fmla="*/ 6 w 1089"/>
                <a:gd name="T47" fmla="*/ 623 h 1089"/>
                <a:gd name="T48" fmla="*/ 0 w 1089"/>
                <a:gd name="T49" fmla="*/ 543 h 1089"/>
                <a:gd name="T50" fmla="*/ 6 w 1089"/>
                <a:gd name="T51" fmla="*/ 464 h 1089"/>
                <a:gd name="T52" fmla="*/ 24 w 1089"/>
                <a:gd name="T53" fmla="*/ 387 h 1089"/>
                <a:gd name="T54" fmla="*/ 51 w 1089"/>
                <a:gd name="T55" fmla="*/ 313 h 1089"/>
                <a:gd name="T56" fmla="*/ 91 w 1089"/>
                <a:gd name="T57" fmla="*/ 246 h 1089"/>
                <a:gd name="T58" fmla="*/ 138 w 1089"/>
                <a:gd name="T59" fmla="*/ 183 h 1089"/>
                <a:gd name="T60" fmla="*/ 194 w 1089"/>
                <a:gd name="T61" fmla="*/ 128 h 1089"/>
                <a:gd name="T62" fmla="*/ 259 w 1089"/>
                <a:gd name="T63" fmla="*/ 81 h 1089"/>
                <a:gd name="T64" fmla="*/ 333 w 1089"/>
                <a:gd name="T65" fmla="*/ 43 h 1089"/>
                <a:gd name="T66" fmla="*/ 385 w 1089"/>
                <a:gd name="T67" fmla="*/ 24 h 1089"/>
                <a:gd name="T68" fmla="*/ 466 w 1089"/>
                <a:gd name="T69" fmla="*/ 6 h 1089"/>
                <a:gd name="T70" fmla="*/ 546 w 1089"/>
                <a:gd name="T71" fmla="*/ 0 h 1089"/>
                <a:gd name="T72" fmla="*/ 625 w 1089"/>
                <a:gd name="T73" fmla="*/ 6 h 1089"/>
                <a:gd name="T74" fmla="*/ 702 w 1089"/>
                <a:gd name="T75" fmla="*/ 22 h 1089"/>
                <a:gd name="T76" fmla="*/ 774 w 1089"/>
                <a:gd name="T77" fmla="*/ 51 h 1089"/>
                <a:gd name="T78" fmla="*/ 843 w 1089"/>
                <a:gd name="T79" fmla="*/ 89 h 1089"/>
                <a:gd name="T80" fmla="*/ 906 w 1089"/>
                <a:gd name="T81" fmla="*/ 136 h 1089"/>
                <a:gd name="T82" fmla="*/ 961 w 1089"/>
                <a:gd name="T83" fmla="*/ 193 h 1089"/>
                <a:gd name="T84" fmla="*/ 1008 w 1089"/>
                <a:gd name="T85" fmla="*/ 259 h 1089"/>
                <a:gd name="T86" fmla="*/ 1046 w 1089"/>
                <a:gd name="T87" fmla="*/ 33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9" h="1089">
                  <a:moveTo>
                    <a:pt x="1056" y="357"/>
                  </a:moveTo>
                  <a:lnTo>
                    <a:pt x="1056" y="357"/>
                  </a:lnTo>
                  <a:lnTo>
                    <a:pt x="1065" y="385"/>
                  </a:lnTo>
                  <a:lnTo>
                    <a:pt x="1072" y="411"/>
                  </a:lnTo>
                  <a:lnTo>
                    <a:pt x="1078" y="438"/>
                  </a:lnTo>
                  <a:lnTo>
                    <a:pt x="1083" y="464"/>
                  </a:lnTo>
                  <a:lnTo>
                    <a:pt x="1087" y="491"/>
                  </a:lnTo>
                  <a:lnTo>
                    <a:pt x="1089" y="519"/>
                  </a:lnTo>
                  <a:lnTo>
                    <a:pt x="1089" y="545"/>
                  </a:lnTo>
                  <a:lnTo>
                    <a:pt x="1089" y="571"/>
                  </a:lnTo>
                  <a:lnTo>
                    <a:pt x="1087" y="598"/>
                  </a:lnTo>
                  <a:lnTo>
                    <a:pt x="1083" y="624"/>
                  </a:lnTo>
                  <a:lnTo>
                    <a:pt x="1078" y="649"/>
                  </a:lnTo>
                  <a:lnTo>
                    <a:pt x="1074" y="676"/>
                  </a:lnTo>
                  <a:lnTo>
                    <a:pt x="1066" y="700"/>
                  </a:lnTo>
                  <a:lnTo>
                    <a:pt x="1058" y="725"/>
                  </a:lnTo>
                  <a:lnTo>
                    <a:pt x="1049" y="750"/>
                  </a:lnTo>
                  <a:lnTo>
                    <a:pt x="1038" y="774"/>
                  </a:lnTo>
                  <a:lnTo>
                    <a:pt x="1026" y="798"/>
                  </a:lnTo>
                  <a:lnTo>
                    <a:pt x="1014" y="820"/>
                  </a:lnTo>
                  <a:lnTo>
                    <a:pt x="1000" y="842"/>
                  </a:lnTo>
                  <a:lnTo>
                    <a:pt x="986" y="864"/>
                  </a:lnTo>
                  <a:lnTo>
                    <a:pt x="969" y="884"/>
                  </a:lnTo>
                  <a:lnTo>
                    <a:pt x="952" y="905"/>
                  </a:lnTo>
                  <a:lnTo>
                    <a:pt x="935" y="924"/>
                  </a:lnTo>
                  <a:lnTo>
                    <a:pt x="916" y="943"/>
                  </a:lnTo>
                  <a:lnTo>
                    <a:pt x="895" y="960"/>
                  </a:lnTo>
                  <a:lnTo>
                    <a:pt x="875" y="977"/>
                  </a:lnTo>
                  <a:lnTo>
                    <a:pt x="853" y="993"/>
                  </a:lnTo>
                  <a:lnTo>
                    <a:pt x="830" y="1007"/>
                  </a:lnTo>
                  <a:lnTo>
                    <a:pt x="806" y="1021"/>
                  </a:lnTo>
                  <a:lnTo>
                    <a:pt x="783" y="1034"/>
                  </a:lnTo>
                  <a:lnTo>
                    <a:pt x="758" y="1045"/>
                  </a:lnTo>
                  <a:lnTo>
                    <a:pt x="732" y="1055"/>
                  </a:lnTo>
                  <a:lnTo>
                    <a:pt x="732" y="1055"/>
                  </a:lnTo>
                  <a:lnTo>
                    <a:pt x="704" y="1064"/>
                  </a:lnTo>
                  <a:lnTo>
                    <a:pt x="678" y="1072"/>
                  </a:lnTo>
                  <a:lnTo>
                    <a:pt x="651" y="1078"/>
                  </a:lnTo>
                  <a:lnTo>
                    <a:pt x="625" y="1083"/>
                  </a:lnTo>
                  <a:lnTo>
                    <a:pt x="597" y="1085"/>
                  </a:lnTo>
                  <a:lnTo>
                    <a:pt x="570" y="1088"/>
                  </a:lnTo>
                  <a:lnTo>
                    <a:pt x="544" y="1089"/>
                  </a:lnTo>
                  <a:lnTo>
                    <a:pt x="518" y="1088"/>
                  </a:lnTo>
                  <a:lnTo>
                    <a:pt x="491" y="1085"/>
                  </a:lnTo>
                  <a:lnTo>
                    <a:pt x="465" y="1083"/>
                  </a:lnTo>
                  <a:lnTo>
                    <a:pt x="440" y="1078"/>
                  </a:lnTo>
                  <a:lnTo>
                    <a:pt x="413" y="1072"/>
                  </a:lnTo>
                  <a:lnTo>
                    <a:pt x="389" y="1065"/>
                  </a:lnTo>
                  <a:lnTo>
                    <a:pt x="364" y="1057"/>
                  </a:lnTo>
                  <a:lnTo>
                    <a:pt x="339" y="1047"/>
                  </a:lnTo>
                  <a:lnTo>
                    <a:pt x="315" y="1038"/>
                  </a:lnTo>
                  <a:lnTo>
                    <a:pt x="291" y="1026"/>
                  </a:lnTo>
                  <a:lnTo>
                    <a:pt x="269" y="1013"/>
                  </a:lnTo>
                  <a:lnTo>
                    <a:pt x="246" y="998"/>
                  </a:lnTo>
                  <a:lnTo>
                    <a:pt x="225" y="984"/>
                  </a:lnTo>
                  <a:lnTo>
                    <a:pt x="205" y="969"/>
                  </a:lnTo>
                  <a:lnTo>
                    <a:pt x="184" y="951"/>
                  </a:lnTo>
                  <a:lnTo>
                    <a:pt x="165" y="933"/>
                  </a:lnTo>
                  <a:lnTo>
                    <a:pt x="146" y="914"/>
                  </a:lnTo>
                  <a:lnTo>
                    <a:pt x="129" y="894"/>
                  </a:lnTo>
                  <a:lnTo>
                    <a:pt x="112" y="874"/>
                  </a:lnTo>
                  <a:lnTo>
                    <a:pt x="97" y="852"/>
                  </a:lnTo>
                  <a:lnTo>
                    <a:pt x="81" y="830"/>
                  </a:lnTo>
                  <a:lnTo>
                    <a:pt x="68" y="806"/>
                  </a:lnTo>
                  <a:lnTo>
                    <a:pt x="55" y="781"/>
                  </a:lnTo>
                  <a:lnTo>
                    <a:pt x="44" y="756"/>
                  </a:lnTo>
                  <a:lnTo>
                    <a:pt x="34" y="730"/>
                  </a:lnTo>
                  <a:lnTo>
                    <a:pt x="34" y="730"/>
                  </a:lnTo>
                  <a:lnTo>
                    <a:pt x="25" y="704"/>
                  </a:lnTo>
                  <a:lnTo>
                    <a:pt x="17" y="677"/>
                  </a:lnTo>
                  <a:lnTo>
                    <a:pt x="11" y="651"/>
                  </a:lnTo>
                  <a:lnTo>
                    <a:pt x="6" y="623"/>
                  </a:lnTo>
                  <a:lnTo>
                    <a:pt x="4" y="596"/>
                  </a:lnTo>
                  <a:lnTo>
                    <a:pt x="2" y="570"/>
                  </a:lnTo>
                  <a:lnTo>
                    <a:pt x="0" y="543"/>
                  </a:lnTo>
                  <a:lnTo>
                    <a:pt x="2" y="516"/>
                  </a:lnTo>
                  <a:lnTo>
                    <a:pt x="4" y="490"/>
                  </a:lnTo>
                  <a:lnTo>
                    <a:pt x="6" y="464"/>
                  </a:lnTo>
                  <a:lnTo>
                    <a:pt x="11" y="438"/>
                  </a:lnTo>
                  <a:lnTo>
                    <a:pt x="17" y="412"/>
                  </a:lnTo>
                  <a:lnTo>
                    <a:pt x="24" y="387"/>
                  </a:lnTo>
                  <a:lnTo>
                    <a:pt x="32" y="362"/>
                  </a:lnTo>
                  <a:lnTo>
                    <a:pt x="42" y="338"/>
                  </a:lnTo>
                  <a:lnTo>
                    <a:pt x="51" y="313"/>
                  </a:lnTo>
                  <a:lnTo>
                    <a:pt x="63" y="291"/>
                  </a:lnTo>
                  <a:lnTo>
                    <a:pt x="76" y="268"/>
                  </a:lnTo>
                  <a:lnTo>
                    <a:pt x="91" y="246"/>
                  </a:lnTo>
                  <a:lnTo>
                    <a:pt x="105" y="224"/>
                  </a:lnTo>
                  <a:lnTo>
                    <a:pt x="120" y="203"/>
                  </a:lnTo>
                  <a:lnTo>
                    <a:pt x="138" y="183"/>
                  </a:lnTo>
                  <a:lnTo>
                    <a:pt x="156" y="164"/>
                  </a:lnTo>
                  <a:lnTo>
                    <a:pt x="175" y="145"/>
                  </a:lnTo>
                  <a:lnTo>
                    <a:pt x="194" y="128"/>
                  </a:lnTo>
                  <a:lnTo>
                    <a:pt x="215" y="110"/>
                  </a:lnTo>
                  <a:lnTo>
                    <a:pt x="237" y="95"/>
                  </a:lnTo>
                  <a:lnTo>
                    <a:pt x="259" y="81"/>
                  </a:lnTo>
                  <a:lnTo>
                    <a:pt x="283" y="66"/>
                  </a:lnTo>
                  <a:lnTo>
                    <a:pt x="308" y="54"/>
                  </a:lnTo>
                  <a:lnTo>
                    <a:pt x="333" y="43"/>
                  </a:lnTo>
                  <a:lnTo>
                    <a:pt x="359" y="33"/>
                  </a:lnTo>
                  <a:lnTo>
                    <a:pt x="359" y="33"/>
                  </a:lnTo>
                  <a:lnTo>
                    <a:pt x="385" y="24"/>
                  </a:lnTo>
                  <a:lnTo>
                    <a:pt x="412" y="16"/>
                  </a:lnTo>
                  <a:lnTo>
                    <a:pt x="438" y="11"/>
                  </a:lnTo>
                  <a:lnTo>
                    <a:pt x="466" y="6"/>
                  </a:lnTo>
                  <a:lnTo>
                    <a:pt x="493" y="2"/>
                  </a:lnTo>
                  <a:lnTo>
                    <a:pt x="519" y="0"/>
                  </a:lnTo>
                  <a:lnTo>
                    <a:pt x="546" y="0"/>
                  </a:lnTo>
                  <a:lnTo>
                    <a:pt x="573" y="0"/>
                  </a:lnTo>
                  <a:lnTo>
                    <a:pt x="599" y="2"/>
                  </a:lnTo>
                  <a:lnTo>
                    <a:pt x="625" y="6"/>
                  </a:lnTo>
                  <a:lnTo>
                    <a:pt x="651" y="11"/>
                  </a:lnTo>
                  <a:lnTo>
                    <a:pt x="677" y="15"/>
                  </a:lnTo>
                  <a:lnTo>
                    <a:pt x="702" y="22"/>
                  </a:lnTo>
                  <a:lnTo>
                    <a:pt x="727" y="31"/>
                  </a:lnTo>
                  <a:lnTo>
                    <a:pt x="751" y="40"/>
                  </a:lnTo>
                  <a:lnTo>
                    <a:pt x="774" y="51"/>
                  </a:lnTo>
                  <a:lnTo>
                    <a:pt x="798" y="63"/>
                  </a:lnTo>
                  <a:lnTo>
                    <a:pt x="821" y="75"/>
                  </a:lnTo>
                  <a:lnTo>
                    <a:pt x="843" y="89"/>
                  </a:lnTo>
                  <a:lnTo>
                    <a:pt x="865" y="103"/>
                  </a:lnTo>
                  <a:lnTo>
                    <a:pt x="886" y="120"/>
                  </a:lnTo>
                  <a:lnTo>
                    <a:pt x="906" y="136"/>
                  </a:lnTo>
                  <a:lnTo>
                    <a:pt x="925" y="154"/>
                  </a:lnTo>
                  <a:lnTo>
                    <a:pt x="944" y="173"/>
                  </a:lnTo>
                  <a:lnTo>
                    <a:pt x="961" y="193"/>
                  </a:lnTo>
                  <a:lnTo>
                    <a:pt x="977" y="214"/>
                  </a:lnTo>
                  <a:lnTo>
                    <a:pt x="994" y="236"/>
                  </a:lnTo>
                  <a:lnTo>
                    <a:pt x="1008" y="259"/>
                  </a:lnTo>
                  <a:lnTo>
                    <a:pt x="1022" y="282"/>
                  </a:lnTo>
                  <a:lnTo>
                    <a:pt x="1034" y="306"/>
                  </a:lnTo>
                  <a:lnTo>
                    <a:pt x="1046" y="331"/>
                  </a:lnTo>
                  <a:lnTo>
                    <a:pt x="1056" y="357"/>
                  </a:lnTo>
                  <a:lnTo>
                    <a:pt x="1056" y="35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2" name="Freeform 40"/>
            <p:cNvSpPr>
              <a:spLocks noEditPoints="1"/>
            </p:cNvSpPr>
            <p:nvPr/>
          </p:nvSpPr>
          <p:spPr bwMode="auto">
            <a:xfrm>
              <a:off x="3314306" y="4741844"/>
              <a:ext cx="603250" cy="601663"/>
            </a:xfrm>
            <a:custGeom>
              <a:avLst/>
              <a:gdLst>
                <a:gd name="T0" fmla="*/ 504 w 1139"/>
                <a:gd name="T1" fmla="*/ 1134 h 1139"/>
                <a:gd name="T2" fmla="*/ 397 w 1139"/>
                <a:gd name="T3" fmla="*/ 1111 h 1139"/>
                <a:gd name="T4" fmla="*/ 298 w 1139"/>
                <a:gd name="T5" fmla="*/ 1069 h 1139"/>
                <a:gd name="T6" fmla="*/ 209 w 1139"/>
                <a:gd name="T7" fmla="*/ 1009 h 1139"/>
                <a:gd name="T8" fmla="*/ 133 w 1139"/>
                <a:gd name="T9" fmla="*/ 933 h 1139"/>
                <a:gd name="T10" fmla="*/ 72 w 1139"/>
                <a:gd name="T11" fmla="*/ 844 h 1139"/>
                <a:gd name="T12" fmla="*/ 35 w 1139"/>
                <a:gd name="T13" fmla="*/ 763 h 1139"/>
                <a:gd name="T14" fmla="*/ 4 w 1139"/>
                <a:gd name="T15" fmla="*/ 627 h 1139"/>
                <a:gd name="T16" fmla="*/ 6 w 1139"/>
                <a:gd name="T17" fmla="*/ 489 h 1139"/>
                <a:gd name="T18" fmla="*/ 43 w 1139"/>
                <a:gd name="T19" fmla="*/ 355 h 1139"/>
                <a:gd name="T20" fmla="*/ 95 w 1139"/>
                <a:gd name="T21" fmla="*/ 254 h 1139"/>
                <a:gd name="T22" fmla="*/ 186 w 1139"/>
                <a:gd name="T23" fmla="*/ 150 h 1139"/>
                <a:gd name="T24" fmla="*/ 298 w 1139"/>
                <a:gd name="T25" fmla="*/ 69 h 1139"/>
                <a:gd name="T26" fmla="*/ 399 w 1139"/>
                <a:gd name="T27" fmla="*/ 26 h 1139"/>
                <a:gd name="T28" fmla="*/ 520 w 1139"/>
                <a:gd name="T29" fmla="*/ 2 h 1139"/>
                <a:gd name="T30" fmla="*/ 614 w 1139"/>
                <a:gd name="T31" fmla="*/ 1 h 1139"/>
                <a:gd name="T32" fmla="*/ 722 w 1139"/>
                <a:gd name="T33" fmla="*/ 20 h 1139"/>
                <a:gd name="T34" fmla="*/ 822 w 1139"/>
                <a:gd name="T35" fmla="*/ 59 h 1139"/>
                <a:gd name="T36" fmla="*/ 913 w 1139"/>
                <a:gd name="T37" fmla="*/ 115 h 1139"/>
                <a:gd name="T38" fmla="*/ 993 w 1139"/>
                <a:gd name="T39" fmla="*/ 188 h 1139"/>
                <a:gd name="T40" fmla="*/ 1057 w 1139"/>
                <a:gd name="T41" fmla="*/ 275 h 1139"/>
                <a:gd name="T42" fmla="*/ 1104 w 1139"/>
                <a:gd name="T43" fmla="*/ 374 h 1139"/>
                <a:gd name="T44" fmla="*/ 1133 w 1139"/>
                <a:gd name="T45" fmla="*/ 486 h 1139"/>
                <a:gd name="T46" fmla="*/ 1136 w 1139"/>
                <a:gd name="T47" fmla="*/ 626 h 1139"/>
                <a:gd name="T48" fmla="*/ 1106 w 1139"/>
                <a:gd name="T49" fmla="*/ 759 h 1139"/>
                <a:gd name="T50" fmla="*/ 1045 w 1139"/>
                <a:gd name="T51" fmla="*/ 881 h 1139"/>
                <a:gd name="T52" fmla="*/ 957 w 1139"/>
                <a:gd name="T53" fmla="*/ 985 h 1139"/>
                <a:gd name="T54" fmla="*/ 843 w 1139"/>
                <a:gd name="T55" fmla="*/ 1067 h 1139"/>
                <a:gd name="T56" fmla="*/ 741 w 1139"/>
                <a:gd name="T57" fmla="*/ 1111 h 1139"/>
                <a:gd name="T58" fmla="*/ 620 w 1139"/>
                <a:gd name="T59" fmla="*/ 1136 h 1139"/>
                <a:gd name="T60" fmla="*/ 570 w 1139"/>
                <a:gd name="T61" fmla="*/ 50 h 1139"/>
                <a:gd name="T62" fmla="*/ 457 w 1139"/>
                <a:gd name="T63" fmla="*/ 62 h 1139"/>
                <a:gd name="T64" fmla="*/ 368 w 1139"/>
                <a:gd name="T65" fmla="*/ 90 h 1139"/>
                <a:gd name="T66" fmla="*/ 258 w 1139"/>
                <a:gd name="T67" fmla="*/ 153 h 1139"/>
                <a:gd name="T68" fmla="*/ 167 w 1139"/>
                <a:gd name="T69" fmla="*/ 241 h 1139"/>
                <a:gd name="T70" fmla="*/ 99 w 1139"/>
                <a:gd name="T71" fmla="*/ 349 h 1139"/>
                <a:gd name="T72" fmla="*/ 66 w 1139"/>
                <a:gd name="T73" fmla="*/ 446 h 1139"/>
                <a:gd name="T74" fmla="*/ 50 w 1139"/>
                <a:gd name="T75" fmla="*/ 571 h 1139"/>
                <a:gd name="T76" fmla="*/ 67 w 1139"/>
                <a:gd name="T77" fmla="*/ 697 h 1139"/>
                <a:gd name="T78" fmla="*/ 98 w 1139"/>
                <a:gd name="T79" fmla="*/ 784 h 1139"/>
                <a:gd name="T80" fmla="*/ 148 w 1139"/>
                <a:gd name="T81" fmla="*/ 870 h 1139"/>
                <a:gd name="T82" fmla="*/ 212 w 1139"/>
                <a:gd name="T83" fmla="*/ 944 h 1139"/>
                <a:gd name="T84" fmla="*/ 289 w 1139"/>
                <a:gd name="T85" fmla="*/ 1004 h 1139"/>
                <a:gd name="T86" fmla="*/ 376 w 1139"/>
                <a:gd name="T87" fmla="*/ 1051 h 1139"/>
                <a:gd name="T88" fmla="*/ 471 w 1139"/>
                <a:gd name="T89" fmla="*/ 1078 h 1139"/>
                <a:gd name="T90" fmla="*/ 570 w 1139"/>
                <a:gd name="T91" fmla="*/ 1089 h 1139"/>
                <a:gd name="T92" fmla="*/ 660 w 1139"/>
                <a:gd name="T93" fmla="*/ 1080 h 1139"/>
                <a:gd name="T94" fmla="*/ 747 w 1139"/>
                <a:gd name="T95" fmla="*/ 1057 h 1139"/>
                <a:gd name="T96" fmla="*/ 863 w 1139"/>
                <a:gd name="T97" fmla="*/ 997 h 1139"/>
                <a:gd name="T98" fmla="*/ 958 w 1139"/>
                <a:gd name="T99" fmla="*/ 913 h 1139"/>
                <a:gd name="T100" fmla="*/ 1030 w 1139"/>
                <a:gd name="T101" fmla="*/ 811 h 1139"/>
                <a:gd name="T102" fmla="*/ 1074 w 1139"/>
                <a:gd name="T103" fmla="*/ 695 h 1139"/>
                <a:gd name="T104" fmla="*/ 1089 w 1139"/>
                <a:gd name="T105" fmla="*/ 570 h 1139"/>
                <a:gd name="T106" fmla="*/ 1074 w 1139"/>
                <a:gd name="T107" fmla="*/ 442 h 1139"/>
                <a:gd name="T108" fmla="*/ 1043 w 1139"/>
                <a:gd name="T109" fmla="*/ 354 h 1139"/>
                <a:gd name="T110" fmla="*/ 993 w 1139"/>
                <a:gd name="T111" fmla="*/ 267 h 1139"/>
                <a:gd name="T112" fmla="*/ 928 w 1139"/>
                <a:gd name="T113" fmla="*/ 193 h 1139"/>
                <a:gd name="T114" fmla="*/ 852 w 1139"/>
                <a:gd name="T115" fmla="*/ 133 h 1139"/>
                <a:gd name="T116" fmla="*/ 765 w 1139"/>
                <a:gd name="T117" fmla="*/ 88 h 1139"/>
                <a:gd name="T118" fmla="*/ 670 w 1139"/>
                <a:gd name="T119" fmla="*/ 59 h 1139"/>
                <a:gd name="T120" fmla="*/ 570 w 1139"/>
                <a:gd name="T121" fmla="*/ 5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1139">
                  <a:moveTo>
                    <a:pt x="570" y="1139"/>
                  </a:moveTo>
                  <a:lnTo>
                    <a:pt x="570" y="1139"/>
                  </a:lnTo>
                  <a:lnTo>
                    <a:pt x="548" y="1137"/>
                  </a:lnTo>
                  <a:lnTo>
                    <a:pt x="525" y="1136"/>
                  </a:lnTo>
                  <a:lnTo>
                    <a:pt x="504" y="1134"/>
                  </a:lnTo>
                  <a:lnTo>
                    <a:pt x="482" y="1132"/>
                  </a:lnTo>
                  <a:lnTo>
                    <a:pt x="461" y="1128"/>
                  </a:lnTo>
                  <a:lnTo>
                    <a:pt x="440" y="1123"/>
                  </a:lnTo>
                  <a:lnTo>
                    <a:pt x="418" y="1117"/>
                  </a:lnTo>
                  <a:lnTo>
                    <a:pt x="397" y="1111"/>
                  </a:lnTo>
                  <a:lnTo>
                    <a:pt x="377" y="1104"/>
                  </a:lnTo>
                  <a:lnTo>
                    <a:pt x="357" y="1096"/>
                  </a:lnTo>
                  <a:lnTo>
                    <a:pt x="338" y="1088"/>
                  </a:lnTo>
                  <a:lnTo>
                    <a:pt x="317" y="1079"/>
                  </a:lnTo>
                  <a:lnTo>
                    <a:pt x="298" y="1069"/>
                  </a:lnTo>
                  <a:lnTo>
                    <a:pt x="279" y="1058"/>
                  </a:lnTo>
                  <a:lnTo>
                    <a:pt x="262" y="1047"/>
                  </a:lnTo>
                  <a:lnTo>
                    <a:pt x="244" y="1035"/>
                  </a:lnTo>
                  <a:lnTo>
                    <a:pt x="226" y="1022"/>
                  </a:lnTo>
                  <a:lnTo>
                    <a:pt x="209" y="1009"/>
                  </a:lnTo>
                  <a:lnTo>
                    <a:pt x="194" y="995"/>
                  </a:lnTo>
                  <a:lnTo>
                    <a:pt x="177" y="981"/>
                  </a:lnTo>
                  <a:lnTo>
                    <a:pt x="162" y="965"/>
                  </a:lnTo>
                  <a:lnTo>
                    <a:pt x="148" y="950"/>
                  </a:lnTo>
                  <a:lnTo>
                    <a:pt x="133" y="933"/>
                  </a:lnTo>
                  <a:lnTo>
                    <a:pt x="120" y="917"/>
                  </a:lnTo>
                  <a:lnTo>
                    <a:pt x="107" y="899"/>
                  </a:lnTo>
                  <a:lnTo>
                    <a:pt x="94" y="881"/>
                  </a:lnTo>
                  <a:lnTo>
                    <a:pt x="82" y="863"/>
                  </a:lnTo>
                  <a:lnTo>
                    <a:pt x="72" y="844"/>
                  </a:lnTo>
                  <a:lnTo>
                    <a:pt x="62" y="825"/>
                  </a:lnTo>
                  <a:lnTo>
                    <a:pt x="53" y="805"/>
                  </a:lnTo>
                  <a:lnTo>
                    <a:pt x="43" y="785"/>
                  </a:lnTo>
                  <a:lnTo>
                    <a:pt x="35" y="763"/>
                  </a:lnTo>
                  <a:lnTo>
                    <a:pt x="35" y="763"/>
                  </a:lnTo>
                  <a:lnTo>
                    <a:pt x="27" y="736"/>
                  </a:lnTo>
                  <a:lnTo>
                    <a:pt x="18" y="710"/>
                  </a:lnTo>
                  <a:lnTo>
                    <a:pt x="12" y="683"/>
                  </a:lnTo>
                  <a:lnTo>
                    <a:pt x="8" y="654"/>
                  </a:lnTo>
                  <a:lnTo>
                    <a:pt x="4" y="627"/>
                  </a:lnTo>
                  <a:lnTo>
                    <a:pt x="2" y="600"/>
                  </a:lnTo>
                  <a:lnTo>
                    <a:pt x="0" y="572"/>
                  </a:lnTo>
                  <a:lnTo>
                    <a:pt x="2" y="544"/>
                  </a:lnTo>
                  <a:lnTo>
                    <a:pt x="3" y="516"/>
                  </a:lnTo>
                  <a:lnTo>
                    <a:pt x="6" y="489"/>
                  </a:lnTo>
                  <a:lnTo>
                    <a:pt x="11" y="462"/>
                  </a:lnTo>
                  <a:lnTo>
                    <a:pt x="17" y="435"/>
                  </a:lnTo>
                  <a:lnTo>
                    <a:pt x="24" y="407"/>
                  </a:lnTo>
                  <a:lnTo>
                    <a:pt x="32" y="381"/>
                  </a:lnTo>
                  <a:lnTo>
                    <a:pt x="43" y="355"/>
                  </a:lnTo>
                  <a:lnTo>
                    <a:pt x="54" y="329"/>
                  </a:lnTo>
                  <a:lnTo>
                    <a:pt x="54" y="329"/>
                  </a:lnTo>
                  <a:lnTo>
                    <a:pt x="67" y="303"/>
                  </a:lnTo>
                  <a:lnTo>
                    <a:pt x="81" y="278"/>
                  </a:lnTo>
                  <a:lnTo>
                    <a:pt x="95" y="254"/>
                  </a:lnTo>
                  <a:lnTo>
                    <a:pt x="112" y="231"/>
                  </a:lnTo>
                  <a:lnTo>
                    <a:pt x="129" y="210"/>
                  </a:lnTo>
                  <a:lnTo>
                    <a:pt x="146" y="189"/>
                  </a:lnTo>
                  <a:lnTo>
                    <a:pt x="165" y="169"/>
                  </a:lnTo>
                  <a:lnTo>
                    <a:pt x="186" y="150"/>
                  </a:lnTo>
                  <a:lnTo>
                    <a:pt x="206" y="131"/>
                  </a:lnTo>
                  <a:lnTo>
                    <a:pt x="228" y="114"/>
                  </a:lnTo>
                  <a:lnTo>
                    <a:pt x="251" y="97"/>
                  </a:lnTo>
                  <a:lnTo>
                    <a:pt x="273" y="83"/>
                  </a:lnTo>
                  <a:lnTo>
                    <a:pt x="298" y="69"/>
                  </a:lnTo>
                  <a:lnTo>
                    <a:pt x="323" y="56"/>
                  </a:lnTo>
                  <a:lnTo>
                    <a:pt x="349" y="44"/>
                  </a:lnTo>
                  <a:lnTo>
                    <a:pt x="376" y="34"/>
                  </a:lnTo>
                  <a:lnTo>
                    <a:pt x="376" y="34"/>
                  </a:lnTo>
                  <a:lnTo>
                    <a:pt x="399" y="26"/>
                  </a:lnTo>
                  <a:lnTo>
                    <a:pt x="423" y="19"/>
                  </a:lnTo>
                  <a:lnTo>
                    <a:pt x="447" y="13"/>
                  </a:lnTo>
                  <a:lnTo>
                    <a:pt x="472" y="8"/>
                  </a:lnTo>
                  <a:lnTo>
                    <a:pt x="495" y="5"/>
                  </a:lnTo>
                  <a:lnTo>
                    <a:pt x="520" y="2"/>
                  </a:lnTo>
                  <a:lnTo>
                    <a:pt x="545" y="0"/>
                  </a:lnTo>
                  <a:lnTo>
                    <a:pt x="570" y="0"/>
                  </a:lnTo>
                  <a:lnTo>
                    <a:pt x="570" y="0"/>
                  </a:lnTo>
                  <a:lnTo>
                    <a:pt x="593" y="0"/>
                  </a:lnTo>
                  <a:lnTo>
                    <a:pt x="614" y="1"/>
                  </a:lnTo>
                  <a:lnTo>
                    <a:pt x="637" y="3"/>
                  </a:lnTo>
                  <a:lnTo>
                    <a:pt x="658" y="7"/>
                  </a:lnTo>
                  <a:lnTo>
                    <a:pt x="679" y="11"/>
                  </a:lnTo>
                  <a:lnTo>
                    <a:pt x="701" y="15"/>
                  </a:lnTo>
                  <a:lnTo>
                    <a:pt x="722" y="20"/>
                  </a:lnTo>
                  <a:lnTo>
                    <a:pt x="742" y="27"/>
                  </a:lnTo>
                  <a:lnTo>
                    <a:pt x="763" y="33"/>
                  </a:lnTo>
                  <a:lnTo>
                    <a:pt x="783" y="41"/>
                  </a:lnTo>
                  <a:lnTo>
                    <a:pt x="803" y="50"/>
                  </a:lnTo>
                  <a:lnTo>
                    <a:pt x="822" y="59"/>
                  </a:lnTo>
                  <a:lnTo>
                    <a:pt x="841" y="69"/>
                  </a:lnTo>
                  <a:lnTo>
                    <a:pt x="860" y="79"/>
                  </a:lnTo>
                  <a:lnTo>
                    <a:pt x="879" y="91"/>
                  </a:lnTo>
                  <a:lnTo>
                    <a:pt x="897" y="103"/>
                  </a:lnTo>
                  <a:lnTo>
                    <a:pt x="913" y="115"/>
                  </a:lnTo>
                  <a:lnTo>
                    <a:pt x="930" y="129"/>
                  </a:lnTo>
                  <a:lnTo>
                    <a:pt x="947" y="142"/>
                  </a:lnTo>
                  <a:lnTo>
                    <a:pt x="962" y="157"/>
                  </a:lnTo>
                  <a:lnTo>
                    <a:pt x="977" y="172"/>
                  </a:lnTo>
                  <a:lnTo>
                    <a:pt x="993" y="188"/>
                  </a:lnTo>
                  <a:lnTo>
                    <a:pt x="1007" y="204"/>
                  </a:lnTo>
                  <a:lnTo>
                    <a:pt x="1020" y="221"/>
                  </a:lnTo>
                  <a:lnTo>
                    <a:pt x="1033" y="239"/>
                  </a:lnTo>
                  <a:lnTo>
                    <a:pt x="1045" y="256"/>
                  </a:lnTo>
                  <a:lnTo>
                    <a:pt x="1057" y="275"/>
                  </a:lnTo>
                  <a:lnTo>
                    <a:pt x="1068" y="294"/>
                  </a:lnTo>
                  <a:lnTo>
                    <a:pt x="1078" y="313"/>
                  </a:lnTo>
                  <a:lnTo>
                    <a:pt x="1088" y="334"/>
                  </a:lnTo>
                  <a:lnTo>
                    <a:pt x="1096" y="354"/>
                  </a:lnTo>
                  <a:lnTo>
                    <a:pt x="1104" y="374"/>
                  </a:lnTo>
                  <a:lnTo>
                    <a:pt x="1104" y="374"/>
                  </a:lnTo>
                  <a:lnTo>
                    <a:pt x="1114" y="402"/>
                  </a:lnTo>
                  <a:lnTo>
                    <a:pt x="1122" y="430"/>
                  </a:lnTo>
                  <a:lnTo>
                    <a:pt x="1128" y="458"/>
                  </a:lnTo>
                  <a:lnTo>
                    <a:pt x="1133" y="486"/>
                  </a:lnTo>
                  <a:lnTo>
                    <a:pt x="1136" y="514"/>
                  </a:lnTo>
                  <a:lnTo>
                    <a:pt x="1139" y="541"/>
                  </a:lnTo>
                  <a:lnTo>
                    <a:pt x="1139" y="570"/>
                  </a:lnTo>
                  <a:lnTo>
                    <a:pt x="1138" y="597"/>
                  </a:lnTo>
                  <a:lnTo>
                    <a:pt x="1136" y="626"/>
                  </a:lnTo>
                  <a:lnTo>
                    <a:pt x="1133" y="653"/>
                  </a:lnTo>
                  <a:lnTo>
                    <a:pt x="1128" y="679"/>
                  </a:lnTo>
                  <a:lnTo>
                    <a:pt x="1122" y="706"/>
                  </a:lnTo>
                  <a:lnTo>
                    <a:pt x="1115" y="733"/>
                  </a:lnTo>
                  <a:lnTo>
                    <a:pt x="1106" y="759"/>
                  </a:lnTo>
                  <a:lnTo>
                    <a:pt x="1096" y="785"/>
                  </a:lnTo>
                  <a:lnTo>
                    <a:pt x="1085" y="810"/>
                  </a:lnTo>
                  <a:lnTo>
                    <a:pt x="1074" y="833"/>
                  </a:lnTo>
                  <a:lnTo>
                    <a:pt x="1061" y="857"/>
                  </a:lnTo>
                  <a:lnTo>
                    <a:pt x="1045" y="881"/>
                  </a:lnTo>
                  <a:lnTo>
                    <a:pt x="1030" y="904"/>
                  </a:lnTo>
                  <a:lnTo>
                    <a:pt x="1013" y="925"/>
                  </a:lnTo>
                  <a:lnTo>
                    <a:pt x="995" y="946"/>
                  </a:lnTo>
                  <a:lnTo>
                    <a:pt x="977" y="966"/>
                  </a:lnTo>
                  <a:lnTo>
                    <a:pt x="957" y="985"/>
                  </a:lnTo>
                  <a:lnTo>
                    <a:pt x="936" y="1004"/>
                  </a:lnTo>
                  <a:lnTo>
                    <a:pt x="915" y="1022"/>
                  </a:lnTo>
                  <a:lnTo>
                    <a:pt x="892" y="1038"/>
                  </a:lnTo>
                  <a:lnTo>
                    <a:pt x="868" y="1053"/>
                  </a:lnTo>
                  <a:lnTo>
                    <a:pt x="843" y="1067"/>
                  </a:lnTo>
                  <a:lnTo>
                    <a:pt x="818" y="1082"/>
                  </a:lnTo>
                  <a:lnTo>
                    <a:pt x="792" y="1094"/>
                  </a:lnTo>
                  <a:lnTo>
                    <a:pt x="765" y="1104"/>
                  </a:lnTo>
                  <a:lnTo>
                    <a:pt x="765" y="1104"/>
                  </a:lnTo>
                  <a:lnTo>
                    <a:pt x="741" y="1111"/>
                  </a:lnTo>
                  <a:lnTo>
                    <a:pt x="717" y="1118"/>
                  </a:lnTo>
                  <a:lnTo>
                    <a:pt x="693" y="1124"/>
                  </a:lnTo>
                  <a:lnTo>
                    <a:pt x="669" y="1129"/>
                  </a:lnTo>
                  <a:lnTo>
                    <a:pt x="644" y="1134"/>
                  </a:lnTo>
                  <a:lnTo>
                    <a:pt x="620" y="1136"/>
                  </a:lnTo>
                  <a:lnTo>
                    <a:pt x="595" y="1137"/>
                  </a:lnTo>
                  <a:lnTo>
                    <a:pt x="570" y="1139"/>
                  </a:lnTo>
                  <a:lnTo>
                    <a:pt x="570" y="1139"/>
                  </a:lnTo>
                  <a:close/>
                  <a:moveTo>
                    <a:pt x="570" y="50"/>
                  </a:moveTo>
                  <a:lnTo>
                    <a:pt x="570" y="50"/>
                  </a:lnTo>
                  <a:lnTo>
                    <a:pt x="548" y="50"/>
                  </a:lnTo>
                  <a:lnTo>
                    <a:pt x="525" y="51"/>
                  </a:lnTo>
                  <a:lnTo>
                    <a:pt x="503" y="55"/>
                  </a:lnTo>
                  <a:lnTo>
                    <a:pt x="480" y="57"/>
                  </a:lnTo>
                  <a:lnTo>
                    <a:pt x="457" y="62"/>
                  </a:lnTo>
                  <a:lnTo>
                    <a:pt x="436" y="68"/>
                  </a:lnTo>
                  <a:lnTo>
                    <a:pt x="414" y="74"/>
                  </a:lnTo>
                  <a:lnTo>
                    <a:pt x="392" y="81"/>
                  </a:lnTo>
                  <a:lnTo>
                    <a:pt x="392" y="81"/>
                  </a:lnTo>
                  <a:lnTo>
                    <a:pt x="368" y="90"/>
                  </a:lnTo>
                  <a:lnTo>
                    <a:pt x="345" y="101"/>
                  </a:lnTo>
                  <a:lnTo>
                    <a:pt x="322" y="113"/>
                  </a:lnTo>
                  <a:lnTo>
                    <a:pt x="300" y="126"/>
                  </a:lnTo>
                  <a:lnTo>
                    <a:pt x="278" y="139"/>
                  </a:lnTo>
                  <a:lnTo>
                    <a:pt x="258" y="153"/>
                  </a:lnTo>
                  <a:lnTo>
                    <a:pt x="238" y="170"/>
                  </a:lnTo>
                  <a:lnTo>
                    <a:pt x="219" y="186"/>
                  </a:lnTo>
                  <a:lnTo>
                    <a:pt x="201" y="203"/>
                  </a:lnTo>
                  <a:lnTo>
                    <a:pt x="183" y="222"/>
                  </a:lnTo>
                  <a:lnTo>
                    <a:pt x="167" y="241"/>
                  </a:lnTo>
                  <a:lnTo>
                    <a:pt x="151" y="261"/>
                  </a:lnTo>
                  <a:lnTo>
                    <a:pt x="137" y="283"/>
                  </a:lnTo>
                  <a:lnTo>
                    <a:pt x="124" y="304"/>
                  </a:lnTo>
                  <a:lnTo>
                    <a:pt x="111" y="326"/>
                  </a:lnTo>
                  <a:lnTo>
                    <a:pt x="99" y="349"/>
                  </a:lnTo>
                  <a:lnTo>
                    <a:pt x="99" y="349"/>
                  </a:lnTo>
                  <a:lnTo>
                    <a:pt x="89" y="373"/>
                  </a:lnTo>
                  <a:lnTo>
                    <a:pt x="80" y="398"/>
                  </a:lnTo>
                  <a:lnTo>
                    <a:pt x="72" y="421"/>
                  </a:lnTo>
                  <a:lnTo>
                    <a:pt x="66" y="446"/>
                  </a:lnTo>
                  <a:lnTo>
                    <a:pt x="60" y="471"/>
                  </a:lnTo>
                  <a:lnTo>
                    <a:pt x="56" y="496"/>
                  </a:lnTo>
                  <a:lnTo>
                    <a:pt x="53" y="521"/>
                  </a:lnTo>
                  <a:lnTo>
                    <a:pt x="51" y="546"/>
                  </a:lnTo>
                  <a:lnTo>
                    <a:pt x="50" y="571"/>
                  </a:lnTo>
                  <a:lnTo>
                    <a:pt x="51" y="597"/>
                  </a:lnTo>
                  <a:lnTo>
                    <a:pt x="54" y="622"/>
                  </a:lnTo>
                  <a:lnTo>
                    <a:pt x="56" y="647"/>
                  </a:lnTo>
                  <a:lnTo>
                    <a:pt x="61" y="672"/>
                  </a:lnTo>
                  <a:lnTo>
                    <a:pt x="67" y="697"/>
                  </a:lnTo>
                  <a:lnTo>
                    <a:pt x="74" y="722"/>
                  </a:lnTo>
                  <a:lnTo>
                    <a:pt x="82" y="747"/>
                  </a:lnTo>
                  <a:lnTo>
                    <a:pt x="82" y="747"/>
                  </a:lnTo>
                  <a:lnTo>
                    <a:pt x="89" y="766"/>
                  </a:lnTo>
                  <a:lnTo>
                    <a:pt x="98" y="784"/>
                  </a:lnTo>
                  <a:lnTo>
                    <a:pt x="106" y="803"/>
                  </a:lnTo>
                  <a:lnTo>
                    <a:pt x="116" y="820"/>
                  </a:lnTo>
                  <a:lnTo>
                    <a:pt x="125" y="837"/>
                  </a:lnTo>
                  <a:lnTo>
                    <a:pt x="136" y="854"/>
                  </a:lnTo>
                  <a:lnTo>
                    <a:pt x="148" y="870"/>
                  </a:lnTo>
                  <a:lnTo>
                    <a:pt x="160" y="886"/>
                  </a:lnTo>
                  <a:lnTo>
                    <a:pt x="171" y="901"/>
                  </a:lnTo>
                  <a:lnTo>
                    <a:pt x="184" y="917"/>
                  </a:lnTo>
                  <a:lnTo>
                    <a:pt x="197" y="931"/>
                  </a:lnTo>
                  <a:lnTo>
                    <a:pt x="212" y="944"/>
                  </a:lnTo>
                  <a:lnTo>
                    <a:pt x="226" y="958"/>
                  </a:lnTo>
                  <a:lnTo>
                    <a:pt x="241" y="970"/>
                  </a:lnTo>
                  <a:lnTo>
                    <a:pt x="257" y="983"/>
                  </a:lnTo>
                  <a:lnTo>
                    <a:pt x="272" y="994"/>
                  </a:lnTo>
                  <a:lnTo>
                    <a:pt x="289" y="1004"/>
                  </a:lnTo>
                  <a:lnTo>
                    <a:pt x="306" y="1015"/>
                  </a:lnTo>
                  <a:lnTo>
                    <a:pt x="322" y="1025"/>
                  </a:lnTo>
                  <a:lnTo>
                    <a:pt x="340" y="1034"/>
                  </a:lnTo>
                  <a:lnTo>
                    <a:pt x="358" y="1042"/>
                  </a:lnTo>
                  <a:lnTo>
                    <a:pt x="376" y="1051"/>
                  </a:lnTo>
                  <a:lnTo>
                    <a:pt x="393" y="1057"/>
                  </a:lnTo>
                  <a:lnTo>
                    <a:pt x="412" y="1064"/>
                  </a:lnTo>
                  <a:lnTo>
                    <a:pt x="431" y="1070"/>
                  </a:lnTo>
                  <a:lnTo>
                    <a:pt x="450" y="1075"/>
                  </a:lnTo>
                  <a:lnTo>
                    <a:pt x="471" y="1078"/>
                  </a:lnTo>
                  <a:lnTo>
                    <a:pt x="490" y="1082"/>
                  </a:lnTo>
                  <a:lnTo>
                    <a:pt x="510" y="1085"/>
                  </a:lnTo>
                  <a:lnTo>
                    <a:pt x="530" y="1086"/>
                  </a:lnTo>
                  <a:lnTo>
                    <a:pt x="550" y="1088"/>
                  </a:lnTo>
                  <a:lnTo>
                    <a:pt x="570" y="1089"/>
                  </a:lnTo>
                  <a:lnTo>
                    <a:pt x="570" y="1089"/>
                  </a:lnTo>
                  <a:lnTo>
                    <a:pt x="593" y="1088"/>
                  </a:lnTo>
                  <a:lnTo>
                    <a:pt x="615" y="1086"/>
                  </a:lnTo>
                  <a:lnTo>
                    <a:pt x="638" y="1084"/>
                  </a:lnTo>
                  <a:lnTo>
                    <a:pt x="660" y="1080"/>
                  </a:lnTo>
                  <a:lnTo>
                    <a:pt x="682" y="1076"/>
                  </a:lnTo>
                  <a:lnTo>
                    <a:pt x="704" y="1071"/>
                  </a:lnTo>
                  <a:lnTo>
                    <a:pt x="726" y="1064"/>
                  </a:lnTo>
                  <a:lnTo>
                    <a:pt x="747" y="1057"/>
                  </a:lnTo>
                  <a:lnTo>
                    <a:pt x="747" y="1057"/>
                  </a:lnTo>
                  <a:lnTo>
                    <a:pt x="772" y="1047"/>
                  </a:lnTo>
                  <a:lnTo>
                    <a:pt x="797" y="1037"/>
                  </a:lnTo>
                  <a:lnTo>
                    <a:pt x="820" y="1025"/>
                  </a:lnTo>
                  <a:lnTo>
                    <a:pt x="842" y="1012"/>
                  </a:lnTo>
                  <a:lnTo>
                    <a:pt x="863" y="997"/>
                  </a:lnTo>
                  <a:lnTo>
                    <a:pt x="885" y="982"/>
                  </a:lnTo>
                  <a:lnTo>
                    <a:pt x="904" y="966"/>
                  </a:lnTo>
                  <a:lnTo>
                    <a:pt x="923" y="950"/>
                  </a:lnTo>
                  <a:lnTo>
                    <a:pt x="942" y="932"/>
                  </a:lnTo>
                  <a:lnTo>
                    <a:pt x="958" y="913"/>
                  </a:lnTo>
                  <a:lnTo>
                    <a:pt x="975" y="894"/>
                  </a:lnTo>
                  <a:lnTo>
                    <a:pt x="989" y="874"/>
                  </a:lnTo>
                  <a:lnTo>
                    <a:pt x="1004" y="854"/>
                  </a:lnTo>
                  <a:lnTo>
                    <a:pt x="1017" y="832"/>
                  </a:lnTo>
                  <a:lnTo>
                    <a:pt x="1030" y="811"/>
                  </a:lnTo>
                  <a:lnTo>
                    <a:pt x="1040" y="788"/>
                  </a:lnTo>
                  <a:lnTo>
                    <a:pt x="1050" y="766"/>
                  </a:lnTo>
                  <a:lnTo>
                    <a:pt x="1059" y="742"/>
                  </a:lnTo>
                  <a:lnTo>
                    <a:pt x="1066" y="718"/>
                  </a:lnTo>
                  <a:lnTo>
                    <a:pt x="1074" y="695"/>
                  </a:lnTo>
                  <a:lnTo>
                    <a:pt x="1080" y="670"/>
                  </a:lnTo>
                  <a:lnTo>
                    <a:pt x="1083" y="645"/>
                  </a:lnTo>
                  <a:lnTo>
                    <a:pt x="1087" y="620"/>
                  </a:lnTo>
                  <a:lnTo>
                    <a:pt x="1089" y="595"/>
                  </a:lnTo>
                  <a:lnTo>
                    <a:pt x="1089" y="570"/>
                  </a:lnTo>
                  <a:lnTo>
                    <a:pt x="1089" y="544"/>
                  </a:lnTo>
                  <a:lnTo>
                    <a:pt x="1087" y="519"/>
                  </a:lnTo>
                  <a:lnTo>
                    <a:pt x="1083" y="493"/>
                  </a:lnTo>
                  <a:lnTo>
                    <a:pt x="1080" y="468"/>
                  </a:lnTo>
                  <a:lnTo>
                    <a:pt x="1074" y="442"/>
                  </a:lnTo>
                  <a:lnTo>
                    <a:pt x="1066" y="417"/>
                  </a:lnTo>
                  <a:lnTo>
                    <a:pt x="1058" y="392"/>
                  </a:lnTo>
                  <a:lnTo>
                    <a:pt x="1058" y="392"/>
                  </a:lnTo>
                  <a:lnTo>
                    <a:pt x="1051" y="373"/>
                  </a:lnTo>
                  <a:lnTo>
                    <a:pt x="1043" y="354"/>
                  </a:lnTo>
                  <a:lnTo>
                    <a:pt x="1033" y="336"/>
                  </a:lnTo>
                  <a:lnTo>
                    <a:pt x="1025" y="318"/>
                  </a:lnTo>
                  <a:lnTo>
                    <a:pt x="1014" y="300"/>
                  </a:lnTo>
                  <a:lnTo>
                    <a:pt x="1004" y="284"/>
                  </a:lnTo>
                  <a:lnTo>
                    <a:pt x="993" y="267"/>
                  </a:lnTo>
                  <a:lnTo>
                    <a:pt x="981" y="252"/>
                  </a:lnTo>
                  <a:lnTo>
                    <a:pt x="968" y="236"/>
                  </a:lnTo>
                  <a:lnTo>
                    <a:pt x="956" y="222"/>
                  </a:lnTo>
                  <a:lnTo>
                    <a:pt x="942" y="207"/>
                  </a:lnTo>
                  <a:lnTo>
                    <a:pt x="928" y="193"/>
                  </a:lnTo>
                  <a:lnTo>
                    <a:pt x="913" y="180"/>
                  </a:lnTo>
                  <a:lnTo>
                    <a:pt x="899" y="167"/>
                  </a:lnTo>
                  <a:lnTo>
                    <a:pt x="884" y="155"/>
                  </a:lnTo>
                  <a:lnTo>
                    <a:pt x="867" y="144"/>
                  </a:lnTo>
                  <a:lnTo>
                    <a:pt x="852" y="133"/>
                  </a:lnTo>
                  <a:lnTo>
                    <a:pt x="835" y="122"/>
                  </a:lnTo>
                  <a:lnTo>
                    <a:pt x="817" y="113"/>
                  </a:lnTo>
                  <a:lnTo>
                    <a:pt x="801" y="103"/>
                  </a:lnTo>
                  <a:lnTo>
                    <a:pt x="783" y="95"/>
                  </a:lnTo>
                  <a:lnTo>
                    <a:pt x="765" y="88"/>
                  </a:lnTo>
                  <a:lnTo>
                    <a:pt x="746" y="81"/>
                  </a:lnTo>
                  <a:lnTo>
                    <a:pt x="727" y="75"/>
                  </a:lnTo>
                  <a:lnTo>
                    <a:pt x="708" y="69"/>
                  </a:lnTo>
                  <a:lnTo>
                    <a:pt x="689" y="64"/>
                  </a:lnTo>
                  <a:lnTo>
                    <a:pt x="670" y="59"/>
                  </a:lnTo>
                  <a:lnTo>
                    <a:pt x="650" y="56"/>
                  </a:lnTo>
                  <a:lnTo>
                    <a:pt x="631" y="53"/>
                  </a:lnTo>
                  <a:lnTo>
                    <a:pt x="611" y="51"/>
                  </a:lnTo>
                  <a:lnTo>
                    <a:pt x="590" y="50"/>
                  </a:lnTo>
                  <a:lnTo>
                    <a:pt x="570" y="50"/>
                  </a:lnTo>
                  <a:lnTo>
                    <a:pt x="570"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3" name="Freeform 41"/>
            <p:cNvSpPr/>
            <p:nvPr/>
          </p:nvSpPr>
          <p:spPr bwMode="auto">
            <a:xfrm>
              <a:off x="3209531" y="4849794"/>
              <a:ext cx="806450" cy="366713"/>
            </a:xfrm>
            <a:custGeom>
              <a:avLst/>
              <a:gdLst>
                <a:gd name="T0" fmla="*/ 116 w 1524"/>
                <a:gd name="T1" fmla="*/ 689 h 694"/>
                <a:gd name="T2" fmla="*/ 63 w 1524"/>
                <a:gd name="T3" fmla="*/ 676 h 694"/>
                <a:gd name="T4" fmla="*/ 26 w 1524"/>
                <a:gd name="T5" fmla="*/ 653 h 694"/>
                <a:gd name="T6" fmla="*/ 5 w 1524"/>
                <a:gd name="T7" fmla="*/ 622 h 694"/>
                <a:gd name="T8" fmla="*/ 0 w 1524"/>
                <a:gd name="T9" fmla="*/ 599 h 694"/>
                <a:gd name="T10" fmla="*/ 9 w 1524"/>
                <a:gd name="T11" fmla="*/ 558 h 694"/>
                <a:gd name="T12" fmla="*/ 56 w 1524"/>
                <a:gd name="T13" fmla="*/ 492 h 694"/>
                <a:gd name="T14" fmla="*/ 128 w 1524"/>
                <a:gd name="T15" fmla="*/ 428 h 694"/>
                <a:gd name="T16" fmla="*/ 217 w 1524"/>
                <a:gd name="T17" fmla="*/ 368 h 694"/>
                <a:gd name="T18" fmla="*/ 235 w 1524"/>
                <a:gd name="T19" fmla="*/ 368 h 694"/>
                <a:gd name="T20" fmla="*/ 247 w 1524"/>
                <a:gd name="T21" fmla="*/ 378 h 694"/>
                <a:gd name="T22" fmla="*/ 249 w 1524"/>
                <a:gd name="T23" fmla="*/ 397 h 694"/>
                <a:gd name="T24" fmla="*/ 239 w 1524"/>
                <a:gd name="T25" fmla="*/ 412 h 694"/>
                <a:gd name="T26" fmla="*/ 167 w 1524"/>
                <a:gd name="T27" fmla="*/ 462 h 694"/>
                <a:gd name="T28" fmla="*/ 99 w 1524"/>
                <a:gd name="T29" fmla="*/ 519 h 694"/>
                <a:gd name="T30" fmla="*/ 61 w 1524"/>
                <a:gd name="T31" fmla="*/ 565 h 694"/>
                <a:gd name="T32" fmla="*/ 50 w 1524"/>
                <a:gd name="T33" fmla="*/ 600 h 694"/>
                <a:gd name="T34" fmla="*/ 58 w 1524"/>
                <a:gd name="T35" fmla="*/ 615 h 694"/>
                <a:gd name="T36" fmla="*/ 88 w 1524"/>
                <a:gd name="T37" fmla="*/ 632 h 694"/>
                <a:gd name="T38" fmla="*/ 145 w 1524"/>
                <a:gd name="T39" fmla="*/ 641 h 694"/>
                <a:gd name="T40" fmla="*/ 231 w 1524"/>
                <a:gd name="T41" fmla="*/ 641 h 694"/>
                <a:gd name="T42" fmla="*/ 344 w 1524"/>
                <a:gd name="T43" fmla="*/ 629 h 694"/>
                <a:gd name="T44" fmla="*/ 604 w 1524"/>
                <a:gd name="T45" fmla="*/ 571 h 694"/>
                <a:gd name="T46" fmla="*/ 819 w 1524"/>
                <a:gd name="T47" fmla="*/ 501 h 694"/>
                <a:gd name="T48" fmla="*/ 1110 w 1524"/>
                <a:gd name="T49" fmla="*/ 379 h 694"/>
                <a:gd name="T50" fmla="*/ 1320 w 1524"/>
                <a:gd name="T51" fmla="*/ 259 h 694"/>
                <a:gd name="T52" fmla="*/ 1442 w 1524"/>
                <a:gd name="T53" fmla="*/ 157 h 694"/>
                <a:gd name="T54" fmla="*/ 1470 w 1524"/>
                <a:gd name="T55" fmla="*/ 118 h 694"/>
                <a:gd name="T56" fmla="*/ 1473 w 1524"/>
                <a:gd name="T57" fmla="*/ 88 h 694"/>
                <a:gd name="T58" fmla="*/ 1459 w 1524"/>
                <a:gd name="T59" fmla="*/ 73 h 694"/>
                <a:gd name="T60" fmla="*/ 1415 w 1524"/>
                <a:gd name="T61" fmla="*/ 57 h 694"/>
                <a:gd name="T62" fmla="*/ 1340 w 1524"/>
                <a:gd name="T63" fmla="*/ 50 h 694"/>
                <a:gd name="T64" fmla="*/ 1237 w 1524"/>
                <a:gd name="T65" fmla="*/ 57 h 694"/>
                <a:gd name="T66" fmla="*/ 1195 w 1524"/>
                <a:gd name="T67" fmla="*/ 60 h 694"/>
                <a:gd name="T68" fmla="*/ 1181 w 1524"/>
                <a:gd name="T69" fmla="*/ 49 h 694"/>
                <a:gd name="T70" fmla="*/ 1178 w 1524"/>
                <a:gd name="T71" fmla="*/ 35 h 694"/>
                <a:gd name="T72" fmla="*/ 1186 w 1524"/>
                <a:gd name="T73" fmla="*/ 17 h 694"/>
                <a:gd name="T74" fmla="*/ 1199 w 1524"/>
                <a:gd name="T75" fmla="*/ 11 h 694"/>
                <a:gd name="T76" fmla="*/ 1350 w 1524"/>
                <a:gd name="T77" fmla="*/ 0 h 694"/>
                <a:gd name="T78" fmla="*/ 1440 w 1524"/>
                <a:gd name="T79" fmla="*/ 11 h 694"/>
                <a:gd name="T80" fmla="*/ 1497 w 1524"/>
                <a:gd name="T81" fmla="*/ 38 h 694"/>
                <a:gd name="T82" fmla="*/ 1517 w 1524"/>
                <a:gd name="T83" fmla="*/ 63 h 694"/>
                <a:gd name="T84" fmla="*/ 1524 w 1524"/>
                <a:gd name="T85" fmla="*/ 96 h 694"/>
                <a:gd name="T86" fmla="*/ 1508 w 1524"/>
                <a:gd name="T87" fmla="*/ 152 h 694"/>
                <a:gd name="T88" fmla="*/ 1459 w 1524"/>
                <a:gd name="T89" fmla="*/ 213 h 694"/>
                <a:gd name="T90" fmla="*/ 1383 w 1524"/>
                <a:gd name="T91" fmla="*/ 276 h 694"/>
                <a:gd name="T92" fmla="*/ 1231 w 1524"/>
                <a:gd name="T93" fmla="*/ 372 h 694"/>
                <a:gd name="T94" fmla="*/ 976 w 1524"/>
                <a:gd name="T95" fmla="*/ 494 h 694"/>
                <a:gd name="T96" fmla="*/ 762 w 1524"/>
                <a:gd name="T97" fmla="*/ 575 h 694"/>
                <a:gd name="T98" fmla="*/ 480 w 1524"/>
                <a:gd name="T99" fmla="*/ 654 h 694"/>
                <a:gd name="T100" fmla="*/ 292 w 1524"/>
                <a:gd name="T101" fmla="*/ 686 h 694"/>
                <a:gd name="T102" fmla="*/ 186 w 1524"/>
                <a:gd name="T103"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4" h="694">
                  <a:moveTo>
                    <a:pt x="186" y="694"/>
                  </a:moveTo>
                  <a:lnTo>
                    <a:pt x="186" y="694"/>
                  </a:lnTo>
                  <a:lnTo>
                    <a:pt x="150" y="692"/>
                  </a:lnTo>
                  <a:lnTo>
                    <a:pt x="116" y="689"/>
                  </a:lnTo>
                  <a:lnTo>
                    <a:pt x="102" y="686"/>
                  </a:lnTo>
                  <a:lnTo>
                    <a:pt x="88" y="683"/>
                  </a:lnTo>
                  <a:lnTo>
                    <a:pt x="75" y="679"/>
                  </a:lnTo>
                  <a:lnTo>
                    <a:pt x="63" y="676"/>
                  </a:lnTo>
                  <a:lnTo>
                    <a:pt x="52" y="671"/>
                  </a:lnTo>
                  <a:lnTo>
                    <a:pt x="43" y="665"/>
                  </a:lnTo>
                  <a:lnTo>
                    <a:pt x="33" y="660"/>
                  </a:lnTo>
                  <a:lnTo>
                    <a:pt x="26" y="653"/>
                  </a:lnTo>
                  <a:lnTo>
                    <a:pt x="19" y="646"/>
                  </a:lnTo>
                  <a:lnTo>
                    <a:pt x="13" y="639"/>
                  </a:lnTo>
                  <a:lnTo>
                    <a:pt x="8" y="631"/>
                  </a:lnTo>
                  <a:lnTo>
                    <a:pt x="5" y="622"/>
                  </a:lnTo>
                  <a:lnTo>
                    <a:pt x="5" y="622"/>
                  </a:lnTo>
                  <a:lnTo>
                    <a:pt x="2" y="615"/>
                  </a:lnTo>
                  <a:lnTo>
                    <a:pt x="1" y="607"/>
                  </a:lnTo>
                  <a:lnTo>
                    <a:pt x="0" y="599"/>
                  </a:lnTo>
                  <a:lnTo>
                    <a:pt x="1" y="591"/>
                  </a:lnTo>
                  <a:lnTo>
                    <a:pt x="1" y="583"/>
                  </a:lnTo>
                  <a:lnTo>
                    <a:pt x="4" y="575"/>
                  </a:lnTo>
                  <a:lnTo>
                    <a:pt x="9" y="558"/>
                  </a:lnTo>
                  <a:lnTo>
                    <a:pt x="18" y="542"/>
                  </a:lnTo>
                  <a:lnTo>
                    <a:pt x="28" y="525"/>
                  </a:lnTo>
                  <a:lnTo>
                    <a:pt x="40" y="508"/>
                  </a:lnTo>
                  <a:lnTo>
                    <a:pt x="56" y="492"/>
                  </a:lnTo>
                  <a:lnTo>
                    <a:pt x="72" y="475"/>
                  </a:lnTo>
                  <a:lnTo>
                    <a:pt x="90" y="460"/>
                  </a:lnTo>
                  <a:lnTo>
                    <a:pt x="109" y="443"/>
                  </a:lnTo>
                  <a:lnTo>
                    <a:pt x="128" y="428"/>
                  </a:lnTo>
                  <a:lnTo>
                    <a:pt x="170" y="398"/>
                  </a:lnTo>
                  <a:lnTo>
                    <a:pt x="212" y="371"/>
                  </a:lnTo>
                  <a:lnTo>
                    <a:pt x="212" y="371"/>
                  </a:lnTo>
                  <a:lnTo>
                    <a:pt x="217" y="368"/>
                  </a:lnTo>
                  <a:lnTo>
                    <a:pt x="222" y="367"/>
                  </a:lnTo>
                  <a:lnTo>
                    <a:pt x="227" y="367"/>
                  </a:lnTo>
                  <a:lnTo>
                    <a:pt x="231" y="367"/>
                  </a:lnTo>
                  <a:lnTo>
                    <a:pt x="235" y="368"/>
                  </a:lnTo>
                  <a:lnTo>
                    <a:pt x="240" y="371"/>
                  </a:lnTo>
                  <a:lnTo>
                    <a:pt x="243" y="374"/>
                  </a:lnTo>
                  <a:lnTo>
                    <a:pt x="247" y="378"/>
                  </a:lnTo>
                  <a:lnTo>
                    <a:pt x="247" y="378"/>
                  </a:lnTo>
                  <a:lnTo>
                    <a:pt x="249" y="383"/>
                  </a:lnTo>
                  <a:lnTo>
                    <a:pt x="250" y="387"/>
                  </a:lnTo>
                  <a:lnTo>
                    <a:pt x="250" y="392"/>
                  </a:lnTo>
                  <a:lnTo>
                    <a:pt x="249" y="397"/>
                  </a:lnTo>
                  <a:lnTo>
                    <a:pt x="248" y="402"/>
                  </a:lnTo>
                  <a:lnTo>
                    <a:pt x="246" y="406"/>
                  </a:lnTo>
                  <a:lnTo>
                    <a:pt x="242" y="410"/>
                  </a:lnTo>
                  <a:lnTo>
                    <a:pt x="239" y="412"/>
                  </a:lnTo>
                  <a:lnTo>
                    <a:pt x="239" y="412"/>
                  </a:lnTo>
                  <a:lnTo>
                    <a:pt x="212" y="430"/>
                  </a:lnTo>
                  <a:lnTo>
                    <a:pt x="189" y="445"/>
                  </a:lnTo>
                  <a:lnTo>
                    <a:pt x="167" y="462"/>
                  </a:lnTo>
                  <a:lnTo>
                    <a:pt x="147" y="478"/>
                  </a:lnTo>
                  <a:lnTo>
                    <a:pt x="129" y="492"/>
                  </a:lnTo>
                  <a:lnTo>
                    <a:pt x="113" y="506"/>
                  </a:lnTo>
                  <a:lnTo>
                    <a:pt x="99" y="519"/>
                  </a:lnTo>
                  <a:lnTo>
                    <a:pt x="87" y="532"/>
                  </a:lnTo>
                  <a:lnTo>
                    <a:pt x="76" y="544"/>
                  </a:lnTo>
                  <a:lnTo>
                    <a:pt x="68" y="555"/>
                  </a:lnTo>
                  <a:lnTo>
                    <a:pt x="61" y="565"/>
                  </a:lnTo>
                  <a:lnTo>
                    <a:pt x="56" y="575"/>
                  </a:lnTo>
                  <a:lnTo>
                    <a:pt x="52" y="584"/>
                  </a:lnTo>
                  <a:lnTo>
                    <a:pt x="51" y="593"/>
                  </a:lnTo>
                  <a:lnTo>
                    <a:pt x="50" y="600"/>
                  </a:lnTo>
                  <a:lnTo>
                    <a:pt x="52" y="606"/>
                  </a:lnTo>
                  <a:lnTo>
                    <a:pt x="52" y="606"/>
                  </a:lnTo>
                  <a:lnTo>
                    <a:pt x="55" y="610"/>
                  </a:lnTo>
                  <a:lnTo>
                    <a:pt x="58" y="615"/>
                  </a:lnTo>
                  <a:lnTo>
                    <a:pt x="63" y="620"/>
                  </a:lnTo>
                  <a:lnTo>
                    <a:pt x="70" y="624"/>
                  </a:lnTo>
                  <a:lnTo>
                    <a:pt x="78" y="628"/>
                  </a:lnTo>
                  <a:lnTo>
                    <a:pt x="88" y="632"/>
                  </a:lnTo>
                  <a:lnTo>
                    <a:pt x="100" y="634"/>
                  </a:lnTo>
                  <a:lnTo>
                    <a:pt x="113" y="638"/>
                  </a:lnTo>
                  <a:lnTo>
                    <a:pt x="128" y="640"/>
                  </a:lnTo>
                  <a:lnTo>
                    <a:pt x="145" y="641"/>
                  </a:lnTo>
                  <a:lnTo>
                    <a:pt x="164" y="643"/>
                  </a:lnTo>
                  <a:lnTo>
                    <a:pt x="184" y="644"/>
                  </a:lnTo>
                  <a:lnTo>
                    <a:pt x="207" y="643"/>
                  </a:lnTo>
                  <a:lnTo>
                    <a:pt x="231" y="641"/>
                  </a:lnTo>
                  <a:lnTo>
                    <a:pt x="258" y="640"/>
                  </a:lnTo>
                  <a:lnTo>
                    <a:pt x="286" y="637"/>
                  </a:lnTo>
                  <a:lnTo>
                    <a:pt x="286" y="637"/>
                  </a:lnTo>
                  <a:lnTo>
                    <a:pt x="344" y="629"/>
                  </a:lnTo>
                  <a:lnTo>
                    <a:pt x="405" y="619"/>
                  </a:lnTo>
                  <a:lnTo>
                    <a:pt x="469" y="606"/>
                  </a:lnTo>
                  <a:lnTo>
                    <a:pt x="535" y="590"/>
                  </a:lnTo>
                  <a:lnTo>
                    <a:pt x="604" y="571"/>
                  </a:lnTo>
                  <a:lnTo>
                    <a:pt x="674" y="550"/>
                  </a:lnTo>
                  <a:lnTo>
                    <a:pt x="747" y="527"/>
                  </a:lnTo>
                  <a:lnTo>
                    <a:pt x="819" y="501"/>
                  </a:lnTo>
                  <a:lnTo>
                    <a:pt x="819" y="501"/>
                  </a:lnTo>
                  <a:lnTo>
                    <a:pt x="899" y="472"/>
                  </a:lnTo>
                  <a:lnTo>
                    <a:pt x="975" y="441"/>
                  </a:lnTo>
                  <a:lnTo>
                    <a:pt x="1045" y="410"/>
                  </a:lnTo>
                  <a:lnTo>
                    <a:pt x="1110" y="379"/>
                  </a:lnTo>
                  <a:lnTo>
                    <a:pt x="1170" y="348"/>
                  </a:lnTo>
                  <a:lnTo>
                    <a:pt x="1225" y="317"/>
                  </a:lnTo>
                  <a:lnTo>
                    <a:pt x="1275" y="288"/>
                  </a:lnTo>
                  <a:lnTo>
                    <a:pt x="1320" y="259"/>
                  </a:lnTo>
                  <a:lnTo>
                    <a:pt x="1359" y="232"/>
                  </a:lnTo>
                  <a:lnTo>
                    <a:pt x="1392" y="206"/>
                  </a:lnTo>
                  <a:lnTo>
                    <a:pt x="1421" y="181"/>
                  </a:lnTo>
                  <a:lnTo>
                    <a:pt x="1442" y="157"/>
                  </a:lnTo>
                  <a:lnTo>
                    <a:pt x="1452" y="146"/>
                  </a:lnTo>
                  <a:lnTo>
                    <a:pt x="1459" y="137"/>
                  </a:lnTo>
                  <a:lnTo>
                    <a:pt x="1465" y="127"/>
                  </a:lnTo>
                  <a:lnTo>
                    <a:pt x="1470" y="118"/>
                  </a:lnTo>
                  <a:lnTo>
                    <a:pt x="1473" y="109"/>
                  </a:lnTo>
                  <a:lnTo>
                    <a:pt x="1474" y="101"/>
                  </a:lnTo>
                  <a:lnTo>
                    <a:pt x="1474" y="94"/>
                  </a:lnTo>
                  <a:lnTo>
                    <a:pt x="1473" y="88"/>
                  </a:lnTo>
                  <a:lnTo>
                    <a:pt x="1473" y="88"/>
                  </a:lnTo>
                  <a:lnTo>
                    <a:pt x="1470" y="82"/>
                  </a:lnTo>
                  <a:lnTo>
                    <a:pt x="1465" y="77"/>
                  </a:lnTo>
                  <a:lnTo>
                    <a:pt x="1459" y="73"/>
                  </a:lnTo>
                  <a:lnTo>
                    <a:pt x="1451" y="68"/>
                  </a:lnTo>
                  <a:lnTo>
                    <a:pt x="1440" y="63"/>
                  </a:lnTo>
                  <a:lnTo>
                    <a:pt x="1428" y="60"/>
                  </a:lnTo>
                  <a:lnTo>
                    <a:pt x="1415" y="57"/>
                  </a:lnTo>
                  <a:lnTo>
                    <a:pt x="1398" y="55"/>
                  </a:lnTo>
                  <a:lnTo>
                    <a:pt x="1382" y="52"/>
                  </a:lnTo>
                  <a:lnTo>
                    <a:pt x="1362" y="51"/>
                  </a:lnTo>
                  <a:lnTo>
                    <a:pt x="1340" y="50"/>
                  </a:lnTo>
                  <a:lnTo>
                    <a:pt x="1318" y="51"/>
                  </a:lnTo>
                  <a:lnTo>
                    <a:pt x="1293" y="52"/>
                  </a:lnTo>
                  <a:lnTo>
                    <a:pt x="1265" y="54"/>
                  </a:lnTo>
                  <a:lnTo>
                    <a:pt x="1237" y="57"/>
                  </a:lnTo>
                  <a:lnTo>
                    <a:pt x="1206" y="61"/>
                  </a:lnTo>
                  <a:lnTo>
                    <a:pt x="1206" y="61"/>
                  </a:lnTo>
                  <a:lnTo>
                    <a:pt x="1201" y="61"/>
                  </a:lnTo>
                  <a:lnTo>
                    <a:pt x="1195" y="60"/>
                  </a:lnTo>
                  <a:lnTo>
                    <a:pt x="1192" y="58"/>
                  </a:lnTo>
                  <a:lnTo>
                    <a:pt x="1187" y="56"/>
                  </a:lnTo>
                  <a:lnTo>
                    <a:pt x="1184" y="52"/>
                  </a:lnTo>
                  <a:lnTo>
                    <a:pt x="1181" y="49"/>
                  </a:lnTo>
                  <a:lnTo>
                    <a:pt x="1179" y="44"/>
                  </a:lnTo>
                  <a:lnTo>
                    <a:pt x="1178" y="39"/>
                  </a:lnTo>
                  <a:lnTo>
                    <a:pt x="1178" y="39"/>
                  </a:lnTo>
                  <a:lnTo>
                    <a:pt x="1178" y="35"/>
                  </a:lnTo>
                  <a:lnTo>
                    <a:pt x="1179" y="30"/>
                  </a:lnTo>
                  <a:lnTo>
                    <a:pt x="1180" y="25"/>
                  </a:lnTo>
                  <a:lnTo>
                    <a:pt x="1182" y="20"/>
                  </a:lnTo>
                  <a:lnTo>
                    <a:pt x="1186" y="17"/>
                  </a:lnTo>
                  <a:lnTo>
                    <a:pt x="1189" y="14"/>
                  </a:lnTo>
                  <a:lnTo>
                    <a:pt x="1194" y="12"/>
                  </a:lnTo>
                  <a:lnTo>
                    <a:pt x="1199" y="11"/>
                  </a:lnTo>
                  <a:lnTo>
                    <a:pt x="1199" y="11"/>
                  </a:lnTo>
                  <a:lnTo>
                    <a:pt x="1249" y="5"/>
                  </a:lnTo>
                  <a:lnTo>
                    <a:pt x="1300" y="1"/>
                  </a:lnTo>
                  <a:lnTo>
                    <a:pt x="1325" y="0"/>
                  </a:lnTo>
                  <a:lnTo>
                    <a:pt x="1350" y="0"/>
                  </a:lnTo>
                  <a:lnTo>
                    <a:pt x="1373" y="1"/>
                  </a:lnTo>
                  <a:lnTo>
                    <a:pt x="1397" y="4"/>
                  </a:lnTo>
                  <a:lnTo>
                    <a:pt x="1419" y="7"/>
                  </a:lnTo>
                  <a:lnTo>
                    <a:pt x="1440" y="11"/>
                  </a:lnTo>
                  <a:lnTo>
                    <a:pt x="1459" y="17"/>
                  </a:lnTo>
                  <a:lnTo>
                    <a:pt x="1476" y="25"/>
                  </a:lnTo>
                  <a:lnTo>
                    <a:pt x="1491" y="33"/>
                  </a:lnTo>
                  <a:lnTo>
                    <a:pt x="1497" y="38"/>
                  </a:lnTo>
                  <a:lnTo>
                    <a:pt x="1503" y="44"/>
                  </a:lnTo>
                  <a:lnTo>
                    <a:pt x="1509" y="50"/>
                  </a:lnTo>
                  <a:lnTo>
                    <a:pt x="1512" y="57"/>
                  </a:lnTo>
                  <a:lnTo>
                    <a:pt x="1517" y="63"/>
                  </a:lnTo>
                  <a:lnTo>
                    <a:pt x="1519" y="71"/>
                  </a:lnTo>
                  <a:lnTo>
                    <a:pt x="1519" y="71"/>
                  </a:lnTo>
                  <a:lnTo>
                    <a:pt x="1523" y="83"/>
                  </a:lnTo>
                  <a:lnTo>
                    <a:pt x="1524" y="96"/>
                  </a:lnTo>
                  <a:lnTo>
                    <a:pt x="1523" y="111"/>
                  </a:lnTo>
                  <a:lnTo>
                    <a:pt x="1519" y="124"/>
                  </a:lnTo>
                  <a:lnTo>
                    <a:pt x="1515" y="138"/>
                  </a:lnTo>
                  <a:lnTo>
                    <a:pt x="1508" y="152"/>
                  </a:lnTo>
                  <a:lnTo>
                    <a:pt x="1498" y="168"/>
                  </a:lnTo>
                  <a:lnTo>
                    <a:pt x="1486" y="182"/>
                  </a:lnTo>
                  <a:lnTo>
                    <a:pt x="1473" y="197"/>
                  </a:lnTo>
                  <a:lnTo>
                    <a:pt x="1459" y="213"/>
                  </a:lnTo>
                  <a:lnTo>
                    <a:pt x="1442" y="228"/>
                  </a:lnTo>
                  <a:lnTo>
                    <a:pt x="1425" y="245"/>
                  </a:lnTo>
                  <a:lnTo>
                    <a:pt x="1404" y="260"/>
                  </a:lnTo>
                  <a:lnTo>
                    <a:pt x="1383" y="276"/>
                  </a:lnTo>
                  <a:lnTo>
                    <a:pt x="1360" y="292"/>
                  </a:lnTo>
                  <a:lnTo>
                    <a:pt x="1337" y="308"/>
                  </a:lnTo>
                  <a:lnTo>
                    <a:pt x="1286" y="340"/>
                  </a:lnTo>
                  <a:lnTo>
                    <a:pt x="1231" y="372"/>
                  </a:lnTo>
                  <a:lnTo>
                    <a:pt x="1170" y="404"/>
                  </a:lnTo>
                  <a:lnTo>
                    <a:pt x="1109" y="435"/>
                  </a:lnTo>
                  <a:lnTo>
                    <a:pt x="1043" y="464"/>
                  </a:lnTo>
                  <a:lnTo>
                    <a:pt x="976" y="494"/>
                  </a:lnTo>
                  <a:lnTo>
                    <a:pt x="906" y="523"/>
                  </a:lnTo>
                  <a:lnTo>
                    <a:pt x="836" y="549"/>
                  </a:lnTo>
                  <a:lnTo>
                    <a:pt x="836" y="549"/>
                  </a:lnTo>
                  <a:lnTo>
                    <a:pt x="762" y="575"/>
                  </a:lnTo>
                  <a:lnTo>
                    <a:pt x="689" y="599"/>
                  </a:lnTo>
                  <a:lnTo>
                    <a:pt x="617" y="620"/>
                  </a:lnTo>
                  <a:lnTo>
                    <a:pt x="547" y="638"/>
                  </a:lnTo>
                  <a:lnTo>
                    <a:pt x="480" y="654"/>
                  </a:lnTo>
                  <a:lnTo>
                    <a:pt x="413" y="669"/>
                  </a:lnTo>
                  <a:lnTo>
                    <a:pt x="351" y="679"/>
                  </a:lnTo>
                  <a:lnTo>
                    <a:pt x="292" y="686"/>
                  </a:lnTo>
                  <a:lnTo>
                    <a:pt x="292" y="686"/>
                  </a:lnTo>
                  <a:lnTo>
                    <a:pt x="236" y="691"/>
                  </a:lnTo>
                  <a:lnTo>
                    <a:pt x="210" y="692"/>
                  </a:lnTo>
                  <a:lnTo>
                    <a:pt x="186" y="694"/>
                  </a:lnTo>
                  <a:lnTo>
                    <a:pt x="186" y="69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4" name="Freeform 42"/>
            <p:cNvSpPr/>
            <p:nvPr/>
          </p:nvSpPr>
          <p:spPr bwMode="auto">
            <a:xfrm>
              <a:off x="3333356" y="5081569"/>
              <a:ext cx="150813" cy="71438"/>
            </a:xfrm>
            <a:custGeom>
              <a:avLst/>
              <a:gdLst>
                <a:gd name="T0" fmla="*/ 25 w 286"/>
                <a:gd name="T1" fmla="*/ 136 h 136"/>
                <a:gd name="T2" fmla="*/ 25 w 286"/>
                <a:gd name="T3" fmla="*/ 136 h 136"/>
                <a:gd name="T4" fmla="*/ 16 w 286"/>
                <a:gd name="T5" fmla="*/ 134 h 136"/>
                <a:gd name="T6" fmla="*/ 10 w 286"/>
                <a:gd name="T7" fmla="*/ 132 h 136"/>
                <a:gd name="T8" fmla="*/ 4 w 286"/>
                <a:gd name="T9" fmla="*/ 126 h 136"/>
                <a:gd name="T10" fmla="*/ 1 w 286"/>
                <a:gd name="T11" fmla="*/ 120 h 136"/>
                <a:gd name="T12" fmla="*/ 1 w 286"/>
                <a:gd name="T13" fmla="*/ 120 h 136"/>
                <a:gd name="T14" fmla="*/ 0 w 286"/>
                <a:gd name="T15" fmla="*/ 114 h 136"/>
                <a:gd name="T16" fmla="*/ 0 w 286"/>
                <a:gd name="T17" fmla="*/ 110 h 136"/>
                <a:gd name="T18" fmla="*/ 0 w 286"/>
                <a:gd name="T19" fmla="*/ 105 h 136"/>
                <a:gd name="T20" fmla="*/ 2 w 286"/>
                <a:gd name="T21" fmla="*/ 100 h 136"/>
                <a:gd name="T22" fmla="*/ 4 w 286"/>
                <a:gd name="T23" fmla="*/ 97 h 136"/>
                <a:gd name="T24" fmla="*/ 7 w 286"/>
                <a:gd name="T25" fmla="*/ 93 h 136"/>
                <a:gd name="T26" fmla="*/ 12 w 286"/>
                <a:gd name="T27" fmla="*/ 89 h 136"/>
                <a:gd name="T28" fmla="*/ 15 w 286"/>
                <a:gd name="T29" fmla="*/ 88 h 136"/>
                <a:gd name="T30" fmla="*/ 253 w 286"/>
                <a:gd name="T31" fmla="*/ 2 h 136"/>
                <a:gd name="T32" fmla="*/ 253 w 286"/>
                <a:gd name="T33" fmla="*/ 2 h 136"/>
                <a:gd name="T34" fmla="*/ 257 w 286"/>
                <a:gd name="T35" fmla="*/ 0 h 136"/>
                <a:gd name="T36" fmla="*/ 262 w 286"/>
                <a:gd name="T37" fmla="*/ 0 h 136"/>
                <a:gd name="T38" fmla="*/ 267 w 286"/>
                <a:gd name="T39" fmla="*/ 0 h 136"/>
                <a:gd name="T40" fmla="*/ 272 w 286"/>
                <a:gd name="T41" fmla="*/ 3 h 136"/>
                <a:gd name="T42" fmla="*/ 276 w 286"/>
                <a:gd name="T43" fmla="*/ 5 h 136"/>
                <a:gd name="T44" fmla="*/ 280 w 286"/>
                <a:gd name="T45" fmla="*/ 7 h 136"/>
                <a:gd name="T46" fmla="*/ 282 w 286"/>
                <a:gd name="T47" fmla="*/ 12 h 136"/>
                <a:gd name="T48" fmla="*/ 285 w 286"/>
                <a:gd name="T49" fmla="*/ 16 h 136"/>
                <a:gd name="T50" fmla="*/ 285 w 286"/>
                <a:gd name="T51" fmla="*/ 16 h 136"/>
                <a:gd name="T52" fmla="*/ 286 w 286"/>
                <a:gd name="T53" fmla="*/ 22 h 136"/>
                <a:gd name="T54" fmla="*/ 286 w 286"/>
                <a:gd name="T55" fmla="*/ 26 h 136"/>
                <a:gd name="T56" fmla="*/ 286 w 286"/>
                <a:gd name="T57" fmla="*/ 31 h 136"/>
                <a:gd name="T58" fmla="*/ 283 w 286"/>
                <a:gd name="T59" fmla="*/ 36 h 136"/>
                <a:gd name="T60" fmla="*/ 281 w 286"/>
                <a:gd name="T61" fmla="*/ 40 h 136"/>
                <a:gd name="T62" fmla="*/ 279 w 286"/>
                <a:gd name="T63" fmla="*/ 43 h 136"/>
                <a:gd name="T64" fmla="*/ 274 w 286"/>
                <a:gd name="T65" fmla="*/ 47 h 136"/>
                <a:gd name="T66" fmla="*/ 269 w 286"/>
                <a:gd name="T67" fmla="*/ 48 h 136"/>
                <a:gd name="T68" fmla="*/ 33 w 286"/>
                <a:gd name="T69" fmla="*/ 134 h 136"/>
                <a:gd name="T70" fmla="*/ 33 w 286"/>
                <a:gd name="T71" fmla="*/ 134 h 136"/>
                <a:gd name="T72" fmla="*/ 28 w 286"/>
                <a:gd name="T73" fmla="*/ 136 h 136"/>
                <a:gd name="T74" fmla="*/ 25 w 286"/>
                <a:gd name="T75" fmla="*/ 136 h 136"/>
                <a:gd name="T76" fmla="*/ 25 w 286"/>
                <a:gd name="T7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136">
                  <a:moveTo>
                    <a:pt x="25" y="136"/>
                  </a:moveTo>
                  <a:lnTo>
                    <a:pt x="25" y="136"/>
                  </a:lnTo>
                  <a:lnTo>
                    <a:pt x="16" y="134"/>
                  </a:lnTo>
                  <a:lnTo>
                    <a:pt x="10" y="132"/>
                  </a:lnTo>
                  <a:lnTo>
                    <a:pt x="4" y="126"/>
                  </a:lnTo>
                  <a:lnTo>
                    <a:pt x="1" y="120"/>
                  </a:lnTo>
                  <a:lnTo>
                    <a:pt x="1" y="120"/>
                  </a:lnTo>
                  <a:lnTo>
                    <a:pt x="0" y="114"/>
                  </a:lnTo>
                  <a:lnTo>
                    <a:pt x="0" y="110"/>
                  </a:lnTo>
                  <a:lnTo>
                    <a:pt x="0" y="105"/>
                  </a:lnTo>
                  <a:lnTo>
                    <a:pt x="2" y="100"/>
                  </a:lnTo>
                  <a:lnTo>
                    <a:pt x="4" y="97"/>
                  </a:lnTo>
                  <a:lnTo>
                    <a:pt x="7" y="93"/>
                  </a:lnTo>
                  <a:lnTo>
                    <a:pt x="12" y="89"/>
                  </a:lnTo>
                  <a:lnTo>
                    <a:pt x="15" y="88"/>
                  </a:lnTo>
                  <a:lnTo>
                    <a:pt x="253" y="2"/>
                  </a:lnTo>
                  <a:lnTo>
                    <a:pt x="253" y="2"/>
                  </a:lnTo>
                  <a:lnTo>
                    <a:pt x="257" y="0"/>
                  </a:lnTo>
                  <a:lnTo>
                    <a:pt x="262" y="0"/>
                  </a:lnTo>
                  <a:lnTo>
                    <a:pt x="267" y="0"/>
                  </a:lnTo>
                  <a:lnTo>
                    <a:pt x="272" y="3"/>
                  </a:lnTo>
                  <a:lnTo>
                    <a:pt x="276" y="5"/>
                  </a:lnTo>
                  <a:lnTo>
                    <a:pt x="280" y="7"/>
                  </a:lnTo>
                  <a:lnTo>
                    <a:pt x="282" y="12"/>
                  </a:lnTo>
                  <a:lnTo>
                    <a:pt x="285" y="16"/>
                  </a:lnTo>
                  <a:lnTo>
                    <a:pt x="285" y="16"/>
                  </a:lnTo>
                  <a:lnTo>
                    <a:pt x="286" y="22"/>
                  </a:lnTo>
                  <a:lnTo>
                    <a:pt x="286" y="26"/>
                  </a:lnTo>
                  <a:lnTo>
                    <a:pt x="286" y="31"/>
                  </a:lnTo>
                  <a:lnTo>
                    <a:pt x="283" y="36"/>
                  </a:lnTo>
                  <a:lnTo>
                    <a:pt x="281" y="40"/>
                  </a:lnTo>
                  <a:lnTo>
                    <a:pt x="279" y="43"/>
                  </a:lnTo>
                  <a:lnTo>
                    <a:pt x="274" y="47"/>
                  </a:lnTo>
                  <a:lnTo>
                    <a:pt x="269" y="48"/>
                  </a:lnTo>
                  <a:lnTo>
                    <a:pt x="33" y="134"/>
                  </a:lnTo>
                  <a:lnTo>
                    <a:pt x="33" y="134"/>
                  </a:lnTo>
                  <a:lnTo>
                    <a:pt x="28" y="136"/>
                  </a:lnTo>
                  <a:lnTo>
                    <a:pt x="25" y="136"/>
                  </a:lnTo>
                  <a:lnTo>
                    <a:pt x="25" y="13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5" name="Freeform 43"/>
            <p:cNvSpPr/>
            <p:nvPr/>
          </p:nvSpPr>
          <p:spPr bwMode="auto">
            <a:xfrm>
              <a:off x="3317481" y="5029181"/>
              <a:ext cx="147638" cy="68263"/>
            </a:xfrm>
            <a:custGeom>
              <a:avLst/>
              <a:gdLst>
                <a:gd name="T0" fmla="*/ 25 w 278"/>
                <a:gd name="T1" fmla="*/ 131 h 131"/>
                <a:gd name="T2" fmla="*/ 25 w 278"/>
                <a:gd name="T3" fmla="*/ 131 h 131"/>
                <a:gd name="T4" fmla="*/ 18 w 278"/>
                <a:gd name="T5" fmla="*/ 130 h 131"/>
                <a:gd name="T6" fmla="*/ 12 w 278"/>
                <a:gd name="T7" fmla="*/ 127 h 131"/>
                <a:gd name="T8" fmla="*/ 6 w 278"/>
                <a:gd name="T9" fmla="*/ 122 h 131"/>
                <a:gd name="T10" fmla="*/ 3 w 278"/>
                <a:gd name="T11" fmla="*/ 115 h 131"/>
                <a:gd name="T12" fmla="*/ 3 w 278"/>
                <a:gd name="T13" fmla="*/ 115 h 131"/>
                <a:gd name="T14" fmla="*/ 2 w 278"/>
                <a:gd name="T15" fmla="*/ 110 h 131"/>
                <a:gd name="T16" fmla="*/ 0 w 278"/>
                <a:gd name="T17" fmla="*/ 105 h 131"/>
                <a:gd name="T18" fmla="*/ 2 w 278"/>
                <a:gd name="T19" fmla="*/ 101 h 131"/>
                <a:gd name="T20" fmla="*/ 3 w 278"/>
                <a:gd name="T21" fmla="*/ 96 h 131"/>
                <a:gd name="T22" fmla="*/ 5 w 278"/>
                <a:gd name="T23" fmla="*/ 92 h 131"/>
                <a:gd name="T24" fmla="*/ 9 w 278"/>
                <a:gd name="T25" fmla="*/ 89 h 131"/>
                <a:gd name="T26" fmla="*/ 12 w 278"/>
                <a:gd name="T27" fmla="*/ 85 h 131"/>
                <a:gd name="T28" fmla="*/ 17 w 278"/>
                <a:gd name="T29" fmla="*/ 83 h 131"/>
                <a:gd name="T30" fmla="*/ 244 w 278"/>
                <a:gd name="T31" fmla="*/ 1 h 131"/>
                <a:gd name="T32" fmla="*/ 244 w 278"/>
                <a:gd name="T33" fmla="*/ 1 h 131"/>
                <a:gd name="T34" fmla="*/ 250 w 278"/>
                <a:gd name="T35" fmla="*/ 0 h 131"/>
                <a:gd name="T36" fmla="*/ 254 w 278"/>
                <a:gd name="T37" fmla="*/ 0 h 131"/>
                <a:gd name="T38" fmla="*/ 259 w 278"/>
                <a:gd name="T39" fmla="*/ 0 h 131"/>
                <a:gd name="T40" fmla="*/ 264 w 278"/>
                <a:gd name="T41" fmla="*/ 1 h 131"/>
                <a:gd name="T42" fmla="*/ 267 w 278"/>
                <a:gd name="T43" fmla="*/ 4 h 131"/>
                <a:gd name="T44" fmla="*/ 271 w 278"/>
                <a:gd name="T45" fmla="*/ 7 h 131"/>
                <a:gd name="T46" fmla="*/ 275 w 278"/>
                <a:gd name="T47" fmla="*/ 10 h 131"/>
                <a:gd name="T48" fmla="*/ 276 w 278"/>
                <a:gd name="T49" fmla="*/ 15 h 131"/>
                <a:gd name="T50" fmla="*/ 276 w 278"/>
                <a:gd name="T51" fmla="*/ 15 h 131"/>
                <a:gd name="T52" fmla="*/ 277 w 278"/>
                <a:gd name="T53" fmla="*/ 20 h 131"/>
                <a:gd name="T54" fmla="*/ 278 w 278"/>
                <a:gd name="T55" fmla="*/ 26 h 131"/>
                <a:gd name="T56" fmla="*/ 277 w 278"/>
                <a:gd name="T57" fmla="*/ 30 h 131"/>
                <a:gd name="T58" fmla="*/ 276 w 278"/>
                <a:gd name="T59" fmla="*/ 34 h 131"/>
                <a:gd name="T60" fmla="*/ 273 w 278"/>
                <a:gd name="T61" fmla="*/ 39 h 131"/>
                <a:gd name="T62" fmla="*/ 270 w 278"/>
                <a:gd name="T63" fmla="*/ 42 h 131"/>
                <a:gd name="T64" fmla="*/ 266 w 278"/>
                <a:gd name="T65" fmla="*/ 45 h 131"/>
                <a:gd name="T66" fmla="*/ 262 w 278"/>
                <a:gd name="T67" fmla="*/ 47 h 131"/>
                <a:gd name="T68" fmla="*/ 35 w 278"/>
                <a:gd name="T69" fmla="*/ 130 h 131"/>
                <a:gd name="T70" fmla="*/ 35 w 278"/>
                <a:gd name="T71" fmla="*/ 130 h 131"/>
                <a:gd name="T72" fmla="*/ 30 w 278"/>
                <a:gd name="T73" fmla="*/ 131 h 131"/>
                <a:gd name="T74" fmla="*/ 25 w 278"/>
                <a:gd name="T75" fmla="*/ 131 h 131"/>
                <a:gd name="T76" fmla="*/ 25 w 278"/>
                <a:gd name="T7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131">
                  <a:moveTo>
                    <a:pt x="25" y="131"/>
                  </a:moveTo>
                  <a:lnTo>
                    <a:pt x="25" y="131"/>
                  </a:lnTo>
                  <a:lnTo>
                    <a:pt x="18" y="130"/>
                  </a:lnTo>
                  <a:lnTo>
                    <a:pt x="12" y="127"/>
                  </a:lnTo>
                  <a:lnTo>
                    <a:pt x="6" y="122"/>
                  </a:lnTo>
                  <a:lnTo>
                    <a:pt x="3" y="115"/>
                  </a:lnTo>
                  <a:lnTo>
                    <a:pt x="3" y="115"/>
                  </a:lnTo>
                  <a:lnTo>
                    <a:pt x="2" y="110"/>
                  </a:lnTo>
                  <a:lnTo>
                    <a:pt x="0" y="105"/>
                  </a:lnTo>
                  <a:lnTo>
                    <a:pt x="2" y="101"/>
                  </a:lnTo>
                  <a:lnTo>
                    <a:pt x="3" y="96"/>
                  </a:lnTo>
                  <a:lnTo>
                    <a:pt x="5" y="92"/>
                  </a:lnTo>
                  <a:lnTo>
                    <a:pt x="9" y="89"/>
                  </a:lnTo>
                  <a:lnTo>
                    <a:pt x="12" y="85"/>
                  </a:lnTo>
                  <a:lnTo>
                    <a:pt x="17" y="83"/>
                  </a:lnTo>
                  <a:lnTo>
                    <a:pt x="244" y="1"/>
                  </a:lnTo>
                  <a:lnTo>
                    <a:pt x="244" y="1"/>
                  </a:lnTo>
                  <a:lnTo>
                    <a:pt x="250" y="0"/>
                  </a:lnTo>
                  <a:lnTo>
                    <a:pt x="254" y="0"/>
                  </a:lnTo>
                  <a:lnTo>
                    <a:pt x="259" y="0"/>
                  </a:lnTo>
                  <a:lnTo>
                    <a:pt x="264" y="1"/>
                  </a:lnTo>
                  <a:lnTo>
                    <a:pt x="267" y="4"/>
                  </a:lnTo>
                  <a:lnTo>
                    <a:pt x="271" y="7"/>
                  </a:lnTo>
                  <a:lnTo>
                    <a:pt x="275" y="10"/>
                  </a:lnTo>
                  <a:lnTo>
                    <a:pt x="276" y="15"/>
                  </a:lnTo>
                  <a:lnTo>
                    <a:pt x="276" y="15"/>
                  </a:lnTo>
                  <a:lnTo>
                    <a:pt x="277" y="20"/>
                  </a:lnTo>
                  <a:lnTo>
                    <a:pt x="278" y="26"/>
                  </a:lnTo>
                  <a:lnTo>
                    <a:pt x="277" y="30"/>
                  </a:lnTo>
                  <a:lnTo>
                    <a:pt x="276" y="34"/>
                  </a:lnTo>
                  <a:lnTo>
                    <a:pt x="273" y="39"/>
                  </a:lnTo>
                  <a:lnTo>
                    <a:pt x="270" y="42"/>
                  </a:lnTo>
                  <a:lnTo>
                    <a:pt x="266" y="45"/>
                  </a:lnTo>
                  <a:lnTo>
                    <a:pt x="262" y="47"/>
                  </a:lnTo>
                  <a:lnTo>
                    <a:pt x="35" y="130"/>
                  </a:lnTo>
                  <a:lnTo>
                    <a:pt x="35" y="130"/>
                  </a:lnTo>
                  <a:lnTo>
                    <a:pt x="30" y="131"/>
                  </a:lnTo>
                  <a:lnTo>
                    <a:pt x="25" y="131"/>
                  </a:lnTo>
                  <a:lnTo>
                    <a:pt x="25" y="13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6" name="Freeform 44"/>
            <p:cNvSpPr/>
            <p:nvPr/>
          </p:nvSpPr>
          <p:spPr bwMode="auto">
            <a:xfrm>
              <a:off x="3315894" y="4964094"/>
              <a:ext cx="161925" cy="74613"/>
            </a:xfrm>
            <a:custGeom>
              <a:avLst/>
              <a:gdLst>
                <a:gd name="T0" fmla="*/ 25 w 305"/>
                <a:gd name="T1" fmla="*/ 143 h 143"/>
                <a:gd name="T2" fmla="*/ 25 w 305"/>
                <a:gd name="T3" fmla="*/ 143 h 143"/>
                <a:gd name="T4" fmla="*/ 17 w 305"/>
                <a:gd name="T5" fmla="*/ 142 h 143"/>
                <a:gd name="T6" fmla="*/ 10 w 305"/>
                <a:gd name="T7" fmla="*/ 139 h 143"/>
                <a:gd name="T8" fmla="*/ 6 w 305"/>
                <a:gd name="T9" fmla="*/ 133 h 143"/>
                <a:gd name="T10" fmla="*/ 1 w 305"/>
                <a:gd name="T11" fmla="*/ 127 h 143"/>
                <a:gd name="T12" fmla="*/ 1 w 305"/>
                <a:gd name="T13" fmla="*/ 127 h 143"/>
                <a:gd name="T14" fmla="*/ 0 w 305"/>
                <a:gd name="T15" fmla="*/ 121 h 143"/>
                <a:gd name="T16" fmla="*/ 0 w 305"/>
                <a:gd name="T17" fmla="*/ 117 h 143"/>
                <a:gd name="T18" fmla="*/ 1 w 305"/>
                <a:gd name="T19" fmla="*/ 112 h 143"/>
                <a:gd name="T20" fmla="*/ 2 w 305"/>
                <a:gd name="T21" fmla="*/ 108 h 143"/>
                <a:gd name="T22" fmla="*/ 4 w 305"/>
                <a:gd name="T23" fmla="*/ 104 h 143"/>
                <a:gd name="T24" fmla="*/ 8 w 305"/>
                <a:gd name="T25" fmla="*/ 100 h 143"/>
                <a:gd name="T26" fmla="*/ 11 w 305"/>
                <a:gd name="T27" fmla="*/ 98 h 143"/>
                <a:gd name="T28" fmla="*/ 16 w 305"/>
                <a:gd name="T29" fmla="*/ 95 h 143"/>
                <a:gd name="T30" fmla="*/ 271 w 305"/>
                <a:gd name="T31" fmla="*/ 3 h 143"/>
                <a:gd name="T32" fmla="*/ 271 w 305"/>
                <a:gd name="T33" fmla="*/ 3 h 143"/>
                <a:gd name="T34" fmla="*/ 276 w 305"/>
                <a:gd name="T35" fmla="*/ 1 h 143"/>
                <a:gd name="T36" fmla="*/ 281 w 305"/>
                <a:gd name="T37" fmla="*/ 0 h 143"/>
                <a:gd name="T38" fmla="*/ 286 w 305"/>
                <a:gd name="T39" fmla="*/ 1 h 143"/>
                <a:gd name="T40" fmla="*/ 290 w 305"/>
                <a:gd name="T41" fmla="*/ 3 h 143"/>
                <a:gd name="T42" fmla="*/ 294 w 305"/>
                <a:gd name="T43" fmla="*/ 5 h 143"/>
                <a:gd name="T44" fmla="*/ 298 w 305"/>
                <a:gd name="T45" fmla="*/ 9 h 143"/>
                <a:gd name="T46" fmla="*/ 301 w 305"/>
                <a:gd name="T47" fmla="*/ 12 h 143"/>
                <a:gd name="T48" fmla="*/ 302 w 305"/>
                <a:gd name="T49" fmla="*/ 17 h 143"/>
                <a:gd name="T50" fmla="*/ 302 w 305"/>
                <a:gd name="T51" fmla="*/ 17 h 143"/>
                <a:gd name="T52" fmla="*/ 305 w 305"/>
                <a:gd name="T53" fmla="*/ 22 h 143"/>
                <a:gd name="T54" fmla="*/ 305 w 305"/>
                <a:gd name="T55" fmla="*/ 26 h 143"/>
                <a:gd name="T56" fmla="*/ 304 w 305"/>
                <a:gd name="T57" fmla="*/ 31 h 143"/>
                <a:gd name="T58" fmla="*/ 302 w 305"/>
                <a:gd name="T59" fmla="*/ 36 h 143"/>
                <a:gd name="T60" fmla="*/ 300 w 305"/>
                <a:gd name="T61" fmla="*/ 41 h 143"/>
                <a:gd name="T62" fmla="*/ 296 w 305"/>
                <a:gd name="T63" fmla="*/ 44 h 143"/>
                <a:gd name="T64" fmla="*/ 293 w 305"/>
                <a:gd name="T65" fmla="*/ 47 h 143"/>
                <a:gd name="T66" fmla="*/ 288 w 305"/>
                <a:gd name="T67" fmla="*/ 49 h 143"/>
                <a:gd name="T68" fmla="*/ 33 w 305"/>
                <a:gd name="T69" fmla="*/ 142 h 143"/>
                <a:gd name="T70" fmla="*/ 33 w 305"/>
                <a:gd name="T71" fmla="*/ 142 h 143"/>
                <a:gd name="T72" fmla="*/ 29 w 305"/>
                <a:gd name="T73" fmla="*/ 143 h 143"/>
                <a:gd name="T74" fmla="*/ 25 w 305"/>
                <a:gd name="T75" fmla="*/ 143 h 143"/>
                <a:gd name="T76" fmla="*/ 25 w 305"/>
                <a:gd name="T7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143">
                  <a:moveTo>
                    <a:pt x="25" y="143"/>
                  </a:moveTo>
                  <a:lnTo>
                    <a:pt x="25" y="143"/>
                  </a:lnTo>
                  <a:lnTo>
                    <a:pt x="17" y="142"/>
                  </a:lnTo>
                  <a:lnTo>
                    <a:pt x="10" y="139"/>
                  </a:lnTo>
                  <a:lnTo>
                    <a:pt x="6" y="133"/>
                  </a:lnTo>
                  <a:lnTo>
                    <a:pt x="1" y="127"/>
                  </a:lnTo>
                  <a:lnTo>
                    <a:pt x="1" y="127"/>
                  </a:lnTo>
                  <a:lnTo>
                    <a:pt x="0" y="121"/>
                  </a:lnTo>
                  <a:lnTo>
                    <a:pt x="0" y="117"/>
                  </a:lnTo>
                  <a:lnTo>
                    <a:pt x="1" y="112"/>
                  </a:lnTo>
                  <a:lnTo>
                    <a:pt x="2" y="108"/>
                  </a:lnTo>
                  <a:lnTo>
                    <a:pt x="4" y="104"/>
                  </a:lnTo>
                  <a:lnTo>
                    <a:pt x="8" y="100"/>
                  </a:lnTo>
                  <a:lnTo>
                    <a:pt x="11" y="98"/>
                  </a:lnTo>
                  <a:lnTo>
                    <a:pt x="16" y="95"/>
                  </a:lnTo>
                  <a:lnTo>
                    <a:pt x="271" y="3"/>
                  </a:lnTo>
                  <a:lnTo>
                    <a:pt x="271" y="3"/>
                  </a:lnTo>
                  <a:lnTo>
                    <a:pt x="276" y="1"/>
                  </a:lnTo>
                  <a:lnTo>
                    <a:pt x="281" y="0"/>
                  </a:lnTo>
                  <a:lnTo>
                    <a:pt x="286" y="1"/>
                  </a:lnTo>
                  <a:lnTo>
                    <a:pt x="290" y="3"/>
                  </a:lnTo>
                  <a:lnTo>
                    <a:pt x="294" y="5"/>
                  </a:lnTo>
                  <a:lnTo>
                    <a:pt x="298" y="9"/>
                  </a:lnTo>
                  <a:lnTo>
                    <a:pt x="301" y="12"/>
                  </a:lnTo>
                  <a:lnTo>
                    <a:pt x="302" y="17"/>
                  </a:lnTo>
                  <a:lnTo>
                    <a:pt x="302" y="17"/>
                  </a:lnTo>
                  <a:lnTo>
                    <a:pt x="305" y="22"/>
                  </a:lnTo>
                  <a:lnTo>
                    <a:pt x="305" y="26"/>
                  </a:lnTo>
                  <a:lnTo>
                    <a:pt x="304" y="31"/>
                  </a:lnTo>
                  <a:lnTo>
                    <a:pt x="302" y="36"/>
                  </a:lnTo>
                  <a:lnTo>
                    <a:pt x="300" y="41"/>
                  </a:lnTo>
                  <a:lnTo>
                    <a:pt x="296" y="44"/>
                  </a:lnTo>
                  <a:lnTo>
                    <a:pt x="293" y="47"/>
                  </a:lnTo>
                  <a:lnTo>
                    <a:pt x="288" y="49"/>
                  </a:lnTo>
                  <a:lnTo>
                    <a:pt x="33" y="142"/>
                  </a:lnTo>
                  <a:lnTo>
                    <a:pt x="33" y="142"/>
                  </a:lnTo>
                  <a:lnTo>
                    <a:pt x="29" y="143"/>
                  </a:lnTo>
                  <a:lnTo>
                    <a:pt x="25" y="143"/>
                  </a:lnTo>
                  <a:lnTo>
                    <a:pt x="25" y="14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7" name="Freeform 45"/>
            <p:cNvSpPr/>
            <p:nvPr/>
          </p:nvSpPr>
          <p:spPr bwMode="auto">
            <a:xfrm>
              <a:off x="3327006" y="4899006"/>
              <a:ext cx="161925" cy="76200"/>
            </a:xfrm>
            <a:custGeom>
              <a:avLst/>
              <a:gdLst>
                <a:gd name="T0" fmla="*/ 25 w 306"/>
                <a:gd name="T1" fmla="*/ 144 h 144"/>
                <a:gd name="T2" fmla="*/ 25 w 306"/>
                <a:gd name="T3" fmla="*/ 144 h 144"/>
                <a:gd name="T4" fmla="*/ 17 w 306"/>
                <a:gd name="T5" fmla="*/ 143 h 144"/>
                <a:gd name="T6" fmla="*/ 11 w 306"/>
                <a:gd name="T7" fmla="*/ 139 h 144"/>
                <a:gd name="T8" fmla="*/ 5 w 306"/>
                <a:gd name="T9" fmla="*/ 134 h 144"/>
                <a:gd name="T10" fmla="*/ 1 w 306"/>
                <a:gd name="T11" fmla="*/ 127 h 144"/>
                <a:gd name="T12" fmla="*/ 1 w 306"/>
                <a:gd name="T13" fmla="*/ 127 h 144"/>
                <a:gd name="T14" fmla="*/ 0 w 306"/>
                <a:gd name="T15" fmla="*/ 122 h 144"/>
                <a:gd name="T16" fmla="*/ 0 w 306"/>
                <a:gd name="T17" fmla="*/ 118 h 144"/>
                <a:gd name="T18" fmla="*/ 0 w 306"/>
                <a:gd name="T19" fmla="*/ 113 h 144"/>
                <a:gd name="T20" fmla="*/ 2 w 306"/>
                <a:gd name="T21" fmla="*/ 108 h 144"/>
                <a:gd name="T22" fmla="*/ 5 w 306"/>
                <a:gd name="T23" fmla="*/ 103 h 144"/>
                <a:gd name="T24" fmla="*/ 7 w 306"/>
                <a:gd name="T25" fmla="*/ 100 h 144"/>
                <a:gd name="T26" fmla="*/ 12 w 306"/>
                <a:gd name="T27" fmla="*/ 98 h 144"/>
                <a:gd name="T28" fmla="*/ 15 w 306"/>
                <a:gd name="T29" fmla="*/ 95 h 144"/>
                <a:gd name="T30" fmla="*/ 273 w 306"/>
                <a:gd name="T31" fmla="*/ 1 h 144"/>
                <a:gd name="T32" fmla="*/ 273 w 306"/>
                <a:gd name="T33" fmla="*/ 1 h 144"/>
                <a:gd name="T34" fmla="*/ 278 w 306"/>
                <a:gd name="T35" fmla="*/ 0 h 144"/>
                <a:gd name="T36" fmla="*/ 283 w 306"/>
                <a:gd name="T37" fmla="*/ 0 h 144"/>
                <a:gd name="T38" fmla="*/ 287 w 306"/>
                <a:gd name="T39" fmla="*/ 1 h 144"/>
                <a:gd name="T40" fmla="*/ 292 w 306"/>
                <a:gd name="T41" fmla="*/ 3 h 144"/>
                <a:gd name="T42" fmla="*/ 296 w 306"/>
                <a:gd name="T43" fmla="*/ 5 h 144"/>
                <a:gd name="T44" fmla="*/ 299 w 306"/>
                <a:gd name="T45" fmla="*/ 8 h 144"/>
                <a:gd name="T46" fmla="*/ 303 w 306"/>
                <a:gd name="T47" fmla="*/ 12 h 144"/>
                <a:gd name="T48" fmla="*/ 305 w 306"/>
                <a:gd name="T49" fmla="*/ 17 h 144"/>
                <a:gd name="T50" fmla="*/ 305 w 306"/>
                <a:gd name="T51" fmla="*/ 17 h 144"/>
                <a:gd name="T52" fmla="*/ 306 w 306"/>
                <a:gd name="T53" fmla="*/ 22 h 144"/>
                <a:gd name="T54" fmla="*/ 306 w 306"/>
                <a:gd name="T55" fmla="*/ 26 h 144"/>
                <a:gd name="T56" fmla="*/ 305 w 306"/>
                <a:gd name="T57" fmla="*/ 31 h 144"/>
                <a:gd name="T58" fmla="*/ 304 w 306"/>
                <a:gd name="T59" fmla="*/ 36 h 144"/>
                <a:gd name="T60" fmla="*/ 302 w 306"/>
                <a:gd name="T61" fmla="*/ 39 h 144"/>
                <a:gd name="T62" fmla="*/ 298 w 306"/>
                <a:gd name="T63" fmla="*/ 44 h 144"/>
                <a:gd name="T64" fmla="*/ 294 w 306"/>
                <a:gd name="T65" fmla="*/ 46 h 144"/>
                <a:gd name="T66" fmla="*/ 290 w 306"/>
                <a:gd name="T67" fmla="*/ 49 h 144"/>
                <a:gd name="T68" fmla="*/ 33 w 306"/>
                <a:gd name="T69" fmla="*/ 143 h 144"/>
                <a:gd name="T70" fmla="*/ 33 w 306"/>
                <a:gd name="T71" fmla="*/ 143 h 144"/>
                <a:gd name="T72" fmla="*/ 28 w 306"/>
                <a:gd name="T73" fmla="*/ 144 h 144"/>
                <a:gd name="T74" fmla="*/ 25 w 306"/>
                <a:gd name="T75" fmla="*/ 144 h 144"/>
                <a:gd name="T76" fmla="*/ 25 w 306"/>
                <a:gd name="T7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144">
                  <a:moveTo>
                    <a:pt x="25" y="144"/>
                  </a:moveTo>
                  <a:lnTo>
                    <a:pt x="25" y="144"/>
                  </a:lnTo>
                  <a:lnTo>
                    <a:pt x="17" y="143"/>
                  </a:lnTo>
                  <a:lnTo>
                    <a:pt x="11" y="139"/>
                  </a:lnTo>
                  <a:lnTo>
                    <a:pt x="5" y="134"/>
                  </a:lnTo>
                  <a:lnTo>
                    <a:pt x="1" y="127"/>
                  </a:lnTo>
                  <a:lnTo>
                    <a:pt x="1" y="127"/>
                  </a:lnTo>
                  <a:lnTo>
                    <a:pt x="0" y="122"/>
                  </a:lnTo>
                  <a:lnTo>
                    <a:pt x="0" y="118"/>
                  </a:lnTo>
                  <a:lnTo>
                    <a:pt x="0" y="113"/>
                  </a:lnTo>
                  <a:lnTo>
                    <a:pt x="2" y="108"/>
                  </a:lnTo>
                  <a:lnTo>
                    <a:pt x="5" y="103"/>
                  </a:lnTo>
                  <a:lnTo>
                    <a:pt x="7" y="100"/>
                  </a:lnTo>
                  <a:lnTo>
                    <a:pt x="12" y="98"/>
                  </a:lnTo>
                  <a:lnTo>
                    <a:pt x="15" y="95"/>
                  </a:lnTo>
                  <a:lnTo>
                    <a:pt x="273" y="1"/>
                  </a:lnTo>
                  <a:lnTo>
                    <a:pt x="273" y="1"/>
                  </a:lnTo>
                  <a:lnTo>
                    <a:pt x="278" y="0"/>
                  </a:lnTo>
                  <a:lnTo>
                    <a:pt x="283" y="0"/>
                  </a:lnTo>
                  <a:lnTo>
                    <a:pt x="287" y="1"/>
                  </a:lnTo>
                  <a:lnTo>
                    <a:pt x="292" y="3"/>
                  </a:lnTo>
                  <a:lnTo>
                    <a:pt x="296" y="5"/>
                  </a:lnTo>
                  <a:lnTo>
                    <a:pt x="299" y="8"/>
                  </a:lnTo>
                  <a:lnTo>
                    <a:pt x="303" y="12"/>
                  </a:lnTo>
                  <a:lnTo>
                    <a:pt x="305" y="17"/>
                  </a:lnTo>
                  <a:lnTo>
                    <a:pt x="305" y="17"/>
                  </a:lnTo>
                  <a:lnTo>
                    <a:pt x="306" y="22"/>
                  </a:lnTo>
                  <a:lnTo>
                    <a:pt x="306" y="26"/>
                  </a:lnTo>
                  <a:lnTo>
                    <a:pt x="305" y="31"/>
                  </a:lnTo>
                  <a:lnTo>
                    <a:pt x="304" y="36"/>
                  </a:lnTo>
                  <a:lnTo>
                    <a:pt x="302" y="39"/>
                  </a:lnTo>
                  <a:lnTo>
                    <a:pt x="298" y="44"/>
                  </a:lnTo>
                  <a:lnTo>
                    <a:pt x="294" y="46"/>
                  </a:lnTo>
                  <a:lnTo>
                    <a:pt x="290" y="49"/>
                  </a:lnTo>
                  <a:lnTo>
                    <a:pt x="33" y="143"/>
                  </a:lnTo>
                  <a:lnTo>
                    <a:pt x="33" y="143"/>
                  </a:lnTo>
                  <a:lnTo>
                    <a:pt x="28" y="144"/>
                  </a:lnTo>
                  <a:lnTo>
                    <a:pt x="25" y="144"/>
                  </a:lnTo>
                  <a:lnTo>
                    <a:pt x="25" y="14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8" name="Freeform 46"/>
            <p:cNvSpPr/>
            <p:nvPr/>
          </p:nvSpPr>
          <p:spPr bwMode="auto">
            <a:xfrm>
              <a:off x="3358756" y="4835506"/>
              <a:ext cx="142875" cy="68263"/>
            </a:xfrm>
            <a:custGeom>
              <a:avLst/>
              <a:gdLst>
                <a:gd name="T0" fmla="*/ 24 w 268"/>
                <a:gd name="T1" fmla="*/ 129 h 129"/>
                <a:gd name="T2" fmla="*/ 24 w 268"/>
                <a:gd name="T3" fmla="*/ 129 h 129"/>
                <a:gd name="T4" fmla="*/ 17 w 268"/>
                <a:gd name="T5" fmla="*/ 128 h 129"/>
                <a:gd name="T6" fmla="*/ 10 w 268"/>
                <a:gd name="T7" fmla="*/ 125 h 129"/>
                <a:gd name="T8" fmla="*/ 5 w 268"/>
                <a:gd name="T9" fmla="*/ 120 h 129"/>
                <a:gd name="T10" fmla="*/ 1 w 268"/>
                <a:gd name="T11" fmla="*/ 113 h 129"/>
                <a:gd name="T12" fmla="*/ 1 w 268"/>
                <a:gd name="T13" fmla="*/ 113 h 129"/>
                <a:gd name="T14" fmla="*/ 0 w 268"/>
                <a:gd name="T15" fmla="*/ 108 h 129"/>
                <a:gd name="T16" fmla="*/ 0 w 268"/>
                <a:gd name="T17" fmla="*/ 103 h 129"/>
                <a:gd name="T18" fmla="*/ 1 w 268"/>
                <a:gd name="T19" fmla="*/ 99 h 129"/>
                <a:gd name="T20" fmla="*/ 2 w 268"/>
                <a:gd name="T21" fmla="*/ 94 h 129"/>
                <a:gd name="T22" fmla="*/ 4 w 268"/>
                <a:gd name="T23" fmla="*/ 89 h 129"/>
                <a:gd name="T24" fmla="*/ 8 w 268"/>
                <a:gd name="T25" fmla="*/ 86 h 129"/>
                <a:gd name="T26" fmla="*/ 11 w 268"/>
                <a:gd name="T27" fmla="*/ 83 h 129"/>
                <a:gd name="T28" fmla="*/ 16 w 268"/>
                <a:gd name="T29" fmla="*/ 81 h 129"/>
                <a:gd name="T30" fmla="*/ 235 w 268"/>
                <a:gd name="T31" fmla="*/ 1 h 129"/>
                <a:gd name="T32" fmla="*/ 235 w 268"/>
                <a:gd name="T33" fmla="*/ 1 h 129"/>
                <a:gd name="T34" fmla="*/ 239 w 268"/>
                <a:gd name="T35" fmla="*/ 0 h 129"/>
                <a:gd name="T36" fmla="*/ 244 w 268"/>
                <a:gd name="T37" fmla="*/ 0 h 129"/>
                <a:gd name="T38" fmla="*/ 249 w 268"/>
                <a:gd name="T39" fmla="*/ 1 h 129"/>
                <a:gd name="T40" fmla="*/ 254 w 268"/>
                <a:gd name="T41" fmla="*/ 2 h 129"/>
                <a:gd name="T42" fmla="*/ 257 w 268"/>
                <a:gd name="T43" fmla="*/ 5 h 129"/>
                <a:gd name="T44" fmla="*/ 261 w 268"/>
                <a:gd name="T45" fmla="*/ 8 h 129"/>
                <a:gd name="T46" fmla="*/ 264 w 268"/>
                <a:gd name="T47" fmla="*/ 12 h 129"/>
                <a:gd name="T48" fmla="*/ 267 w 268"/>
                <a:gd name="T49" fmla="*/ 17 h 129"/>
                <a:gd name="T50" fmla="*/ 267 w 268"/>
                <a:gd name="T51" fmla="*/ 17 h 129"/>
                <a:gd name="T52" fmla="*/ 268 w 268"/>
                <a:gd name="T53" fmla="*/ 21 h 129"/>
                <a:gd name="T54" fmla="*/ 268 w 268"/>
                <a:gd name="T55" fmla="*/ 26 h 129"/>
                <a:gd name="T56" fmla="*/ 267 w 268"/>
                <a:gd name="T57" fmla="*/ 31 h 129"/>
                <a:gd name="T58" fmla="*/ 265 w 268"/>
                <a:gd name="T59" fmla="*/ 36 h 129"/>
                <a:gd name="T60" fmla="*/ 263 w 268"/>
                <a:gd name="T61" fmla="*/ 39 h 129"/>
                <a:gd name="T62" fmla="*/ 260 w 268"/>
                <a:gd name="T63" fmla="*/ 43 h 129"/>
                <a:gd name="T64" fmla="*/ 256 w 268"/>
                <a:gd name="T65" fmla="*/ 46 h 129"/>
                <a:gd name="T66" fmla="*/ 251 w 268"/>
                <a:gd name="T67" fmla="*/ 49 h 129"/>
                <a:gd name="T68" fmla="*/ 33 w 268"/>
                <a:gd name="T69" fmla="*/ 128 h 129"/>
                <a:gd name="T70" fmla="*/ 33 w 268"/>
                <a:gd name="T71" fmla="*/ 128 h 129"/>
                <a:gd name="T72" fmla="*/ 29 w 268"/>
                <a:gd name="T73" fmla="*/ 128 h 129"/>
                <a:gd name="T74" fmla="*/ 24 w 268"/>
                <a:gd name="T75" fmla="*/ 129 h 129"/>
                <a:gd name="T76" fmla="*/ 24 w 268"/>
                <a:gd name="T7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129">
                  <a:moveTo>
                    <a:pt x="24" y="129"/>
                  </a:moveTo>
                  <a:lnTo>
                    <a:pt x="24" y="129"/>
                  </a:lnTo>
                  <a:lnTo>
                    <a:pt x="17" y="128"/>
                  </a:lnTo>
                  <a:lnTo>
                    <a:pt x="10" y="125"/>
                  </a:lnTo>
                  <a:lnTo>
                    <a:pt x="5" y="120"/>
                  </a:lnTo>
                  <a:lnTo>
                    <a:pt x="1" y="113"/>
                  </a:lnTo>
                  <a:lnTo>
                    <a:pt x="1" y="113"/>
                  </a:lnTo>
                  <a:lnTo>
                    <a:pt x="0" y="108"/>
                  </a:lnTo>
                  <a:lnTo>
                    <a:pt x="0" y="103"/>
                  </a:lnTo>
                  <a:lnTo>
                    <a:pt x="1" y="99"/>
                  </a:lnTo>
                  <a:lnTo>
                    <a:pt x="2" y="94"/>
                  </a:lnTo>
                  <a:lnTo>
                    <a:pt x="4" y="89"/>
                  </a:lnTo>
                  <a:lnTo>
                    <a:pt x="8" y="86"/>
                  </a:lnTo>
                  <a:lnTo>
                    <a:pt x="11" y="83"/>
                  </a:lnTo>
                  <a:lnTo>
                    <a:pt x="16" y="81"/>
                  </a:lnTo>
                  <a:lnTo>
                    <a:pt x="235" y="1"/>
                  </a:lnTo>
                  <a:lnTo>
                    <a:pt x="235" y="1"/>
                  </a:lnTo>
                  <a:lnTo>
                    <a:pt x="239" y="0"/>
                  </a:lnTo>
                  <a:lnTo>
                    <a:pt x="244" y="0"/>
                  </a:lnTo>
                  <a:lnTo>
                    <a:pt x="249" y="1"/>
                  </a:lnTo>
                  <a:lnTo>
                    <a:pt x="254" y="2"/>
                  </a:lnTo>
                  <a:lnTo>
                    <a:pt x="257" y="5"/>
                  </a:lnTo>
                  <a:lnTo>
                    <a:pt x="261" y="8"/>
                  </a:lnTo>
                  <a:lnTo>
                    <a:pt x="264" y="12"/>
                  </a:lnTo>
                  <a:lnTo>
                    <a:pt x="267" y="17"/>
                  </a:lnTo>
                  <a:lnTo>
                    <a:pt x="267" y="17"/>
                  </a:lnTo>
                  <a:lnTo>
                    <a:pt x="268" y="21"/>
                  </a:lnTo>
                  <a:lnTo>
                    <a:pt x="268" y="26"/>
                  </a:lnTo>
                  <a:lnTo>
                    <a:pt x="267" y="31"/>
                  </a:lnTo>
                  <a:lnTo>
                    <a:pt x="265" y="36"/>
                  </a:lnTo>
                  <a:lnTo>
                    <a:pt x="263" y="39"/>
                  </a:lnTo>
                  <a:lnTo>
                    <a:pt x="260" y="43"/>
                  </a:lnTo>
                  <a:lnTo>
                    <a:pt x="256" y="46"/>
                  </a:lnTo>
                  <a:lnTo>
                    <a:pt x="251" y="49"/>
                  </a:lnTo>
                  <a:lnTo>
                    <a:pt x="33" y="128"/>
                  </a:lnTo>
                  <a:lnTo>
                    <a:pt x="33" y="128"/>
                  </a:lnTo>
                  <a:lnTo>
                    <a:pt x="29" y="128"/>
                  </a:lnTo>
                  <a:lnTo>
                    <a:pt x="24" y="129"/>
                  </a:lnTo>
                  <a:lnTo>
                    <a:pt x="24" y="12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9" name="Freeform 50"/>
            <p:cNvSpPr/>
            <p:nvPr/>
          </p:nvSpPr>
          <p:spPr bwMode="auto">
            <a:xfrm>
              <a:off x="3846119" y="4943456"/>
              <a:ext cx="115888" cy="115888"/>
            </a:xfrm>
            <a:custGeom>
              <a:avLst/>
              <a:gdLst>
                <a:gd name="T0" fmla="*/ 218 w 218"/>
                <a:gd name="T1" fmla="*/ 110 h 219"/>
                <a:gd name="T2" fmla="*/ 216 w 218"/>
                <a:gd name="T3" fmla="*/ 132 h 219"/>
                <a:gd name="T4" fmla="*/ 210 w 218"/>
                <a:gd name="T5" fmla="*/ 152 h 219"/>
                <a:gd name="T6" fmla="*/ 200 w 218"/>
                <a:gd name="T7" fmla="*/ 171 h 219"/>
                <a:gd name="T8" fmla="*/ 186 w 218"/>
                <a:gd name="T9" fmla="*/ 187 h 219"/>
                <a:gd name="T10" fmla="*/ 171 w 218"/>
                <a:gd name="T11" fmla="*/ 201 h 219"/>
                <a:gd name="T12" fmla="*/ 152 w 218"/>
                <a:gd name="T13" fmla="*/ 210 h 219"/>
                <a:gd name="T14" fmla="*/ 131 w 218"/>
                <a:gd name="T15" fmla="*/ 218 h 219"/>
                <a:gd name="T16" fmla="*/ 109 w 218"/>
                <a:gd name="T17" fmla="*/ 219 h 219"/>
                <a:gd name="T18" fmla="*/ 98 w 218"/>
                <a:gd name="T19" fmla="*/ 219 h 219"/>
                <a:gd name="T20" fmla="*/ 77 w 218"/>
                <a:gd name="T21" fmla="*/ 214 h 219"/>
                <a:gd name="T22" fmla="*/ 57 w 218"/>
                <a:gd name="T23" fmla="*/ 206 h 219"/>
                <a:gd name="T24" fmla="*/ 40 w 218"/>
                <a:gd name="T25" fmla="*/ 194 h 219"/>
                <a:gd name="T26" fmla="*/ 25 w 218"/>
                <a:gd name="T27" fmla="*/ 180 h 219"/>
                <a:gd name="T28" fmla="*/ 13 w 218"/>
                <a:gd name="T29" fmla="*/ 162 h 219"/>
                <a:gd name="T30" fmla="*/ 4 w 218"/>
                <a:gd name="T31" fmla="*/ 143 h 219"/>
                <a:gd name="T32" fmla="*/ 1 w 218"/>
                <a:gd name="T33" fmla="*/ 121 h 219"/>
                <a:gd name="T34" fmla="*/ 0 w 218"/>
                <a:gd name="T35" fmla="*/ 110 h 219"/>
                <a:gd name="T36" fmla="*/ 2 w 218"/>
                <a:gd name="T37" fmla="*/ 88 h 219"/>
                <a:gd name="T38" fmla="*/ 8 w 218"/>
                <a:gd name="T39" fmla="*/ 68 h 219"/>
                <a:gd name="T40" fmla="*/ 19 w 218"/>
                <a:gd name="T41" fmla="*/ 49 h 219"/>
                <a:gd name="T42" fmla="*/ 32 w 218"/>
                <a:gd name="T43" fmla="*/ 32 h 219"/>
                <a:gd name="T44" fmla="*/ 48 w 218"/>
                <a:gd name="T45" fmla="*/ 19 h 219"/>
                <a:gd name="T46" fmla="*/ 66 w 218"/>
                <a:gd name="T47" fmla="*/ 10 h 219"/>
                <a:gd name="T48" fmla="*/ 88 w 218"/>
                <a:gd name="T49" fmla="*/ 3 h 219"/>
                <a:gd name="T50" fmla="*/ 109 w 218"/>
                <a:gd name="T51" fmla="*/ 0 h 219"/>
                <a:gd name="T52" fmla="*/ 121 w 218"/>
                <a:gd name="T53" fmla="*/ 1 h 219"/>
                <a:gd name="T54" fmla="*/ 142 w 218"/>
                <a:gd name="T55" fmla="*/ 5 h 219"/>
                <a:gd name="T56" fmla="*/ 161 w 218"/>
                <a:gd name="T57" fmla="*/ 13 h 219"/>
                <a:gd name="T58" fmla="*/ 179 w 218"/>
                <a:gd name="T59" fmla="*/ 25 h 219"/>
                <a:gd name="T60" fmla="*/ 193 w 218"/>
                <a:gd name="T61" fmla="*/ 41 h 219"/>
                <a:gd name="T62" fmla="*/ 205 w 218"/>
                <a:gd name="T63" fmla="*/ 57 h 219"/>
                <a:gd name="T64" fmla="*/ 213 w 218"/>
                <a:gd name="T65" fmla="*/ 77 h 219"/>
                <a:gd name="T66" fmla="*/ 218 w 218"/>
                <a:gd name="T67" fmla="*/ 99 h 219"/>
                <a:gd name="T68" fmla="*/ 218 w 218"/>
                <a:gd name="T6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19">
                  <a:moveTo>
                    <a:pt x="218" y="110"/>
                  </a:moveTo>
                  <a:lnTo>
                    <a:pt x="218" y="110"/>
                  </a:lnTo>
                  <a:lnTo>
                    <a:pt x="218" y="121"/>
                  </a:lnTo>
                  <a:lnTo>
                    <a:pt x="216" y="132"/>
                  </a:lnTo>
                  <a:lnTo>
                    <a:pt x="213" y="143"/>
                  </a:lnTo>
                  <a:lnTo>
                    <a:pt x="210" y="152"/>
                  </a:lnTo>
                  <a:lnTo>
                    <a:pt x="205" y="162"/>
                  </a:lnTo>
                  <a:lnTo>
                    <a:pt x="200" y="171"/>
                  </a:lnTo>
                  <a:lnTo>
                    <a:pt x="193" y="180"/>
                  </a:lnTo>
                  <a:lnTo>
                    <a:pt x="186" y="187"/>
                  </a:lnTo>
                  <a:lnTo>
                    <a:pt x="179" y="194"/>
                  </a:lnTo>
                  <a:lnTo>
                    <a:pt x="171" y="201"/>
                  </a:lnTo>
                  <a:lnTo>
                    <a:pt x="161" y="206"/>
                  </a:lnTo>
                  <a:lnTo>
                    <a:pt x="152" y="210"/>
                  </a:lnTo>
                  <a:lnTo>
                    <a:pt x="142" y="214"/>
                  </a:lnTo>
                  <a:lnTo>
                    <a:pt x="131" y="218"/>
                  </a:lnTo>
                  <a:lnTo>
                    <a:pt x="121" y="219"/>
                  </a:lnTo>
                  <a:lnTo>
                    <a:pt x="109" y="219"/>
                  </a:lnTo>
                  <a:lnTo>
                    <a:pt x="109" y="219"/>
                  </a:lnTo>
                  <a:lnTo>
                    <a:pt x="98" y="219"/>
                  </a:lnTo>
                  <a:lnTo>
                    <a:pt x="88" y="218"/>
                  </a:lnTo>
                  <a:lnTo>
                    <a:pt x="77" y="214"/>
                  </a:lnTo>
                  <a:lnTo>
                    <a:pt x="66" y="210"/>
                  </a:lnTo>
                  <a:lnTo>
                    <a:pt x="57" y="206"/>
                  </a:lnTo>
                  <a:lnTo>
                    <a:pt x="48" y="201"/>
                  </a:lnTo>
                  <a:lnTo>
                    <a:pt x="40" y="194"/>
                  </a:lnTo>
                  <a:lnTo>
                    <a:pt x="32" y="187"/>
                  </a:lnTo>
                  <a:lnTo>
                    <a:pt x="25" y="180"/>
                  </a:lnTo>
                  <a:lnTo>
                    <a:pt x="19" y="171"/>
                  </a:lnTo>
                  <a:lnTo>
                    <a:pt x="13" y="162"/>
                  </a:lnTo>
                  <a:lnTo>
                    <a:pt x="8" y="152"/>
                  </a:lnTo>
                  <a:lnTo>
                    <a:pt x="4" y="143"/>
                  </a:lnTo>
                  <a:lnTo>
                    <a:pt x="2" y="132"/>
                  </a:lnTo>
                  <a:lnTo>
                    <a:pt x="1" y="121"/>
                  </a:lnTo>
                  <a:lnTo>
                    <a:pt x="0" y="110"/>
                  </a:lnTo>
                  <a:lnTo>
                    <a:pt x="0" y="110"/>
                  </a:lnTo>
                  <a:lnTo>
                    <a:pt x="1" y="99"/>
                  </a:lnTo>
                  <a:lnTo>
                    <a:pt x="2" y="88"/>
                  </a:lnTo>
                  <a:lnTo>
                    <a:pt x="4" y="77"/>
                  </a:lnTo>
                  <a:lnTo>
                    <a:pt x="8" y="68"/>
                  </a:lnTo>
                  <a:lnTo>
                    <a:pt x="13" y="57"/>
                  </a:lnTo>
                  <a:lnTo>
                    <a:pt x="19" y="49"/>
                  </a:lnTo>
                  <a:lnTo>
                    <a:pt x="25" y="41"/>
                  </a:lnTo>
                  <a:lnTo>
                    <a:pt x="32" y="32"/>
                  </a:lnTo>
                  <a:lnTo>
                    <a:pt x="40" y="25"/>
                  </a:lnTo>
                  <a:lnTo>
                    <a:pt x="48" y="19"/>
                  </a:lnTo>
                  <a:lnTo>
                    <a:pt x="57" y="13"/>
                  </a:lnTo>
                  <a:lnTo>
                    <a:pt x="66" y="10"/>
                  </a:lnTo>
                  <a:lnTo>
                    <a:pt x="77" y="5"/>
                  </a:lnTo>
                  <a:lnTo>
                    <a:pt x="88" y="3"/>
                  </a:lnTo>
                  <a:lnTo>
                    <a:pt x="98" y="1"/>
                  </a:lnTo>
                  <a:lnTo>
                    <a:pt x="109" y="0"/>
                  </a:lnTo>
                  <a:lnTo>
                    <a:pt x="109" y="0"/>
                  </a:lnTo>
                  <a:lnTo>
                    <a:pt x="121" y="1"/>
                  </a:lnTo>
                  <a:lnTo>
                    <a:pt x="131" y="3"/>
                  </a:lnTo>
                  <a:lnTo>
                    <a:pt x="142" y="5"/>
                  </a:lnTo>
                  <a:lnTo>
                    <a:pt x="152" y="10"/>
                  </a:lnTo>
                  <a:lnTo>
                    <a:pt x="161" y="13"/>
                  </a:lnTo>
                  <a:lnTo>
                    <a:pt x="171" y="19"/>
                  </a:lnTo>
                  <a:lnTo>
                    <a:pt x="179" y="25"/>
                  </a:lnTo>
                  <a:lnTo>
                    <a:pt x="186" y="32"/>
                  </a:lnTo>
                  <a:lnTo>
                    <a:pt x="193" y="41"/>
                  </a:lnTo>
                  <a:lnTo>
                    <a:pt x="200" y="49"/>
                  </a:lnTo>
                  <a:lnTo>
                    <a:pt x="205" y="57"/>
                  </a:lnTo>
                  <a:lnTo>
                    <a:pt x="210" y="68"/>
                  </a:lnTo>
                  <a:lnTo>
                    <a:pt x="213" y="77"/>
                  </a:lnTo>
                  <a:lnTo>
                    <a:pt x="216" y="88"/>
                  </a:lnTo>
                  <a:lnTo>
                    <a:pt x="218" y="99"/>
                  </a:lnTo>
                  <a:lnTo>
                    <a:pt x="218" y="110"/>
                  </a:lnTo>
                  <a:lnTo>
                    <a:pt x="218" y="11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0" name="Freeform 51"/>
            <p:cNvSpPr>
              <a:spLocks noEditPoints="1"/>
            </p:cNvSpPr>
            <p:nvPr/>
          </p:nvSpPr>
          <p:spPr bwMode="auto">
            <a:xfrm>
              <a:off x="3833419" y="4930756"/>
              <a:ext cx="141288" cy="141288"/>
            </a:xfrm>
            <a:custGeom>
              <a:avLst/>
              <a:gdLst>
                <a:gd name="T0" fmla="*/ 121 w 268"/>
                <a:gd name="T1" fmla="*/ 269 h 269"/>
                <a:gd name="T2" fmla="*/ 82 w 268"/>
                <a:gd name="T3" fmla="*/ 259 h 269"/>
                <a:gd name="T4" fmla="*/ 48 w 268"/>
                <a:gd name="T5" fmla="*/ 239 h 269"/>
                <a:gd name="T6" fmla="*/ 22 w 268"/>
                <a:gd name="T7" fmla="*/ 211 h 269"/>
                <a:gd name="T8" fmla="*/ 6 w 268"/>
                <a:gd name="T9" fmla="*/ 175 h 269"/>
                <a:gd name="T10" fmla="*/ 0 w 268"/>
                <a:gd name="T11" fmla="*/ 135 h 269"/>
                <a:gd name="T12" fmla="*/ 2 w 268"/>
                <a:gd name="T13" fmla="*/ 108 h 269"/>
                <a:gd name="T14" fmla="*/ 16 w 268"/>
                <a:gd name="T15" fmla="*/ 70 h 269"/>
                <a:gd name="T16" fmla="*/ 39 w 268"/>
                <a:gd name="T17" fmla="*/ 40 h 269"/>
                <a:gd name="T18" fmla="*/ 70 w 268"/>
                <a:gd name="T19" fmla="*/ 17 h 269"/>
                <a:gd name="T20" fmla="*/ 107 w 268"/>
                <a:gd name="T21" fmla="*/ 4 h 269"/>
                <a:gd name="T22" fmla="*/ 134 w 268"/>
                <a:gd name="T23" fmla="*/ 0 h 269"/>
                <a:gd name="T24" fmla="*/ 174 w 268"/>
                <a:gd name="T25" fmla="*/ 6 h 269"/>
                <a:gd name="T26" fmla="*/ 209 w 268"/>
                <a:gd name="T27" fmla="*/ 24 h 269"/>
                <a:gd name="T28" fmla="*/ 237 w 268"/>
                <a:gd name="T29" fmla="*/ 49 h 269"/>
                <a:gd name="T30" fmla="*/ 257 w 268"/>
                <a:gd name="T31" fmla="*/ 82 h 269"/>
                <a:gd name="T32" fmla="*/ 268 w 268"/>
                <a:gd name="T33" fmla="*/ 121 h 269"/>
                <a:gd name="T34" fmla="*/ 268 w 268"/>
                <a:gd name="T35" fmla="*/ 149 h 269"/>
                <a:gd name="T36" fmla="*/ 257 w 268"/>
                <a:gd name="T37" fmla="*/ 187 h 269"/>
                <a:gd name="T38" fmla="*/ 237 w 268"/>
                <a:gd name="T39" fmla="*/ 220 h 269"/>
                <a:gd name="T40" fmla="*/ 209 w 268"/>
                <a:gd name="T41" fmla="*/ 246 h 269"/>
                <a:gd name="T42" fmla="*/ 174 w 268"/>
                <a:gd name="T43" fmla="*/ 263 h 269"/>
                <a:gd name="T44" fmla="*/ 134 w 268"/>
                <a:gd name="T45" fmla="*/ 269 h 269"/>
                <a:gd name="T46" fmla="*/ 134 w 268"/>
                <a:gd name="T47" fmla="*/ 50 h 269"/>
                <a:gd name="T48" fmla="*/ 109 w 268"/>
                <a:gd name="T49" fmla="*/ 54 h 269"/>
                <a:gd name="T50" fmla="*/ 88 w 268"/>
                <a:gd name="T51" fmla="*/ 64 h 269"/>
                <a:gd name="T52" fmla="*/ 69 w 268"/>
                <a:gd name="T53" fmla="*/ 81 h 269"/>
                <a:gd name="T54" fmla="*/ 57 w 268"/>
                <a:gd name="T55" fmla="*/ 102 h 269"/>
                <a:gd name="T56" fmla="*/ 51 w 268"/>
                <a:gd name="T57" fmla="*/ 126 h 269"/>
                <a:gd name="T58" fmla="*/ 51 w 268"/>
                <a:gd name="T59" fmla="*/ 144 h 269"/>
                <a:gd name="T60" fmla="*/ 57 w 268"/>
                <a:gd name="T61" fmla="*/ 168 h 269"/>
                <a:gd name="T62" fmla="*/ 69 w 268"/>
                <a:gd name="T63" fmla="*/ 189 h 269"/>
                <a:gd name="T64" fmla="*/ 88 w 268"/>
                <a:gd name="T65" fmla="*/ 205 h 269"/>
                <a:gd name="T66" fmla="*/ 109 w 268"/>
                <a:gd name="T67" fmla="*/ 215 h 269"/>
                <a:gd name="T68" fmla="*/ 134 w 268"/>
                <a:gd name="T69" fmla="*/ 219 h 269"/>
                <a:gd name="T70" fmla="*/ 152 w 268"/>
                <a:gd name="T71" fmla="*/ 218 h 269"/>
                <a:gd name="T72" fmla="*/ 174 w 268"/>
                <a:gd name="T73" fmla="*/ 209 h 269"/>
                <a:gd name="T74" fmla="*/ 193 w 268"/>
                <a:gd name="T75" fmla="*/ 195 h 269"/>
                <a:gd name="T76" fmla="*/ 209 w 268"/>
                <a:gd name="T77" fmla="*/ 175 h 269"/>
                <a:gd name="T78" fmla="*/ 217 w 268"/>
                <a:gd name="T79" fmla="*/ 152 h 269"/>
                <a:gd name="T80" fmla="*/ 218 w 268"/>
                <a:gd name="T81" fmla="*/ 135 h 269"/>
                <a:gd name="T82" fmla="*/ 215 w 268"/>
                <a:gd name="T83" fmla="*/ 110 h 269"/>
                <a:gd name="T84" fmla="*/ 204 w 268"/>
                <a:gd name="T85" fmla="*/ 88 h 269"/>
                <a:gd name="T86" fmla="*/ 187 w 268"/>
                <a:gd name="T87" fmla="*/ 70 h 269"/>
                <a:gd name="T88" fmla="*/ 167 w 268"/>
                <a:gd name="T89" fmla="*/ 57 h 269"/>
                <a:gd name="T90" fmla="*/ 142 w 268"/>
                <a:gd name="T91" fmla="*/ 5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9">
                  <a:moveTo>
                    <a:pt x="134" y="269"/>
                  </a:moveTo>
                  <a:lnTo>
                    <a:pt x="134" y="269"/>
                  </a:lnTo>
                  <a:lnTo>
                    <a:pt x="121" y="269"/>
                  </a:lnTo>
                  <a:lnTo>
                    <a:pt x="107" y="266"/>
                  </a:lnTo>
                  <a:lnTo>
                    <a:pt x="95" y="263"/>
                  </a:lnTo>
                  <a:lnTo>
                    <a:pt x="82" y="259"/>
                  </a:lnTo>
                  <a:lnTo>
                    <a:pt x="70" y="253"/>
                  </a:lnTo>
                  <a:lnTo>
                    <a:pt x="59" y="246"/>
                  </a:lnTo>
                  <a:lnTo>
                    <a:pt x="48" y="239"/>
                  </a:lnTo>
                  <a:lnTo>
                    <a:pt x="39" y="230"/>
                  </a:lnTo>
                  <a:lnTo>
                    <a:pt x="31" y="220"/>
                  </a:lnTo>
                  <a:lnTo>
                    <a:pt x="22" y="211"/>
                  </a:lnTo>
                  <a:lnTo>
                    <a:pt x="16" y="199"/>
                  </a:lnTo>
                  <a:lnTo>
                    <a:pt x="10" y="187"/>
                  </a:lnTo>
                  <a:lnTo>
                    <a:pt x="6" y="175"/>
                  </a:lnTo>
                  <a:lnTo>
                    <a:pt x="2" y="162"/>
                  </a:lnTo>
                  <a:lnTo>
                    <a:pt x="1" y="149"/>
                  </a:lnTo>
                  <a:lnTo>
                    <a:pt x="0" y="135"/>
                  </a:lnTo>
                  <a:lnTo>
                    <a:pt x="0" y="135"/>
                  </a:lnTo>
                  <a:lnTo>
                    <a:pt x="1" y="121"/>
                  </a:lnTo>
                  <a:lnTo>
                    <a:pt x="2" y="108"/>
                  </a:lnTo>
                  <a:lnTo>
                    <a:pt x="6" y="95"/>
                  </a:lnTo>
                  <a:lnTo>
                    <a:pt x="10" y="82"/>
                  </a:lnTo>
                  <a:lnTo>
                    <a:pt x="16" y="70"/>
                  </a:lnTo>
                  <a:lnTo>
                    <a:pt x="22" y="60"/>
                  </a:lnTo>
                  <a:lnTo>
                    <a:pt x="31" y="49"/>
                  </a:lnTo>
                  <a:lnTo>
                    <a:pt x="39" y="40"/>
                  </a:lnTo>
                  <a:lnTo>
                    <a:pt x="48" y="31"/>
                  </a:lnTo>
                  <a:lnTo>
                    <a:pt x="59" y="24"/>
                  </a:lnTo>
                  <a:lnTo>
                    <a:pt x="70" y="17"/>
                  </a:lnTo>
                  <a:lnTo>
                    <a:pt x="82" y="11"/>
                  </a:lnTo>
                  <a:lnTo>
                    <a:pt x="95" y="6"/>
                  </a:lnTo>
                  <a:lnTo>
                    <a:pt x="107" y="4"/>
                  </a:lnTo>
                  <a:lnTo>
                    <a:pt x="121" y="2"/>
                  </a:lnTo>
                  <a:lnTo>
                    <a:pt x="134" y="0"/>
                  </a:lnTo>
                  <a:lnTo>
                    <a:pt x="134" y="0"/>
                  </a:lnTo>
                  <a:lnTo>
                    <a:pt x="148" y="2"/>
                  </a:lnTo>
                  <a:lnTo>
                    <a:pt x="161" y="4"/>
                  </a:lnTo>
                  <a:lnTo>
                    <a:pt x="174" y="6"/>
                  </a:lnTo>
                  <a:lnTo>
                    <a:pt x="186" y="11"/>
                  </a:lnTo>
                  <a:lnTo>
                    <a:pt x="198" y="17"/>
                  </a:lnTo>
                  <a:lnTo>
                    <a:pt x="209" y="24"/>
                  </a:lnTo>
                  <a:lnTo>
                    <a:pt x="219" y="31"/>
                  </a:lnTo>
                  <a:lnTo>
                    <a:pt x="229" y="40"/>
                  </a:lnTo>
                  <a:lnTo>
                    <a:pt x="237" y="49"/>
                  </a:lnTo>
                  <a:lnTo>
                    <a:pt x="246" y="60"/>
                  </a:lnTo>
                  <a:lnTo>
                    <a:pt x="253" y="70"/>
                  </a:lnTo>
                  <a:lnTo>
                    <a:pt x="257" y="82"/>
                  </a:lnTo>
                  <a:lnTo>
                    <a:pt x="262" y="95"/>
                  </a:lnTo>
                  <a:lnTo>
                    <a:pt x="266" y="108"/>
                  </a:lnTo>
                  <a:lnTo>
                    <a:pt x="268" y="121"/>
                  </a:lnTo>
                  <a:lnTo>
                    <a:pt x="268" y="135"/>
                  </a:lnTo>
                  <a:lnTo>
                    <a:pt x="268" y="135"/>
                  </a:lnTo>
                  <a:lnTo>
                    <a:pt x="268" y="149"/>
                  </a:lnTo>
                  <a:lnTo>
                    <a:pt x="266" y="162"/>
                  </a:lnTo>
                  <a:lnTo>
                    <a:pt x="262" y="175"/>
                  </a:lnTo>
                  <a:lnTo>
                    <a:pt x="257" y="187"/>
                  </a:lnTo>
                  <a:lnTo>
                    <a:pt x="253" y="199"/>
                  </a:lnTo>
                  <a:lnTo>
                    <a:pt x="246" y="211"/>
                  </a:lnTo>
                  <a:lnTo>
                    <a:pt x="237" y="220"/>
                  </a:lnTo>
                  <a:lnTo>
                    <a:pt x="229" y="230"/>
                  </a:lnTo>
                  <a:lnTo>
                    <a:pt x="219" y="239"/>
                  </a:lnTo>
                  <a:lnTo>
                    <a:pt x="209" y="246"/>
                  </a:lnTo>
                  <a:lnTo>
                    <a:pt x="198" y="253"/>
                  </a:lnTo>
                  <a:lnTo>
                    <a:pt x="186" y="259"/>
                  </a:lnTo>
                  <a:lnTo>
                    <a:pt x="174" y="263"/>
                  </a:lnTo>
                  <a:lnTo>
                    <a:pt x="161" y="266"/>
                  </a:lnTo>
                  <a:lnTo>
                    <a:pt x="148" y="269"/>
                  </a:lnTo>
                  <a:lnTo>
                    <a:pt x="134" y="269"/>
                  </a:lnTo>
                  <a:lnTo>
                    <a:pt x="134" y="269"/>
                  </a:lnTo>
                  <a:close/>
                  <a:moveTo>
                    <a:pt x="134" y="50"/>
                  </a:moveTo>
                  <a:lnTo>
                    <a:pt x="134" y="50"/>
                  </a:lnTo>
                  <a:lnTo>
                    <a:pt x="126" y="51"/>
                  </a:lnTo>
                  <a:lnTo>
                    <a:pt x="117" y="53"/>
                  </a:lnTo>
                  <a:lnTo>
                    <a:pt x="109" y="54"/>
                  </a:lnTo>
                  <a:lnTo>
                    <a:pt x="102" y="57"/>
                  </a:lnTo>
                  <a:lnTo>
                    <a:pt x="94" y="61"/>
                  </a:lnTo>
                  <a:lnTo>
                    <a:pt x="88" y="64"/>
                  </a:lnTo>
                  <a:lnTo>
                    <a:pt x="81" y="70"/>
                  </a:lnTo>
                  <a:lnTo>
                    <a:pt x="75" y="75"/>
                  </a:lnTo>
                  <a:lnTo>
                    <a:pt x="69" y="81"/>
                  </a:lnTo>
                  <a:lnTo>
                    <a:pt x="64" y="88"/>
                  </a:lnTo>
                  <a:lnTo>
                    <a:pt x="60" y="95"/>
                  </a:lnTo>
                  <a:lnTo>
                    <a:pt x="57" y="102"/>
                  </a:lnTo>
                  <a:lnTo>
                    <a:pt x="53" y="110"/>
                  </a:lnTo>
                  <a:lnTo>
                    <a:pt x="52" y="118"/>
                  </a:lnTo>
                  <a:lnTo>
                    <a:pt x="51" y="126"/>
                  </a:lnTo>
                  <a:lnTo>
                    <a:pt x="50" y="135"/>
                  </a:lnTo>
                  <a:lnTo>
                    <a:pt x="50" y="135"/>
                  </a:lnTo>
                  <a:lnTo>
                    <a:pt x="51" y="144"/>
                  </a:lnTo>
                  <a:lnTo>
                    <a:pt x="52" y="152"/>
                  </a:lnTo>
                  <a:lnTo>
                    <a:pt x="53" y="159"/>
                  </a:lnTo>
                  <a:lnTo>
                    <a:pt x="57" y="168"/>
                  </a:lnTo>
                  <a:lnTo>
                    <a:pt x="60" y="175"/>
                  </a:lnTo>
                  <a:lnTo>
                    <a:pt x="64" y="182"/>
                  </a:lnTo>
                  <a:lnTo>
                    <a:pt x="69" y="189"/>
                  </a:lnTo>
                  <a:lnTo>
                    <a:pt x="75" y="195"/>
                  </a:lnTo>
                  <a:lnTo>
                    <a:pt x="81" y="200"/>
                  </a:lnTo>
                  <a:lnTo>
                    <a:pt x="88" y="205"/>
                  </a:lnTo>
                  <a:lnTo>
                    <a:pt x="94" y="209"/>
                  </a:lnTo>
                  <a:lnTo>
                    <a:pt x="102" y="213"/>
                  </a:lnTo>
                  <a:lnTo>
                    <a:pt x="109" y="215"/>
                  </a:lnTo>
                  <a:lnTo>
                    <a:pt x="117" y="218"/>
                  </a:lnTo>
                  <a:lnTo>
                    <a:pt x="126" y="219"/>
                  </a:lnTo>
                  <a:lnTo>
                    <a:pt x="134" y="219"/>
                  </a:lnTo>
                  <a:lnTo>
                    <a:pt x="134" y="219"/>
                  </a:lnTo>
                  <a:lnTo>
                    <a:pt x="142" y="219"/>
                  </a:lnTo>
                  <a:lnTo>
                    <a:pt x="152" y="218"/>
                  </a:lnTo>
                  <a:lnTo>
                    <a:pt x="159" y="215"/>
                  </a:lnTo>
                  <a:lnTo>
                    <a:pt x="167" y="213"/>
                  </a:lnTo>
                  <a:lnTo>
                    <a:pt x="174" y="209"/>
                  </a:lnTo>
                  <a:lnTo>
                    <a:pt x="181" y="205"/>
                  </a:lnTo>
                  <a:lnTo>
                    <a:pt x="187" y="200"/>
                  </a:lnTo>
                  <a:lnTo>
                    <a:pt x="193" y="195"/>
                  </a:lnTo>
                  <a:lnTo>
                    <a:pt x="199" y="189"/>
                  </a:lnTo>
                  <a:lnTo>
                    <a:pt x="204" y="182"/>
                  </a:lnTo>
                  <a:lnTo>
                    <a:pt x="209" y="175"/>
                  </a:lnTo>
                  <a:lnTo>
                    <a:pt x="212" y="168"/>
                  </a:lnTo>
                  <a:lnTo>
                    <a:pt x="215" y="159"/>
                  </a:lnTo>
                  <a:lnTo>
                    <a:pt x="217" y="152"/>
                  </a:lnTo>
                  <a:lnTo>
                    <a:pt x="218" y="144"/>
                  </a:lnTo>
                  <a:lnTo>
                    <a:pt x="218" y="135"/>
                  </a:lnTo>
                  <a:lnTo>
                    <a:pt x="218" y="135"/>
                  </a:lnTo>
                  <a:lnTo>
                    <a:pt x="218" y="126"/>
                  </a:lnTo>
                  <a:lnTo>
                    <a:pt x="217" y="118"/>
                  </a:lnTo>
                  <a:lnTo>
                    <a:pt x="215" y="110"/>
                  </a:lnTo>
                  <a:lnTo>
                    <a:pt x="212" y="102"/>
                  </a:lnTo>
                  <a:lnTo>
                    <a:pt x="209" y="95"/>
                  </a:lnTo>
                  <a:lnTo>
                    <a:pt x="204" y="88"/>
                  </a:lnTo>
                  <a:lnTo>
                    <a:pt x="199" y="81"/>
                  </a:lnTo>
                  <a:lnTo>
                    <a:pt x="193" y="75"/>
                  </a:lnTo>
                  <a:lnTo>
                    <a:pt x="187" y="70"/>
                  </a:lnTo>
                  <a:lnTo>
                    <a:pt x="181" y="64"/>
                  </a:lnTo>
                  <a:lnTo>
                    <a:pt x="174" y="61"/>
                  </a:lnTo>
                  <a:lnTo>
                    <a:pt x="167" y="57"/>
                  </a:lnTo>
                  <a:lnTo>
                    <a:pt x="159" y="54"/>
                  </a:lnTo>
                  <a:lnTo>
                    <a:pt x="152" y="53"/>
                  </a:lnTo>
                  <a:lnTo>
                    <a:pt x="142" y="51"/>
                  </a:lnTo>
                  <a:lnTo>
                    <a:pt x="134" y="50"/>
                  </a:lnTo>
                  <a:lnTo>
                    <a:pt x="134"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121" name="그룹 353"/>
          <p:cNvGrpSpPr/>
          <p:nvPr/>
        </p:nvGrpSpPr>
        <p:grpSpPr>
          <a:xfrm>
            <a:off x="2163829" y="1823100"/>
            <a:ext cx="720451" cy="803904"/>
            <a:chOff x="3319066" y="5524481"/>
            <a:chExt cx="671515" cy="749300"/>
          </a:xfrm>
        </p:grpSpPr>
        <p:sp>
          <p:nvSpPr>
            <p:cNvPr id="122" name="Freeform 22"/>
            <p:cNvSpPr>
              <a:spLocks noEditPoints="1"/>
            </p:cNvSpPr>
            <p:nvPr/>
          </p:nvSpPr>
          <p:spPr bwMode="auto">
            <a:xfrm>
              <a:off x="3631806" y="5681644"/>
              <a:ext cx="347663" cy="581025"/>
            </a:xfrm>
            <a:custGeom>
              <a:avLst/>
              <a:gdLst>
                <a:gd name="T0" fmla="*/ 657 w 657"/>
                <a:gd name="T1" fmla="*/ 549 h 1098"/>
                <a:gd name="T2" fmla="*/ 655 w 657"/>
                <a:gd name="T3" fmla="*/ 503 h 1098"/>
                <a:gd name="T4" fmla="*/ 649 w 657"/>
                <a:gd name="T5" fmla="*/ 459 h 1098"/>
                <a:gd name="T6" fmla="*/ 637 w 657"/>
                <a:gd name="T7" fmla="*/ 415 h 1098"/>
                <a:gd name="T8" fmla="*/ 622 w 657"/>
                <a:gd name="T9" fmla="*/ 373 h 1098"/>
                <a:gd name="T10" fmla="*/ 603 w 657"/>
                <a:gd name="T11" fmla="*/ 334 h 1098"/>
                <a:gd name="T12" fmla="*/ 580 w 657"/>
                <a:gd name="T13" fmla="*/ 296 h 1098"/>
                <a:gd name="T14" fmla="*/ 554 w 657"/>
                <a:gd name="T15" fmla="*/ 262 h 1098"/>
                <a:gd name="T16" fmla="*/ 525 w 657"/>
                <a:gd name="T17" fmla="*/ 229 h 1098"/>
                <a:gd name="T18" fmla="*/ 492 w 657"/>
                <a:gd name="T19" fmla="*/ 200 h 1098"/>
                <a:gd name="T20" fmla="*/ 458 w 657"/>
                <a:gd name="T21" fmla="*/ 174 h 1098"/>
                <a:gd name="T22" fmla="*/ 421 w 657"/>
                <a:gd name="T23" fmla="*/ 151 h 1098"/>
                <a:gd name="T24" fmla="*/ 381 w 657"/>
                <a:gd name="T25" fmla="*/ 132 h 1098"/>
                <a:gd name="T26" fmla="*/ 339 w 657"/>
                <a:gd name="T27" fmla="*/ 117 h 1098"/>
                <a:gd name="T28" fmla="*/ 296 w 657"/>
                <a:gd name="T29" fmla="*/ 106 h 1098"/>
                <a:gd name="T30" fmla="*/ 251 w 657"/>
                <a:gd name="T31" fmla="*/ 99 h 1098"/>
                <a:gd name="T32" fmla="*/ 205 w 657"/>
                <a:gd name="T33" fmla="*/ 96 h 1098"/>
                <a:gd name="T34" fmla="*/ 201 w 657"/>
                <a:gd name="T35" fmla="*/ 96 h 1098"/>
                <a:gd name="T36" fmla="*/ 0 w 657"/>
                <a:gd name="T37" fmla="*/ 0 h 1098"/>
                <a:gd name="T38" fmla="*/ 201 w 657"/>
                <a:gd name="T39" fmla="*/ 1098 h 1098"/>
                <a:gd name="T40" fmla="*/ 201 w 657"/>
                <a:gd name="T41" fmla="*/ 1001 h 1098"/>
                <a:gd name="T42" fmla="*/ 205 w 657"/>
                <a:gd name="T43" fmla="*/ 1001 h 1098"/>
                <a:gd name="T44" fmla="*/ 251 w 657"/>
                <a:gd name="T45" fmla="*/ 999 h 1098"/>
                <a:gd name="T46" fmla="*/ 296 w 657"/>
                <a:gd name="T47" fmla="*/ 993 h 1098"/>
                <a:gd name="T48" fmla="*/ 339 w 657"/>
                <a:gd name="T49" fmla="*/ 981 h 1098"/>
                <a:gd name="T50" fmla="*/ 381 w 657"/>
                <a:gd name="T51" fmla="*/ 966 h 1098"/>
                <a:gd name="T52" fmla="*/ 421 w 657"/>
                <a:gd name="T53" fmla="*/ 947 h 1098"/>
                <a:gd name="T54" fmla="*/ 458 w 657"/>
                <a:gd name="T55" fmla="*/ 924 h 1098"/>
                <a:gd name="T56" fmla="*/ 492 w 657"/>
                <a:gd name="T57" fmla="*/ 898 h 1098"/>
                <a:gd name="T58" fmla="*/ 525 w 657"/>
                <a:gd name="T59" fmla="*/ 870 h 1098"/>
                <a:gd name="T60" fmla="*/ 554 w 657"/>
                <a:gd name="T61" fmla="*/ 837 h 1098"/>
                <a:gd name="T62" fmla="*/ 580 w 657"/>
                <a:gd name="T63" fmla="*/ 802 h 1098"/>
                <a:gd name="T64" fmla="*/ 603 w 657"/>
                <a:gd name="T65" fmla="*/ 765 h 1098"/>
                <a:gd name="T66" fmla="*/ 622 w 657"/>
                <a:gd name="T67" fmla="*/ 725 h 1098"/>
                <a:gd name="T68" fmla="*/ 637 w 657"/>
                <a:gd name="T69" fmla="*/ 683 h 1098"/>
                <a:gd name="T70" fmla="*/ 649 w 657"/>
                <a:gd name="T71" fmla="*/ 640 h 1098"/>
                <a:gd name="T72" fmla="*/ 655 w 657"/>
                <a:gd name="T73" fmla="*/ 595 h 1098"/>
                <a:gd name="T74" fmla="*/ 657 w 657"/>
                <a:gd name="T75" fmla="*/ 549 h 1098"/>
                <a:gd name="T76" fmla="*/ 201 w 657"/>
                <a:gd name="T77" fmla="*/ 298 h 1098"/>
                <a:gd name="T78" fmla="*/ 205 w 657"/>
                <a:gd name="T79" fmla="*/ 298 h 1098"/>
                <a:gd name="T80" fmla="*/ 231 w 657"/>
                <a:gd name="T81" fmla="*/ 300 h 1098"/>
                <a:gd name="T82" fmla="*/ 280 w 657"/>
                <a:gd name="T83" fmla="*/ 309 h 1098"/>
                <a:gd name="T84" fmla="*/ 325 w 657"/>
                <a:gd name="T85" fmla="*/ 328 h 1098"/>
                <a:gd name="T86" fmla="*/ 365 w 657"/>
                <a:gd name="T87" fmla="*/ 355 h 1098"/>
                <a:gd name="T88" fmla="*/ 398 w 657"/>
                <a:gd name="T89" fmla="*/ 390 h 1098"/>
                <a:gd name="T90" fmla="*/ 426 w 657"/>
                <a:gd name="T91" fmla="*/ 429 h 1098"/>
                <a:gd name="T92" fmla="*/ 445 w 657"/>
                <a:gd name="T93" fmla="*/ 474 h 1098"/>
                <a:gd name="T94" fmla="*/ 455 w 657"/>
                <a:gd name="T95" fmla="*/ 524 h 1098"/>
                <a:gd name="T96" fmla="*/ 457 w 657"/>
                <a:gd name="T97" fmla="*/ 549 h 1098"/>
                <a:gd name="T98" fmla="*/ 452 w 657"/>
                <a:gd name="T99" fmla="*/ 600 h 1098"/>
                <a:gd name="T100" fmla="*/ 436 w 657"/>
                <a:gd name="T101" fmla="*/ 647 h 1098"/>
                <a:gd name="T102" fmla="*/ 414 w 657"/>
                <a:gd name="T103" fmla="*/ 690 h 1098"/>
                <a:gd name="T104" fmla="*/ 383 w 657"/>
                <a:gd name="T105" fmla="*/ 727 h 1098"/>
                <a:gd name="T106" fmla="*/ 345 w 657"/>
                <a:gd name="T107" fmla="*/ 758 h 1098"/>
                <a:gd name="T108" fmla="*/ 302 w 657"/>
                <a:gd name="T109" fmla="*/ 780 h 1098"/>
                <a:gd name="T110" fmla="*/ 256 w 657"/>
                <a:gd name="T111" fmla="*/ 796 h 1098"/>
                <a:gd name="T112" fmla="*/ 205 w 657"/>
                <a:gd name="T113" fmla="*/ 801 h 1098"/>
                <a:gd name="T114" fmla="*/ 201 w 657"/>
                <a:gd name="T115" fmla="*/ 80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7" h="1098">
                  <a:moveTo>
                    <a:pt x="657" y="549"/>
                  </a:moveTo>
                  <a:lnTo>
                    <a:pt x="657" y="549"/>
                  </a:lnTo>
                  <a:lnTo>
                    <a:pt x="657" y="526"/>
                  </a:lnTo>
                  <a:lnTo>
                    <a:pt x="655" y="503"/>
                  </a:lnTo>
                  <a:lnTo>
                    <a:pt x="652" y="480"/>
                  </a:lnTo>
                  <a:lnTo>
                    <a:pt x="649" y="459"/>
                  </a:lnTo>
                  <a:lnTo>
                    <a:pt x="643" y="436"/>
                  </a:lnTo>
                  <a:lnTo>
                    <a:pt x="637" y="415"/>
                  </a:lnTo>
                  <a:lnTo>
                    <a:pt x="630" y="393"/>
                  </a:lnTo>
                  <a:lnTo>
                    <a:pt x="622" y="373"/>
                  </a:lnTo>
                  <a:lnTo>
                    <a:pt x="613" y="353"/>
                  </a:lnTo>
                  <a:lnTo>
                    <a:pt x="603" y="334"/>
                  </a:lnTo>
                  <a:lnTo>
                    <a:pt x="592" y="315"/>
                  </a:lnTo>
                  <a:lnTo>
                    <a:pt x="580" y="296"/>
                  </a:lnTo>
                  <a:lnTo>
                    <a:pt x="567" y="278"/>
                  </a:lnTo>
                  <a:lnTo>
                    <a:pt x="554" y="262"/>
                  </a:lnTo>
                  <a:lnTo>
                    <a:pt x="540" y="245"/>
                  </a:lnTo>
                  <a:lnTo>
                    <a:pt x="525" y="229"/>
                  </a:lnTo>
                  <a:lnTo>
                    <a:pt x="509" y="214"/>
                  </a:lnTo>
                  <a:lnTo>
                    <a:pt x="492" y="200"/>
                  </a:lnTo>
                  <a:lnTo>
                    <a:pt x="476" y="187"/>
                  </a:lnTo>
                  <a:lnTo>
                    <a:pt x="458" y="174"/>
                  </a:lnTo>
                  <a:lnTo>
                    <a:pt x="440" y="162"/>
                  </a:lnTo>
                  <a:lnTo>
                    <a:pt x="421" y="151"/>
                  </a:lnTo>
                  <a:lnTo>
                    <a:pt x="401" y="142"/>
                  </a:lnTo>
                  <a:lnTo>
                    <a:pt x="381" y="132"/>
                  </a:lnTo>
                  <a:lnTo>
                    <a:pt x="360" y="124"/>
                  </a:lnTo>
                  <a:lnTo>
                    <a:pt x="339" y="117"/>
                  </a:lnTo>
                  <a:lnTo>
                    <a:pt x="318" y="111"/>
                  </a:lnTo>
                  <a:lnTo>
                    <a:pt x="296" y="106"/>
                  </a:lnTo>
                  <a:lnTo>
                    <a:pt x="274" y="102"/>
                  </a:lnTo>
                  <a:lnTo>
                    <a:pt x="251" y="99"/>
                  </a:lnTo>
                  <a:lnTo>
                    <a:pt x="229" y="98"/>
                  </a:lnTo>
                  <a:lnTo>
                    <a:pt x="205" y="96"/>
                  </a:lnTo>
                  <a:lnTo>
                    <a:pt x="205" y="96"/>
                  </a:lnTo>
                  <a:lnTo>
                    <a:pt x="201" y="96"/>
                  </a:lnTo>
                  <a:lnTo>
                    <a:pt x="201" y="0"/>
                  </a:lnTo>
                  <a:lnTo>
                    <a:pt x="0" y="0"/>
                  </a:lnTo>
                  <a:lnTo>
                    <a:pt x="0" y="1098"/>
                  </a:lnTo>
                  <a:lnTo>
                    <a:pt x="201" y="1098"/>
                  </a:lnTo>
                  <a:lnTo>
                    <a:pt x="201" y="1001"/>
                  </a:lnTo>
                  <a:lnTo>
                    <a:pt x="201" y="1001"/>
                  </a:lnTo>
                  <a:lnTo>
                    <a:pt x="205" y="1001"/>
                  </a:lnTo>
                  <a:lnTo>
                    <a:pt x="205" y="1001"/>
                  </a:lnTo>
                  <a:lnTo>
                    <a:pt x="229" y="1001"/>
                  </a:lnTo>
                  <a:lnTo>
                    <a:pt x="251" y="999"/>
                  </a:lnTo>
                  <a:lnTo>
                    <a:pt x="274" y="997"/>
                  </a:lnTo>
                  <a:lnTo>
                    <a:pt x="296" y="993"/>
                  </a:lnTo>
                  <a:lnTo>
                    <a:pt x="318" y="987"/>
                  </a:lnTo>
                  <a:lnTo>
                    <a:pt x="339" y="981"/>
                  </a:lnTo>
                  <a:lnTo>
                    <a:pt x="360" y="974"/>
                  </a:lnTo>
                  <a:lnTo>
                    <a:pt x="381" y="966"/>
                  </a:lnTo>
                  <a:lnTo>
                    <a:pt x="401" y="957"/>
                  </a:lnTo>
                  <a:lnTo>
                    <a:pt x="421" y="947"/>
                  </a:lnTo>
                  <a:lnTo>
                    <a:pt x="440" y="936"/>
                  </a:lnTo>
                  <a:lnTo>
                    <a:pt x="458" y="924"/>
                  </a:lnTo>
                  <a:lnTo>
                    <a:pt x="476" y="912"/>
                  </a:lnTo>
                  <a:lnTo>
                    <a:pt x="492" y="898"/>
                  </a:lnTo>
                  <a:lnTo>
                    <a:pt x="509" y="884"/>
                  </a:lnTo>
                  <a:lnTo>
                    <a:pt x="525" y="870"/>
                  </a:lnTo>
                  <a:lnTo>
                    <a:pt x="540" y="853"/>
                  </a:lnTo>
                  <a:lnTo>
                    <a:pt x="554" y="837"/>
                  </a:lnTo>
                  <a:lnTo>
                    <a:pt x="567" y="820"/>
                  </a:lnTo>
                  <a:lnTo>
                    <a:pt x="580" y="802"/>
                  </a:lnTo>
                  <a:lnTo>
                    <a:pt x="592" y="784"/>
                  </a:lnTo>
                  <a:lnTo>
                    <a:pt x="603" y="765"/>
                  </a:lnTo>
                  <a:lnTo>
                    <a:pt x="613" y="745"/>
                  </a:lnTo>
                  <a:lnTo>
                    <a:pt x="622" y="725"/>
                  </a:lnTo>
                  <a:lnTo>
                    <a:pt x="630" y="704"/>
                  </a:lnTo>
                  <a:lnTo>
                    <a:pt x="637" y="683"/>
                  </a:lnTo>
                  <a:lnTo>
                    <a:pt x="643" y="662"/>
                  </a:lnTo>
                  <a:lnTo>
                    <a:pt x="649" y="640"/>
                  </a:lnTo>
                  <a:lnTo>
                    <a:pt x="652" y="618"/>
                  </a:lnTo>
                  <a:lnTo>
                    <a:pt x="655" y="595"/>
                  </a:lnTo>
                  <a:lnTo>
                    <a:pt x="657" y="573"/>
                  </a:lnTo>
                  <a:lnTo>
                    <a:pt x="657" y="549"/>
                  </a:lnTo>
                  <a:lnTo>
                    <a:pt x="657" y="549"/>
                  </a:lnTo>
                  <a:close/>
                  <a:moveTo>
                    <a:pt x="201" y="298"/>
                  </a:moveTo>
                  <a:lnTo>
                    <a:pt x="201" y="298"/>
                  </a:lnTo>
                  <a:lnTo>
                    <a:pt x="205" y="298"/>
                  </a:lnTo>
                  <a:lnTo>
                    <a:pt x="205" y="298"/>
                  </a:lnTo>
                  <a:lnTo>
                    <a:pt x="231" y="300"/>
                  </a:lnTo>
                  <a:lnTo>
                    <a:pt x="256" y="303"/>
                  </a:lnTo>
                  <a:lnTo>
                    <a:pt x="280" y="309"/>
                  </a:lnTo>
                  <a:lnTo>
                    <a:pt x="302" y="317"/>
                  </a:lnTo>
                  <a:lnTo>
                    <a:pt x="325" y="328"/>
                  </a:lnTo>
                  <a:lnTo>
                    <a:pt x="345" y="341"/>
                  </a:lnTo>
                  <a:lnTo>
                    <a:pt x="365" y="355"/>
                  </a:lnTo>
                  <a:lnTo>
                    <a:pt x="383" y="372"/>
                  </a:lnTo>
                  <a:lnTo>
                    <a:pt x="398" y="390"/>
                  </a:lnTo>
                  <a:lnTo>
                    <a:pt x="414" y="409"/>
                  </a:lnTo>
                  <a:lnTo>
                    <a:pt x="426" y="429"/>
                  </a:lnTo>
                  <a:lnTo>
                    <a:pt x="436" y="452"/>
                  </a:lnTo>
                  <a:lnTo>
                    <a:pt x="445" y="474"/>
                  </a:lnTo>
                  <a:lnTo>
                    <a:pt x="452" y="499"/>
                  </a:lnTo>
                  <a:lnTo>
                    <a:pt x="455" y="524"/>
                  </a:lnTo>
                  <a:lnTo>
                    <a:pt x="457" y="549"/>
                  </a:lnTo>
                  <a:lnTo>
                    <a:pt x="457" y="549"/>
                  </a:lnTo>
                  <a:lnTo>
                    <a:pt x="455" y="575"/>
                  </a:lnTo>
                  <a:lnTo>
                    <a:pt x="452" y="600"/>
                  </a:lnTo>
                  <a:lnTo>
                    <a:pt x="445" y="624"/>
                  </a:lnTo>
                  <a:lnTo>
                    <a:pt x="436" y="647"/>
                  </a:lnTo>
                  <a:lnTo>
                    <a:pt x="426" y="669"/>
                  </a:lnTo>
                  <a:lnTo>
                    <a:pt x="414" y="690"/>
                  </a:lnTo>
                  <a:lnTo>
                    <a:pt x="398" y="709"/>
                  </a:lnTo>
                  <a:lnTo>
                    <a:pt x="383" y="727"/>
                  </a:lnTo>
                  <a:lnTo>
                    <a:pt x="365" y="744"/>
                  </a:lnTo>
                  <a:lnTo>
                    <a:pt x="345" y="758"/>
                  </a:lnTo>
                  <a:lnTo>
                    <a:pt x="325" y="770"/>
                  </a:lnTo>
                  <a:lnTo>
                    <a:pt x="302" y="780"/>
                  </a:lnTo>
                  <a:lnTo>
                    <a:pt x="280" y="789"/>
                  </a:lnTo>
                  <a:lnTo>
                    <a:pt x="256" y="796"/>
                  </a:lnTo>
                  <a:lnTo>
                    <a:pt x="231" y="799"/>
                  </a:lnTo>
                  <a:lnTo>
                    <a:pt x="205" y="801"/>
                  </a:lnTo>
                  <a:lnTo>
                    <a:pt x="205" y="801"/>
                  </a:lnTo>
                  <a:lnTo>
                    <a:pt x="201" y="801"/>
                  </a:lnTo>
                  <a:lnTo>
                    <a:pt x="201" y="29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3" name="Freeform 23"/>
            <p:cNvSpPr>
              <a:spLocks noEditPoints="1"/>
            </p:cNvSpPr>
            <p:nvPr/>
          </p:nvSpPr>
          <p:spPr bwMode="auto">
            <a:xfrm>
              <a:off x="3619106" y="5670531"/>
              <a:ext cx="371475" cy="603250"/>
            </a:xfrm>
            <a:custGeom>
              <a:avLst/>
              <a:gdLst>
                <a:gd name="T0" fmla="*/ 2 w 703"/>
                <a:gd name="T1" fmla="*/ 13 h 1141"/>
                <a:gd name="T2" fmla="*/ 19 w 703"/>
                <a:gd name="T3" fmla="*/ 0 h 1141"/>
                <a:gd name="T4" fmla="*/ 233 w 703"/>
                <a:gd name="T5" fmla="*/ 1 h 1141"/>
                <a:gd name="T6" fmla="*/ 246 w 703"/>
                <a:gd name="T7" fmla="*/ 18 h 1141"/>
                <a:gd name="T8" fmla="*/ 293 w 703"/>
                <a:gd name="T9" fmla="*/ 100 h 1141"/>
                <a:gd name="T10" fmla="*/ 404 w 703"/>
                <a:gd name="T11" fmla="*/ 129 h 1141"/>
                <a:gd name="T12" fmla="*/ 502 w 703"/>
                <a:gd name="T13" fmla="*/ 183 h 1141"/>
                <a:gd name="T14" fmla="*/ 585 w 703"/>
                <a:gd name="T15" fmla="*/ 258 h 1141"/>
                <a:gd name="T16" fmla="*/ 648 w 703"/>
                <a:gd name="T17" fmla="*/ 349 h 1141"/>
                <a:gd name="T18" fmla="*/ 689 w 703"/>
                <a:gd name="T19" fmla="*/ 455 h 1141"/>
                <a:gd name="T20" fmla="*/ 703 w 703"/>
                <a:gd name="T21" fmla="*/ 570 h 1141"/>
                <a:gd name="T22" fmla="*/ 693 w 703"/>
                <a:gd name="T23" fmla="*/ 664 h 1141"/>
                <a:gd name="T24" fmla="*/ 658 w 703"/>
                <a:gd name="T25" fmla="*/ 772 h 1141"/>
                <a:gd name="T26" fmla="*/ 599 w 703"/>
                <a:gd name="T27" fmla="*/ 867 h 1141"/>
                <a:gd name="T28" fmla="*/ 520 w 703"/>
                <a:gd name="T29" fmla="*/ 944 h 1141"/>
                <a:gd name="T30" fmla="*/ 425 w 703"/>
                <a:gd name="T31" fmla="*/ 1002 h 1141"/>
                <a:gd name="T32" fmla="*/ 316 w 703"/>
                <a:gd name="T33" fmla="*/ 1037 h 1141"/>
                <a:gd name="T34" fmla="*/ 247 w 703"/>
                <a:gd name="T35" fmla="*/ 1119 h 1141"/>
                <a:gd name="T36" fmla="*/ 236 w 703"/>
                <a:gd name="T37" fmla="*/ 1138 h 1141"/>
                <a:gd name="T38" fmla="*/ 23 w 703"/>
                <a:gd name="T39" fmla="*/ 1141 h 1141"/>
                <a:gd name="T40" fmla="*/ 5 w 703"/>
                <a:gd name="T41" fmla="*/ 1132 h 1141"/>
                <a:gd name="T42" fmla="*/ 45 w 703"/>
                <a:gd name="T43" fmla="*/ 44 h 1141"/>
                <a:gd name="T44" fmla="*/ 202 w 703"/>
                <a:gd name="T45" fmla="*/ 1019 h 1141"/>
                <a:gd name="T46" fmla="*/ 215 w 703"/>
                <a:gd name="T47" fmla="*/ 1002 h 1141"/>
                <a:gd name="T48" fmla="*/ 250 w 703"/>
                <a:gd name="T49" fmla="*/ 1000 h 1141"/>
                <a:gd name="T50" fmla="*/ 356 w 703"/>
                <a:gd name="T51" fmla="*/ 981 h 1141"/>
                <a:gd name="T52" fmla="*/ 451 w 703"/>
                <a:gd name="T53" fmla="*/ 938 h 1141"/>
                <a:gd name="T54" fmla="*/ 532 w 703"/>
                <a:gd name="T55" fmla="*/ 874 h 1141"/>
                <a:gd name="T56" fmla="*/ 596 w 703"/>
                <a:gd name="T57" fmla="*/ 793 h 1141"/>
                <a:gd name="T58" fmla="*/ 639 w 703"/>
                <a:gd name="T59" fmla="*/ 698 h 1141"/>
                <a:gd name="T60" fmla="*/ 658 w 703"/>
                <a:gd name="T61" fmla="*/ 592 h 1141"/>
                <a:gd name="T62" fmla="*/ 653 w 703"/>
                <a:gd name="T63" fmla="*/ 505 h 1141"/>
                <a:gd name="T64" fmla="*/ 624 w 703"/>
                <a:gd name="T65" fmla="*/ 402 h 1141"/>
                <a:gd name="T66" fmla="*/ 572 w 703"/>
                <a:gd name="T67" fmla="*/ 313 h 1141"/>
                <a:gd name="T68" fmla="*/ 501 w 703"/>
                <a:gd name="T69" fmla="*/ 239 h 1141"/>
                <a:gd name="T70" fmla="*/ 414 w 703"/>
                <a:gd name="T71" fmla="*/ 183 h 1141"/>
                <a:gd name="T72" fmla="*/ 315 w 703"/>
                <a:gd name="T73" fmla="*/ 148 h 1141"/>
                <a:gd name="T74" fmla="*/ 228 w 703"/>
                <a:gd name="T75" fmla="*/ 140 h 1141"/>
                <a:gd name="T76" fmla="*/ 212 w 703"/>
                <a:gd name="T77" fmla="*/ 136 h 1141"/>
                <a:gd name="T78" fmla="*/ 202 w 703"/>
                <a:gd name="T79" fmla="*/ 122 h 1141"/>
                <a:gd name="T80" fmla="*/ 202 w 703"/>
                <a:gd name="T81" fmla="*/ 319 h 1141"/>
                <a:gd name="T82" fmla="*/ 208 w 703"/>
                <a:gd name="T83" fmla="*/ 304 h 1141"/>
                <a:gd name="T84" fmla="*/ 224 w 703"/>
                <a:gd name="T85" fmla="*/ 297 h 1141"/>
                <a:gd name="T86" fmla="*/ 256 w 703"/>
                <a:gd name="T87" fmla="*/ 298 h 1141"/>
                <a:gd name="T88" fmla="*/ 381 w 703"/>
                <a:gd name="T89" fmla="*/ 343 h 1141"/>
                <a:gd name="T90" fmla="*/ 469 w 703"/>
                <a:gd name="T91" fmla="*/ 439 h 1141"/>
                <a:gd name="T92" fmla="*/ 501 w 703"/>
                <a:gd name="T93" fmla="*/ 556 h 1141"/>
                <a:gd name="T94" fmla="*/ 496 w 703"/>
                <a:gd name="T95" fmla="*/ 626 h 1141"/>
                <a:gd name="T96" fmla="*/ 439 w 703"/>
                <a:gd name="T97" fmla="*/ 744 h 1141"/>
                <a:gd name="T98" fmla="*/ 335 w 703"/>
                <a:gd name="T99" fmla="*/ 823 h 1141"/>
                <a:gd name="T100" fmla="*/ 228 w 703"/>
                <a:gd name="T101" fmla="*/ 844 h 1141"/>
                <a:gd name="T102" fmla="*/ 218 w 703"/>
                <a:gd name="T103" fmla="*/ 843 h 1141"/>
                <a:gd name="T104" fmla="*/ 203 w 703"/>
                <a:gd name="T105" fmla="*/ 830 h 1141"/>
                <a:gd name="T106" fmla="*/ 247 w 703"/>
                <a:gd name="T107" fmla="*/ 799 h 1141"/>
                <a:gd name="T108" fmla="*/ 329 w 703"/>
                <a:gd name="T109" fmla="*/ 775 h 1141"/>
                <a:gd name="T110" fmla="*/ 410 w 703"/>
                <a:gd name="T111" fmla="*/ 710 h 1141"/>
                <a:gd name="T112" fmla="*/ 452 w 703"/>
                <a:gd name="T113" fmla="*/ 614 h 1141"/>
                <a:gd name="T114" fmla="*/ 452 w 703"/>
                <a:gd name="T115" fmla="*/ 526 h 1141"/>
                <a:gd name="T116" fmla="*/ 410 w 703"/>
                <a:gd name="T117" fmla="*/ 431 h 1141"/>
                <a:gd name="T118" fmla="*/ 329 w 703"/>
                <a:gd name="T119" fmla="*/ 364 h 1141"/>
                <a:gd name="T120" fmla="*/ 247 w 703"/>
                <a:gd name="T121" fmla="*/ 34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3" h="1141">
                  <a:moveTo>
                    <a:pt x="0" y="1119"/>
                  </a:moveTo>
                  <a:lnTo>
                    <a:pt x="0" y="21"/>
                  </a:lnTo>
                  <a:lnTo>
                    <a:pt x="0" y="21"/>
                  </a:lnTo>
                  <a:lnTo>
                    <a:pt x="1" y="18"/>
                  </a:lnTo>
                  <a:lnTo>
                    <a:pt x="2" y="13"/>
                  </a:lnTo>
                  <a:lnTo>
                    <a:pt x="5" y="9"/>
                  </a:lnTo>
                  <a:lnTo>
                    <a:pt x="7" y="6"/>
                  </a:lnTo>
                  <a:lnTo>
                    <a:pt x="11" y="4"/>
                  </a:lnTo>
                  <a:lnTo>
                    <a:pt x="14" y="1"/>
                  </a:lnTo>
                  <a:lnTo>
                    <a:pt x="19" y="0"/>
                  </a:lnTo>
                  <a:lnTo>
                    <a:pt x="23" y="0"/>
                  </a:lnTo>
                  <a:lnTo>
                    <a:pt x="224" y="0"/>
                  </a:lnTo>
                  <a:lnTo>
                    <a:pt x="224" y="0"/>
                  </a:lnTo>
                  <a:lnTo>
                    <a:pt x="229" y="0"/>
                  </a:lnTo>
                  <a:lnTo>
                    <a:pt x="233" y="1"/>
                  </a:lnTo>
                  <a:lnTo>
                    <a:pt x="236" y="4"/>
                  </a:lnTo>
                  <a:lnTo>
                    <a:pt x="240" y="6"/>
                  </a:lnTo>
                  <a:lnTo>
                    <a:pt x="242" y="9"/>
                  </a:lnTo>
                  <a:lnTo>
                    <a:pt x="245" y="13"/>
                  </a:lnTo>
                  <a:lnTo>
                    <a:pt x="246" y="18"/>
                  </a:lnTo>
                  <a:lnTo>
                    <a:pt x="247" y="21"/>
                  </a:lnTo>
                  <a:lnTo>
                    <a:pt x="247" y="96"/>
                  </a:lnTo>
                  <a:lnTo>
                    <a:pt x="247" y="96"/>
                  </a:lnTo>
                  <a:lnTo>
                    <a:pt x="269" y="97"/>
                  </a:lnTo>
                  <a:lnTo>
                    <a:pt x="293" y="100"/>
                  </a:lnTo>
                  <a:lnTo>
                    <a:pt x="316" y="103"/>
                  </a:lnTo>
                  <a:lnTo>
                    <a:pt x="338" y="108"/>
                  </a:lnTo>
                  <a:lnTo>
                    <a:pt x="361" y="114"/>
                  </a:lnTo>
                  <a:lnTo>
                    <a:pt x="382" y="121"/>
                  </a:lnTo>
                  <a:lnTo>
                    <a:pt x="404" y="129"/>
                  </a:lnTo>
                  <a:lnTo>
                    <a:pt x="425" y="138"/>
                  </a:lnTo>
                  <a:lnTo>
                    <a:pt x="445" y="147"/>
                  </a:lnTo>
                  <a:lnTo>
                    <a:pt x="464" y="159"/>
                  </a:lnTo>
                  <a:lnTo>
                    <a:pt x="483" y="170"/>
                  </a:lnTo>
                  <a:lnTo>
                    <a:pt x="502" y="183"/>
                  </a:lnTo>
                  <a:lnTo>
                    <a:pt x="520" y="196"/>
                  </a:lnTo>
                  <a:lnTo>
                    <a:pt x="538" y="210"/>
                  </a:lnTo>
                  <a:lnTo>
                    <a:pt x="554" y="226"/>
                  </a:lnTo>
                  <a:lnTo>
                    <a:pt x="570" y="241"/>
                  </a:lnTo>
                  <a:lnTo>
                    <a:pt x="585" y="258"/>
                  </a:lnTo>
                  <a:lnTo>
                    <a:pt x="599" y="274"/>
                  </a:lnTo>
                  <a:lnTo>
                    <a:pt x="613" y="292"/>
                  </a:lnTo>
                  <a:lnTo>
                    <a:pt x="626" y="310"/>
                  </a:lnTo>
                  <a:lnTo>
                    <a:pt x="637" y="329"/>
                  </a:lnTo>
                  <a:lnTo>
                    <a:pt x="648" y="349"/>
                  </a:lnTo>
                  <a:lnTo>
                    <a:pt x="658" y="369"/>
                  </a:lnTo>
                  <a:lnTo>
                    <a:pt x="667" y="389"/>
                  </a:lnTo>
                  <a:lnTo>
                    <a:pt x="675" y="411"/>
                  </a:lnTo>
                  <a:lnTo>
                    <a:pt x="683" y="432"/>
                  </a:lnTo>
                  <a:lnTo>
                    <a:pt x="689" y="455"/>
                  </a:lnTo>
                  <a:lnTo>
                    <a:pt x="693" y="477"/>
                  </a:lnTo>
                  <a:lnTo>
                    <a:pt x="698" y="500"/>
                  </a:lnTo>
                  <a:lnTo>
                    <a:pt x="700" y="522"/>
                  </a:lnTo>
                  <a:lnTo>
                    <a:pt x="703" y="546"/>
                  </a:lnTo>
                  <a:lnTo>
                    <a:pt x="703" y="570"/>
                  </a:lnTo>
                  <a:lnTo>
                    <a:pt x="703" y="570"/>
                  </a:lnTo>
                  <a:lnTo>
                    <a:pt x="703" y="594"/>
                  </a:lnTo>
                  <a:lnTo>
                    <a:pt x="700" y="617"/>
                  </a:lnTo>
                  <a:lnTo>
                    <a:pt x="698" y="641"/>
                  </a:lnTo>
                  <a:lnTo>
                    <a:pt x="693" y="664"/>
                  </a:lnTo>
                  <a:lnTo>
                    <a:pt x="689" y="686"/>
                  </a:lnTo>
                  <a:lnTo>
                    <a:pt x="683" y="708"/>
                  </a:lnTo>
                  <a:lnTo>
                    <a:pt x="675" y="730"/>
                  </a:lnTo>
                  <a:lnTo>
                    <a:pt x="667" y="750"/>
                  </a:lnTo>
                  <a:lnTo>
                    <a:pt x="658" y="772"/>
                  </a:lnTo>
                  <a:lnTo>
                    <a:pt x="648" y="792"/>
                  </a:lnTo>
                  <a:lnTo>
                    <a:pt x="637" y="811"/>
                  </a:lnTo>
                  <a:lnTo>
                    <a:pt x="626" y="830"/>
                  </a:lnTo>
                  <a:lnTo>
                    <a:pt x="613" y="849"/>
                  </a:lnTo>
                  <a:lnTo>
                    <a:pt x="599" y="867"/>
                  </a:lnTo>
                  <a:lnTo>
                    <a:pt x="585" y="883"/>
                  </a:lnTo>
                  <a:lnTo>
                    <a:pt x="570" y="900"/>
                  </a:lnTo>
                  <a:lnTo>
                    <a:pt x="554" y="915"/>
                  </a:lnTo>
                  <a:lnTo>
                    <a:pt x="538" y="931"/>
                  </a:lnTo>
                  <a:lnTo>
                    <a:pt x="520" y="944"/>
                  </a:lnTo>
                  <a:lnTo>
                    <a:pt x="502" y="958"/>
                  </a:lnTo>
                  <a:lnTo>
                    <a:pt x="483" y="970"/>
                  </a:lnTo>
                  <a:lnTo>
                    <a:pt x="464" y="982"/>
                  </a:lnTo>
                  <a:lnTo>
                    <a:pt x="445" y="993"/>
                  </a:lnTo>
                  <a:lnTo>
                    <a:pt x="425" y="1002"/>
                  </a:lnTo>
                  <a:lnTo>
                    <a:pt x="404" y="1012"/>
                  </a:lnTo>
                  <a:lnTo>
                    <a:pt x="382" y="1020"/>
                  </a:lnTo>
                  <a:lnTo>
                    <a:pt x="361" y="1026"/>
                  </a:lnTo>
                  <a:lnTo>
                    <a:pt x="338" y="1032"/>
                  </a:lnTo>
                  <a:lnTo>
                    <a:pt x="316" y="1037"/>
                  </a:lnTo>
                  <a:lnTo>
                    <a:pt x="293" y="1040"/>
                  </a:lnTo>
                  <a:lnTo>
                    <a:pt x="269" y="1044"/>
                  </a:lnTo>
                  <a:lnTo>
                    <a:pt x="247" y="1045"/>
                  </a:lnTo>
                  <a:lnTo>
                    <a:pt x="247" y="1119"/>
                  </a:lnTo>
                  <a:lnTo>
                    <a:pt x="247" y="1119"/>
                  </a:lnTo>
                  <a:lnTo>
                    <a:pt x="246" y="1123"/>
                  </a:lnTo>
                  <a:lnTo>
                    <a:pt x="245" y="1127"/>
                  </a:lnTo>
                  <a:lnTo>
                    <a:pt x="242" y="1132"/>
                  </a:lnTo>
                  <a:lnTo>
                    <a:pt x="240" y="1134"/>
                  </a:lnTo>
                  <a:lnTo>
                    <a:pt x="236" y="1138"/>
                  </a:lnTo>
                  <a:lnTo>
                    <a:pt x="233" y="1139"/>
                  </a:lnTo>
                  <a:lnTo>
                    <a:pt x="229" y="1141"/>
                  </a:lnTo>
                  <a:lnTo>
                    <a:pt x="224" y="1141"/>
                  </a:lnTo>
                  <a:lnTo>
                    <a:pt x="23" y="1141"/>
                  </a:lnTo>
                  <a:lnTo>
                    <a:pt x="23" y="1141"/>
                  </a:lnTo>
                  <a:lnTo>
                    <a:pt x="19" y="1141"/>
                  </a:lnTo>
                  <a:lnTo>
                    <a:pt x="14" y="1139"/>
                  </a:lnTo>
                  <a:lnTo>
                    <a:pt x="11" y="1138"/>
                  </a:lnTo>
                  <a:lnTo>
                    <a:pt x="7" y="1134"/>
                  </a:lnTo>
                  <a:lnTo>
                    <a:pt x="5" y="1132"/>
                  </a:lnTo>
                  <a:lnTo>
                    <a:pt x="2" y="1127"/>
                  </a:lnTo>
                  <a:lnTo>
                    <a:pt x="1" y="1123"/>
                  </a:lnTo>
                  <a:lnTo>
                    <a:pt x="0" y="1119"/>
                  </a:lnTo>
                  <a:lnTo>
                    <a:pt x="0" y="1119"/>
                  </a:lnTo>
                  <a:close/>
                  <a:moveTo>
                    <a:pt x="45" y="44"/>
                  </a:moveTo>
                  <a:lnTo>
                    <a:pt x="45" y="1096"/>
                  </a:lnTo>
                  <a:lnTo>
                    <a:pt x="202" y="1096"/>
                  </a:lnTo>
                  <a:lnTo>
                    <a:pt x="202" y="1022"/>
                  </a:lnTo>
                  <a:lnTo>
                    <a:pt x="202" y="1022"/>
                  </a:lnTo>
                  <a:lnTo>
                    <a:pt x="202" y="1019"/>
                  </a:lnTo>
                  <a:lnTo>
                    <a:pt x="203" y="1014"/>
                  </a:lnTo>
                  <a:lnTo>
                    <a:pt x="205" y="1010"/>
                  </a:lnTo>
                  <a:lnTo>
                    <a:pt x="208" y="1007"/>
                  </a:lnTo>
                  <a:lnTo>
                    <a:pt x="211" y="1005"/>
                  </a:lnTo>
                  <a:lnTo>
                    <a:pt x="215" y="1002"/>
                  </a:lnTo>
                  <a:lnTo>
                    <a:pt x="220" y="1001"/>
                  </a:lnTo>
                  <a:lnTo>
                    <a:pt x="224" y="1001"/>
                  </a:lnTo>
                  <a:lnTo>
                    <a:pt x="228" y="1001"/>
                  </a:lnTo>
                  <a:lnTo>
                    <a:pt x="228" y="1001"/>
                  </a:lnTo>
                  <a:lnTo>
                    <a:pt x="250" y="1000"/>
                  </a:lnTo>
                  <a:lnTo>
                    <a:pt x="272" y="999"/>
                  </a:lnTo>
                  <a:lnTo>
                    <a:pt x="293" y="995"/>
                  </a:lnTo>
                  <a:lnTo>
                    <a:pt x="315" y="991"/>
                  </a:lnTo>
                  <a:lnTo>
                    <a:pt x="336" y="987"/>
                  </a:lnTo>
                  <a:lnTo>
                    <a:pt x="356" y="981"/>
                  </a:lnTo>
                  <a:lnTo>
                    <a:pt x="376" y="975"/>
                  </a:lnTo>
                  <a:lnTo>
                    <a:pt x="395" y="967"/>
                  </a:lnTo>
                  <a:lnTo>
                    <a:pt x="414" y="958"/>
                  </a:lnTo>
                  <a:lnTo>
                    <a:pt x="433" y="949"/>
                  </a:lnTo>
                  <a:lnTo>
                    <a:pt x="451" y="938"/>
                  </a:lnTo>
                  <a:lnTo>
                    <a:pt x="469" y="927"/>
                  </a:lnTo>
                  <a:lnTo>
                    <a:pt x="486" y="914"/>
                  </a:lnTo>
                  <a:lnTo>
                    <a:pt x="501" y="902"/>
                  </a:lnTo>
                  <a:lnTo>
                    <a:pt x="518" y="888"/>
                  </a:lnTo>
                  <a:lnTo>
                    <a:pt x="532" y="874"/>
                  </a:lnTo>
                  <a:lnTo>
                    <a:pt x="546" y="860"/>
                  </a:lnTo>
                  <a:lnTo>
                    <a:pt x="560" y="844"/>
                  </a:lnTo>
                  <a:lnTo>
                    <a:pt x="572" y="828"/>
                  </a:lnTo>
                  <a:lnTo>
                    <a:pt x="584" y="811"/>
                  </a:lnTo>
                  <a:lnTo>
                    <a:pt x="596" y="793"/>
                  </a:lnTo>
                  <a:lnTo>
                    <a:pt x="607" y="775"/>
                  </a:lnTo>
                  <a:lnTo>
                    <a:pt x="616" y="756"/>
                  </a:lnTo>
                  <a:lnTo>
                    <a:pt x="624" y="737"/>
                  </a:lnTo>
                  <a:lnTo>
                    <a:pt x="632" y="718"/>
                  </a:lnTo>
                  <a:lnTo>
                    <a:pt x="639" y="698"/>
                  </a:lnTo>
                  <a:lnTo>
                    <a:pt x="645" y="678"/>
                  </a:lnTo>
                  <a:lnTo>
                    <a:pt x="649" y="657"/>
                  </a:lnTo>
                  <a:lnTo>
                    <a:pt x="653" y="635"/>
                  </a:lnTo>
                  <a:lnTo>
                    <a:pt x="656" y="614"/>
                  </a:lnTo>
                  <a:lnTo>
                    <a:pt x="658" y="592"/>
                  </a:lnTo>
                  <a:lnTo>
                    <a:pt x="658" y="570"/>
                  </a:lnTo>
                  <a:lnTo>
                    <a:pt x="658" y="570"/>
                  </a:lnTo>
                  <a:lnTo>
                    <a:pt x="658" y="549"/>
                  </a:lnTo>
                  <a:lnTo>
                    <a:pt x="656" y="526"/>
                  </a:lnTo>
                  <a:lnTo>
                    <a:pt x="653" y="505"/>
                  </a:lnTo>
                  <a:lnTo>
                    <a:pt x="649" y="483"/>
                  </a:lnTo>
                  <a:lnTo>
                    <a:pt x="645" y="463"/>
                  </a:lnTo>
                  <a:lnTo>
                    <a:pt x="639" y="443"/>
                  </a:lnTo>
                  <a:lnTo>
                    <a:pt x="632" y="423"/>
                  </a:lnTo>
                  <a:lnTo>
                    <a:pt x="624" y="402"/>
                  </a:lnTo>
                  <a:lnTo>
                    <a:pt x="616" y="383"/>
                  </a:lnTo>
                  <a:lnTo>
                    <a:pt x="607" y="366"/>
                  </a:lnTo>
                  <a:lnTo>
                    <a:pt x="596" y="348"/>
                  </a:lnTo>
                  <a:lnTo>
                    <a:pt x="584" y="330"/>
                  </a:lnTo>
                  <a:lnTo>
                    <a:pt x="572" y="313"/>
                  </a:lnTo>
                  <a:lnTo>
                    <a:pt x="560" y="297"/>
                  </a:lnTo>
                  <a:lnTo>
                    <a:pt x="546" y="281"/>
                  </a:lnTo>
                  <a:lnTo>
                    <a:pt x="532" y="266"/>
                  </a:lnTo>
                  <a:lnTo>
                    <a:pt x="518" y="252"/>
                  </a:lnTo>
                  <a:lnTo>
                    <a:pt x="501" y="239"/>
                  </a:lnTo>
                  <a:lnTo>
                    <a:pt x="486" y="226"/>
                  </a:lnTo>
                  <a:lnTo>
                    <a:pt x="469" y="214"/>
                  </a:lnTo>
                  <a:lnTo>
                    <a:pt x="451" y="203"/>
                  </a:lnTo>
                  <a:lnTo>
                    <a:pt x="433" y="192"/>
                  </a:lnTo>
                  <a:lnTo>
                    <a:pt x="414" y="183"/>
                  </a:lnTo>
                  <a:lnTo>
                    <a:pt x="395" y="174"/>
                  </a:lnTo>
                  <a:lnTo>
                    <a:pt x="376" y="166"/>
                  </a:lnTo>
                  <a:lnTo>
                    <a:pt x="356" y="159"/>
                  </a:lnTo>
                  <a:lnTo>
                    <a:pt x="336" y="153"/>
                  </a:lnTo>
                  <a:lnTo>
                    <a:pt x="315" y="148"/>
                  </a:lnTo>
                  <a:lnTo>
                    <a:pt x="293" y="145"/>
                  </a:lnTo>
                  <a:lnTo>
                    <a:pt x="272" y="142"/>
                  </a:lnTo>
                  <a:lnTo>
                    <a:pt x="250" y="140"/>
                  </a:lnTo>
                  <a:lnTo>
                    <a:pt x="228" y="140"/>
                  </a:lnTo>
                  <a:lnTo>
                    <a:pt x="228" y="140"/>
                  </a:lnTo>
                  <a:lnTo>
                    <a:pt x="224" y="140"/>
                  </a:lnTo>
                  <a:lnTo>
                    <a:pt x="224" y="140"/>
                  </a:lnTo>
                  <a:lnTo>
                    <a:pt x="221" y="140"/>
                  </a:lnTo>
                  <a:lnTo>
                    <a:pt x="216" y="139"/>
                  </a:lnTo>
                  <a:lnTo>
                    <a:pt x="212" y="136"/>
                  </a:lnTo>
                  <a:lnTo>
                    <a:pt x="209" y="134"/>
                  </a:lnTo>
                  <a:lnTo>
                    <a:pt x="209" y="134"/>
                  </a:lnTo>
                  <a:lnTo>
                    <a:pt x="205" y="131"/>
                  </a:lnTo>
                  <a:lnTo>
                    <a:pt x="203" y="127"/>
                  </a:lnTo>
                  <a:lnTo>
                    <a:pt x="202" y="122"/>
                  </a:lnTo>
                  <a:lnTo>
                    <a:pt x="202" y="117"/>
                  </a:lnTo>
                  <a:lnTo>
                    <a:pt x="202" y="44"/>
                  </a:lnTo>
                  <a:lnTo>
                    <a:pt x="45" y="44"/>
                  </a:lnTo>
                  <a:close/>
                  <a:moveTo>
                    <a:pt x="202" y="822"/>
                  </a:moveTo>
                  <a:lnTo>
                    <a:pt x="202" y="319"/>
                  </a:lnTo>
                  <a:lnTo>
                    <a:pt x="202" y="319"/>
                  </a:lnTo>
                  <a:lnTo>
                    <a:pt x="202" y="315"/>
                  </a:lnTo>
                  <a:lnTo>
                    <a:pt x="203" y="311"/>
                  </a:lnTo>
                  <a:lnTo>
                    <a:pt x="205" y="306"/>
                  </a:lnTo>
                  <a:lnTo>
                    <a:pt x="208" y="304"/>
                  </a:lnTo>
                  <a:lnTo>
                    <a:pt x="211" y="300"/>
                  </a:lnTo>
                  <a:lnTo>
                    <a:pt x="215" y="299"/>
                  </a:lnTo>
                  <a:lnTo>
                    <a:pt x="218" y="297"/>
                  </a:lnTo>
                  <a:lnTo>
                    <a:pt x="223" y="297"/>
                  </a:lnTo>
                  <a:lnTo>
                    <a:pt x="224" y="297"/>
                  </a:lnTo>
                  <a:lnTo>
                    <a:pt x="224" y="297"/>
                  </a:lnTo>
                  <a:lnTo>
                    <a:pt x="228" y="297"/>
                  </a:lnTo>
                  <a:lnTo>
                    <a:pt x="228" y="297"/>
                  </a:lnTo>
                  <a:lnTo>
                    <a:pt x="242" y="297"/>
                  </a:lnTo>
                  <a:lnTo>
                    <a:pt x="256" y="298"/>
                  </a:lnTo>
                  <a:lnTo>
                    <a:pt x="284" y="302"/>
                  </a:lnTo>
                  <a:lnTo>
                    <a:pt x="310" y="309"/>
                  </a:lnTo>
                  <a:lnTo>
                    <a:pt x="335" y="318"/>
                  </a:lnTo>
                  <a:lnTo>
                    <a:pt x="358" y="330"/>
                  </a:lnTo>
                  <a:lnTo>
                    <a:pt x="381" y="343"/>
                  </a:lnTo>
                  <a:lnTo>
                    <a:pt x="402" y="359"/>
                  </a:lnTo>
                  <a:lnTo>
                    <a:pt x="421" y="376"/>
                  </a:lnTo>
                  <a:lnTo>
                    <a:pt x="439" y="397"/>
                  </a:lnTo>
                  <a:lnTo>
                    <a:pt x="455" y="417"/>
                  </a:lnTo>
                  <a:lnTo>
                    <a:pt x="469" y="439"/>
                  </a:lnTo>
                  <a:lnTo>
                    <a:pt x="481" y="464"/>
                  </a:lnTo>
                  <a:lnTo>
                    <a:pt x="489" y="489"/>
                  </a:lnTo>
                  <a:lnTo>
                    <a:pt x="496" y="515"/>
                  </a:lnTo>
                  <a:lnTo>
                    <a:pt x="501" y="543"/>
                  </a:lnTo>
                  <a:lnTo>
                    <a:pt x="501" y="556"/>
                  </a:lnTo>
                  <a:lnTo>
                    <a:pt x="502" y="570"/>
                  </a:lnTo>
                  <a:lnTo>
                    <a:pt x="502" y="570"/>
                  </a:lnTo>
                  <a:lnTo>
                    <a:pt x="501" y="584"/>
                  </a:lnTo>
                  <a:lnTo>
                    <a:pt x="501" y="598"/>
                  </a:lnTo>
                  <a:lnTo>
                    <a:pt x="496" y="626"/>
                  </a:lnTo>
                  <a:lnTo>
                    <a:pt x="489" y="652"/>
                  </a:lnTo>
                  <a:lnTo>
                    <a:pt x="481" y="677"/>
                  </a:lnTo>
                  <a:lnTo>
                    <a:pt x="469" y="701"/>
                  </a:lnTo>
                  <a:lnTo>
                    <a:pt x="455" y="723"/>
                  </a:lnTo>
                  <a:lnTo>
                    <a:pt x="439" y="744"/>
                  </a:lnTo>
                  <a:lnTo>
                    <a:pt x="421" y="763"/>
                  </a:lnTo>
                  <a:lnTo>
                    <a:pt x="402" y="781"/>
                  </a:lnTo>
                  <a:lnTo>
                    <a:pt x="381" y="797"/>
                  </a:lnTo>
                  <a:lnTo>
                    <a:pt x="358" y="811"/>
                  </a:lnTo>
                  <a:lnTo>
                    <a:pt x="335" y="823"/>
                  </a:lnTo>
                  <a:lnTo>
                    <a:pt x="310" y="831"/>
                  </a:lnTo>
                  <a:lnTo>
                    <a:pt x="284" y="838"/>
                  </a:lnTo>
                  <a:lnTo>
                    <a:pt x="256" y="843"/>
                  </a:lnTo>
                  <a:lnTo>
                    <a:pt x="242" y="844"/>
                  </a:lnTo>
                  <a:lnTo>
                    <a:pt x="228" y="844"/>
                  </a:lnTo>
                  <a:lnTo>
                    <a:pt x="228" y="844"/>
                  </a:lnTo>
                  <a:lnTo>
                    <a:pt x="223" y="844"/>
                  </a:lnTo>
                  <a:lnTo>
                    <a:pt x="222" y="844"/>
                  </a:lnTo>
                  <a:lnTo>
                    <a:pt x="222" y="844"/>
                  </a:lnTo>
                  <a:lnTo>
                    <a:pt x="218" y="843"/>
                  </a:lnTo>
                  <a:lnTo>
                    <a:pt x="214" y="842"/>
                  </a:lnTo>
                  <a:lnTo>
                    <a:pt x="211" y="839"/>
                  </a:lnTo>
                  <a:lnTo>
                    <a:pt x="208" y="837"/>
                  </a:lnTo>
                  <a:lnTo>
                    <a:pt x="205" y="834"/>
                  </a:lnTo>
                  <a:lnTo>
                    <a:pt x="203" y="830"/>
                  </a:lnTo>
                  <a:lnTo>
                    <a:pt x="202" y="825"/>
                  </a:lnTo>
                  <a:lnTo>
                    <a:pt x="202" y="822"/>
                  </a:lnTo>
                  <a:lnTo>
                    <a:pt x="202" y="822"/>
                  </a:lnTo>
                  <a:close/>
                  <a:moveTo>
                    <a:pt x="247" y="342"/>
                  </a:moveTo>
                  <a:lnTo>
                    <a:pt x="247" y="799"/>
                  </a:lnTo>
                  <a:lnTo>
                    <a:pt x="247" y="799"/>
                  </a:lnTo>
                  <a:lnTo>
                    <a:pt x="268" y="796"/>
                  </a:lnTo>
                  <a:lnTo>
                    <a:pt x="290" y="791"/>
                  </a:lnTo>
                  <a:lnTo>
                    <a:pt x="310" y="785"/>
                  </a:lnTo>
                  <a:lnTo>
                    <a:pt x="329" y="775"/>
                  </a:lnTo>
                  <a:lnTo>
                    <a:pt x="348" y="766"/>
                  </a:lnTo>
                  <a:lnTo>
                    <a:pt x="364" y="754"/>
                  </a:lnTo>
                  <a:lnTo>
                    <a:pt x="381" y="741"/>
                  </a:lnTo>
                  <a:lnTo>
                    <a:pt x="395" y="725"/>
                  </a:lnTo>
                  <a:lnTo>
                    <a:pt x="410" y="710"/>
                  </a:lnTo>
                  <a:lnTo>
                    <a:pt x="421" y="692"/>
                  </a:lnTo>
                  <a:lnTo>
                    <a:pt x="432" y="674"/>
                  </a:lnTo>
                  <a:lnTo>
                    <a:pt x="440" y="655"/>
                  </a:lnTo>
                  <a:lnTo>
                    <a:pt x="448" y="635"/>
                  </a:lnTo>
                  <a:lnTo>
                    <a:pt x="452" y="614"/>
                  </a:lnTo>
                  <a:lnTo>
                    <a:pt x="456" y="592"/>
                  </a:lnTo>
                  <a:lnTo>
                    <a:pt x="457" y="570"/>
                  </a:lnTo>
                  <a:lnTo>
                    <a:pt x="457" y="570"/>
                  </a:lnTo>
                  <a:lnTo>
                    <a:pt x="456" y="549"/>
                  </a:lnTo>
                  <a:lnTo>
                    <a:pt x="452" y="526"/>
                  </a:lnTo>
                  <a:lnTo>
                    <a:pt x="448" y="506"/>
                  </a:lnTo>
                  <a:lnTo>
                    <a:pt x="440" y="486"/>
                  </a:lnTo>
                  <a:lnTo>
                    <a:pt x="432" y="465"/>
                  </a:lnTo>
                  <a:lnTo>
                    <a:pt x="421" y="448"/>
                  </a:lnTo>
                  <a:lnTo>
                    <a:pt x="410" y="431"/>
                  </a:lnTo>
                  <a:lnTo>
                    <a:pt x="395" y="414"/>
                  </a:lnTo>
                  <a:lnTo>
                    <a:pt x="381" y="400"/>
                  </a:lnTo>
                  <a:lnTo>
                    <a:pt x="364" y="387"/>
                  </a:lnTo>
                  <a:lnTo>
                    <a:pt x="348" y="375"/>
                  </a:lnTo>
                  <a:lnTo>
                    <a:pt x="329" y="364"/>
                  </a:lnTo>
                  <a:lnTo>
                    <a:pt x="310" y="356"/>
                  </a:lnTo>
                  <a:lnTo>
                    <a:pt x="290" y="349"/>
                  </a:lnTo>
                  <a:lnTo>
                    <a:pt x="268" y="344"/>
                  </a:lnTo>
                  <a:lnTo>
                    <a:pt x="247" y="342"/>
                  </a:lnTo>
                  <a:lnTo>
                    <a:pt x="247" y="34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4" name="Freeform 24"/>
            <p:cNvSpPr/>
            <p:nvPr/>
          </p:nvSpPr>
          <p:spPr bwMode="auto">
            <a:xfrm>
              <a:off x="3623869" y="5719744"/>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1 h 46"/>
                <a:gd name="T10" fmla="*/ 7 w 107"/>
                <a:gd name="T11" fmla="*/ 39 h 46"/>
                <a:gd name="T12" fmla="*/ 4 w 107"/>
                <a:gd name="T13" fmla="*/ 36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8 h 46"/>
                <a:gd name="T26" fmla="*/ 1 w 107"/>
                <a:gd name="T27" fmla="*/ 14 h 46"/>
                <a:gd name="T28" fmla="*/ 4 w 107"/>
                <a:gd name="T29" fmla="*/ 9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9 h 46"/>
                <a:gd name="T54" fmla="*/ 105 w 107"/>
                <a:gd name="T55" fmla="*/ 14 h 46"/>
                <a:gd name="T56" fmla="*/ 106 w 107"/>
                <a:gd name="T57" fmla="*/ 18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6 h 46"/>
                <a:gd name="T70" fmla="*/ 100 w 107"/>
                <a:gd name="T71" fmla="*/ 39 h 46"/>
                <a:gd name="T72" fmla="*/ 96 w 107"/>
                <a:gd name="T73" fmla="*/ 41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1"/>
                  </a:lnTo>
                  <a:lnTo>
                    <a:pt x="7" y="39"/>
                  </a:lnTo>
                  <a:lnTo>
                    <a:pt x="4" y="36"/>
                  </a:lnTo>
                  <a:lnTo>
                    <a:pt x="1" y="32"/>
                  </a:lnTo>
                  <a:lnTo>
                    <a:pt x="0" y="27"/>
                  </a:lnTo>
                  <a:lnTo>
                    <a:pt x="0" y="22"/>
                  </a:lnTo>
                  <a:lnTo>
                    <a:pt x="0" y="22"/>
                  </a:lnTo>
                  <a:lnTo>
                    <a:pt x="0" y="22"/>
                  </a:lnTo>
                  <a:lnTo>
                    <a:pt x="0" y="18"/>
                  </a:lnTo>
                  <a:lnTo>
                    <a:pt x="1" y="14"/>
                  </a:lnTo>
                  <a:lnTo>
                    <a:pt x="4" y="9"/>
                  </a:lnTo>
                  <a:lnTo>
                    <a:pt x="7" y="6"/>
                  </a:lnTo>
                  <a:lnTo>
                    <a:pt x="10" y="4"/>
                  </a:lnTo>
                  <a:lnTo>
                    <a:pt x="15" y="1"/>
                  </a:lnTo>
                  <a:lnTo>
                    <a:pt x="18" y="0"/>
                  </a:lnTo>
                  <a:lnTo>
                    <a:pt x="23" y="0"/>
                  </a:lnTo>
                  <a:lnTo>
                    <a:pt x="83" y="0"/>
                  </a:lnTo>
                  <a:lnTo>
                    <a:pt x="83" y="0"/>
                  </a:lnTo>
                  <a:lnTo>
                    <a:pt x="88" y="0"/>
                  </a:lnTo>
                  <a:lnTo>
                    <a:pt x="93" y="1"/>
                  </a:lnTo>
                  <a:lnTo>
                    <a:pt x="96" y="4"/>
                  </a:lnTo>
                  <a:lnTo>
                    <a:pt x="100" y="6"/>
                  </a:lnTo>
                  <a:lnTo>
                    <a:pt x="104" y="9"/>
                  </a:lnTo>
                  <a:lnTo>
                    <a:pt x="105" y="14"/>
                  </a:lnTo>
                  <a:lnTo>
                    <a:pt x="106" y="18"/>
                  </a:lnTo>
                  <a:lnTo>
                    <a:pt x="107" y="22"/>
                  </a:lnTo>
                  <a:lnTo>
                    <a:pt x="107" y="22"/>
                  </a:lnTo>
                  <a:lnTo>
                    <a:pt x="107" y="22"/>
                  </a:lnTo>
                  <a:lnTo>
                    <a:pt x="106" y="27"/>
                  </a:lnTo>
                  <a:lnTo>
                    <a:pt x="105" y="32"/>
                  </a:lnTo>
                  <a:lnTo>
                    <a:pt x="104" y="36"/>
                  </a:lnTo>
                  <a:lnTo>
                    <a:pt x="100" y="39"/>
                  </a:lnTo>
                  <a:lnTo>
                    <a:pt x="96" y="41"/>
                  </a:lnTo>
                  <a:lnTo>
                    <a:pt x="93" y="44"/>
                  </a:lnTo>
                  <a:lnTo>
                    <a:pt x="88" y="45"/>
                  </a:lnTo>
                  <a:lnTo>
                    <a:pt x="83" y="46"/>
                  </a:lnTo>
                  <a:lnTo>
                    <a:pt x="23"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5" name="Freeform 25"/>
            <p:cNvSpPr/>
            <p:nvPr/>
          </p:nvSpPr>
          <p:spPr bwMode="auto">
            <a:xfrm>
              <a:off x="3623869" y="5773719"/>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1 h 45"/>
                <a:gd name="T10" fmla="*/ 7 w 107"/>
                <a:gd name="T11" fmla="*/ 39 h 45"/>
                <a:gd name="T12" fmla="*/ 4 w 107"/>
                <a:gd name="T13" fmla="*/ 35 h 45"/>
                <a:gd name="T14" fmla="*/ 1 w 107"/>
                <a:gd name="T15" fmla="*/ 31 h 45"/>
                <a:gd name="T16" fmla="*/ 0 w 107"/>
                <a:gd name="T17" fmla="*/ 27 h 45"/>
                <a:gd name="T18" fmla="*/ 0 w 107"/>
                <a:gd name="T19" fmla="*/ 22 h 45"/>
                <a:gd name="T20" fmla="*/ 0 w 107"/>
                <a:gd name="T21" fmla="*/ 22 h 45"/>
                <a:gd name="T22" fmla="*/ 0 w 107"/>
                <a:gd name="T23" fmla="*/ 22 h 45"/>
                <a:gd name="T24" fmla="*/ 0 w 107"/>
                <a:gd name="T25" fmla="*/ 18 h 45"/>
                <a:gd name="T26" fmla="*/ 1 w 107"/>
                <a:gd name="T27" fmla="*/ 13 h 45"/>
                <a:gd name="T28" fmla="*/ 4 w 107"/>
                <a:gd name="T29" fmla="*/ 9 h 45"/>
                <a:gd name="T30" fmla="*/ 7 w 107"/>
                <a:gd name="T31" fmla="*/ 6 h 45"/>
                <a:gd name="T32" fmla="*/ 10 w 107"/>
                <a:gd name="T33" fmla="*/ 3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3 h 45"/>
                <a:gd name="T50" fmla="*/ 100 w 107"/>
                <a:gd name="T51" fmla="*/ 6 h 45"/>
                <a:gd name="T52" fmla="*/ 104 w 107"/>
                <a:gd name="T53" fmla="*/ 9 h 45"/>
                <a:gd name="T54" fmla="*/ 105 w 107"/>
                <a:gd name="T55" fmla="*/ 13 h 45"/>
                <a:gd name="T56" fmla="*/ 106 w 107"/>
                <a:gd name="T57" fmla="*/ 18 h 45"/>
                <a:gd name="T58" fmla="*/ 107 w 107"/>
                <a:gd name="T59" fmla="*/ 22 h 45"/>
                <a:gd name="T60" fmla="*/ 107 w 107"/>
                <a:gd name="T61" fmla="*/ 22 h 45"/>
                <a:gd name="T62" fmla="*/ 107 w 107"/>
                <a:gd name="T63" fmla="*/ 22 h 45"/>
                <a:gd name="T64" fmla="*/ 106 w 107"/>
                <a:gd name="T65" fmla="*/ 27 h 45"/>
                <a:gd name="T66" fmla="*/ 105 w 107"/>
                <a:gd name="T67" fmla="*/ 31 h 45"/>
                <a:gd name="T68" fmla="*/ 104 w 107"/>
                <a:gd name="T69" fmla="*/ 35 h 45"/>
                <a:gd name="T70" fmla="*/ 100 w 107"/>
                <a:gd name="T71" fmla="*/ 39 h 45"/>
                <a:gd name="T72" fmla="*/ 96 w 107"/>
                <a:gd name="T73" fmla="*/ 41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1"/>
                  </a:lnTo>
                  <a:lnTo>
                    <a:pt x="7" y="39"/>
                  </a:lnTo>
                  <a:lnTo>
                    <a:pt x="4" y="35"/>
                  </a:lnTo>
                  <a:lnTo>
                    <a:pt x="1" y="31"/>
                  </a:lnTo>
                  <a:lnTo>
                    <a:pt x="0" y="27"/>
                  </a:lnTo>
                  <a:lnTo>
                    <a:pt x="0" y="22"/>
                  </a:lnTo>
                  <a:lnTo>
                    <a:pt x="0" y="22"/>
                  </a:lnTo>
                  <a:lnTo>
                    <a:pt x="0" y="22"/>
                  </a:lnTo>
                  <a:lnTo>
                    <a:pt x="0" y="18"/>
                  </a:lnTo>
                  <a:lnTo>
                    <a:pt x="1" y="13"/>
                  </a:lnTo>
                  <a:lnTo>
                    <a:pt x="4" y="9"/>
                  </a:lnTo>
                  <a:lnTo>
                    <a:pt x="7" y="6"/>
                  </a:lnTo>
                  <a:lnTo>
                    <a:pt x="10" y="3"/>
                  </a:lnTo>
                  <a:lnTo>
                    <a:pt x="15" y="1"/>
                  </a:lnTo>
                  <a:lnTo>
                    <a:pt x="18" y="0"/>
                  </a:lnTo>
                  <a:lnTo>
                    <a:pt x="23" y="0"/>
                  </a:lnTo>
                  <a:lnTo>
                    <a:pt x="83" y="0"/>
                  </a:lnTo>
                  <a:lnTo>
                    <a:pt x="83" y="0"/>
                  </a:lnTo>
                  <a:lnTo>
                    <a:pt x="88" y="0"/>
                  </a:lnTo>
                  <a:lnTo>
                    <a:pt x="93" y="1"/>
                  </a:lnTo>
                  <a:lnTo>
                    <a:pt x="96" y="3"/>
                  </a:lnTo>
                  <a:lnTo>
                    <a:pt x="100" y="6"/>
                  </a:lnTo>
                  <a:lnTo>
                    <a:pt x="104" y="9"/>
                  </a:lnTo>
                  <a:lnTo>
                    <a:pt x="105" y="13"/>
                  </a:lnTo>
                  <a:lnTo>
                    <a:pt x="106" y="18"/>
                  </a:lnTo>
                  <a:lnTo>
                    <a:pt x="107" y="22"/>
                  </a:lnTo>
                  <a:lnTo>
                    <a:pt x="107" y="22"/>
                  </a:lnTo>
                  <a:lnTo>
                    <a:pt x="107" y="22"/>
                  </a:lnTo>
                  <a:lnTo>
                    <a:pt x="106" y="27"/>
                  </a:lnTo>
                  <a:lnTo>
                    <a:pt x="105" y="31"/>
                  </a:lnTo>
                  <a:lnTo>
                    <a:pt x="104" y="35"/>
                  </a:lnTo>
                  <a:lnTo>
                    <a:pt x="100" y="39"/>
                  </a:lnTo>
                  <a:lnTo>
                    <a:pt x="96" y="41"/>
                  </a:lnTo>
                  <a:lnTo>
                    <a:pt x="93" y="44"/>
                  </a:lnTo>
                  <a:lnTo>
                    <a:pt x="88" y="45"/>
                  </a:lnTo>
                  <a:lnTo>
                    <a:pt x="83" y="45"/>
                  </a:lnTo>
                  <a:lnTo>
                    <a:pt x="23" y="4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6" name="Freeform 26"/>
            <p:cNvSpPr/>
            <p:nvPr/>
          </p:nvSpPr>
          <p:spPr bwMode="auto">
            <a:xfrm>
              <a:off x="3623869" y="5826106"/>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39 h 46"/>
                <a:gd name="T12" fmla="*/ 4 w 107"/>
                <a:gd name="T13" fmla="*/ 35 h 46"/>
                <a:gd name="T14" fmla="*/ 1 w 107"/>
                <a:gd name="T15" fmla="*/ 32 h 46"/>
                <a:gd name="T16" fmla="*/ 0 w 107"/>
                <a:gd name="T17" fmla="*/ 28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0 h 46"/>
                <a:gd name="T30" fmla="*/ 7 w 107"/>
                <a:gd name="T31" fmla="*/ 7 h 46"/>
                <a:gd name="T32" fmla="*/ 10 w 107"/>
                <a:gd name="T33" fmla="*/ 4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4 h 46"/>
                <a:gd name="T50" fmla="*/ 100 w 107"/>
                <a:gd name="T51" fmla="*/ 7 h 46"/>
                <a:gd name="T52" fmla="*/ 104 w 107"/>
                <a:gd name="T53" fmla="*/ 10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8 h 46"/>
                <a:gd name="T66" fmla="*/ 105 w 107"/>
                <a:gd name="T67" fmla="*/ 32 h 46"/>
                <a:gd name="T68" fmla="*/ 104 w 107"/>
                <a:gd name="T69" fmla="*/ 35 h 46"/>
                <a:gd name="T70" fmla="*/ 100 w 107"/>
                <a:gd name="T71" fmla="*/ 39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39"/>
                  </a:lnTo>
                  <a:lnTo>
                    <a:pt x="4" y="35"/>
                  </a:lnTo>
                  <a:lnTo>
                    <a:pt x="1" y="32"/>
                  </a:lnTo>
                  <a:lnTo>
                    <a:pt x="0" y="28"/>
                  </a:lnTo>
                  <a:lnTo>
                    <a:pt x="0" y="23"/>
                  </a:lnTo>
                  <a:lnTo>
                    <a:pt x="0" y="23"/>
                  </a:lnTo>
                  <a:lnTo>
                    <a:pt x="0" y="23"/>
                  </a:lnTo>
                  <a:lnTo>
                    <a:pt x="0" y="19"/>
                  </a:lnTo>
                  <a:lnTo>
                    <a:pt x="1" y="14"/>
                  </a:lnTo>
                  <a:lnTo>
                    <a:pt x="4" y="10"/>
                  </a:lnTo>
                  <a:lnTo>
                    <a:pt x="7" y="7"/>
                  </a:lnTo>
                  <a:lnTo>
                    <a:pt x="10" y="4"/>
                  </a:lnTo>
                  <a:lnTo>
                    <a:pt x="15" y="2"/>
                  </a:lnTo>
                  <a:lnTo>
                    <a:pt x="18" y="1"/>
                  </a:lnTo>
                  <a:lnTo>
                    <a:pt x="23" y="0"/>
                  </a:lnTo>
                  <a:lnTo>
                    <a:pt x="83" y="0"/>
                  </a:lnTo>
                  <a:lnTo>
                    <a:pt x="83" y="0"/>
                  </a:lnTo>
                  <a:lnTo>
                    <a:pt x="88" y="1"/>
                  </a:lnTo>
                  <a:lnTo>
                    <a:pt x="93" y="2"/>
                  </a:lnTo>
                  <a:lnTo>
                    <a:pt x="96" y="4"/>
                  </a:lnTo>
                  <a:lnTo>
                    <a:pt x="100" y="7"/>
                  </a:lnTo>
                  <a:lnTo>
                    <a:pt x="104" y="10"/>
                  </a:lnTo>
                  <a:lnTo>
                    <a:pt x="105" y="14"/>
                  </a:lnTo>
                  <a:lnTo>
                    <a:pt x="106" y="19"/>
                  </a:lnTo>
                  <a:lnTo>
                    <a:pt x="107" y="23"/>
                  </a:lnTo>
                  <a:lnTo>
                    <a:pt x="107" y="23"/>
                  </a:lnTo>
                  <a:lnTo>
                    <a:pt x="107" y="23"/>
                  </a:lnTo>
                  <a:lnTo>
                    <a:pt x="106" y="28"/>
                  </a:lnTo>
                  <a:lnTo>
                    <a:pt x="105" y="32"/>
                  </a:lnTo>
                  <a:lnTo>
                    <a:pt x="104" y="35"/>
                  </a:lnTo>
                  <a:lnTo>
                    <a:pt x="100" y="39"/>
                  </a:lnTo>
                  <a:lnTo>
                    <a:pt x="96" y="42"/>
                  </a:lnTo>
                  <a:lnTo>
                    <a:pt x="93" y="44"/>
                  </a:lnTo>
                  <a:lnTo>
                    <a:pt x="88" y="46"/>
                  </a:lnTo>
                  <a:lnTo>
                    <a:pt x="83" y="46"/>
                  </a:lnTo>
                  <a:lnTo>
                    <a:pt x="23"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7" name="Freeform 27"/>
            <p:cNvSpPr/>
            <p:nvPr/>
          </p:nvSpPr>
          <p:spPr bwMode="auto">
            <a:xfrm>
              <a:off x="3623869" y="5880081"/>
              <a:ext cx="55563" cy="23813"/>
            </a:xfrm>
            <a:custGeom>
              <a:avLst/>
              <a:gdLst>
                <a:gd name="T0" fmla="*/ 23 w 107"/>
                <a:gd name="T1" fmla="*/ 46 h 46"/>
                <a:gd name="T2" fmla="*/ 23 w 107"/>
                <a:gd name="T3" fmla="*/ 46 h 46"/>
                <a:gd name="T4" fmla="*/ 18 w 107"/>
                <a:gd name="T5" fmla="*/ 45 h 46"/>
                <a:gd name="T6" fmla="*/ 15 w 107"/>
                <a:gd name="T7" fmla="*/ 43 h 46"/>
                <a:gd name="T8" fmla="*/ 10 w 107"/>
                <a:gd name="T9" fmla="*/ 41 h 46"/>
                <a:gd name="T10" fmla="*/ 7 w 107"/>
                <a:gd name="T11" fmla="*/ 39 h 46"/>
                <a:gd name="T12" fmla="*/ 4 w 107"/>
                <a:gd name="T13" fmla="*/ 35 h 46"/>
                <a:gd name="T14" fmla="*/ 1 w 107"/>
                <a:gd name="T15" fmla="*/ 32 h 46"/>
                <a:gd name="T16" fmla="*/ 0 w 107"/>
                <a:gd name="T17" fmla="*/ 27 h 46"/>
                <a:gd name="T18" fmla="*/ 0 w 107"/>
                <a:gd name="T19" fmla="*/ 22 h 46"/>
                <a:gd name="T20" fmla="*/ 0 w 107"/>
                <a:gd name="T21" fmla="*/ 22 h 46"/>
                <a:gd name="T22" fmla="*/ 0 w 107"/>
                <a:gd name="T23" fmla="*/ 22 h 46"/>
                <a:gd name="T24" fmla="*/ 0 w 107"/>
                <a:gd name="T25" fmla="*/ 17 h 46"/>
                <a:gd name="T26" fmla="*/ 1 w 107"/>
                <a:gd name="T27" fmla="*/ 14 h 46"/>
                <a:gd name="T28" fmla="*/ 4 w 107"/>
                <a:gd name="T29" fmla="*/ 9 h 46"/>
                <a:gd name="T30" fmla="*/ 7 w 107"/>
                <a:gd name="T31" fmla="*/ 7 h 46"/>
                <a:gd name="T32" fmla="*/ 10 w 107"/>
                <a:gd name="T33" fmla="*/ 3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3 h 46"/>
                <a:gd name="T50" fmla="*/ 100 w 107"/>
                <a:gd name="T51" fmla="*/ 7 h 46"/>
                <a:gd name="T52" fmla="*/ 104 w 107"/>
                <a:gd name="T53" fmla="*/ 9 h 46"/>
                <a:gd name="T54" fmla="*/ 105 w 107"/>
                <a:gd name="T55" fmla="*/ 14 h 46"/>
                <a:gd name="T56" fmla="*/ 106 w 107"/>
                <a:gd name="T57" fmla="*/ 17 h 46"/>
                <a:gd name="T58" fmla="*/ 107 w 107"/>
                <a:gd name="T59" fmla="*/ 22 h 46"/>
                <a:gd name="T60" fmla="*/ 107 w 107"/>
                <a:gd name="T61" fmla="*/ 22 h 46"/>
                <a:gd name="T62" fmla="*/ 107 w 107"/>
                <a:gd name="T63" fmla="*/ 22 h 46"/>
                <a:gd name="T64" fmla="*/ 106 w 107"/>
                <a:gd name="T65" fmla="*/ 27 h 46"/>
                <a:gd name="T66" fmla="*/ 105 w 107"/>
                <a:gd name="T67" fmla="*/ 32 h 46"/>
                <a:gd name="T68" fmla="*/ 104 w 107"/>
                <a:gd name="T69" fmla="*/ 35 h 46"/>
                <a:gd name="T70" fmla="*/ 100 w 107"/>
                <a:gd name="T71" fmla="*/ 39 h 46"/>
                <a:gd name="T72" fmla="*/ 96 w 107"/>
                <a:gd name="T73" fmla="*/ 41 h 46"/>
                <a:gd name="T74" fmla="*/ 93 w 107"/>
                <a:gd name="T75" fmla="*/ 43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3"/>
                  </a:lnTo>
                  <a:lnTo>
                    <a:pt x="10" y="41"/>
                  </a:lnTo>
                  <a:lnTo>
                    <a:pt x="7" y="39"/>
                  </a:lnTo>
                  <a:lnTo>
                    <a:pt x="4" y="35"/>
                  </a:lnTo>
                  <a:lnTo>
                    <a:pt x="1" y="32"/>
                  </a:lnTo>
                  <a:lnTo>
                    <a:pt x="0" y="27"/>
                  </a:lnTo>
                  <a:lnTo>
                    <a:pt x="0" y="22"/>
                  </a:lnTo>
                  <a:lnTo>
                    <a:pt x="0" y="22"/>
                  </a:lnTo>
                  <a:lnTo>
                    <a:pt x="0" y="22"/>
                  </a:lnTo>
                  <a:lnTo>
                    <a:pt x="0" y="17"/>
                  </a:lnTo>
                  <a:lnTo>
                    <a:pt x="1" y="14"/>
                  </a:lnTo>
                  <a:lnTo>
                    <a:pt x="4" y="9"/>
                  </a:lnTo>
                  <a:lnTo>
                    <a:pt x="7" y="7"/>
                  </a:lnTo>
                  <a:lnTo>
                    <a:pt x="10" y="3"/>
                  </a:lnTo>
                  <a:lnTo>
                    <a:pt x="15" y="1"/>
                  </a:lnTo>
                  <a:lnTo>
                    <a:pt x="18" y="0"/>
                  </a:lnTo>
                  <a:lnTo>
                    <a:pt x="23" y="0"/>
                  </a:lnTo>
                  <a:lnTo>
                    <a:pt x="83" y="0"/>
                  </a:lnTo>
                  <a:lnTo>
                    <a:pt x="83" y="0"/>
                  </a:lnTo>
                  <a:lnTo>
                    <a:pt x="88" y="0"/>
                  </a:lnTo>
                  <a:lnTo>
                    <a:pt x="93" y="1"/>
                  </a:lnTo>
                  <a:lnTo>
                    <a:pt x="96" y="3"/>
                  </a:lnTo>
                  <a:lnTo>
                    <a:pt x="100" y="7"/>
                  </a:lnTo>
                  <a:lnTo>
                    <a:pt x="104" y="9"/>
                  </a:lnTo>
                  <a:lnTo>
                    <a:pt x="105" y="14"/>
                  </a:lnTo>
                  <a:lnTo>
                    <a:pt x="106" y="17"/>
                  </a:lnTo>
                  <a:lnTo>
                    <a:pt x="107" y="22"/>
                  </a:lnTo>
                  <a:lnTo>
                    <a:pt x="107" y="22"/>
                  </a:lnTo>
                  <a:lnTo>
                    <a:pt x="107" y="22"/>
                  </a:lnTo>
                  <a:lnTo>
                    <a:pt x="106" y="27"/>
                  </a:lnTo>
                  <a:lnTo>
                    <a:pt x="105" y="32"/>
                  </a:lnTo>
                  <a:lnTo>
                    <a:pt x="104" y="35"/>
                  </a:lnTo>
                  <a:lnTo>
                    <a:pt x="100" y="39"/>
                  </a:lnTo>
                  <a:lnTo>
                    <a:pt x="96" y="41"/>
                  </a:lnTo>
                  <a:lnTo>
                    <a:pt x="93" y="43"/>
                  </a:lnTo>
                  <a:lnTo>
                    <a:pt x="88" y="45"/>
                  </a:lnTo>
                  <a:lnTo>
                    <a:pt x="83" y="46"/>
                  </a:lnTo>
                  <a:lnTo>
                    <a:pt x="23"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8" name="Freeform 28"/>
            <p:cNvSpPr/>
            <p:nvPr/>
          </p:nvSpPr>
          <p:spPr bwMode="auto">
            <a:xfrm>
              <a:off x="3623869" y="5932469"/>
              <a:ext cx="55563" cy="25400"/>
            </a:xfrm>
            <a:custGeom>
              <a:avLst/>
              <a:gdLst>
                <a:gd name="T0" fmla="*/ 23 w 107"/>
                <a:gd name="T1" fmla="*/ 46 h 46"/>
                <a:gd name="T2" fmla="*/ 23 w 107"/>
                <a:gd name="T3" fmla="*/ 46 h 46"/>
                <a:gd name="T4" fmla="*/ 18 w 107"/>
                <a:gd name="T5" fmla="*/ 46 h 46"/>
                <a:gd name="T6" fmla="*/ 15 w 107"/>
                <a:gd name="T7" fmla="*/ 44 h 46"/>
                <a:gd name="T8" fmla="*/ 10 w 107"/>
                <a:gd name="T9" fmla="*/ 42 h 46"/>
                <a:gd name="T10" fmla="*/ 7 w 107"/>
                <a:gd name="T11" fmla="*/ 40 h 46"/>
                <a:gd name="T12" fmla="*/ 4 w 107"/>
                <a:gd name="T13" fmla="*/ 36 h 46"/>
                <a:gd name="T14" fmla="*/ 1 w 107"/>
                <a:gd name="T15" fmla="*/ 33 h 46"/>
                <a:gd name="T16" fmla="*/ 0 w 107"/>
                <a:gd name="T17" fmla="*/ 28 h 46"/>
                <a:gd name="T18" fmla="*/ 0 w 107"/>
                <a:gd name="T19" fmla="*/ 23 h 46"/>
                <a:gd name="T20" fmla="*/ 0 w 107"/>
                <a:gd name="T21" fmla="*/ 23 h 46"/>
                <a:gd name="T22" fmla="*/ 0 w 107"/>
                <a:gd name="T23" fmla="*/ 23 h 46"/>
                <a:gd name="T24" fmla="*/ 0 w 107"/>
                <a:gd name="T25" fmla="*/ 18 h 46"/>
                <a:gd name="T26" fmla="*/ 1 w 107"/>
                <a:gd name="T27" fmla="*/ 15 h 46"/>
                <a:gd name="T28" fmla="*/ 4 w 107"/>
                <a:gd name="T29" fmla="*/ 10 h 46"/>
                <a:gd name="T30" fmla="*/ 7 w 107"/>
                <a:gd name="T31" fmla="*/ 6 h 46"/>
                <a:gd name="T32" fmla="*/ 10 w 107"/>
                <a:gd name="T33" fmla="*/ 4 h 46"/>
                <a:gd name="T34" fmla="*/ 15 w 107"/>
                <a:gd name="T35" fmla="*/ 2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2 h 46"/>
                <a:gd name="T48" fmla="*/ 96 w 107"/>
                <a:gd name="T49" fmla="*/ 4 h 46"/>
                <a:gd name="T50" fmla="*/ 100 w 107"/>
                <a:gd name="T51" fmla="*/ 6 h 46"/>
                <a:gd name="T52" fmla="*/ 104 w 107"/>
                <a:gd name="T53" fmla="*/ 10 h 46"/>
                <a:gd name="T54" fmla="*/ 105 w 107"/>
                <a:gd name="T55" fmla="*/ 15 h 46"/>
                <a:gd name="T56" fmla="*/ 106 w 107"/>
                <a:gd name="T57" fmla="*/ 18 h 46"/>
                <a:gd name="T58" fmla="*/ 107 w 107"/>
                <a:gd name="T59" fmla="*/ 23 h 46"/>
                <a:gd name="T60" fmla="*/ 107 w 107"/>
                <a:gd name="T61" fmla="*/ 23 h 46"/>
                <a:gd name="T62" fmla="*/ 107 w 107"/>
                <a:gd name="T63" fmla="*/ 23 h 46"/>
                <a:gd name="T64" fmla="*/ 106 w 107"/>
                <a:gd name="T65" fmla="*/ 28 h 46"/>
                <a:gd name="T66" fmla="*/ 105 w 107"/>
                <a:gd name="T67" fmla="*/ 33 h 46"/>
                <a:gd name="T68" fmla="*/ 104 w 107"/>
                <a:gd name="T69" fmla="*/ 36 h 46"/>
                <a:gd name="T70" fmla="*/ 100 w 107"/>
                <a:gd name="T71" fmla="*/ 40 h 46"/>
                <a:gd name="T72" fmla="*/ 96 w 107"/>
                <a:gd name="T73" fmla="*/ 42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2"/>
                  </a:lnTo>
                  <a:lnTo>
                    <a:pt x="7" y="40"/>
                  </a:lnTo>
                  <a:lnTo>
                    <a:pt x="4" y="36"/>
                  </a:lnTo>
                  <a:lnTo>
                    <a:pt x="1" y="33"/>
                  </a:lnTo>
                  <a:lnTo>
                    <a:pt x="0" y="28"/>
                  </a:lnTo>
                  <a:lnTo>
                    <a:pt x="0" y="23"/>
                  </a:lnTo>
                  <a:lnTo>
                    <a:pt x="0" y="23"/>
                  </a:lnTo>
                  <a:lnTo>
                    <a:pt x="0" y="23"/>
                  </a:lnTo>
                  <a:lnTo>
                    <a:pt x="0" y="18"/>
                  </a:lnTo>
                  <a:lnTo>
                    <a:pt x="1" y="15"/>
                  </a:lnTo>
                  <a:lnTo>
                    <a:pt x="4" y="10"/>
                  </a:lnTo>
                  <a:lnTo>
                    <a:pt x="7" y="6"/>
                  </a:lnTo>
                  <a:lnTo>
                    <a:pt x="10" y="4"/>
                  </a:lnTo>
                  <a:lnTo>
                    <a:pt x="15" y="2"/>
                  </a:lnTo>
                  <a:lnTo>
                    <a:pt x="18" y="0"/>
                  </a:lnTo>
                  <a:lnTo>
                    <a:pt x="23" y="0"/>
                  </a:lnTo>
                  <a:lnTo>
                    <a:pt x="83" y="0"/>
                  </a:lnTo>
                  <a:lnTo>
                    <a:pt x="83" y="0"/>
                  </a:lnTo>
                  <a:lnTo>
                    <a:pt x="88" y="0"/>
                  </a:lnTo>
                  <a:lnTo>
                    <a:pt x="93" y="2"/>
                  </a:lnTo>
                  <a:lnTo>
                    <a:pt x="96" y="4"/>
                  </a:lnTo>
                  <a:lnTo>
                    <a:pt x="100" y="6"/>
                  </a:lnTo>
                  <a:lnTo>
                    <a:pt x="104" y="10"/>
                  </a:lnTo>
                  <a:lnTo>
                    <a:pt x="105" y="15"/>
                  </a:lnTo>
                  <a:lnTo>
                    <a:pt x="106" y="18"/>
                  </a:lnTo>
                  <a:lnTo>
                    <a:pt x="107" y="23"/>
                  </a:lnTo>
                  <a:lnTo>
                    <a:pt x="107" y="23"/>
                  </a:lnTo>
                  <a:lnTo>
                    <a:pt x="107" y="23"/>
                  </a:lnTo>
                  <a:lnTo>
                    <a:pt x="106" y="28"/>
                  </a:lnTo>
                  <a:lnTo>
                    <a:pt x="105" y="33"/>
                  </a:lnTo>
                  <a:lnTo>
                    <a:pt x="104" y="36"/>
                  </a:lnTo>
                  <a:lnTo>
                    <a:pt x="100" y="40"/>
                  </a:lnTo>
                  <a:lnTo>
                    <a:pt x="96" y="42"/>
                  </a:lnTo>
                  <a:lnTo>
                    <a:pt x="93" y="44"/>
                  </a:lnTo>
                  <a:lnTo>
                    <a:pt x="88" y="46"/>
                  </a:lnTo>
                  <a:lnTo>
                    <a:pt x="83" y="46"/>
                  </a:lnTo>
                  <a:lnTo>
                    <a:pt x="23"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9" name="Freeform 29"/>
            <p:cNvSpPr/>
            <p:nvPr/>
          </p:nvSpPr>
          <p:spPr bwMode="auto">
            <a:xfrm>
              <a:off x="3623869" y="5986444"/>
              <a:ext cx="55563" cy="23813"/>
            </a:xfrm>
            <a:custGeom>
              <a:avLst/>
              <a:gdLst>
                <a:gd name="T0" fmla="*/ 23 w 107"/>
                <a:gd name="T1" fmla="*/ 47 h 47"/>
                <a:gd name="T2" fmla="*/ 23 w 107"/>
                <a:gd name="T3" fmla="*/ 47 h 47"/>
                <a:gd name="T4" fmla="*/ 18 w 107"/>
                <a:gd name="T5" fmla="*/ 47 h 47"/>
                <a:gd name="T6" fmla="*/ 15 w 107"/>
                <a:gd name="T7" fmla="*/ 45 h 47"/>
                <a:gd name="T8" fmla="*/ 10 w 107"/>
                <a:gd name="T9" fmla="*/ 43 h 47"/>
                <a:gd name="T10" fmla="*/ 7 w 107"/>
                <a:gd name="T11" fmla="*/ 39 h 47"/>
                <a:gd name="T12" fmla="*/ 4 w 107"/>
                <a:gd name="T13" fmla="*/ 37 h 47"/>
                <a:gd name="T14" fmla="*/ 1 w 107"/>
                <a:gd name="T15" fmla="*/ 32 h 47"/>
                <a:gd name="T16" fmla="*/ 0 w 107"/>
                <a:gd name="T17" fmla="*/ 29 h 47"/>
                <a:gd name="T18" fmla="*/ 0 w 107"/>
                <a:gd name="T19" fmla="*/ 24 h 47"/>
                <a:gd name="T20" fmla="*/ 0 w 107"/>
                <a:gd name="T21" fmla="*/ 24 h 47"/>
                <a:gd name="T22" fmla="*/ 0 w 107"/>
                <a:gd name="T23" fmla="*/ 24 h 47"/>
                <a:gd name="T24" fmla="*/ 0 w 107"/>
                <a:gd name="T25" fmla="*/ 19 h 47"/>
                <a:gd name="T26" fmla="*/ 1 w 107"/>
                <a:gd name="T27" fmla="*/ 14 h 47"/>
                <a:gd name="T28" fmla="*/ 4 w 107"/>
                <a:gd name="T29" fmla="*/ 11 h 47"/>
                <a:gd name="T30" fmla="*/ 7 w 107"/>
                <a:gd name="T31" fmla="*/ 7 h 47"/>
                <a:gd name="T32" fmla="*/ 10 w 107"/>
                <a:gd name="T33" fmla="*/ 5 h 47"/>
                <a:gd name="T34" fmla="*/ 15 w 107"/>
                <a:gd name="T35" fmla="*/ 3 h 47"/>
                <a:gd name="T36" fmla="*/ 18 w 107"/>
                <a:gd name="T37" fmla="*/ 1 h 47"/>
                <a:gd name="T38" fmla="*/ 23 w 107"/>
                <a:gd name="T39" fmla="*/ 0 h 47"/>
                <a:gd name="T40" fmla="*/ 83 w 107"/>
                <a:gd name="T41" fmla="*/ 0 h 47"/>
                <a:gd name="T42" fmla="*/ 83 w 107"/>
                <a:gd name="T43" fmla="*/ 0 h 47"/>
                <a:gd name="T44" fmla="*/ 88 w 107"/>
                <a:gd name="T45" fmla="*/ 1 h 47"/>
                <a:gd name="T46" fmla="*/ 93 w 107"/>
                <a:gd name="T47" fmla="*/ 3 h 47"/>
                <a:gd name="T48" fmla="*/ 96 w 107"/>
                <a:gd name="T49" fmla="*/ 5 h 47"/>
                <a:gd name="T50" fmla="*/ 100 w 107"/>
                <a:gd name="T51" fmla="*/ 7 h 47"/>
                <a:gd name="T52" fmla="*/ 104 w 107"/>
                <a:gd name="T53" fmla="*/ 11 h 47"/>
                <a:gd name="T54" fmla="*/ 105 w 107"/>
                <a:gd name="T55" fmla="*/ 14 h 47"/>
                <a:gd name="T56" fmla="*/ 106 w 107"/>
                <a:gd name="T57" fmla="*/ 19 h 47"/>
                <a:gd name="T58" fmla="*/ 107 w 107"/>
                <a:gd name="T59" fmla="*/ 24 h 47"/>
                <a:gd name="T60" fmla="*/ 107 w 107"/>
                <a:gd name="T61" fmla="*/ 24 h 47"/>
                <a:gd name="T62" fmla="*/ 107 w 107"/>
                <a:gd name="T63" fmla="*/ 24 h 47"/>
                <a:gd name="T64" fmla="*/ 106 w 107"/>
                <a:gd name="T65" fmla="*/ 29 h 47"/>
                <a:gd name="T66" fmla="*/ 105 w 107"/>
                <a:gd name="T67" fmla="*/ 32 h 47"/>
                <a:gd name="T68" fmla="*/ 104 w 107"/>
                <a:gd name="T69" fmla="*/ 37 h 47"/>
                <a:gd name="T70" fmla="*/ 100 w 107"/>
                <a:gd name="T71" fmla="*/ 39 h 47"/>
                <a:gd name="T72" fmla="*/ 96 w 107"/>
                <a:gd name="T73" fmla="*/ 43 h 47"/>
                <a:gd name="T74" fmla="*/ 93 w 107"/>
                <a:gd name="T75" fmla="*/ 45 h 47"/>
                <a:gd name="T76" fmla="*/ 88 w 107"/>
                <a:gd name="T77" fmla="*/ 47 h 47"/>
                <a:gd name="T78" fmla="*/ 83 w 107"/>
                <a:gd name="T79" fmla="*/ 47 h 47"/>
                <a:gd name="T80" fmla="*/ 23 w 107"/>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7">
                  <a:moveTo>
                    <a:pt x="23" y="47"/>
                  </a:moveTo>
                  <a:lnTo>
                    <a:pt x="23" y="47"/>
                  </a:lnTo>
                  <a:lnTo>
                    <a:pt x="18" y="47"/>
                  </a:lnTo>
                  <a:lnTo>
                    <a:pt x="15" y="45"/>
                  </a:lnTo>
                  <a:lnTo>
                    <a:pt x="10" y="43"/>
                  </a:lnTo>
                  <a:lnTo>
                    <a:pt x="7" y="39"/>
                  </a:lnTo>
                  <a:lnTo>
                    <a:pt x="4" y="37"/>
                  </a:lnTo>
                  <a:lnTo>
                    <a:pt x="1" y="32"/>
                  </a:lnTo>
                  <a:lnTo>
                    <a:pt x="0" y="29"/>
                  </a:lnTo>
                  <a:lnTo>
                    <a:pt x="0" y="24"/>
                  </a:lnTo>
                  <a:lnTo>
                    <a:pt x="0" y="24"/>
                  </a:lnTo>
                  <a:lnTo>
                    <a:pt x="0" y="24"/>
                  </a:lnTo>
                  <a:lnTo>
                    <a:pt x="0" y="19"/>
                  </a:lnTo>
                  <a:lnTo>
                    <a:pt x="1" y="14"/>
                  </a:lnTo>
                  <a:lnTo>
                    <a:pt x="4" y="11"/>
                  </a:lnTo>
                  <a:lnTo>
                    <a:pt x="7" y="7"/>
                  </a:lnTo>
                  <a:lnTo>
                    <a:pt x="10" y="5"/>
                  </a:lnTo>
                  <a:lnTo>
                    <a:pt x="15" y="3"/>
                  </a:lnTo>
                  <a:lnTo>
                    <a:pt x="18" y="1"/>
                  </a:lnTo>
                  <a:lnTo>
                    <a:pt x="23" y="0"/>
                  </a:lnTo>
                  <a:lnTo>
                    <a:pt x="83" y="0"/>
                  </a:lnTo>
                  <a:lnTo>
                    <a:pt x="83" y="0"/>
                  </a:lnTo>
                  <a:lnTo>
                    <a:pt x="88" y="1"/>
                  </a:lnTo>
                  <a:lnTo>
                    <a:pt x="93" y="3"/>
                  </a:lnTo>
                  <a:lnTo>
                    <a:pt x="96" y="5"/>
                  </a:lnTo>
                  <a:lnTo>
                    <a:pt x="100" y="7"/>
                  </a:lnTo>
                  <a:lnTo>
                    <a:pt x="104" y="11"/>
                  </a:lnTo>
                  <a:lnTo>
                    <a:pt x="105" y="14"/>
                  </a:lnTo>
                  <a:lnTo>
                    <a:pt x="106" y="19"/>
                  </a:lnTo>
                  <a:lnTo>
                    <a:pt x="107" y="24"/>
                  </a:lnTo>
                  <a:lnTo>
                    <a:pt x="107" y="24"/>
                  </a:lnTo>
                  <a:lnTo>
                    <a:pt x="107" y="24"/>
                  </a:lnTo>
                  <a:lnTo>
                    <a:pt x="106" y="29"/>
                  </a:lnTo>
                  <a:lnTo>
                    <a:pt x="105" y="32"/>
                  </a:lnTo>
                  <a:lnTo>
                    <a:pt x="104" y="37"/>
                  </a:lnTo>
                  <a:lnTo>
                    <a:pt x="100" y="39"/>
                  </a:lnTo>
                  <a:lnTo>
                    <a:pt x="96" y="43"/>
                  </a:lnTo>
                  <a:lnTo>
                    <a:pt x="93" y="45"/>
                  </a:lnTo>
                  <a:lnTo>
                    <a:pt x="88" y="47"/>
                  </a:lnTo>
                  <a:lnTo>
                    <a:pt x="83" y="47"/>
                  </a:lnTo>
                  <a:lnTo>
                    <a:pt x="23" y="4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0" name="Freeform 30"/>
            <p:cNvSpPr/>
            <p:nvPr/>
          </p:nvSpPr>
          <p:spPr bwMode="auto">
            <a:xfrm>
              <a:off x="3623869" y="6038832"/>
              <a:ext cx="55563" cy="25400"/>
            </a:xfrm>
            <a:custGeom>
              <a:avLst/>
              <a:gdLst>
                <a:gd name="T0" fmla="*/ 23 w 107"/>
                <a:gd name="T1" fmla="*/ 46 h 46"/>
                <a:gd name="T2" fmla="*/ 23 w 107"/>
                <a:gd name="T3" fmla="*/ 46 h 46"/>
                <a:gd name="T4" fmla="*/ 18 w 107"/>
                <a:gd name="T5" fmla="*/ 45 h 46"/>
                <a:gd name="T6" fmla="*/ 15 w 107"/>
                <a:gd name="T7" fmla="*/ 44 h 46"/>
                <a:gd name="T8" fmla="*/ 10 w 107"/>
                <a:gd name="T9" fmla="*/ 43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9 h 46"/>
                <a:gd name="T26" fmla="*/ 1 w 107"/>
                <a:gd name="T27" fmla="*/ 14 h 46"/>
                <a:gd name="T28" fmla="*/ 4 w 107"/>
                <a:gd name="T29" fmla="*/ 11 h 46"/>
                <a:gd name="T30" fmla="*/ 7 w 107"/>
                <a:gd name="T31" fmla="*/ 7 h 46"/>
                <a:gd name="T32" fmla="*/ 10 w 107"/>
                <a:gd name="T33" fmla="*/ 4 h 46"/>
                <a:gd name="T34" fmla="*/ 15 w 107"/>
                <a:gd name="T35" fmla="*/ 3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3 h 46"/>
                <a:gd name="T48" fmla="*/ 96 w 107"/>
                <a:gd name="T49" fmla="*/ 4 h 46"/>
                <a:gd name="T50" fmla="*/ 100 w 107"/>
                <a:gd name="T51" fmla="*/ 7 h 46"/>
                <a:gd name="T52" fmla="*/ 104 w 107"/>
                <a:gd name="T53" fmla="*/ 11 h 46"/>
                <a:gd name="T54" fmla="*/ 105 w 107"/>
                <a:gd name="T55" fmla="*/ 14 h 46"/>
                <a:gd name="T56" fmla="*/ 106 w 107"/>
                <a:gd name="T57" fmla="*/ 19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3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3"/>
                  </a:lnTo>
                  <a:lnTo>
                    <a:pt x="7" y="39"/>
                  </a:lnTo>
                  <a:lnTo>
                    <a:pt x="4" y="36"/>
                  </a:lnTo>
                  <a:lnTo>
                    <a:pt x="1" y="32"/>
                  </a:lnTo>
                  <a:lnTo>
                    <a:pt x="0" y="27"/>
                  </a:lnTo>
                  <a:lnTo>
                    <a:pt x="0" y="23"/>
                  </a:lnTo>
                  <a:lnTo>
                    <a:pt x="0" y="23"/>
                  </a:lnTo>
                  <a:lnTo>
                    <a:pt x="0" y="23"/>
                  </a:lnTo>
                  <a:lnTo>
                    <a:pt x="0" y="19"/>
                  </a:lnTo>
                  <a:lnTo>
                    <a:pt x="1" y="14"/>
                  </a:lnTo>
                  <a:lnTo>
                    <a:pt x="4" y="11"/>
                  </a:lnTo>
                  <a:lnTo>
                    <a:pt x="7" y="7"/>
                  </a:lnTo>
                  <a:lnTo>
                    <a:pt x="10" y="4"/>
                  </a:lnTo>
                  <a:lnTo>
                    <a:pt x="15" y="3"/>
                  </a:lnTo>
                  <a:lnTo>
                    <a:pt x="18" y="0"/>
                  </a:lnTo>
                  <a:lnTo>
                    <a:pt x="23" y="0"/>
                  </a:lnTo>
                  <a:lnTo>
                    <a:pt x="83" y="0"/>
                  </a:lnTo>
                  <a:lnTo>
                    <a:pt x="83" y="0"/>
                  </a:lnTo>
                  <a:lnTo>
                    <a:pt x="88" y="0"/>
                  </a:lnTo>
                  <a:lnTo>
                    <a:pt x="93" y="3"/>
                  </a:lnTo>
                  <a:lnTo>
                    <a:pt x="96" y="4"/>
                  </a:lnTo>
                  <a:lnTo>
                    <a:pt x="100" y="7"/>
                  </a:lnTo>
                  <a:lnTo>
                    <a:pt x="104" y="11"/>
                  </a:lnTo>
                  <a:lnTo>
                    <a:pt x="105" y="14"/>
                  </a:lnTo>
                  <a:lnTo>
                    <a:pt x="106" y="19"/>
                  </a:lnTo>
                  <a:lnTo>
                    <a:pt x="107" y="23"/>
                  </a:lnTo>
                  <a:lnTo>
                    <a:pt x="107" y="23"/>
                  </a:lnTo>
                  <a:lnTo>
                    <a:pt x="107" y="23"/>
                  </a:lnTo>
                  <a:lnTo>
                    <a:pt x="106" y="27"/>
                  </a:lnTo>
                  <a:lnTo>
                    <a:pt x="105" y="32"/>
                  </a:lnTo>
                  <a:lnTo>
                    <a:pt x="104" y="36"/>
                  </a:lnTo>
                  <a:lnTo>
                    <a:pt x="100" y="39"/>
                  </a:lnTo>
                  <a:lnTo>
                    <a:pt x="96" y="43"/>
                  </a:lnTo>
                  <a:lnTo>
                    <a:pt x="93" y="44"/>
                  </a:lnTo>
                  <a:lnTo>
                    <a:pt x="88" y="45"/>
                  </a:lnTo>
                  <a:lnTo>
                    <a:pt x="83" y="46"/>
                  </a:lnTo>
                  <a:lnTo>
                    <a:pt x="23"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1" name="Freeform 31"/>
            <p:cNvSpPr/>
            <p:nvPr/>
          </p:nvSpPr>
          <p:spPr bwMode="auto">
            <a:xfrm>
              <a:off x="3623869" y="6092807"/>
              <a:ext cx="55563" cy="23813"/>
            </a:xfrm>
            <a:custGeom>
              <a:avLst/>
              <a:gdLst>
                <a:gd name="T0" fmla="*/ 23 w 107"/>
                <a:gd name="T1" fmla="*/ 46 h 46"/>
                <a:gd name="T2" fmla="*/ 23 w 107"/>
                <a:gd name="T3" fmla="*/ 46 h 46"/>
                <a:gd name="T4" fmla="*/ 18 w 107"/>
                <a:gd name="T5" fmla="*/ 45 h 46"/>
                <a:gd name="T6" fmla="*/ 15 w 107"/>
                <a:gd name="T7" fmla="*/ 44 h 46"/>
                <a:gd name="T8" fmla="*/ 10 w 107"/>
                <a:gd name="T9" fmla="*/ 42 h 46"/>
                <a:gd name="T10" fmla="*/ 7 w 107"/>
                <a:gd name="T11" fmla="*/ 39 h 46"/>
                <a:gd name="T12" fmla="*/ 4 w 107"/>
                <a:gd name="T13" fmla="*/ 36 h 46"/>
                <a:gd name="T14" fmla="*/ 1 w 107"/>
                <a:gd name="T15" fmla="*/ 32 h 46"/>
                <a:gd name="T16" fmla="*/ 0 w 107"/>
                <a:gd name="T17" fmla="*/ 27 h 46"/>
                <a:gd name="T18" fmla="*/ 0 w 107"/>
                <a:gd name="T19" fmla="*/ 23 h 46"/>
                <a:gd name="T20" fmla="*/ 0 w 107"/>
                <a:gd name="T21" fmla="*/ 23 h 46"/>
                <a:gd name="T22" fmla="*/ 0 w 107"/>
                <a:gd name="T23" fmla="*/ 23 h 46"/>
                <a:gd name="T24" fmla="*/ 0 w 107"/>
                <a:gd name="T25" fmla="*/ 18 h 46"/>
                <a:gd name="T26" fmla="*/ 1 w 107"/>
                <a:gd name="T27" fmla="*/ 14 h 46"/>
                <a:gd name="T28" fmla="*/ 4 w 107"/>
                <a:gd name="T29" fmla="*/ 10 h 46"/>
                <a:gd name="T30" fmla="*/ 7 w 107"/>
                <a:gd name="T31" fmla="*/ 6 h 46"/>
                <a:gd name="T32" fmla="*/ 10 w 107"/>
                <a:gd name="T33" fmla="*/ 4 h 46"/>
                <a:gd name="T34" fmla="*/ 15 w 107"/>
                <a:gd name="T35" fmla="*/ 1 h 46"/>
                <a:gd name="T36" fmla="*/ 18 w 107"/>
                <a:gd name="T37" fmla="*/ 0 h 46"/>
                <a:gd name="T38" fmla="*/ 23 w 107"/>
                <a:gd name="T39" fmla="*/ 0 h 46"/>
                <a:gd name="T40" fmla="*/ 83 w 107"/>
                <a:gd name="T41" fmla="*/ 0 h 46"/>
                <a:gd name="T42" fmla="*/ 83 w 107"/>
                <a:gd name="T43" fmla="*/ 0 h 46"/>
                <a:gd name="T44" fmla="*/ 88 w 107"/>
                <a:gd name="T45" fmla="*/ 0 h 46"/>
                <a:gd name="T46" fmla="*/ 93 w 107"/>
                <a:gd name="T47" fmla="*/ 1 h 46"/>
                <a:gd name="T48" fmla="*/ 96 w 107"/>
                <a:gd name="T49" fmla="*/ 4 h 46"/>
                <a:gd name="T50" fmla="*/ 100 w 107"/>
                <a:gd name="T51" fmla="*/ 6 h 46"/>
                <a:gd name="T52" fmla="*/ 104 w 107"/>
                <a:gd name="T53" fmla="*/ 10 h 46"/>
                <a:gd name="T54" fmla="*/ 105 w 107"/>
                <a:gd name="T55" fmla="*/ 14 h 46"/>
                <a:gd name="T56" fmla="*/ 106 w 107"/>
                <a:gd name="T57" fmla="*/ 18 h 46"/>
                <a:gd name="T58" fmla="*/ 107 w 107"/>
                <a:gd name="T59" fmla="*/ 23 h 46"/>
                <a:gd name="T60" fmla="*/ 107 w 107"/>
                <a:gd name="T61" fmla="*/ 23 h 46"/>
                <a:gd name="T62" fmla="*/ 107 w 107"/>
                <a:gd name="T63" fmla="*/ 23 h 46"/>
                <a:gd name="T64" fmla="*/ 106 w 107"/>
                <a:gd name="T65" fmla="*/ 27 h 46"/>
                <a:gd name="T66" fmla="*/ 105 w 107"/>
                <a:gd name="T67" fmla="*/ 32 h 46"/>
                <a:gd name="T68" fmla="*/ 104 w 107"/>
                <a:gd name="T69" fmla="*/ 36 h 46"/>
                <a:gd name="T70" fmla="*/ 100 w 107"/>
                <a:gd name="T71" fmla="*/ 39 h 46"/>
                <a:gd name="T72" fmla="*/ 96 w 107"/>
                <a:gd name="T73" fmla="*/ 42 h 46"/>
                <a:gd name="T74" fmla="*/ 93 w 107"/>
                <a:gd name="T75" fmla="*/ 44 h 46"/>
                <a:gd name="T76" fmla="*/ 88 w 107"/>
                <a:gd name="T77" fmla="*/ 45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5"/>
                  </a:lnTo>
                  <a:lnTo>
                    <a:pt x="15" y="44"/>
                  </a:lnTo>
                  <a:lnTo>
                    <a:pt x="10" y="42"/>
                  </a:lnTo>
                  <a:lnTo>
                    <a:pt x="7" y="39"/>
                  </a:lnTo>
                  <a:lnTo>
                    <a:pt x="4" y="36"/>
                  </a:lnTo>
                  <a:lnTo>
                    <a:pt x="1" y="32"/>
                  </a:lnTo>
                  <a:lnTo>
                    <a:pt x="0" y="27"/>
                  </a:lnTo>
                  <a:lnTo>
                    <a:pt x="0" y="23"/>
                  </a:lnTo>
                  <a:lnTo>
                    <a:pt x="0" y="23"/>
                  </a:lnTo>
                  <a:lnTo>
                    <a:pt x="0" y="23"/>
                  </a:lnTo>
                  <a:lnTo>
                    <a:pt x="0" y="18"/>
                  </a:lnTo>
                  <a:lnTo>
                    <a:pt x="1" y="14"/>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4"/>
                  </a:lnTo>
                  <a:lnTo>
                    <a:pt x="106" y="18"/>
                  </a:lnTo>
                  <a:lnTo>
                    <a:pt x="107" y="23"/>
                  </a:lnTo>
                  <a:lnTo>
                    <a:pt x="107" y="23"/>
                  </a:lnTo>
                  <a:lnTo>
                    <a:pt x="107" y="23"/>
                  </a:lnTo>
                  <a:lnTo>
                    <a:pt x="106" y="27"/>
                  </a:lnTo>
                  <a:lnTo>
                    <a:pt x="105" y="32"/>
                  </a:lnTo>
                  <a:lnTo>
                    <a:pt x="104" y="36"/>
                  </a:lnTo>
                  <a:lnTo>
                    <a:pt x="100" y="39"/>
                  </a:lnTo>
                  <a:lnTo>
                    <a:pt x="96" y="42"/>
                  </a:lnTo>
                  <a:lnTo>
                    <a:pt x="93" y="44"/>
                  </a:lnTo>
                  <a:lnTo>
                    <a:pt x="88" y="45"/>
                  </a:lnTo>
                  <a:lnTo>
                    <a:pt x="83" y="46"/>
                  </a:lnTo>
                  <a:lnTo>
                    <a:pt x="23"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2" name="Freeform 32"/>
            <p:cNvSpPr/>
            <p:nvPr/>
          </p:nvSpPr>
          <p:spPr bwMode="auto">
            <a:xfrm>
              <a:off x="3623869" y="6146782"/>
              <a:ext cx="55563" cy="23813"/>
            </a:xfrm>
            <a:custGeom>
              <a:avLst/>
              <a:gdLst>
                <a:gd name="T0" fmla="*/ 23 w 107"/>
                <a:gd name="T1" fmla="*/ 45 h 45"/>
                <a:gd name="T2" fmla="*/ 23 w 107"/>
                <a:gd name="T3" fmla="*/ 45 h 45"/>
                <a:gd name="T4" fmla="*/ 18 w 107"/>
                <a:gd name="T5" fmla="*/ 45 h 45"/>
                <a:gd name="T6" fmla="*/ 15 w 107"/>
                <a:gd name="T7" fmla="*/ 44 h 45"/>
                <a:gd name="T8" fmla="*/ 10 w 107"/>
                <a:gd name="T9" fmla="*/ 42 h 45"/>
                <a:gd name="T10" fmla="*/ 7 w 107"/>
                <a:gd name="T11" fmla="*/ 39 h 45"/>
                <a:gd name="T12" fmla="*/ 4 w 107"/>
                <a:gd name="T13" fmla="*/ 36 h 45"/>
                <a:gd name="T14" fmla="*/ 1 w 107"/>
                <a:gd name="T15" fmla="*/ 31 h 45"/>
                <a:gd name="T16" fmla="*/ 0 w 107"/>
                <a:gd name="T17" fmla="*/ 27 h 45"/>
                <a:gd name="T18" fmla="*/ 0 w 107"/>
                <a:gd name="T19" fmla="*/ 23 h 45"/>
                <a:gd name="T20" fmla="*/ 0 w 107"/>
                <a:gd name="T21" fmla="*/ 23 h 45"/>
                <a:gd name="T22" fmla="*/ 0 w 107"/>
                <a:gd name="T23" fmla="*/ 23 h 45"/>
                <a:gd name="T24" fmla="*/ 0 w 107"/>
                <a:gd name="T25" fmla="*/ 18 h 45"/>
                <a:gd name="T26" fmla="*/ 1 w 107"/>
                <a:gd name="T27" fmla="*/ 13 h 45"/>
                <a:gd name="T28" fmla="*/ 4 w 107"/>
                <a:gd name="T29" fmla="*/ 10 h 45"/>
                <a:gd name="T30" fmla="*/ 7 w 107"/>
                <a:gd name="T31" fmla="*/ 6 h 45"/>
                <a:gd name="T32" fmla="*/ 10 w 107"/>
                <a:gd name="T33" fmla="*/ 4 h 45"/>
                <a:gd name="T34" fmla="*/ 15 w 107"/>
                <a:gd name="T35" fmla="*/ 1 h 45"/>
                <a:gd name="T36" fmla="*/ 18 w 107"/>
                <a:gd name="T37" fmla="*/ 0 h 45"/>
                <a:gd name="T38" fmla="*/ 23 w 107"/>
                <a:gd name="T39" fmla="*/ 0 h 45"/>
                <a:gd name="T40" fmla="*/ 83 w 107"/>
                <a:gd name="T41" fmla="*/ 0 h 45"/>
                <a:gd name="T42" fmla="*/ 83 w 107"/>
                <a:gd name="T43" fmla="*/ 0 h 45"/>
                <a:gd name="T44" fmla="*/ 88 w 107"/>
                <a:gd name="T45" fmla="*/ 0 h 45"/>
                <a:gd name="T46" fmla="*/ 93 w 107"/>
                <a:gd name="T47" fmla="*/ 1 h 45"/>
                <a:gd name="T48" fmla="*/ 96 w 107"/>
                <a:gd name="T49" fmla="*/ 4 h 45"/>
                <a:gd name="T50" fmla="*/ 100 w 107"/>
                <a:gd name="T51" fmla="*/ 6 h 45"/>
                <a:gd name="T52" fmla="*/ 104 w 107"/>
                <a:gd name="T53" fmla="*/ 10 h 45"/>
                <a:gd name="T54" fmla="*/ 105 w 107"/>
                <a:gd name="T55" fmla="*/ 13 h 45"/>
                <a:gd name="T56" fmla="*/ 106 w 107"/>
                <a:gd name="T57" fmla="*/ 18 h 45"/>
                <a:gd name="T58" fmla="*/ 107 w 107"/>
                <a:gd name="T59" fmla="*/ 23 h 45"/>
                <a:gd name="T60" fmla="*/ 107 w 107"/>
                <a:gd name="T61" fmla="*/ 23 h 45"/>
                <a:gd name="T62" fmla="*/ 107 w 107"/>
                <a:gd name="T63" fmla="*/ 23 h 45"/>
                <a:gd name="T64" fmla="*/ 106 w 107"/>
                <a:gd name="T65" fmla="*/ 27 h 45"/>
                <a:gd name="T66" fmla="*/ 105 w 107"/>
                <a:gd name="T67" fmla="*/ 31 h 45"/>
                <a:gd name="T68" fmla="*/ 104 w 107"/>
                <a:gd name="T69" fmla="*/ 36 h 45"/>
                <a:gd name="T70" fmla="*/ 100 w 107"/>
                <a:gd name="T71" fmla="*/ 39 h 45"/>
                <a:gd name="T72" fmla="*/ 96 w 107"/>
                <a:gd name="T73" fmla="*/ 42 h 45"/>
                <a:gd name="T74" fmla="*/ 93 w 107"/>
                <a:gd name="T75" fmla="*/ 44 h 45"/>
                <a:gd name="T76" fmla="*/ 88 w 107"/>
                <a:gd name="T77" fmla="*/ 45 h 45"/>
                <a:gd name="T78" fmla="*/ 83 w 107"/>
                <a:gd name="T79" fmla="*/ 45 h 45"/>
                <a:gd name="T80" fmla="*/ 23 w 107"/>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5">
                  <a:moveTo>
                    <a:pt x="23" y="45"/>
                  </a:moveTo>
                  <a:lnTo>
                    <a:pt x="23" y="45"/>
                  </a:lnTo>
                  <a:lnTo>
                    <a:pt x="18" y="45"/>
                  </a:lnTo>
                  <a:lnTo>
                    <a:pt x="15" y="44"/>
                  </a:lnTo>
                  <a:lnTo>
                    <a:pt x="10" y="42"/>
                  </a:lnTo>
                  <a:lnTo>
                    <a:pt x="7" y="39"/>
                  </a:lnTo>
                  <a:lnTo>
                    <a:pt x="4" y="36"/>
                  </a:lnTo>
                  <a:lnTo>
                    <a:pt x="1" y="31"/>
                  </a:lnTo>
                  <a:lnTo>
                    <a:pt x="0" y="27"/>
                  </a:lnTo>
                  <a:lnTo>
                    <a:pt x="0" y="23"/>
                  </a:lnTo>
                  <a:lnTo>
                    <a:pt x="0" y="23"/>
                  </a:lnTo>
                  <a:lnTo>
                    <a:pt x="0" y="23"/>
                  </a:lnTo>
                  <a:lnTo>
                    <a:pt x="0" y="18"/>
                  </a:lnTo>
                  <a:lnTo>
                    <a:pt x="1" y="13"/>
                  </a:lnTo>
                  <a:lnTo>
                    <a:pt x="4" y="10"/>
                  </a:lnTo>
                  <a:lnTo>
                    <a:pt x="7" y="6"/>
                  </a:lnTo>
                  <a:lnTo>
                    <a:pt x="10" y="4"/>
                  </a:lnTo>
                  <a:lnTo>
                    <a:pt x="15" y="1"/>
                  </a:lnTo>
                  <a:lnTo>
                    <a:pt x="18" y="0"/>
                  </a:lnTo>
                  <a:lnTo>
                    <a:pt x="23" y="0"/>
                  </a:lnTo>
                  <a:lnTo>
                    <a:pt x="83" y="0"/>
                  </a:lnTo>
                  <a:lnTo>
                    <a:pt x="83" y="0"/>
                  </a:lnTo>
                  <a:lnTo>
                    <a:pt x="88" y="0"/>
                  </a:lnTo>
                  <a:lnTo>
                    <a:pt x="93" y="1"/>
                  </a:lnTo>
                  <a:lnTo>
                    <a:pt x="96" y="4"/>
                  </a:lnTo>
                  <a:lnTo>
                    <a:pt x="100" y="6"/>
                  </a:lnTo>
                  <a:lnTo>
                    <a:pt x="104" y="10"/>
                  </a:lnTo>
                  <a:lnTo>
                    <a:pt x="105" y="13"/>
                  </a:lnTo>
                  <a:lnTo>
                    <a:pt x="106" y="18"/>
                  </a:lnTo>
                  <a:lnTo>
                    <a:pt x="107" y="23"/>
                  </a:lnTo>
                  <a:lnTo>
                    <a:pt x="107" y="23"/>
                  </a:lnTo>
                  <a:lnTo>
                    <a:pt x="107" y="23"/>
                  </a:lnTo>
                  <a:lnTo>
                    <a:pt x="106" y="27"/>
                  </a:lnTo>
                  <a:lnTo>
                    <a:pt x="105" y="31"/>
                  </a:lnTo>
                  <a:lnTo>
                    <a:pt x="104" y="36"/>
                  </a:lnTo>
                  <a:lnTo>
                    <a:pt x="100" y="39"/>
                  </a:lnTo>
                  <a:lnTo>
                    <a:pt x="96" y="42"/>
                  </a:lnTo>
                  <a:lnTo>
                    <a:pt x="93" y="44"/>
                  </a:lnTo>
                  <a:lnTo>
                    <a:pt x="88" y="45"/>
                  </a:lnTo>
                  <a:lnTo>
                    <a:pt x="83" y="45"/>
                  </a:lnTo>
                  <a:lnTo>
                    <a:pt x="23" y="4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3" name="Freeform 33"/>
            <p:cNvSpPr/>
            <p:nvPr/>
          </p:nvSpPr>
          <p:spPr bwMode="auto">
            <a:xfrm>
              <a:off x="3623869" y="6199169"/>
              <a:ext cx="55563" cy="23813"/>
            </a:xfrm>
            <a:custGeom>
              <a:avLst/>
              <a:gdLst>
                <a:gd name="T0" fmla="*/ 23 w 107"/>
                <a:gd name="T1" fmla="*/ 46 h 46"/>
                <a:gd name="T2" fmla="*/ 23 w 107"/>
                <a:gd name="T3" fmla="*/ 46 h 46"/>
                <a:gd name="T4" fmla="*/ 18 w 107"/>
                <a:gd name="T5" fmla="*/ 46 h 46"/>
                <a:gd name="T6" fmla="*/ 15 w 107"/>
                <a:gd name="T7" fmla="*/ 44 h 46"/>
                <a:gd name="T8" fmla="*/ 10 w 107"/>
                <a:gd name="T9" fmla="*/ 43 h 46"/>
                <a:gd name="T10" fmla="*/ 7 w 107"/>
                <a:gd name="T11" fmla="*/ 39 h 46"/>
                <a:gd name="T12" fmla="*/ 4 w 107"/>
                <a:gd name="T13" fmla="*/ 35 h 46"/>
                <a:gd name="T14" fmla="*/ 1 w 107"/>
                <a:gd name="T15" fmla="*/ 32 h 46"/>
                <a:gd name="T16" fmla="*/ 0 w 107"/>
                <a:gd name="T17" fmla="*/ 28 h 46"/>
                <a:gd name="T18" fmla="*/ 0 w 107"/>
                <a:gd name="T19" fmla="*/ 24 h 46"/>
                <a:gd name="T20" fmla="*/ 0 w 107"/>
                <a:gd name="T21" fmla="*/ 24 h 46"/>
                <a:gd name="T22" fmla="*/ 0 w 107"/>
                <a:gd name="T23" fmla="*/ 24 h 46"/>
                <a:gd name="T24" fmla="*/ 0 w 107"/>
                <a:gd name="T25" fmla="*/ 19 h 46"/>
                <a:gd name="T26" fmla="*/ 1 w 107"/>
                <a:gd name="T27" fmla="*/ 14 h 46"/>
                <a:gd name="T28" fmla="*/ 4 w 107"/>
                <a:gd name="T29" fmla="*/ 10 h 46"/>
                <a:gd name="T30" fmla="*/ 7 w 107"/>
                <a:gd name="T31" fmla="*/ 7 h 46"/>
                <a:gd name="T32" fmla="*/ 10 w 107"/>
                <a:gd name="T33" fmla="*/ 5 h 46"/>
                <a:gd name="T34" fmla="*/ 15 w 107"/>
                <a:gd name="T35" fmla="*/ 2 h 46"/>
                <a:gd name="T36" fmla="*/ 18 w 107"/>
                <a:gd name="T37" fmla="*/ 1 h 46"/>
                <a:gd name="T38" fmla="*/ 23 w 107"/>
                <a:gd name="T39" fmla="*/ 0 h 46"/>
                <a:gd name="T40" fmla="*/ 83 w 107"/>
                <a:gd name="T41" fmla="*/ 0 h 46"/>
                <a:gd name="T42" fmla="*/ 83 w 107"/>
                <a:gd name="T43" fmla="*/ 0 h 46"/>
                <a:gd name="T44" fmla="*/ 88 w 107"/>
                <a:gd name="T45" fmla="*/ 1 h 46"/>
                <a:gd name="T46" fmla="*/ 93 w 107"/>
                <a:gd name="T47" fmla="*/ 2 h 46"/>
                <a:gd name="T48" fmla="*/ 96 w 107"/>
                <a:gd name="T49" fmla="*/ 5 h 46"/>
                <a:gd name="T50" fmla="*/ 100 w 107"/>
                <a:gd name="T51" fmla="*/ 7 h 46"/>
                <a:gd name="T52" fmla="*/ 104 w 107"/>
                <a:gd name="T53" fmla="*/ 10 h 46"/>
                <a:gd name="T54" fmla="*/ 105 w 107"/>
                <a:gd name="T55" fmla="*/ 14 h 46"/>
                <a:gd name="T56" fmla="*/ 106 w 107"/>
                <a:gd name="T57" fmla="*/ 19 h 46"/>
                <a:gd name="T58" fmla="*/ 107 w 107"/>
                <a:gd name="T59" fmla="*/ 24 h 46"/>
                <a:gd name="T60" fmla="*/ 107 w 107"/>
                <a:gd name="T61" fmla="*/ 24 h 46"/>
                <a:gd name="T62" fmla="*/ 107 w 107"/>
                <a:gd name="T63" fmla="*/ 24 h 46"/>
                <a:gd name="T64" fmla="*/ 106 w 107"/>
                <a:gd name="T65" fmla="*/ 28 h 46"/>
                <a:gd name="T66" fmla="*/ 105 w 107"/>
                <a:gd name="T67" fmla="*/ 32 h 46"/>
                <a:gd name="T68" fmla="*/ 104 w 107"/>
                <a:gd name="T69" fmla="*/ 35 h 46"/>
                <a:gd name="T70" fmla="*/ 100 w 107"/>
                <a:gd name="T71" fmla="*/ 39 h 46"/>
                <a:gd name="T72" fmla="*/ 96 w 107"/>
                <a:gd name="T73" fmla="*/ 43 h 46"/>
                <a:gd name="T74" fmla="*/ 93 w 107"/>
                <a:gd name="T75" fmla="*/ 44 h 46"/>
                <a:gd name="T76" fmla="*/ 88 w 107"/>
                <a:gd name="T77" fmla="*/ 46 h 46"/>
                <a:gd name="T78" fmla="*/ 83 w 107"/>
                <a:gd name="T79" fmla="*/ 46 h 46"/>
                <a:gd name="T80" fmla="*/ 23 w 107"/>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46">
                  <a:moveTo>
                    <a:pt x="23" y="46"/>
                  </a:moveTo>
                  <a:lnTo>
                    <a:pt x="23" y="46"/>
                  </a:lnTo>
                  <a:lnTo>
                    <a:pt x="18" y="46"/>
                  </a:lnTo>
                  <a:lnTo>
                    <a:pt x="15" y="44"/>
                  </a:lnTo>
                  <a:lnTo>
                    <a:pt x="10" y="43"/>
                  </a:lnTo>
                  <a:lnTo>
                    <a:pt x="7" y="39"/>
                  </a:lnTo>
                  <a:lnTo>
                    <a:pt x="4" y="35"/>
                  </a:lnTo>
                  <a:lnTo>
                    <a:pt x="1" y="32"/>
                  </a:lnTo>
                  <a:lnTo>
                    <a:pt x="0" y="28"/>
                  </a:lnTo>
                  <a:lnTo>
                    <a:pt x="0" y="24"/>
                  </a:lnTo>
                  <a:lnTo>
                    <a:pt x="0" y="24"/>
                  </a:lnTo>
                  <a:lnTo>
                    <a:pt x="0" y="24"/>
                  </a:lnTo>
                  <a:lnTo>
                    <a:pt x="0" y="19"/>
                  </a:lnTo>
                  <a:lnTo>
                    <a:pt x="1" y="14"/>
                  </a:lnTo>
                  <a:lnTo>
                    <a:pt x="4" y="10"/>
                  </a:lnTo>
                  <a:lnTo>
                    <a:pt x="7" y="7"/>
                  </a:lnTo>
                  <a:lnTo>
                    <a:pt x="10" y="5"/>
                  </a:lnTo>
                  <a:lnTo>
                    <a:pt x="15" y="2"/>
                  </a:lnTo>
                  <a:lnTo>
                    <a:pt x="18" y="1"/>
                  </a:lnTo>
                  <a:lnTo>
                    <a:pt x="23" y="0"/>
                  </a:lnTo>
                  <a:lnTo>
                    <a:pt x="83" y="0"/>
                  </a:lnTo>
                  <a:lnTo>
                    <a:pt x="83" y="0"/>
                  </a:lnTo>
                  <a:lnTo>
                    <a:pt x="88" y="1"/>
                  </a:lnTo>
                  <a:lnTo>
                    <a:pt x="93" y="2"/>
                  </a:lnTo>
                  <a:lnTo>
                    <a:pt x="96" y="5"/>
                  </a:lnTo>
                  <a:lnTo>
                    <a:pt x="100" y="7"/>
                  </a:lnTo>
                  <a:lnTo>
                    <a:pt x="104" y="10"/>
                  </a:lnTo>
                  <a:lnTo>
                    <a:pt x="105" y="14"/>
                  </a:lnTo>
                  <a:lnTo>
                    <a:pt x="106" y="19"/>
                  </a:lnTo>
                  <a:lnTo>
                    <a:pt x="107" y="24"/>
                  </a:lnTo>
                  <a:lnTo>
                    <a:pt x="107" y="24"/>
                  </a:lnTo>
                  <a:lnTo>
                    <a:pt x="107" y="24"/>
                  </a:lnTo>
                  <a:lnTo>
                    <a:pt x="106" y="28"/>
                  </a:lnTo>
                  <a:lnTo>
                    <a:pt x="105" y="32"/>
                  </a:lnTo>
                  <a:lnTo>
                    <a:pt x="104" y="35"/>
                  </a:lnTo>
                  <a:lnTo>
                    <a:pt x="100" y="39"/>
                  </a:lnTo>
                  <a:lnTo>
                    <a:pt x="96" y="43"/>
                  </a:lnTo>
                  <a:lnTo>
                    <a:pt x="93" y="44"/>
                  </a:lnTo>
                  <a:lnTo>
                    <a:pt x="88" y="46"/>
                  </a:lnTo>
                  <a:lnTo>
                    <a:pt x="83" y="46"/>
                  </a:lnTo>
                  <a:lnTo>
                    <a:pt x="23"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4" name="Rectangle 52"/>
            <p:cNvSpPr>
              <a:spLocks noChangeArrowheads="1"/>
            </p:cNvSpPr>
            <p:nvPr/>
          </p:nvSpPr>
          <p:spPr bwMode="auto">
            <a:xfrm>
              <a:off x="3434956" y="5537181"/>
              <a:ext cx="41275" cy="11112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5" name="Freeform 53"/>
            <p:cNvSpPr>
              <a:spLocks noEditPoints="1"/>
            </p:cNvSpPr>
            <p:nvPr/>
          </p:nvSpPr>
          <p:spPr bwMode="auto">
            <a:xfrm>
              <a:off x="3420669" y="5524481"/>
              <a:ext cx="68263" cy="136525"/>
            </a:xfrm>
            <a:custGeom>
              <a:avLst/>
              <a:gdLst>
                <a:gd name="T0" fmla="*/ 105 w 129"/>
                <a:gd name="T1" fmla="*/ 259 h 259"/>
                <a:gd name="T2" fmla="*/ 25 w 129"/>
                <a:gd name="T3" fmla="*/ 259 h 259"/>
                <a:gd name="T4" fmla="*/ 25 w 129"/>
                <a:gd name="T5" fmla="*/ 259 h 259"/>
                <a:gd name="T6" fmla="*/ 19 w 129"/>
                <a:gd name="T7" fmla="*/ 259 h 259"/>
                <a:gd name="T8" fmla="*/ 14 w 129"/>
                <a:gd name="T9" fmla="*/ 258 h 259"/>
                <a:gd name="T10" fmla="*/ 11 w 129"/>
                <a:gd name="T11" fmla="*/ 256 h 259"/>
                <a:gd name="T12" fmla="*/ 7 w 129"/>
                <a:gd name="T13" fmla="*/ 252 h 259"/>
                <a:gd name="T14" fmla="*/ 4 w 129"/>
                <a:gd name="T15" fmla="*/ 249 h 259"/>
                <a:gd name="T16" fmla="*/ 1 w 129"/>
                <a:gd name="T17" fmla="*/ 244 h 259"/>
                <a:gd name="T18" fmla="*/ 0 w 129"/>
                <a:gd name="T19" fmla="*/ 240 h 259"/>
                <a:gd name="T20" fmla="*/ 0 w 129"/>
                <a:gd name="T21" fmla="*/ 234 h 259"/>
                <a:gd name="T22" fmla="*/ 0 w 129"/>
                <a:gd name="T23" fmla="*/ 25 h 259"/>
                <a:gd name="T24" fmla="*/ 0 w 129"/>
                <a:gd name="T25" fmla="*/ 25 h 259"/>
                <a:gd name="T26" fmla="*/ 0 w 129"/>
                <a:gd name="T27" fmla="*/ 21 h 259"/>
                <a:gd name="T28" fmla="*/ 1 w 129"/>
                <a:gd name="T29" fmla="*/ 16 h 259"/>
                <a:gd name="T30" fmla="*/ 4 w 129"/>
                <a:gd name="T31" fmla="*/ 11 h 259"/>
                <a:gd name="T32" fmla="*/ 7 w 129"/>
                <a:gd name="T33" fmla="*/ 8 h 259"/>
                <a:gd name="T34" fmla="*/ 11 w 129"/>
                <a:gd name="T35" fmla="*/ 5 h 259"/>
                <a:gd name="T36" fmla="*/ 14 w 129"/>
                <a:gd name="T37" fmla="*/ 3 h 259"/>
                <a:gd name="T38" fmla="*/ 19 w 129"/>
                <a:gd name="T39" fmla="*/ 0 h 259"/>
                <a:gd name="T40" fmla="*/ 25 w 129"/>
                <a:gd name="T41" fmla="*/ 0 h 259"/>
                <a:gd name="T42" fmla="*/ 105 w 129"/>
                <a:gd name="T43" fmla="*/ 0 h 259"/>
                <a:gd name="T44" fmla="*/ 105 w 129"/>
                <a:gd name="T45" fmla="*/ 0 h 259"/>
                <a:gd name="T46" fmla="*/ 109 w 129"/>
                <a:gd name="T47" fmla="*/ 0 h 259"/>
                <a:gd name="T48" fmla="*/ 114 w 129"/>
                <a:gd name="T49" fmla="*/ 3 h 259"/>
                <a:gd name="T50" fmla="*/ 119 w 129"/>
                <a:gd name="T51" fmla="*/ 5 h 259"/>
                <a:gd name="T52" fmla="*/ 122 w 129"/>
                <a:gd name="T53" fmla="*/ 8 h 259"/>
                <a:gd name="T54" fmla="*/ 126 w 129"/>
                <a:gd name="T55" fmla="*/ 11 h 259"/>
                <a:gd name="T56" fmla="*/ 128 w 129"/>
                <a:gd name="T57" fmla="*/ 16 h 259"/>
                <a:gd name="T58" fmla="*/ 129 w 129"/>
                <a:gd name="T59" fmla="*/ 21 h 259"/>
                <a:gd name="T60" fmla="*/ 129 w 129"/>
                <a:gd name="T61" fmla="*/ 25 h 259"/>
                <a:gd name="T62" fmla="*/ 129 w 129"/>
                <a:gd name="T63" fmla="*/ 234 h 259"/>
                <a:gd name="T64" fmla="*/ 129 w 129"/>
                <a:gd name="T65" fmla="*/ 234 h 259"/>
                <a:gd name="T66" fmla="*/ 129 w 129"/>
                <a:gd name="T67" fmla="*/ 240 h 259"/>
                <a:gd name="T68" fmla="*/ 128 w 129"/>
                <a:gd name="T69" fmla="*/ 244 h 259"/>
                <a:gd name="T70" fmla="*/ 126 w 129"/>
                <a:gd name="T71" fmla="*/ 249 h 259"/>
                <a:gd name="T72" fmla="*/ 122 w 129"/>
                <a:gd name="T73" fmla="*/ 252 h 259"/>
                <a:gd name="T74" fmla="*/ 119 w 129"/>
                <a:gd name="T75" fmla="*/ 256 h 259"/>
                <a:gd name="T76" fmla="*/ 114 w 129"/>
                <a:gd name="T77" fmla="*/ 258 h 259"/>
                <a:gd name="T78" fmla="*/ 109 w 129"/>
                <a:gd name="T79" fmla="*/ 259 h 259"/>
                <a:gd name="T80" fmla="*/ 105 w 129"/>
                <a:gd name="T81" fmla="*/ 259 h 259"/>
                <a:gd name="T82" fmla="*/ 105 w 129"/>
                <a:gd name="T83" fmla="*/ 259 h 259"/>
                <a:gd name="T84" fmla="*/ 50 w 129"/>
                <a:gd name="T85" fmla="*/ 209 h 259"/>
                <a:gd name="T86" fmla="*/ 80 w 129"/>
                <a:gd name="T87" fmla="*/ 209 h 259"/>
                <a:gd name="T88" fmla="*/ 80 w 129"/>
                <a:gd name="T89" fmla="*/ 50 h 259"/>
                <a:gd name="T90" fmla="*/ 50 w 129"/>
                <a:gd name="T91" fmla="*/ 50 h 259"/>
                <a:gd name="T92" fmla="*/ 50 w 129"/>
                <a:gd name="T93" fmla="*/ 2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 h="259">
                  <a:moveTo>
                    <a:pt x="105" y="259"/>
                  </a:moveTo>
                  <a:lnTo>
                    <a:pt x="25" y="259"/>
                  </a:lnTo>
                  <a:lnTo>
                    <a:pt x="25" y="259"/>
                  </a:lnTo>
                  <a:lnTo>
                    <a:pt x="19" y="259"/>
                  </a:lnTo>
                  <a:lnTo>
                    <a:pt x="14" y="258"/>
                  </a:lnTo>
                  <a:lnTo>
                    <a:pt x="11" y="256"/>
                  </a:lnTo>
                  <a:lnTo>
                    <a:pt x="7" y="252"/>
                  </a:lnTo>
                  <a:lnTo>
                    <a:pt x="4" y="249"/>
                  </a:lnTo>
                  <a:lnTo>
                    <a:pt x="1" y="244"/>
                  </a:lnTo>
                  <a:lnTo>
                    <a:pt x="0" y="240"/>
                  </a:lnTo>
                  <a:lnTo>
                    <a:pt x="0" y="234"/>
                  </a:lnTo>
                  <a:lnTo>
                    <a:pt x="0" y="25"/>
                  </a:lnTo>
                  <a:lnTo>
                    <a:pt x="0" y="25"/>
                  </a:lnTo>
                  <a:lnTo>
                    <a:pt x="0" y="21"/>
                  </a:lnTo>
                  <a:lnTo>
                    <a:pt x="1" y="16"/>
                  </a:lnTo>
                  <a:lnTo>
                    <a:pt x="4" y="11"/>
                  </a:lnTo>
                  <a:lnTo>
                    <a:pt x="7" y="8"/>
                  </a:lnTo>
                  <a:lnTo>
                    <a:pt x="11" y="5"/>
                  </a:lnTo>
                  <a:lnTo>
                    <a:pt x="14" y="3"/>
                  </a:lnTo>
                  <a:lnTo>
                    <a:pt x="19" y="0"/>
                  </a:lnTo>
                  <a:lnTo>
                    <a:pt x="25" y="0"/>
                  </a:lnTo>
                  <a:lnTo>
                    <a:pt x="105" y="0"/>
                  </a:lnTo>
                  <a:lnTo>
                    <a:pt x="105" y="0"/>
                  </a:lnTo>
                  <a:lnTo>
                    <a:pt x="109" y="0"/>
                  </a:lnTo>
                  <a:lnTo>
                    <a:pt x="114" y="3"/>
                  </a:lnTo>
                  <a:lnTo>
                    <a:pt x="119" y="5"/>
                  </a:lnTo>
                  <a:lnTo>
                    <a:pt x="122" y="8"/>
                  </a:lnTo>
                  <a:lnTo>
                    <a:pt x="126" y="11"/>
                  </a:lnTo>
                  <a:lnTo>
                    <a:pt x="128" y="16"/>
                  </a:lnTo>
                  <a:lnTo>
                    <a:pt x="129" y="21"/>
                  </a:lnTo>
                  <a:lnTo>
                    <a:pt x="129" y="25"/>
                  </a:lnTo>
                  <a:lnTo>
                    <a:pt x="129" y="234"/>
                  </a:lnTo>
                  <a:lnTo>
                    <a:pt x="129" y="234"/>
                  </a:lnTo>
                  <a:lnTo>
                    <a:pt x="129" y="240"/>
                  </a:lnTo>
                  <a:lnTo>
                    <a:pt x="128" y="244"/>
                  </a:lnTo>
                  <a:lnTo>
                    <a:pt x="126" y="249"/>
                  </a:lnTo>
                  <a:lnTo>
                    <a:pt x="122" y="252"/>
                  </a:lnTo>
                  <a:lnTo>
                    <a:pt x="119" y="256"/>
                  </a:lnTo>
                  <a:lnTo>
                    <a:pt x="114" y="258"/>
                  </a:lnTo>
                  <a:lnTo>
                    <a:pt x="109" y="259"/>
                  </a:lnTo>
                  <a:lnTo>
                    <a:pt x="105" y="259"/>
                  </a:lnTo>
                  <a:lnTo>
                    <a:pt x="105" y="259"/>
                  </a:lnTo>
                  <a:close/>
                  <a:moveTo>
                    <a:pt x="50" y="209"/>
                  </a:moveTo>
                  <a:lnTo>
                    <a:pt x="80" y="209"/>
                  </a:lnTo>
                  <a:lnTo>
                    <a:pt x="80" y="50"/>
                  </a:lnTo>
                  <a:lnTo>
                    <a:pt x="50" y="50"/>
                  </a:lnTo>
                  <a:lnTo>
                    <a:pt x="50" y="20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6" name="Freeform 54"/>
            <p:cNvSpPr/>
            <p:nvPr/>
          </p:nvSpPr>
          <p:spPr bwMode="auto">
            <a:xfrm>
              <a:off x="3331769" y="5673706"/>
              <a:ext cx="122238" cy="314325"/>
            </a:xfrm>
            <a:custGeom>
              <a:avLst/>
              <a:gdLst>
                <a:gd name="T0" fmla="*/ 79 w 232"/>
                <a:gd name="T1" fmla="*/ 593 h 593"/>
                <a:gd name="T2" fmla="*/ 0 w 232"/>
                <a:gd name="T3" fmla="*/ 571 h 593"/>
                <a:gd name="T4" fmla="*/ 154 w 232"/>
                <a:gd name="T5" fmla="*/ 0 h 593"/>
                <a:gd name="T6" fmla="*/ 232 w 232"/>
                <a:gd name="T7" fmla="*/ 21 h 593"/>
                <a:gd name="T8" fmla="*/ 79 w 232"/>
                <a:gd name="T9" fmla="*/ 593 h 593"/>
              </a:gdLst>
              <a:ahLst/>
              <a:cxnLst>
                <a:cxn ang="0">
                  <a:pos x="T0" y="T1"/>
                </a:cxn>
                <a:cxn ang="0">
                  <a:pos x="T2" y="T3"/>
                </a:cxn>
                <a:cxn ang="0">
                  <a:pos x="T4" y="T5"/>
                </a:cxn>
                <a:cxn ang="0">
                  <a:pos x="T6" y="T7"/>
                </a:cxn>
                <a:cxn ang="0">
                  <a:pos x="T8" y="T9"/>
                </a:cxn>
              </a:cxnLst>
              <a:rect l="0" t="0" r="r" b="b"/>
              <a:pathLst>
                <a:path w="232" h="593">
                  <a:moveTo>
                    <a:pt x="79" y="593"/>
                  </a:moveTo>
                  <a:lnTo>
                    <a:pt x="0" y="571"/>
                  </a:lnTo>
                  <a:lnTo>
                    <a:pt x="154" y="0"/>
                  </a:lnTo>
                  <a:lnTo>
                    <a:pt x="232" y="21"/>
                  </a:lnTo>
                  <a:lnTo>
                    <a:pt x="79" y="59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7" name="Freeform 55"/>
            <p:cNvSpPr>
              <a:spLocks noEditPoints="1"/>
            </p:cNvSpPr>
            <p:nvPr/>
          </p:nvSpPr>
          <p:spPr bwMode="auto">
            <a:xfrm>
              <a:off x="3319066" y="5661008"/>
              <a:ext cx="149225" cy="339725"/>
            </a:xfrm>
            <a:custGeom>
              <a:avLst/>
              <a:gdLst>
                <a:gd name="T0" fmla="*/ 103 w 281"/>
                <a:gd name="T1" fmla="*/ 643 h 643"/>
                <a:gd name="T2" fmla="*/ 103 w 281"/>
                <a:gd name="T3" fmla="*/ 643 h 643"/>
                <a:gd name="T4" fmla="*/ 97 w 281"/>
                <a:gd name="T5" fmla="*/ 641 h 643"/>
                <a:gd name="T6" fmla="*/ 19 w 281"/>
                <a:gd name="T7" fmla="*/ 620 h 643"/>
                <a:gd name="T8" fmla="*/ 19 w 281"/>
                <a:gd name="T9" fmla="*/ 620 h 643"/>
                <a:gd name="T10" fmla="*/ 14 w 281"/>
                <a:gd name="T11" fmla="*/ 619 h 643"/>
                <a:gd name="T12" fmla="*/ 9 w 281"/>
                <a:gd name="T13" fmla="*/ 616 h 643"/>
                <a:gd name="T14" fmla="*/ 5 w 281"/>
                <a:gd name="T15" fmla="*/ 613 h 643"/>
                <a:gd name="T16" fmla="*/ 3 w 281"/>
                <a:gd name="T17" fmla="*/ 608 h 643"/>
                <a:gd name="T18" fmla="*/ 1 w 281"/>
                <a:gd name="T19" fmla="*/ 605 h 643"/>
                <a:gd name="T20" fmla="*/ 0 w 281"/>
                <a:gd name="T21" fmla="*/ 600 h 643"/>
                <a:gd name="T22" fmla="*/ 0 w 281"/>
                <a:gd name="T23" fmla="*/ 595 h 643"/>
                <a:gd name="T24" fmla="*/ 1 w 281"/>
                <a:gd name="T25" fmla="*/ 590 h 643"/>
                <a:gd name="T26" fmla="*/ 154 w 281"/>
                <a:gd name="T27" fmla="*/ 19 h 643"/>
                <a:gd name="T28" fmla="*/ 154 w 281"/>
                <a:gd name="T29" fmla="*/ 19 h 643"/>
                <a:gd name="T30" fmla="*/ 155 w 281"/>
                <a:gd name="T31" fmla="*/ 14 h 643"/>
                <a:gd name="T32" fmla="*/ 157 w 281"/>
                <a:gd name="T33" fmla="*/ 11 h 643"/>
                <a:gd name="T34" fmla="*/ 161 w 281"/>
                <a:gd name="T35" fmla="*/ 7 h 643"/>
                <a:gd name="T36" fmla="*/ 165 w 281"/>
                <a:gd name="T37" fmla="*/ 4 h 643"/>
                <a:gd name="T38" fmla="*/ 165 w 281"/>
                <a:gd name="T39" fmla="*/ 4 h 643"/>
                <a:gd name="T40" fmla="*/ 169 w 281"/>
                <a:gd name="T41" fmla="*/ 1 h 643"/>
                <a:gd name="T42" fmla="*/ 174 w 281"/>
                <a:gd name="T43" fmla="*/ 1 h 643"/>
                <a:gd name="T44" fmla="*/ 179 w 281"/>
                <a:gd name="T45" fmla="*/ 0 h 643"/>
                <a:gd name="T46" fmla="*/ 184 w 281"/>
                <a:gd name="T47" fmla="*/ 1 h 643"/>
                <a:gd name="T48" fmla="*/ 262 w 281"/>
                <a:gd name="T49" fmla="*/ 23 h 643"/>
                <a:gd name="T50" fmla="*/ 262 w 281"/>
                <a:gd name="T51" fmla="*/ 23 h 643"/>
                <a:gd name="T52" fmla="*/ 267 w 281"/>
                <a:gd name="T53" fmla="*/ 24 h 643"/>
                <a:gd name="T54" fmla="*/ 271 w 281"/>
                <a:gd name="T55" fmla="*/ 26 h 643"/>
                <a:gd name="T56" fmla="*/ 275 w 281"/>
                <a:gd name="T57" fmla="*/ 30 h 643"/>
                <a:gd name="T58" fmla="*/ 277 w 281"/>
                <a:gd name="T59" fmla="*/ 35 h 643"/>
                <a:gd name="T60" fmla="*/ 280 w 281"/>
                <a:gd name="T61" fmla="*/ 38 h 643"/>
                <a:gd name="T62" fmla="*/ 281 w 281"/>
                <a:gd name="T63" fmla="*/ 43 h 643"/>
                <a:gd name="T64" fmla="*/ 281 w 281"/>
                <a:gd name="T65" fmla="*/ 48 h 643"/>
                <a:gd name="T66" fmla="*/ 280 w 281"/>
                <a:gd name="T67" fmla="*/ 52 h 643"/>
                <a:gd name="T68" fmla="*/ 127 w 281"/>
                <a:gd name="T69" fmla="*/ 624 h 643"/>
                <a:gd name="T70" fmla="*/ 127 w 281"/>
                <a:gd name="T71" fmla="*/ 624 h 643"/>
                <a:gd name="T72" fmla="*/ 125 w 281"/>
                <a:gd name="T73" fmla="*/ 628 h 643"/>
                <a:gd name="T74" fmla="*/ 123 w 281"/>
                <a:gd name="T75" fmla="*/ 632 h 643"/>
                <a:gd name="T76" fmla="*/ 119 w 281"/>
                <a:gd name="T77" fmla="*/ 635 h 643"/>
                <a:gd name="T78" fmla="*/ 116 w 281"/>
                <a:gd name="T79" fmla="*/ 639 h 643"/>
                <a:gd name="T80" fmla="*/ 116 w 281"/>
                <a:gd name="T81" fmla="*/ 639 h 643"/>
                <a:gd name="T82" fmla="*/ 110 w 281"/>
                <a:gd name="T83" fmla="*/ 641 h 643"/>
                <a:gd name="T84" fmla="*/ 103 w 281"/>
                <a:gd name="T85" fmla="*/ 643 h 643"/>
                <a:gd name="T86" fmla="*/ 103 w 281"/>
                <a:gd name="T87" fmla="*/ 643 h 643"/>
                <a:gd name="T88" fmla="*/ 55 w 281"/>
                <a:gd name="T89" fmla="*/ 578 h 643"/>
                <a:gd name="T90" fmla="*/ 85 w 281"/>
                <a:gd name="T91" fmla="*/ 587 h 643"/>
                <a:gd name="T92" fmla="*/ 225 w 281"/>
                <a:gd name="T93" fmla="*/ 64 h 643"/>
                <a:gd name="T94" fmla="*/ 195 w 281"/>
                <a:gd name="T95" fmla="*/ 56 h 643"/>
                <a:gd name="T96" fmla="*/ 55 w 281"/>
                <a:gd name="T97" fmla="*/ 57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03" y="643"/>
                  </a:moveTo>
                  <a:lnTo>
                    <a:pt x="103" y="643"/>
                  </a:lnTo>
                  <a:lnTo>
                    <a:pt x="97" y="641"/>
                  </a:lnTo>
                  <a:lnTo>
                    <a:pt x="19" y="620"/>
                  </a:lnTo>
                  <a:lnTo>
                    <a:pt x="19" y="620"/>
                  </a:lnTo>
                  <a:lnTo>
                    <a:pt x="14" y="619"/>
                  </a:lnTo>
                  <a:lnTo>
                    <a:pt x="9" y="616"/>
                  </a:lnTo>
                  <a:lnTo>
                    <a:pt x="5" y="613"/>
                  </a:lnTo>
                  <a:lnTo>
                    <a:pt x="3" y="608"/>
                  </a:lnTo>
                  <a:lnTo>
                    <a:pt x="1" y="605"/>
                  </a:lnTo>
                  <a:lnTo>
                    <a:pt x="0" y="600"/>
                  </a:lnTo>
                  <a:lnTo>
                    <a:pt x="0" y="595"/>
                  </a:lnTo>
                  <a:lnTo>
                    <a:pt x="1" y="590"/>
                  </a:lnTo>
                  <a:lnTo>
                    <a:pt x="154" y="19"/>
                  </a:lnTo>
                  <a:lnTo>
                    <a:pt x="154" y="19"/>
                  </a:lnTo>
                  <a:lnTo>
                    <a:pt x="155" y="14"/>
                  </a:lnTo>
                  <a:lnTo>
                    <a:pt x="157" y="11"/>
                  </a:lnTo>
                  <a:lnTo>
                    <a:pt x="161" y="7"/>
                  </a:lnTo>
                  <a:lnTo>
                    <a:pt x="165" y="4"/>
                  </a:lnTo>
                  <a:lnTo>
                    <a:pt x="165" y="4"/>
                  </a:lnTo>
                  <a:lnTo>
                    <a:pt x="169" y="1"/>
                  </a:lnTo>
                  <a:lnTo>
                    <a:pt x="174" y="1"/>
                  </a:lnTo>
                  <a:lnTo>
                    <a:pt x="179" y="0"/>
                  </a:lnTo>
                  <a:lnTo>
                    <a:pt x="184" y="1"/>
                  </a:lnTo>
                  <a:lnTo>
                    <a:pt x="262" y="23"/>
                  </a:lnTo>
                  <a:lnTo>
                    <a:pt x="262" y="23"/>
                  </a:lnTo>
                  <a:lnTo>
                    <a:pt x="267" y="24"/>
                  </a:lnTo>
                  <a:lnTo>
                    <a:pt x="271" y="26"/>
                  </a:lnTo>
                  <a:lnTo>
                    <a:pt x="275" y="30"/>
                  </a:lnTo>
                  <a:lnTo>
                    <a:pt x="277" y="35"/>
                  </a:lnTo>
                  <a:lnTo>
                    <a:pt x="280" y="38"/>
                  </a:lnTo>
                  <a:lnTo>
                    <a:pt x="281" y="43"/>
                  </a:lnTo>
                  <a:lnTo>
                    <a:pt x="281" y="48"/>
                  </a:lnTo>
                  <a:lnTo>
                    <a:pt x="280" y="52"/>
                  </a:lnTo>
                  <a:lnTo>
                    <a:pt x="127" y="624"/>
                  </a:lnTo>
                  <a:lnTo>
                    <a:pt x="127" y="624"/>
                  </a:lnTo>
                  <a:lnTo>
                    <a:pt x="125" y="628"/>
                  </a:lnTo>
                  <a:lnTo>
                    <a:pt x="123" y="632"/>
                  </a:lnTo>
                  <a:lnTo>
                    <a:pt x="119" y="635"/>
                  </a:lnTo>
                  <a:lnTo>
                    <a:pt x="116" y="639"/>
                  </a:lnTo>
                  <a:lnTo>
                    <a:pt x="116" y="639"/>
                  </a:lnTo>
                  <a:lnTo>
                    <a:pt x="110" y="641"/>
                  </a:lnTo>
                  <a:lnTo>
                    <a:pt x="103" y="643"/>
                  </a:lnTo>
                  <a:lnTo>
                    <a:pt x="103" y="643"/>
                  </a:lnTo>
                  <a:close/>
                  <a:moveTo>
                    <a:pt x="55" y="578"/>
                  </a:moveTo>
                  <a:lnTo>
                    <a:pt x="85" y="587"/>
                  </a:lnTo>
                  <a:lnTo>
                    <a:pt x="225" y="64"/>
                  </a:lnTo>
                  <a:lnTo>
                    <a:pt x="195" y="56"/>
                  </a:lnTo>
                  <a:lnTo>
                    <a:pt x="55" y="57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8" name="Freeform 56"/>
            <p:cNvSpPr/>
            <p:nvPr/>
          </p:nvSpPr>
          <p:spPr bwMode="auto">
            <a:xfrm>
              <a:off x="3339706" y="5981682"/>
              <a:ext cx="12700" cy="47625"/>
            </a:xfrm>
            <a:custGeom>
              <a:avLst/>
              <a:gdLst>
                <a:gd name="T0" fmla="*/ 24 w 24"/>
                <a:gd name="T1" fmla="*/ 0 h 91"/>
                <a:gd name="T2" fmla="*/ 0 w 24"/>
                <a:gd name="T3" fmla="*/ 91 h 91"/>
                <a:gd name="T4" fmla="*/ 24 w 24"/>
                <a:gd name="T5" fmla="*/ 0 h 91"/>
              </a:gdLst>
              <a:ahLst/>
              <a:cxnLst>
                <a:cxn ang="0">
                  <a:pos x="T0" y="T1"/>
                </a:cxn>
                <a:cxn ang="0">
                  <a:pos x="T2" y="T3"/>
                </a:cxn>
                <a:cxn ang="0">
                  <a:pos x="T4" y="T5"/>
                </a:cxn>
              </a:cxnLst>
              <a:rect l="0" t="0" r="r" b="b"/>
              <a:pathLst>
                <a:path w="24" h="91">
                  <a:moveTo>
                    <a:pt x="24" y="0"/>
                  </a:moveTo>
                  <a:lnTo>
                    <a:pt x="0" y="91"/>
                  </a:lnTo>
                  <a:lnTo>
                    <a:pt x="24"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9" name="Line 57"/>
            <p:cNvSpPr>
              <a:spLocks noChangeShapeType="1"/>
            </p:cNvSpPr>
            <p:nvPr/>
          </p:nvSpPr>
          <p:spPr bwMode="auto">
            <a:xfrm flipH="1">
              <a:off x="3339706" y="5981682"/>
              <a:ext cx="12700" cy="47625"/>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40" name="Freeform 58"/>
            <p:cNvSpPr/>
            <p:nvPr/>
          </p:nvSpPr>
          <p:spPr bwMode="auto">
            <a:xfrm>
              <a:off x="3327006" y="5968982"/>
              <a:ext cx="39688" cy="74613"/>
            </a:xfrm>
            <a:custGeom>
              <a:avLst/>
              <a:gdLst>
                <a:gd name="T0" fmla="*/ 25 w 74"/>
                <a:gd name="T1" fmla="*/ 141 h 141"/>
                <a:gd name="T2" fmla="*/ 25 w 74"/>
                <a:gd name="T3" fmla="*/ 141 h 141"/>
                <a:gd name="T4" fmla="*/ 18 w 74"/>
                <a:gd name="T5" fmla="*/ 140 h 141"/>
                <a:gd name="T6" fmla="*/ 18 w 74"/>
                <a:gd name="T7" fmla="*/ 140 h 141"/>
                <a:gd name="T8" fmla="*/ 13 w 74"/>
                <a:gd name="T9" fmla="*/ 138 h 141"/>
                <a:gd name="T10" fmla="*/ 9 w 74"/>
                <a:gd name="T11" fmla="*/ 135 h 141"/>
                <a:gd name="T12" fmla="*/ 6 w 74"/>
                <a:gd name="T13" fmla="*/ 132 h 141"/>
                <a:gd name="T14" fmla="*/ 2 w 74"/>
                <a:gd name="T15" fmla="*/ 128 h 141"/>
                <a:gd name="T16" fmla="*/ 1 w 74"/>
                <a:gd name="T17" fmla="*/ 123 h 141"/>
                <a:gd name="T18" fmla="*/ 0 w 74"/>
                <a:gd name="T19" fmla="*/ 119 h 141"/>
                <a:gd name="T20" fmla="*/ 0 w 74"/>
                <a:gd name="T21" fmla="*/ 114 h 141"/>
                <a:gd name="T22" fmla="*/ 0 w 74"/>
                <a:gd name="T23" fmla="*/ 109 h 141"/>
                <a:gd name="T24" fmla="*/ 25 w 74"/>
                <a:gd name="T25" fmla="*/ 18 h 141"/>
                <a:gd name="T26" fmla="*/ 25 w 74"/>
                <a:gd name="T27" fmla="*/ 18 h 141"/>
                <a:gd name="T28" fmla="*/ 26 w 74"/>
                <a:gd name="T29" fmla="*/ 13 h 141"/>
                <a:gd name="T30" fmla="*/ 30 w 74"/>
                <a:gd name="T31" fmla="*/ 9 h 141"/>
                <a:gd name="T32" fmla="*/ 32 w 74"/>
                <a:gd name="T33" fmla="*/ 6 h 141"/>
                <a:gd name="T34" fmla="*/ 37 w 74"/>
                <a:gd name="T35" fmla="*/ 4 h 141"/>
                <a:gd name="T36" fmla="*/ 40 w 74"/>
                <a:gd name="T37" fmla="*/ 1 h 141"/>
                <a:gd name="T38" fmla="*/ 45 w 74"/>
                <a:gd name="T39" fmla="*/ 0 h 141"/>
                <a:gd name="T40" fmla="*/ 50 w 74"/>
                <a:gd name="T41" fmla="*/ 0 h 141"/>
                <a:gd name="T42" fmla="*/ 56 w 74"/>
                <a:gd name="T43" fmla="*/ 1 h 141"/>
                <a:gd name="T44" fmla="*/ 56 w 74"/>
                <a:gd name="T45" fmla="*/ 1 h 141"/>
                <a:gd name="T46" fmla="*/ 61 w 74"/>
                <a:gd name="T47" fmla="*/ 2 h 141"/>
                <a:gd name="T48" fmla="*/ 64 w 74"/>
                <a:gd name="T49" fmla="*/ 5 h 141"/>
                <a:gd name="T50" fmla="*/ 68 w 74"/>
                <a:gd name="T51" fmla="*/ 8 h 141"/>
                <a:gd name="T52" fmla="*/ 70 w 74"/>
                <a:gd name="T53" fmla="*/ 12 h 141"/>
                <a:gd name="T54" fmla="*/ 72 w 74"/>
                <a:gd name="T55" fmla="*/ 17 h 141"/>
                <a:gd name="T56" fmla="*/ 74 w 74"/>
                <a:gd name="T57" fmla="*/ 21 h 141"/>
                <a:gd name="T58" fmla="*/ 74 w 74"/>
                <a:gd name="T59" fmla="*/ 26 h 141"/>
                <a:gd name="T60" fmla="*/ 72 w 74"/>
                <a:gd name="T61" fmla="*/ 31 h 141"/>
                <a:gd name="T62" fmla="*/ 49 w 74"/>
                <a:gd name="T63" fmla="*/ 122 h 141"/>
                <a:gd name="T64" fmla="*/ 49 w 74"/>
                <a:gd name="T65" fmla="*/ 122 h 141"/>
                <a:gd name="T66" fmla="*/ 47 w 74"/>
                <a:gd name="T67" fmla="*/ 126 h 141"/>
                <a:gd name="T68" fmla="*/ 45 w 74"/>
                <a:gd name="T69" fmla="*/ 129 h 141"/>
                <a:gd name="T70" fmla="*/ 39 w 74"/>
                <a:gd name="T71" fmla="*/ 135 h 141"/>
                <a:gd name="T72" fmla="*/ 32 w 74"/>
                <a:gd name="T73" fmla="*/ 139 h 141"/>
                <a:gd name="T74" fmla="*/ 25 w 74"/>
                <a:gd name="T75" fmla="*/ 141 h 141"/>
                <a:gd name="T76" fmla="*/ 25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25" y="141"/>
                  </a:moveTo>
                  <a:lnTo>
                    <a:pt x="25" y="141"/>
                  </a:lnTo>
                  <a:lnTo>
                    <a:pt x="18" y="140"/>
                  </a:lnTo>
                  <a:lnTo>
                    <a:pt x="18" y="140"/>
                  </a:lnTo>
                  <a:lnTo>
                    <a:pt x="13" y="138"/>
                  </a:lnTo>
                  <a:lnTo>
                    <a:pt x="9" y="135"/>
                  </a:lnTo>
                  <a:lnTo>
                    <a:pt x="6" y="132"/>
                  </a:lnTo>
                  <a:lnTo>
                    <a:pt x="2" y="128"/>
                  </a:lnTo>
                  <a:lnTo>
                    <a:pt x="1" y="123"/>
                  </a:lnTo>
                  <a:lnTo>
                    <a:pt x="0" y="119"/>
                  </a:lnTo>
                  <a:lnTo>
                    <a:pt x="0" y="114"/>
                  </a:lnTo>
                  <a:lnTo>
                    <a:pt x="0" y="109"/>
                  </a:lnTo>
                  <a:lnTo>
                    <a:pt x="25" y="18"/>
                  </a:lnTo>
                  <a:lnTo>
                    <a:pt x="25" y="18"/>
                  </a:lnTo>
                  <a:lnTo>
                    <a:pt x="26" y="13"/>
                  </a:lnTo>
                  <a:lnTo>
                    <a:pt x="30" y="9"/>
                  </a:lnTo>
                  <a:lnTo>
                    <a:pt x="32" y="6"/>
                  </a:lnTo>
                  <a:lnTo>
                    <a:pt x="37" y="4"/>
                  </a:lnTo>
                  <a:lnTo>
                    <a:pt x="40" y="1"/>
                  </a:lnTo>
                  <a:lnTo>
                    <a:pt x="45" y="0"/>
                  </a:lnTo>
                  <a:lnTo>
                    <a:pt x="50" y="0"/>
                  </a:lnTo>
                  <a:lnTo>
                    <a:pt x="56" y="1"/>
                  </a:lnTo>
                  <a:lnTo>
                    <a:pt x="56" y="1"/>
                  </a:lnTo>
                  <a:lnTo>
                    <a:pt x="61" y="2"/>
                  </a:lnTo>
                  <a:lnTo>
                    <a:pt x="64" y="5"/>
                  </a:lnTo>
                  <a:lnTo>
                    <a:pt x="68" y="8"/>
                  </a:lnTo>
                  <a:lnTo>
                    <a:pt x="70" y="12"/>
                  </a:lnTo>
                  <a:lnTo>
                    <a:pt x="72" y="17"/>
                  </a:lnTo>
                  <a:lnTo>
                    <a:pt x="74" y="21"/>
                  </a:lnTo>
                  <a:lnTo>
                    <a:pt x="74" y="26"/>
                  </a:lnTo>
                  <a:lnTo>
                    <a:pt x="72" y="31"/>
                  </a:lnTo>
                  <a:lnTo>
                    <a:pt x="49" y="122"/>
                  </a:lnTo>
                  <a:lnTo>
                    <a:pt x="49" y="122"/>
                  </a:lnTo>
                  <a:lnTo>
                    <a:pt x="47" y="126"/>
                  </a:lnTo>
                  <a:lnTo>
                    <a:pt x="45" y="129"/>
                  </a:lnTo>
                  <a:lnTo>
                    <a:pt x="39" y="135"/>
                  </a:lnTo>
                  <a:lnTo>
                    <a:pt x="32" y="139"/>
                  </a:lnTo>
                  <a:lnTo>
                    <a:pt x="25" y="141"/>
                  </a:lnTo>
                  <a:lnTo>
                    <a:pt x="25" y="14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1" name="Freeform 59"/>
            <p:cNvSpPr/>
            <p:nvPr/>
          </p:nvSpPr>
          <p:spPr bwMode="auto">
            <a:xfrm>
              <a:off x="3454006" y="5673706"/>
              <a:ext cx="122238" cy="314325"/>
            </a:xfrm>
            <a:custGeom>
              <a:avLst/>
              <a:gdLst>
                <a:gd name="T0" fmla="*/ 153 w 231"/>
                <a:gd name="T1" fmla="*/ 593 h 593"/>
                <a:gd name="T2" fmla="*/ 231 w 231"/>
                <a:gd name="T3" fmla="*/ 571 h 593"/>
                <a:gd name="T4" fmla="*/ 78 w 231"/>
                <a:gd name="T5" fmla="*/ 0 h 593"/>
                <a:gd name="T6" fmla="*/ 0 w 231"/>
                <a:gd name="T7" fmla="*/ 21 h 593"/>
                <a:gd name="T8" fmla="*/ 153 w 231"/>
                <a:gd name="T9" fmla="*/ 593 h 593"/>
              </a:gdLst>
              <a:ahLst/>
              <a:cxnLst>
                <a:cxn ang="0">
                  <a:pos x="T0" y="T1"/>
                </a:cxn>
                <a:cxn ang="0">
                  <a:pos x="T2" y="T3"/>
                </a:cxn>
                <a:cxn ang="0">
                  <a:pos x="T4" y="T5"/>
                </a:cxn>
                <a:cxn ang="0">
                  <a:pos x="T6" y="T7"/>
                </a:cxn>
                <a:cxn ang="0">
                  <a:pos x="T8" y="T9"/>
                </a:cxn>
              </a:cxnLst>
              <a:rect l="0" t="0" r="r" b="b"/>
              <a:pathLst>
                <a:path w="231" h="593">
                  <a:moveTo>
                    <a:pt x="153" y="593"/>
                  </a:moveTo>
                  <a:lnTo>
                    <a:pt x="231" y="571"/>
                  </a:lnTo>
                  <a:lnTo>
                    <a:pt x="78" y="0"/>
                  </a:lnTo>
                  <a:lnTo>
                    <a:pt x="0" y="21"/>
                  </a:lnTo>
                  <a:lnTo>
                    <a:pt x="153" y="59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2" name="Freeform 60"/>
            <p:cNvSpPr>
              <a:spLocks noEditPoints="1"/>
            </p:cNvSpPr>
            <p:nvPr/>
          </p:nvSpPr>
          <p:spPr bwMode="auto">
            <a:xfrm>
              <a:off x="3441306" y="5661006"/>
              <a:ext cx="149225" cy="339725"/>
            </a:xfrm>
            <a:custGeom>
              <a:avLst/>
              <a:gdLst>
                <a:gd name="T0" fmla="*/ 178 w 281"/>
                <a:gd name="T1" fmla="*/ 643 h 643"/>
                <a:gd name="T2" fmla="*/ 178 w 281"/>
                <a:gd name="T3" fmla="*/ 643 h 643"/>
                <a:gd name="T4" fmla="*/ 171 w 281"/>
                <a:gd name="T5" fmla="*/ 641 h 643"/>
                <a:gd name="T6" fmla="*/ 165 w 281"/>
                <a:gd name="T7" fmla="*/ 639 h 643"/>
                <a:gd name="T8" fmla="*/ 165 w 281"/>
                <a:gd name="T9" fmla="*/ 639 h 643"/>
                <a:gd name="T10" fmla="*/ 161 w 281"/>
                <a:gd name="T11" fmla="*/ 635 h 643"/>
                <a:gd name="T12" fmla="*/ 158 w 281"/>
                <a:gd name="T13" fmla="*/ 632 h 643"/>
                <a:gd name="T14" fmla="*/ 156 w 281"/>
                <a:gd name="T15" fmla="*/ 628 h 643"/>
                <a:gd name="T16" fmla="*/ 153 w 281"/>
                <a:gd name="T17" fmla="*/ 624 h 643"/>
                <a:gd name="T18" fmla="*/ 1 w 281"/>
                <a:gd name="T19" fmla="*/ 52 h 643"/>
                <a:gd name="T20" fmla="*/ 1 w 281"/>
                <a:gd name="T21" fmla="*/ 52 h 643"/>
                <a:gd name="T22" fmla="*/ 0 w 281"/>
                <a:gd name="T23" fmla="*/ 48 h 643"/>
                <a:gd name="T24" fmla="*/ 0 w 281"/>
                <a:gd name="T25" fmla="*/ 43 h 643"/>
                <a:gd name="T26" fmla="*/ 1 w 281"/>
                <a:gd name="T27" fmla="*/ 38 h 643"/>
                <a:gd name="T28" fmla="*/ 4 w 281"/>
                <a:gd name="T29" fmla="*/ 35 h 643"/>
                <a:gd name="T30" fmla="*/ 6 w 281"/>
                <a:gd name="T31" fmla="*/ 30 h 643"/>
                <a:gd name="T32" fmla="*/ 10 w 281"/>
                <a:gd name="T33" fmla="*/ 26 h 643"/>
                <a:gd name="T34" fmla="*/ 14 w 281"/>
                <a:gd name="T35" fmla="*/ 24 h 643"/>
                <a:gd name="T36" fmla="*/ 18 w 281"/>
                <a:gd name="T37" fmla="*/ 23 h 643"/>
                <a:gd name="T38" fmla="*/ 96 w 281"/>
                <a:gd name="T39" fmla="*/ 1 h 643"/>
                <a:gd name="T40" fmla="*/ 96 w 281"/>
                <a:gd name="T41" fmla="*/ 1 h 643"/>
                <a:gd name="T42" fmla="*/ 102 w 281"/>
                <a:gd name="T43" fmla="*/ 0 h 643"/>
                <a:gd name="T44" fmla="*/ 107 w 281"/>
                <a:gd name="T45" fmla="*/ 1 h 643"/>
                <a:gd name="T46" fmla="*/ 112 w 281"/>
                <a:gd name="T47" fmla="*/ 1 h 643"/>
                <a:gd name="T48" fmla="*/ 115 w 281"/>
                <a:gd name="T49" fmla="*/ 4 h 643"/>
                <a:gd name="T50" fmla="*/ 115 w 281"/>
                <a:gd name="T51" fmla="*/ 4 h 643"/>
                <a:gd name="T52" fmla="*/ 120 w 281"/>
                <a:gd name="T53" fmla="*/ 7 h 643"/>
                <a:gd name="T54" fmla="*/ 124 w 281"/>
                <a:gd name="T55" fmla="*/ 11 h 643"/>
                <a:gd name="T56" fmla="*/ 126 w 281"/>
                <a:gd name="T57" fmla="*/ 14 h 643"/>
                <a:gd name="T58" fmla="*/ 127 w 281"/>
                <a:gd name="T59" fmla="*/ 19 h 643"/>
                <a:gd name="T60" fmla="*/ 280 w 281"/>
                <a:gd name="T61" fmla="*/ 590 h 643"/>
                <a:gd name="T62" fmla="*/ 280 w 281"/>
                <a:gd name="T63" fmla="*/ 590 h 643"/>
                <a:gd name="T64" fmla="*/ 281 w 281"/>
                <a:gd name="T65" fmla="*/ 595 h 643"/>
                <a:gd name="T66" fmla="*/ 281 w 281"/>
                <a:gd name="T67" fmla="*/ 600 h 643"/>
                <a:gd name="T68" fmla="*/ 280 w 281"/>
                <a:gd name="T69" fmla="*/ 605 h 643"/>
                <a:gd name="T70" fmla="*/ 278 w 281"/>
                <a:gd name="T71" fmla="*/ 608 h 643"/>
                <a:gd name="T72" fmla="*/ 275 w 281"/>
                <a:gd name="T73" fmla="*/ 613 h 643"/>
                <a:gd name="T74" fmla="*/ 272 w 281"/>
                <a:gd name="T75" fmla="*/ 616 h 643"/>
                <a:gd name="T76" fmla="*/ 267 w 281"/>
                <a:gd name="T77" fmla="*/ 619 h 643"/>
                <a:gd name="T78" fmla="*/ 262 w 281"/>
                <a:gd name="T79" fmla="*/ 620 h 643"/>
                <a:gd name="T80" fmla="*/ 184 w 281"/>
                <a:gd name="T81" fmla="*/ 641 h 643"/>
                <a:gd name="T82" fmla="*/ 184 w 281"/>
                <a:gd name="T83" fmla="*/ 641 h 643"/>
                <a:gd name="T84" fmla="*/ 178 w 281"/>
                <a:gd name="T85" fmla="*/ 643 h 643"/>
                <a:gd name="T86" fmla="*/ 178 w 281"/>
                <a:gd name="T87" fmla="*/ 643 h 643"/>
                <a:gd name="T88" fmla="*/ 56 w 281"/>
                <a:gd name="T89" fmla="*/ 64 h 643"/>
                <a:gd name="T90" fmla="*/ 196 w 281"/>
                <a:gd name="T91" fmla="*/ 587 h 643"/>
                <a:gd name="T92" fmla="*/ 226 w 281"/>
                <a:gd name="T93" fmla="*/ 578 h 643"/>
                <a:gd name="T94" fmla="*/ 86 w 281"/>
                <a:gd name="T95" fmla="*/ 56 h 643"/>
                <a:gd name="T96" fmla="*/ 56 w 281"/>
                <a:gd name="T97" fmla="*/ 6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643">
                  <a:moveTo>
                    <a:pt x="178" y="643"/>
                  </a:moveTo>
                  <a:lnTo>
                    <a:pt x="178" y="643"/>
                  </a:lnTo>
                  <a:lnTo>
                    <a:pt x="171" y="641"/>
                  </a:lnTo>
                  <a:lnTo>
                    <a:pt x="165" y="639"/>
                  </a:lnTo>
                  <a:lnTo>
                    <a:pt x="165" y="639"/>
                  </a:lnTo>
                  <a:lnTo>
                    <a:pt x="161" y="635"/>
                  </a:lnTo>
                  <a:lnTo>
                    <a:pt x="158" y="632"/>
                  </a:lnTo>
                  <a:lnTo>
                    <a:pt x="156" y="628"/>
                  </a:lnTo>
                  <a:lnTo>
                    <a:pt x="153" y="624"/>
                  </a:lnTo>
                  <a:lnTo>
                    <a:pt x="1" y="52"/>
                  </a:lnTo>
                  <a:lnTo>
                    <a:pt x="1" y="52"/>
                  </a:lnTo>
                  <a:lnTo>
                    <a:pt x="0" y="48"/>
                  </a:lnTo>
                  <a:lnTo>
                    <a:pt x="0" y="43"/>
                  </a:lnTo>
                  <a:lnTo>
                    <a:pt x="1" y="38"/>
                  </a:lnTo>
                  <a:lnTo>
                    <a:pt x="4" y="35"/>
                  </a:lnTo>
                  <a:lnTo>
                    <a:pt x="6" y="30"/>
                  </a:lnTo>
                  <a:lnTo>
                    <a:pt x="10" y="26"/>
                  </a:lnTo>
                  <a:lnTo>
                    <a:pt x="14" y="24"/>
                  </a:lnTo>
                  <a:lnTo>
                    <a:pt x="18" y="23"/>
                  </a:lnTo>
                  <a:lnTo>
                    <a:pt x="96" y="1"/>
                  </a:lnTo>
                  <a:lnTo>
                    <a:pt x="96" y="1"/>
                  </a:lnTo>
                  <a:lnTo>
                    <a:pt x="102" y="0"/>
                  </a:lnTo>
                  <a:lnTo>
                    <a:pt x="107" y="1"/>
                  </a:lnTo>
                  <a:lnTo>
                    <a:pt x="112" y="1"/>
                  </a:lnTo>
                  <a:lnTo>
                    <a:pt x="115" y="4"/>
                  </a:lnTo>
                  <a:lnTo>
                    <a:pt x="115" y="4"/>
                  </a:lnTo>
                  <a:lnTo>
                    <a:pt x="120" y="7"/>
                  </a:lnTo>
                  <a:lnTo>
                    <a:pt x="124" y="11"/>
                  </a:lnTo>
                  <a:lnTo>
                    <a:pt x="126" y="14"/>
                  </a:lnTo>
                  <a:lnTo>
                    <a:pt x="127" y="19"/>
                  </a:lnTo>
                  <a:lnTo>
                    <a:pt x="280" y="590"/>
                  </a:lnTo>
                  <a:lnTo>
                    <a:pt x="280" y="590"/>
                  </a:lnTo>
                  <a:lnTo>
                    <a:pt x="281" y="595"/>
                  </a:lnTo>
                  <a:lnTo>
                    <a:pt x="281" y="600"/>
                  </a:lnTo>
                  <a:lnTo>
                    <a:pt x="280" y="605"/>
                  </a:lnTo>
                  <a:lnTo>
                    <a:pt x="278" y="608"/>
                  </a:lnTo>
                  <a:lnTo>
                    <a:pt x="275" y="613"/>
                  </a:lnTo>
                  <a:lnTo>
                    <a:pt x="272" y="616"/>
                  </a:lnTo>
                  <a:lnTo>
                    <a:pt x="267" y="619"/>
                  </a:lnTo>
                  <a:lnTo>
                    <a:pt x="262" y="620"/>
                  </a:lnTo>
                  <a:lnTo>
                    <a:pt x="184" y="641"/>
                  </a:lnTo>
                  <a:lnTo>
                    <a:pt x="184" y="641"/>
                  </a:lnTo>
                  <a:lnTo>
                    <a:pt x="178" y="643"/>
                  </a:lnTo>
                  <a:lnTo>
                    <a:pt x="178" y="643"/>
                  </a:lnTo>
                  <a:close/>
                  <a:moveTo>
                    <a:pt x="56" y="64"/>
                  </a:moveTo>
                  <a:lnTo>
                    <a:pt x="196" y="587"/>
                  </a:lnTo>
                  <a:lnTo>
                    <a:pt x="226" y="578"/>
                  </a:lnTo>
                  <a:lnTo>
                    <a:pt x="86" y="56"/>
                  </a:lnTo>
                  <a:lnTo>
                    <a:pt x="56" y="6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3" name="Freeform 61"/>
            <p:cNvSpPr/>
            <p:nvPr/>
          </p:nvSpPr>
          <p:spPr bwMode="auto">
            <a:xfrm>
              <a:off x="3555606" y="5981682"/>
              <a:ext cx="12700" cy="47625"/>
            </a:xfrm>
            <a:custGeom>
              <a:avLst/>
              <a:gdLst>
                <a:gd name="T0" fmla="*/ 0 w 24"/>
                <a:gd name="T1" fmla="*/ 0 h 91"/>
                <a:gd name="T2" fmla="*/ 24 w 24"/>
                <a:gd name="T3" fmla="*/ 91 h 91"/>
                <a:gd name="T4" fmla="*/ 0 w 24"/>
                <a:gd name="T5" fmla="*/ 0 h 91"/>
              </a:gdLst>
              <a:ahLst/>
              <a:cxnLst>
                <a:cxn ang="0">
                  <a:pos x="T0" y="T1"/>
                </a:cxn>
                <a:cxn ang="0">
                  <a:pos x="T2" y="T3"/>
                </a:cxn>
                <a:cxn ang="0">
                  <a:pos x="T4" y="T5"/>
                </a:cxn>
              </a:cxnLst>
              <a:rect l="0" t="0" r="r" b="b"/>
              <a:pathLst>
                <a:path w="24" h="91">
                  <a:moveTo>
                    <a:pt x="0" y="0"/>
                  </a:moveTo>
                  <a:lnTo>
                    <a:pt x="24" y="91"/>
                  </a:lnTo>
                  <a:lnTo>
                    <a:pt x="0"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4" name="Line 62"/>
            <p:cNvSpPr>
              <a:spLocks noChangeShapeType="1"/>
            </p:cNvSpPr>
            <p:nvPr/>
          </p:nvSpPr>
          <p:spPr bwMode="auto">
            <a:xfrm>
              <a:off x="3555606" y="5981682"/>
              <a:ext cx="12700" cy="47625"/>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45" name="Freeform 63"/>
            <p:cNvSpPr/>
            <p:nvPr/>
          </p:nvSpPr>
          <p:spPr bwMode="auto">
            <a:xfrm>
              <a:off x="3542906" y="5968982"/>
              <a:ext cx="39688" cy="74613"/>
            </a:xfrm>
            <a:custGeom>
              <a:avLst/>
              <a:gdLst>
                <a:gd name="T0" fmla="*/ 49 w 74"/>
                <a:gd name="T1" fmla="*/ 141 h 141"/>
                <a:gd name="T2" fmla="*/ 49 w 74"/>
                <a:gd name="T3" fmla="*/ 141 h 141"/>
                <a:gd name="T4" fmla="*/ 42 w 74"/>
                <a:gd name="T5" fmla="*/ 139 h 141"/>
                <a:gd name="T6" fmla="*/ 35 w 74"/>
                <a:gd name="T7" fmla="*/ 135 h 141"/>
                <a:gd name="T8" fmla="*/ 29 w 74"/>
                <a:gd name="T9" fmla="*/ 129 h 141"/>
                <a:gd name="T10" fmla="*/ 26 w 74"/>
                <a:gd name="T11" fmla="*/ 126 h 141"/>
                <a:gd name="T12" fmla="*/ 25 w 74"/>
                <a:gd name="T13" fmla="*/ 122 h 141"/>
                <a:gd name="T14" fmla="*/ 0 w 74"/>
                <a:gd name="T15" fmla="*/ 31 h 141"/>
                <a:gd name="T16" fmla="*/ 0 w 74"/>
                <a:gd name="T17" fmla="*/ 31 h 141"/>
                <a:gd name="T18" fmla="*/ 0 w 74"/>
                <a:gd name="T19" fmla="*/ 26 h 141"/>
                <a:gd name="T20" fmla="*/ 0 w 74"/>
                <a:gd name="T21" fmla="*/ 21 h 141"/>
                <a:gd name="T22" fmla="*/ 2 w 74"/>
                <a:gd name="T23" fmla="*/ 17 h 141"/>
                <a:gd name="T24" fmla="*/ 4 w 74"/>
                <a:gd name="T25" fmla="*/ 12 h 141"/>
                <a:gd name="T26" fmla="*/ 6 w 74"/>
                <a:gd name="T27" fmla="*/ 8 h 141"/>
                <a:gd name="T28" fmla="*/ 10 w 74"/>
                <a:gd name="T29" fmla="*/ 5 h 141"/>
                <a:gd name="T30" fmla="*/ 13 w 74"/>
                <a:gd name="T31" fmla="*/ 2 h 141"/>
                <a:gd name="T32" fmla="*/ 18 w 74"/>
                <a:gd name="T33" fmla="*/ 1 h 141"/>
                <a:gd name="T34" fmla="*/ 18 w 74"/>
                <a:gd name="T35" fmla="*/ 1 h 141"/>
                <a:gd name="T36" fmla="*/ 23 w 74"/>
                <a:gd name="T37" fmla="*/ 0 h 141"/>
                <a:gd name="T38" fmla="*/ 29 w 74"/>
                <a:gd name="T39" fmla="*/ 0 h 141"/>
                <a:gd name="T40" fmla="*/ 34 w 74"/>
                <a:gd name="T41" fmla="*/ 1 h 141"/>
                <a:gd name="T42" fmla="*/ 37 w 74"/>
                <a:gd name="T43" fmla="*/ 4 h 141"/>
                <a:gd name="T44" fmla="*/ 41 w 74"/>
                <a:gd name="T45" fmla="*/ 6 h 141"/>
                <a:gd name="T46" fmla="*/ 44 w 74"/>
                <a:gd name="T47" fmla="*/ 9 h 141"/>
                <a:gd name="T48" fmla="*/ 47 w 74"/>
                <a:gd name="T49" fmla="*/ 13 h 141"/>
                <a:gd name="T50" fmla="*/ 49 w 74"/>
                <a:gd name="T51" fmla="*/ 18 h 141"/>
                <a:gd name="T52" fmla="*/ 74 w 74"/>
                <a:gd name="T53" fmla="*/ 109 h 141"/>
                <a:gd name="T54" fmla="*/ 74 w 74"/>
                <a:gd name="T55" fmla="*/ 109 h 141"/>
                <a:gd name="T56" fmla="*/ 74 w 74"/>
                <a:gd name="T57" fmla="*/ 114 h 141"/>
                <a:gd name="T58" fmla="*/ 74 w 74"/>
                <a:gd name="T59" fmla="*/ 119 h 141"/>
                <a:gd name="T60" fmla="*/ 73 w 74"/>
                <a:gd name="T61" fmla="*/ 123 h 141"/>
                <a:gd name="T62" fmla="*/ 70 w 74"/>
                <a:gd name="T63" fmla="*/ 128 h 141"/>
                <a:gd name="T64" fmla="*/ 68 w 74"/>
                <a:gd name="T65" fmla="*/ 132 h 141"/>
                <a:gd name="T66" fmla="*/ 64 w 74"/>
                <a:gd name="T67" fmla="*/ 135 h 141"/>
                <a:gd name="T68" fmla="*/ 61 w 74"/>
                <a:gd name="T69" fmla="*/ 138 h 141"/>
                <a:gd name="T70" fmla="*/ 56 w 74"/>
                <a:gd name="T71" fmla="*/ 140 h 141"/>
                <a:gd name="T72" fmla="*/ 56 w 74"/>
                <a:gd name="T73" fmla="*/ 140 h 141"/>
                <a:gd name="T74" fmla="*/ 49 w 74"/>
                <a:gd name="T75" fmla="*/ 141 h 141"/>
                <a:gd name="T76" fmla="*/ 49 w 74"/>
                <a:gd name="T7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141">
                  <a:moveTo>
                    <a:pt x="49" y="141"/>
                  </a:moveTo>
                  <a:lnTo>
                    <a:pt x="49" y="141"/>
                  </a:lnTo>
                  <a:lnTo>
                    <a:pt x="42" y="139"/>
                  </a:lnTo>
                  <a:lnTo>
                    <a:pt x="35" y="135"/>
                  </a:lnTo>
                  <a:lnTo>
                    <a:pt x="29" y="129"/>
                  </a:lnTo>
                  <a:lnTo>
                    <a:pt x="26" y="126"/>
                  </a:lnTo>
                  <a:lnTo>
                    <a:pt x="25" y="122"/>
                  </a:lnTo>
                  <a:lnTo>
                    <a:pt x="0" y="31"/>
                  </a:lnTo>
                  <a:lnTo>
                    <a:pt x="0" y="31"/>
                  </a:lnTo>
                  <a:lnTo>
                    <a:pt x="0" y="26"/>
                  </a:lnTo>
                  <a:lnTo>
                    <a:pt x="0" y="21"/>
                  </a:lnTo>
                  <a:lnTo>
                    <a:pt x="2" y="17"/>
                  </a:lnTo>
                  <a:lnTo>
                    <a:pt x="4" y="12"/>
                  </a:lnTo>
                  <a:lnTo>
                    <a:pt x="6" y="8"/>
                  </a:lnTo>
                  <a:lnTo>
                    <a:pt x="10" y="5"/>
                  </a:lnTo>
                  <a:lnTo>
                    <a:pt x="13" y="2"/>
                  </a:lnTo>
                  <a:lnTo>
                    <a:pt x="18" y="1"/>
                  </a:lnTo>
                  <a:lnTo>
                    <a:pt x="18" y="1"/>
                  </a:lnTo>
                  <a:lnTo>
                    <a:pt x="23" y="0"/>
                  </a:lnTo>
                  <a:lnTo>
                    <a:pt x="29" y="0"/>
                  </a:lnTo>
                  <a:lnTo>
                    <a:pt x="34" y="1"/>
                  </a:lnTo>
                  <a:lnTo>
                    <a:pt x="37" y="4"/>
                  </a:lnTo>
                  <a:lnTo>
                    <a:pt x="41" y="6"/>
                  </a:lnTo>
                  <a:lnTo>
                    <a:pt x="44" y="9"/>
                  </a:lnTo>
                  <a:lnTo>
                    <a:pt x="47" y="13"/>
                  </a:lnTo>
                  <a:lnTo>
                    <a:pt x="49" y="18"/>
                  </a:lnTo>
                  <a:lnTo>
                    <a:pt x="74" y="109"/>
                  </a:lnTo>
                  <a:lnTo>
                    <a:pt x="74" y="109"/>
                  </a:lnTo>
                  <a:lnTo>
                    <a:pt x="74" y="114"/>
                  </a:lnTo>
                  <a:lnTo>
                    <a:pt x="74" y="119"/>
                  </a:lnTo>
                  <a:lnTo>
                    <a:pt x="73" y="123"/>
                  </a:lnTo>
                  <a:lnTo>
                    <a:pt x="70" y="128"/>
                  </a:lnTo>
                  <a:lnTo>
                    <a:pt x="68" y="132"/>
                  </a:lnTo>
                  <a:lnTo>
                    <a:pt x="64" y="135"/>
                  </a:lnTo>
                  <a:lnTo>
                    <a:pt x="61" y="138"/>
                  </a:lnTo>
                  <a:lnTo>
                    <a:pt x="56" y="140"/>
                  </a:lnTo>
                  <a:lnTo>
                    <a:pt x="56" y="140"/>
                  </a:lnTo>
                  <a:lnTo>
                    <a:pt x="49" y="141"/>
                  </a:lnTo>
                  <a:lnTo>
                    <a:pt x="49" y="14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6" name="Freeform 64"/>
            <p:cNvSpPr/>
            <p:nvPr/>
          </p:nvSpPr>
          <p:spPr bwMode="auto">
            <a:xfrm>
              <a:off x="3404794" y="5597506"/>
              <a:ext cx="100013" cy="100013"/>
            </a:xfrm>
            <a:custGeom>
              <a:avLst/>
              <a:gdLst>
                <a:gd name="T0" fmla="*/ 190 w 190"/>
                <a:gd name="T1" fmla="*/ 95 h 190"/>
                <a:gd name="T2" fmla="*/ 188 w 190"/>
                <a:gd name="T3" fmla="*/ 114 h 190"/>
                <a:gd name="T4" fmla="*/ 183 w 190"/>
                <a:gd name="T5" fmla="*/ 132 h 190"/>
                <a:gd name="T6" fmla="*/ 173 w 190"/>
                <a:gd name="T7" fmla="*/ 149 h 190"/>
                <a:gd name="T8" fmla="*/ 161 w 190"/>
                <a:gd name="T9" fmla="*/ 163 h 190"/>
                <a:gd name="T10" fmla="*/ 148 w 190"/>
                <a:gd name="T11" fmla="*/ 175 h 190"/>
                <a:gd name="T12" fmla="*/ 132 w 190"/>
                <a:gd name="T13" fmla="*/ 183 h 190"/>
                <a:gd name="T14" fmla="*/ 114 w 190"/>
                <a:gd name="T15" fmla="*/ 189 h 190"/>
                <a:gd name="T16" fmla="*/ 95 w 190"/>
                <a:gd name="T17" fmla="*/ 190 h 190"/>
                <a:gd name="T18" fmla="*/ 85 w 190"/>
                <a:gd name="T19" fmla="*/ 190 h 190"/>
                <a:gd name="T20" fmla="*/ 66 w 190"/>
                <a:gd name="T21" fmla="*/ 187 h 190"/>
                <a:gd name="T22" fmla="*/ 50 w 190"/>
                <a:gd name="T23" fmla="*/ 180 h 190"/>
                <a:gd name="T24" fmla="*/ 34 w 190"/>
                <a:gd name="T25" fmla="*/ 169 h 190"/>
                <a:gd name="T26" fmla="*/ 21 w 190"/>
                <a:gd name="T27" fmla="*/ 156 h 190"/>
                <a:gd name="T28" fmla="*/ 12 w 190"/>
                <a:gd name="T29" fmla="*/ 141 h 190"/>
                <a:gd name="T30" fmla="*/ 5 w 190"/>
                <a:gd name="T31" fmla="*/ 124 h 190"/>
                <a:gd name="T32" fmla="*/ 0 w 190"/>
                <a:gd name="T33" fmla="*/ 105 h 190"/>
                <a:gd name="T34" fmla="*/ 0 w 190"/>
                <a:gd name="T35" fmla="*/ 95 h 190"/>
                <a:gd name="T36" fmla="*/ 2 w 190"/>
                <a:gd name="T37" fmla="*/ 76 h 190"/>
                <a:gd name="T38" fmla="*/ 7 w 190"/>
                <a:gd name="T39" fmla="*/ 59 h 190"/>
                <a:gd name="T40" fmla="*/ 17 w 190"/>
                <a:gd name="T41" fmla="*/ 43 h 190"/>
                <a:gd name="T42" fmla="*/ 27 w 190"/>
                <a:gd name="T43" fmla="*/ 29 h 190"/>
                <a:gd name="T44" fmla="*/ 42 w 190"/>
                <a:gd name="T45" fmla="*/ 17 h 190"/>
                <a:gd name="T46" fmla="*/ 58 w 190"/>
                <a:gd name="T47" fmla="*/ 9 h 190"/>
                <a:gd name="T48" fmla="*/ 76 w 190"/>
                <a:gd name="T49" fmla="*/ 3 h 190"/>
                <a:gd name="T50" fmla="*/ 95 w 190"/>
                <a:gd name="T51" fmla="*/ 0 h 190"/>
                <a:gd name="T52" fmla="*/ 104 w 190"/>
                <a:gd name="T53" fmla="*/ 2 h 190"/>
                <a:gd name="T54" fmla="*/ 123 w 190"/>
                <a:gd name="T55" fmla="*/ 5 h 190"/>
                <a:gd name="T56" fmla="*/ 140 w 190"/>
                <a:gd name="T57" fmla="*/ 12 h 190"/>
                <a:gd name="T58" fmla="*/ 156 w 190"/>
                <a:gd name="T59" fmla="*/ 23 h 190"/>
                <a:gd name="T60" fmla="*/ 169 w 190"/>
                <a:gd name="T61" fmla="*/ 35 h 190"/>
                <a:gd name="T62" fmla="*/ 178 w 190"/>
                <a:gd name="T63" fmla="*/ 50 h 190"/>
                <a:gd name="T64" fmla="*/ 185 w 190"/>
                <a:gd name="T65" fmla="*/ 67 h 190"/>
                <a:gd name="T66" fmla="*/ 190 w 190"/>
                <a:gd name="T67" fmla="*/ 86 h 190"/>
                <a:gd name="T68" fmla="*/ 190 w 190"/>
                <a:gd name="T6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90">
                  <a:moveTo>
                    <a:pt x="190" y="95"/>
                  </a:moveTo>
                  <a:lnTo>
                    <a:pt x="190" y="95"/>
                  </a:lnTo>
                  <a:lnTo>
                    <a:pt x="190" y="105"/>
                  </a:lnTo>
                  <a:lnTo>
                    <a:pt x="188" y="114"/>
                  </a:lnTo>
                  <a:lnTo>
                    <a:pt x="185" y="124"/>
                  </a:lnTo>
                  <a:lnTo>
                    <a:pt x="183" y="132"/>
                  </a:lnTo>
                  <a:lnTo>
                    <a:pt x="178" y="141"/>
                  </a:lnTo>
                  <a:lnTo>
                    <a:pt x="173" y="149"/>
                  </a:lnTo>
                  <a:lnTo>
                    <a:pt x="169" y="156"/>
                  </a:lnTo>
                  <a:lnTo>
                    <a:pt x="161" y="163"/>
                  </a:lnTo>
                  <a:lnTo>
                    <a:pt x="156" y="169"/>
                  </a:lnTo>
                  <a:lnTo>
                    <a:pt x="148" y="175"/>
                  </a:lnTo>
                  <a:lnTo>
                    <a:pt x="140" y="180"/>
                  </a:lnTo>
                  <a:lnTo>
                    <a:pt x="132" y="183"/>
                  </a:lnTo>
                  <a:lnTo>
                    <a:pt x="123" y="187"/>
                  </a:lnTo>
                  <a:lnTo>
                    <a:pt x="114" y="189"/>
                  </a:lnTo>
                  <a:lnTo>
                    <a:pt x="104" y="190"/>
                  </a:lnTo>
                  <a:lnTo>
                    <a:pt x="95" y="190"/>
                  </a:lnTo>
                  <a:lnTo>
                    <a:pt x="95" y="190"/>
                  </a:lnTo>
                  <a:lnTo>
                    <a:pt x="85" y="190"/>
                  </a:lnTo>
                  <a:lnTo>
                    <a:pt x="76" y="189"/>
                  </a:lnTo>
                  <a:lnTo>
                    <a:pt x="66" y="187"/>
                  </a:lnTo>
                  <a:lnTo>
                    <a:pt x="58" y="183"/>
                  </a:lnTo>
                  <a:lnTo>
                    <a:pt x="50" y="180"/>
                  </a:lnTo>
                  <a:lnTo>
                    <a:pt x="42" y="175"/>
                  </a:lnTo>
                  <a:lnTo>
                    <a:pt x="34" y="169"/>
                  </a:lnTo>
                  <a:lnTo>
                    <a:pt x="27" y="163"/>
                  </a:lnTo>
                  <a:lnTo>
                    <a:pt x="21" y="156"/>
                  </a:lnTo>
                  <a:lnTo>
                    <a:pt x="17" y="149"/>
                  </a:lnTo>
                  <a:lnTo>
                    <a:pt x="12" y="141"/>
                  </a:lnTo>
                  <a:lnTo>
                    <a:pt x="7" y="132"/>
                  </a:lnTo>
                  <a:lnTo>
                    <a:pt x="5" y="124"/>
                  </a:lnTo>
                  <a:lnTo>
                    <a:pt x="2" y="114"/>
                  </a:lnTo>
                  <a:lnTo>
                    <a:pt x="0" y="105"/>
                  </a:lnTo>
                  <a:lnTo>
                    <a:pt x="0" y="95"/>
                  </a:lnTo>
                  <a:lnTo>
                    <a:pt x="0" y="95"/>
                  </a:lnTo>
                  <a:lnTo>
                    <a:pt x="0" y="86"/>
                  </a:lnTo>
                  <a:lnTo>
                    <a:pt x="2" y="76"/>
                  </a:lnTo>
                  <a:lnTo>
                    <a:pt x="5" y="67"/>
                  </a:lnTo>
                  <a:lnTo>
                    <a:pt x="7" y="59"/>
                  </a:lnTo>
                  <a:lnTo>
                    <a:pt x="12" y="50"/>
                  </a:lnTo>
                  <a:lnTo>
                    <a:pt x="17" y="43"/>
                  </a:lnTo>
                  <a:lnTo>
                    <a:pt x="21" y="35"/>
                  </a:lnTo>
                  <a:lnTo>
                    <a:pt x="27" y="29"/>
                  </a:lnTo>
                  <a:lnTo>
                    <a:pt x="34" y="23"/>
                  </a:lnTo>
                  <a:lnTo>
                    <a:pt x="42" y="17"/>
                  </a:lnTo>
                  <a:lnTo>
                    <a:pt x="50" y="12"/>
                  </a:lnTo>
                  <a:lnTo>
                    <a:pt x="58" y="9"/>
                  </a:lnTo>
                  <a:lnTo>
                    <a:pt x="66" y="5"/>
                  </a:lnTo>
                  <a:lnTo>
                    <a:pt x="76" y="3"/>
                  </a:lnTo>
                  <a:lnTo>
                    <a:pt x="85" y="2"/>
                  </a:lnTo>
                  <a:lnTo>
                    <a:pt x="95" y="0"/>
                  </a:lnTo>
                  <a:lnTo>
                    <a:pt x="95" y="0"/>
                  </a:lnTo>
                  <a:lnTo>
                    <a:pt x="104" y="2"/>
                  </a:lnTo>
                  <a:lnTo>
                    <a:pt x="114" y="3"/>
                  </a:lnTo>
                  <a:lnTo>
                    <a:pt x="123" y="5"/>
                  </a:lnTo>
                  <a:lnTo>
                    <a:pt x="132" y="9"/>
                  </a:lnTo>
                  <a:lnTo>
                    <a:pt x="140" y="12"/>
                  </a:lnTo>
                  <a:lnTo>
                    <a:pt x="148" y="17"/>
                  </a:lnTo>
                  <a:lnTo>
                    <a:pt x="156" y="23"/>
                  </a:lnTo>
                  <a:lnTo>
                    <a:pt x="161" y="29"/>
                  </a:lnTo>
                  <a:lnTo>
                    <a:pt x="169" y="35"/>
                  </a:lnTo>
                  <a:lnTo>
                    <a:pt x="173" y="43"/>
                  </a:lnTo>
                  <a:lnTo>
                    <a:pt x="178" y="50"/>
                  </a:lnTo>
                  <a:lnTo>
                    <a:pt x="183" y="59"/>
                  </a:lnTo>
                  <a:lnTo>
                    <a:pt x="185" y="67"/>
                  </a:lnTo>
                  <a:lnTo>
                    <a:pt x="188" y="76"/>
                  </a:lnTo>
                  <a:lnTo>
                    <a:pt x="190" y="86"/>
                  </a:lnTo>
                  <a:lnTo>
                    <a:pt x="190" y="95"/>
                  </a:lnTo>
                  <a:lnTo>
                    <a:pt x="190" y="9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7" name="Freeform 65"/>
            <p:cNvSpPr>
              <a:spLocks noEditPoints="1"/>
            </p:cNvSpPr>
            <p:nvPr/>
          </p:nvSpPr>
          <p:spPr bwMode="auto">
            <a:xfrm>
              <a:off x="3390506" y="5584806"/>
              <a:ext cx="127000" cy="127000"/>
            </a:xfrm>
            <a:custGeom>
              <a:avLst/>
              <a:gdLst>
                <a:gd name="T0" fmla="*/ 120 w 240"/>
                <a:gd name="T1" fmla="*/ 240 h 240"/>
                <a:gd name="T2" fmla="*/ 96 w 240"/>
                <a:gd name="T3" fmla="*/ 238 h 240"/>
                <a:gd name="T4" fmla="*/ 74 w 240"/>
                <a:gd name="T5" fmla="*/ 231 h 240"/>
                <a:gd name="T6" fmla="*/ 52 w 240"/>
                <a:gd name="T7" fmla="*/ 220 h 240"/>
                <a:gd name="T8" fmla="*/ 36 w 240"/>
                <a:gd name="T9" fmla="*/ 206 h 240"/>
                <a:gd name="T10" fmla="*/ 20 w 240"/>
                <a:gd name="T11" fmla="*/ 188 h 240"/>
                <a:gd name="T12" fmla="*/ 10 w 240"/>
                <a:gd name="T13" fmla="*/ 168 h 240"/>
                <a:gd name="T14" fmla="*/ 2 w 240"/>
                <a:gd name="T15" fmla="*/ 145 h 240"/>
                <a:gd name="T16" fmla="*/ 0 w 240"/>
                <a:gd name="T17" fmla="*/ 120 h 240"/>
                <a:gd name="T18" fmla="*/ 0 w 240"/>
                <a:gd name="T19" fmla="*/ 109 h 240"/>
                <a:gd name="T20" fmla="*/ 5 w 240"/>
                <a:gd name="T21" fmla="*/ 85 h 240"/>
                <a:gd name="T22" fmla="*/ 14 w 240"/>
                <a:gd name="T23" fmla="*/ 63 h 240"/>
                <a:gd name="T24" fmla="*/ 27 w 240"/>
                <a:gd name="T25" fmla="*/ 44 h 240"/>
                <a:gd name="T26" fmla="*/ 44 w 240"/>
                <a:gd name="T27" fmla="*/ 28 h 240"/>
                <a:gd name="T28" fmla="*/ 63 w 240"/>
                <a:gd name="T29" fmla="*/ 15 h 240"/>
                <a:gd name="T30" fmla="*/ 84 w 240"/>
                <a:gd name="T31" fmla="*/ 6 h 240"/>
                <a:gd name="T32" fmla="*/ 108 w 240"/>
                <a:gd name="T33" fmla="*/ 2 h 240"/>
                <a:gd name="T34" fmla="*/ 120 w 240"/>
                <a:gd name="T35" fmla="*/ 0 h 240"/>
                <a:gd name="T36" fmla="*/ 144 w 240"/>
                <a:gd name="T37" fmla="*/ 3 h 240"/>
                <a:gd name="T38" fmla="*/ 166 w 240"/>
                <a:gd name="T39" fmla="*/ 10 h 240"/>
                <a:gd name="T40" fmla="*/ 186 w 240"/>
                <a:gd name="T41" fmla="*/ 22 h 240"/>
                <a:gd name="T42" fmla="*/ 204 w 240"/>
                <a:gd name="T43" fmla="*/ 36 h 240"/>
                <a:gd name="T44" fmla="*/ 220 w 240"/>
                <a:gd name="T45" fmla="*/ 54 h 240"/>
                <a:gd name="T46" fmla="*/ 230 w 240"/>
                <a:gd name="T47" fmla="*/ 74 h 240"/>
                <a:gd name="T48" fmla="*/ 237 w 240"/>
                <a:gd name="T49" fmla="*/ 97 h 240"/>
                <a:gd name="T50" fmla="*/ 240 w 240"/>
                <a:gd name="T51" fmla="*/ 120 h 240"/>
                <a:gd name="T52" fmla="*/ 239 w 240"/>
                <a:gd name="T53" fmla="*/ 133 h 240"/>
                <a:gd name="T54" fmla="*/ 234 w 240"/>
                <a:gd name="T55" fmla="*/ 156 h 240"/>
                <a:gd name="T56" fmla="*/ 226 w 240"/>
                <a:gd name="T57" fmla="*/ 177 h 240"/>
                <a:gd name="T58" fmla="*/ 213 w 240"/>
                <a:gd name="T59" fmla="*/ 196 h 240"/>
                <a:gd name="T60" fmla="*/ 196 w 240"/>
                <a:gd name="T61" fmla="*/ 213 h 240"/>
                <a:gd name="T62" fmla="*/ 177 w 240"/>
                <a:gd name="T63" fmla="*/ 226 h 240"/>
                <a:gd name="T64" fmla="*/ 156 w 240"/>
                <a:gd name="T65" fmla="*/ 236 h 240"/>
                <a:gd name="T66" fmla="*/ 132 w 240"/>
                <a:gd name="T67" fmla="*/ 240 h 240"/>
                <a:gd name="T68" fmla="*/ 120 w 240"/>
                <a:gd name="T69" fmla="*/ 240 h 240"/>
                <a:gd name="T70" fmla="*/ 120 w 240"/>
                <a:gd name="T71" fmla="*/ 50 h 240"/>
                <a:gd name="T72" fmla="*/ 106 w 240"/>
                <a:gd name="T73" fmla="*/ 53 h 240"/>
                <a:gd name="T74" fmla="*/ 81 w 240"/>
                <a:gd name="T75" fmla="*/ 62 h 240"/>
                <a:gd name="T76" fmla="*/ 62 w 240"/>
                <a:gd name="T77" fmla="*/ 81 h 240"/>
                <a:gd name="T78" fmla="*/ 51 w 240"/>
                <a:gd name="T79" fmla="*/ 106 h 240"/>
                <a:gd name="T80" fmla="*/ 50 w 240"/>
                <a:gd name="T81" fmla="*/ 120 h 240"/>
                <a:gd name="T82" fmla="*/ 50 w 240"/>
                <a:gd name="T83" fmla="*/ 128 h 240"/>
                <a:gd name="T84" fmla="*/ 56 w 240"/>
                <a:gd name="T85" fmla="*/ 148 h 240"/>
                <a:gd name="T86" fmla="*/ 70 w 240"/>
                <a:gd name="T87" fmla="*/ 170 h 240"/>
                <a:gd name="T88" fmla="*/ 93 w 240"/>
                <a:gd name="T89" fmla="*/ 186 h 240"/>
                <a:gd name="T90" fmla="*/ 113 w 240"/>
                <a:gd name="T91" fmla="*/ 190 h 240"/>
                <a:gd name="T92" fmla="*/ 120 w 240"/>
                <a:gd name="T93" fmla="*/ 190 h 240"/>
                <a:gd name="T94" fmla="*/ 134 w 240"/>
                <a:gd name="T95" fmla="*/ 189 h 240"/>
                <a:gd name="T96" fmla="*/ 159 w 240"/>
                <a:gd name="T97" fmla="*/ 179 h 240"/>
                <a:gd name="T98" fmla="*/ 178 w 240"/>
                <a:gd name="T99" fmla="*/ 160 h 240"/>
                <a:gd name="T100" fmla="*/ 189 w 240"/>
                <a:gd name="T101" fmla="*/ 135 h 240"/>
                <a:gd name="T102" fmla="*/ 190 w 240"/>
                <a:gd name="T103" fmla="*/ 120 h 240"/>
                <a:gd name="T104" fmla="*/ 190 w 240"/>
                <a:gd name="T105" fmla="*/ 113 h 240"/>
                <a:gd name="T106" fmla="*/ 184 w 240"/>
                <a:gd name="T107" fmla="*/ 93 h 240"/>
                <a:gd name="T108" fmla="*/ 170 w 240"/>
                <a:gd name="T109" fmla="*/ 72 h 240"/>
                <a:gd name="T110" fmla="*/ 147 w 240"/>
                <a:gd name="T111" fmla="*/ 56 h 240"/>
                <a:gd name="T112" fmla="*/ 127 w 240"/>
                <a:gd name="T113" fmla="*/ 52 h 240"/>
                <a:gd name="T114" fmla="*/ 120 w 240"/>
                <a:gd name="T11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240">
                  <a:moveTo>
                    <a:pt x="120" y="240"/>
                  </a:moveTo>
                  <a:lnTo>
                    <a:pt x="120" y="240"/>
                  </a:lnTo>
                  <a:lnTo>
                    <a:pt x="108" y="240"/>
                  </a:lnTo>
                  <a:lnTo>
                    <a:pt x="96" y="238"/>
                  </a:lnTo>
                  <a:lnTo>
                    <a:pt x="84" y="236"/>
                  </a:lnTo>
                  <a:lnTo>
                    <a:pt x="74" y="231"/>
                  </a:lnTo>
                  <a:lnTo>
                    <a:pt x="63" y="226"/>
                  </a:lnTo>
                  <a:lnTo>
                    <a:pt x="52" y="220"/>
                  </a:lnTo>
                  <a:lnTo>
                    <a:pt x="44" y="213"/>
                  </a:lnTo>
                  <a:lnTo>
                    <a:pt x="36" y="206"/>
                  </a:lnTo>
                  <a:lnTo>
                    <a:pt x="27" y="196"/>
                  </a:lnTo>
                  <a:lnTo>
                    <a:pt x="20" y="188"/>
                  </a:lnTo>
                  <a:lnTo>
                    <a:pt x="14" y="177"/>
                  </a:lnTo>
                  <a:lnTo>
                    <a:pt x="10" y="168"/>
                  </a:lnTo>
                  <a:lnTo>
                    <a:pt x="5" y="156"/>
                  </a:lnTo>
                  <a:lnTo>
                    <a:pt x="2" y="145"/>
                  </a:lnTo>
                  <a:lnTo>
                    <a:pt x="0" y="133"/>
                  </a:lnTo>
                  <a:lnTo>
                    <a:pt x="0" y="120"/>
                  </a:lnTo>
                  <a:lnTo>
                    <a:pt x="0" y="120"/>
                  </a:lnTo>
                  <a:lnTo>
                    <a:pt x="0" y="109"/>
                  </a:lnTo>
                  <a:lnTo>
                    <a:pt x="2" y="97"/>
                  </a:lnTo>
                  <a:lnTo>
                    <a:pt x="5" y="85"/>
                  </a:lnTo>
                  <a:lnTo>
                    <a:pt x="10" y="74"/>
                  </a:lnTo>
                  <a:lnTo>
                    <a:pt x="14" y="63"/>
                  </a:lnTo>
                  <a:lnTo>
                    <a:pt x="20" y="54"/>
                  </a:lnTo>
                  <a:lnTo>
                    <a:pt x="27" y="44"/>
                  </a:lnTo>
                  <a:lnTo>
                    <a:pt x="36" y="36"/>
                  </a:lnTo>
                  <a:lnTo>
                    <a:pt x="44" y="28"/>
                  </a:lnTo>
                  <a:lnTo>
                    <a:pt x="52" y="22"/>
                  </a:lnTo>
                  <a:lnTo>
                    <a:pt x="63" y="15"/>
                  </a:lnTo>
                  <a:lnTo>
                    <a:pt x="74" y="10"/>
                  </a:lnTo>
                  <a:lnTo>
                    <a:pt x="84" y="6"/>
                  </a:lnTo>
                  <a:lnTo>
                    <a:pt x="96" y="3"/>
                  </a:lnTo>
                  <a:lnTo>
                    <a:pt x="108" y="2"/>
                  </a:lnTo>
                  <a:lnTo>
                    <a:pt x="120" y="0"/>
                  </a:lnTo>
                  <a:lnTo>
                    <a:pt x="120" y="0"/>
                  </a:lnTo>
                  <a:lnTo>
                    <a:pt x="132" y="2"/>
                  </a:lnTo>
                  <a:lnTo>
                    <a:pt x="144" y="3"/>
                  </a:lnTo>
                  <a:lnTo>
                    <a:pt x="156" y="6"/>
                  </a:lnTo>
                  <a:lnTo>
                    <a:pt x="166" y="10"/>
                  </a:lnTo>
                  <a:lnTo>
                    <a:pt x="177" y="15"/>
                  </a:lnTo>
                  <a:lnTo>
                    <a:pt x="186" y="22"/>
                  </a:lnTo>
                  <a:lnTo>
                    <a:pt x="196" y="28"/>
                  </a:lnTo>
                  <a:lnTo>
                    <a:pt x="204" y="36"/>
                  </a:lnTo>
                  <a:lnTo>
                    <a:pt x="213" y="44"/>
                  </a:lnTo>
                  <a:lnTo>
                    <a:pt x="220" y="54"/>
                  </a:lnTo>
                  <a:lnTo>
                    <a:pt x="226" y="63"/>
                  </a:lnTo>
                  <a:lnTo>
                    <a:pt x="230" y="74"/>
                  </a:lnTo>
                  <a:lnTo>
                    <a:pt x="234" y="85"/>
                  </a:lnTo>
                  <a:lnTo>
                    <a:pt x="237" y="97"/>
                  </a:lnTo>
                  <a:lnTo>
                    <a:pt x="239" y="109"/>
                  </a:lnTo>
                  <a:lnTo>
                    <a:pt x="240" y="120"/>
                  </a:lnTo>
                  <a:lnTo>
                    <a:pt x="240" y="120"/>
                  </a:lnTo>
                  <a:lnTo>
                    <a:pt x="239" y="133"/>
                  </a:lnTo>
                  <a:lnTo>
                    <a:pt x="237" y="145"/>
                  </a:lnTo>
                  <a:lnTo>
                    <a:pt x="234" y="156"/>
                  </a:lnTo>
                  <a:lnTo>
                    <a:pt x="230" y="168"/>
                  </a:lnTo>
                  <a:lnTo>
                    <a:pt x="226" y="177"/>
                  </a:lnTo>
                  <a:lnTo>
                    <a:pt x="220" y="188"/>
                  </a:lnTo>
                  <a:lnTo>
                    <a:pt x="213" y="196"/>
                  </a:lnTo>
                  <a:lnTo>
                    <a:pt x="204" y="206"/>
                  </a:lnTo>
                  <a:lnTo>
                    <a:pt x="196" y="213"/>
                  </a:lnTo>
                  <a:lnTo>
                    <a:pt x="186" y="220"/>
                  </a:lnTo>
                  <a:lnTo>
                    <a:pt x="177" y="226"/>
                  </a:lnTo>
                  <a:lnTo>
                    <a:pt x="166" y="231"/>
                  </a:lnTo>
                  <a:lnTo>
                    <a:pt x="156" y="236"/>
                  </a:lnTo>
                  <a:lnTo>
                    <a:pt x="144" y="238"/>
                  </a:lnTo>
                  <a:lnTo>
                    <a:pt x="132" y="240"/>
                  </a:lnTo>
                  <a:lnTo>
                    <a:pt x="120" y="240"/>
                  </a:lnTo>
                  <a:lnTo>
                    <a:pt x="120" y="240"/>
                  </a:lnTo>
                  <a:close/>
                  <a:moveTo>
                    <a:pt x="120" y="50"/>
                  </a:moveTo>
                  <a:lnTo>
                    <a:pt x="120" y="50"/>
                  </a:lnTo>
                  <a:lnTo>
                    <a:pt x="113" y="52"/>
                  </a:lnTo>
                  <a:lnTo>
                    <a:pt x="106" y="53"/>
                  </a:lnTo>
                  <a:lnTo>
                    <a:pt x="93" y="56"/>
                  </a:lnTo>
                  <a:lnTo>
                    <a:pt x="81" y="62"/>
                  </a:lnTo>
                  <a:lnTo>
                    <a:pt x="70" y="72"/>
                  </a:lnTo>
                  <a:lnTo>
                    <a:pt x="62" y="81"/>
                  </a:lnTo>
                  <a:lnTo>
                    <a:pt x="56" y="93"/>
                  </a:lnTo>
                  <a:lnTo>
                    <a:pt x="51" y="106"/>
                  </a:lnTo>
                  <a:lnTo>
                    <a:pt x="50" y="113"/>
                  </a:lnTo>
                  <a:lnTo>
                    <a:pt x="50" y="120"/>
                  </a:lnTo>
                  <a:lnTo>
                    <a:pt x="50" y="120"/>
                  </a:lnTo>
                  <a:lnTo>
                    <a:pt x="50" y="128"/>
                  </a:lnTo>
                  <a:lnTo>
                    <a:pt x="51" y="135"/>
                  </a:lnTo>
                  <a:lnTo>
                    <a:pt x="56" y="148"/>
                  </a:lnTo>
                  <a:lnTo>
                    <a:pt x="62" y="160"/>
                  </a:lnTo>
                  <a:lnTo>
                    <a:pt x="70" y="170"/>
                  </a:lnTo>
                  <a:lnTo>
                    <a:pt x="81" y="179"/>
                  </a:lnTo>
                  <a:lnTo>
                    <a:pt x="93" y="186"/>
                  </a:lnTo>
                  <a:lnTo>
                    <a:pt x="106" y="189"/>
                  </a:lnTo>
                  <a:lnTo>
                    <a:pt x="113" y="190"/>
                  </a:lnTo>
                  <a:lnTo>
                    <a:pt x="120" y="190"/>
                  </a:lnTo>
                  <a:lnTo>
                    <a:pt x="120" y="190"/>
                  </a:lnTo>
                  <a:lnTo>
                    <a:pt x="127" y="190"/>
                  </a:lnTo>
                  <a:lnTo>
                    <a:pt x="134" y="189"/>
                  </a:lnTo>
                  <a:lnTo>
                    <a:pt x="147" y="186"/>
                  </a:lnTo>
                  <a:lnTo>
                    <a:pt x="159" y="179"/>
                  </a:lnTo>
                  <a:lnTo>
                    <a:pt x="170" y="170"/>
                  </a:lnTo>
                  <a:lnTo>
                    <a:pt x="178" y="160"/>
                  </a:lnTo>
                  <a:lnTo>
                    <a:pt x="184" y="148"/>
                  </a:lnTo>
                  <a:lnTo>
                    <a:pt x="189" y="135"/>
                  </a:lnTo>
                  <a:lnTo>
                    <a:pt x="190" y="128"/>
                  </a:lnTo>
                  <a:lnTo>
                    <a:pt x="190" y="120"/>
                  </a:lnTo>
                  <a:lnTo>
                    <a:pt x="190" y="120"/>
                  </a:lnTo>
                  <a:lnTo>
                    <a:pt x="190" y="113"/>
                  </a:lnTo>
                  <a:lnTo>
                    <a:pt x="189" y="106"/>
                  </a:lnTo>
                  <a:lnTo>
                    <a:pt x="184" y="93"/>
                  </a:lnTo>
                  <a:lnTo>
                    <a:pt x="178" y="81"/>
                  </a:lnTo>
                  <a:lnTo>
                    <a:pt x="170" y="72"/>
                  </a:lnTo>
                  <a:lnTo>
                    <a:pt x="159" y="62"/>
                  </a:lnTo>
                  <a:lnTo>
                    <a:pt x="147" y="56"/>
                  </a:lnTo>
                  <a:lnTo>
                    <a:pt x="134" y="53"/>
                  </a:lnTo>
                  <a:lnTo>
                    <a:pt x="127" y="52"/>
                  </a:lnTo>
                  <a:lnTo>
                    <a:pt x="120" y="50"/>
                  </a:lnTo>
                  <a:lnTo>
                    <a:pt x="120"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148" name="그룹 489"/>
          <p:cNvGrpSpPr/>
          <p:nvPr/>
        </p:nvGrpSpPr>
        <p:grpSpPr>
          <a:xfrm>
            <a:off x="9370317" y="1787693"/>
            <a:ext cx="660836" cy="844780"/>
            <a:chOff x="4247344" y="1672477"/>
            <a:chExt cx="495627" cy="633585"/>
          </a:xfrm>
        </p:grpSpPr>
        <p:sp>
          <p:nvSpPr>
            <p:cNvPr id="149" name="모서리가 둥근 직사각형 486"/>
            <p:cNvSpPr/>
            <p:nvPr/>
          </p:nvSpPr>
          <p:spPr>
            <a:xfrm>
              <a:off x="4335564" y="1857524"/>
              <a:ext cx="221136" cy="279319"/>
            </a:xfrm>
            <a:custGeom>
              <a:avLst/>
              <a:gdLst/>
              <a:ahLst/>
              <a:cxnLst/>
              <a:rect l="l" t="t" r="r" b="b"/>
              <a:pathLst>
                <a:path w="221136" h="279319">
                  <a:moveTo>
                    <a:pt x="58708" y="0"/>
                  </a:moveTo>
                  <a:lnTo>
                    <a:pt x="162430" y="0"/>
                  </a:lnTo>
                  <a:cubicBezTo>
                    <a:pt x="179010" y="0"/>
                    <a:pt x="192450" y="13440"/>
                    <a:pt x="192450" y="30020"/>
                  </a:cubicBezTo>
                  <a:lnTo>
                    <a:pt x="192449" y="30020"/>
                  </a:lnTo>
                  <a:cubicBezTo>
                    <a:pt x="192449" y="46600"/>
                    <a:pt x="179009" y="60040"/>
                    <a:pt x="162429" y="60040"/>
                  </a:cubicBezTo>
                  <a:lnTo>
                    <a:pt x="156283" y="60040"/>
                  </a:lnTo>
                  <a:lnTo>
                    <a:pt x="156283" y="167503"/>
                  </a:lnTo>
                  <a:lnTo>
                    <a:pt x="221136" y="279319"/>
                  </a:lnTo>
                  <a:lnTo>
                    <a:pt x="0" y="279319"/>
                  </a:lnTo>
                  <a:lnTo>
                    <a:pt x="64853" y="167503"/>
                  </a:lnTo>
                  <a:lnTo>
                    <a:pt x="64853" y="60039"/>
                  </a:lnTo>
                  <a:lnTo>
                    <a:pt x="58708" y="60039"/>
                  </a:lnTo>
                  <a:cubicBezTo>
                    <a:pt x="42128" y="60039"/>
                    <a:pt x="28689" y="46599"/>
                    <a:pt x="28688" y="30020"/>
                  </a:cubicBezTo>
                  <a:cubicBezTo>
                    <a:pt x="28689" y="13440"/>
                    <a:pt x="42128" y="0"/>
                    <a:pt x="58708" y="0"/>
                  </a:cubicBezTo>
                  <a:close/>
                </a:path>
              </a:pathLst>
            </a:custGeom>
            <a:noFill/>
            <a:ln w="6350">
              <a:solidFill>
                <a:schemeClr val="bg1"/>
              </a:solidFill>
            </a:ln>
          </p:spPr>
          <p:txBody>
            <a:bodyPr vert="horz" wrap="square" lIns="121920" tIns="60960" rIns="121920" bIns="60960" numCol="1" anchor="t" anchorCtr="0" compatLnSpc="1"/>
            <a:lstStyle/>
            <a:p>
              <a:endParaRPr lang="ko-KR" altLang="en-US" sz="2135">
                <a:solidFill>
                  <a:schemeClr val="tx1"/>
                </a:solidFill>
              </a:endParaRPr>
            </a:p>
          </p:txBody>
        </p:sp>
        <p:sp>
          <p:nvSpPr>
            <p:cNvPr id="150" name="Freeform 47"/>
            <p:cNvSpPr>
              <a:spLocks noEditPoints="1"/>
            </p:cNvSpPr>
            <p:nvPr/>
          </p:nvSpPr>
          <p:spPr bwMode="auto">
            <a:xfrm>
              <a:off x="4334206" y="1844924"/>
              <a:ext cx="227375" cy="259310"/>
            </a:xfrm>
            <a:custGeom>
              <a:avLst/>
              <a:gdLst>
                <a:gd name="T0" fmla="*/ 0 w 536"/>
                <a:gd name="T1" fmla="*/ 608 h 608"/>
                <a:gd name="T2" fmla="*/ 130 w 536"/>
                <a:gd name="T3" fmla="*/ 194 h 608"/>
                <a:gd name="T4" fmla="*/ 120 w 536"/>
                <a:gd name="T5" fmla="*/ 194 h 608"/>
                <a:gd name="T6" fmla="*/ 101 w 536"/>
                <a:gd name="T7" fmla="*/ 190 h 608"/>
                <a:gd name="T8" fmla="*/ 83 w 536"/>
                <a:gd name="T9" fmla="*/ 182 h 608"/>
                <a:gd name="T10" fmla="*/ 68 w 536"/>
                <a:gd name="T11" fmla="*/ 173 h 608"/>
                <a:gd name="T12" fmla="*/ 55 w 536"/>
                <a:gd name="T13" fmla="*/ 158 h 608"/>
                <a:gd name="T14" fmla="*/ 45 w 536"/>
                <a:gd name="T15" fmla="*/ 143 h 608"/>
                <a:gd name="T16" fmla="*/ 37 w 536"/>
                <a:gd name="T17" fmla="*/ 126 h 608"/>
                <a:gd name="T18" fmla="*/ 33 w 536"/>
                <a:gd name="T19" fmla="*/ 107 h 608"/>
                <a:gd name="T20" fmla="*/ 33 w 536"/>
                <a:gd name="T21" fmla="*/ 98 h 608"/>
                <a:gd name="T22" fmla="*/ 35 w 536"/>
                <a:gd name="T23" fmla="*/ 78 h 608"/>
                <a:gd name="T24" fmla="*/ 41 w 536"/>
                <a:gd name="T25" fmla="*/ 60 h 608"/>
                <a:gd name="T26" fmla="*/ 50 w 536"/>
                <a:gd name="T27" fmla="*/ 43 h 608"/>
                <a:gd name="T28" fmla="*/ 62 w 536"/>
                <a:gd name="T29" fmla="*/ 29 h 608"/>
                <a:gd name="T30" fmla="*/ 76 w 536"/>
                <a:gd name="T31" fmla="*/ 17 h 608"/>
                <a:gd name="T32" fmla="*/ 93 w 536"/>
                <a:gd name="T33" fmla="*/ 7 h 608"/>
                <a:gd name="T34" fmla="*/ 111 w 536"/>
                <a:gd name="T35" fmla="*/ 3 h 608"/>
                <a:gd name="T36" fmla="*/ 131 w 536"/>
                <a:gd name="T37" fmla="*/ 0 h 608"/>
                <a:gd name="T38" fmla="*/ 405 w 536"/>
                <a:gd name="T39" fmla="*/ 0 h 608"/>
                <a:gd name="T40" fmla="*/ 425 w 536"/>
                <a:gd name="T41" fmla="*/ 3 h 608"/>
                <a:gd name="T42" fmla="*/ 443 w 536"/>
                <a:gd name="T43" fmla="*/ 7 h 608"/>
                <a:gd name="T44" fmla="*/ 460 w 536"/>
                <a:gd name="T45" fmla="*/ 17 h 608"/>
                <a:gd name="T46" fmla="*/ 474 w 536"/>
                <a:gd name="T47" fmla="*/ 29 h 608"/>
                <a:gd name="T48" fmla="*/ 486 w 536"/>
                <a:gd name="T49" fmla="*/ 43 h 608"/>
                <a:gd name="T50" fmla="*/ 495 w 536"/>
                <a:gd name="T51" fmla="*/ 60 h 608"/>
                <a:gd name="T52" fmla="*/ 500 w 536"/>
                <a:gd name="T53" fmla="*/ 78 h 608"/>
                <a:gd name="T54" fmla="*/ 502 w 536"/>
                <a:gd name="T55" fmla="*/ 98 h 608"/>
                <a:gd name="T56" fmla="*/ 502 w 536"/>
                <a:gd name="T57" fmla="*/ 107 h 608"/>
                <a:gd name="T58" fmla="*/ 498 w 536"/>
                <a:gd name="T59" fmla="*/ 126 h 608"/>
                <a:gd name="T60" fmla="*/ 490 w 536"/>
                <a:gd name="T61" fmla="*/ 143 h 608"/>
                <a:gd name="T62" fmla="*/ 481 w 536"/>
                <a:gd name="T63" fmla="*/ 158 h 608"/>
                <a:gd name="T64" fmla="*/ 468 w 536"/>
                <a:gd name="T65" fmla="*/ 173 h 608"/>
                <a:gd name="T66" fmla="*/ 452 w 536"/>
                <a:gd name="T67" fmla="*/ 182 h 608"/>
                <a:gd name="T68" fmla="*/ 435 w 536"/>
                <a:gd name="T69" fmla="*/ 190 h 608"/>
                <a:gd name="T70" fmla="*/ 416 w 536"/>
                <a:gd name="T71" fmla="*/ 194 h 608"/>
                <a:gd name="T72" fmla="*/ 406 w 536"/>
                <a:gd name="T73" fmla="*/ 385 h 608"/>
                <a:gd name="T74" fmla="*/ 87 w 536"/>
                <a:gd name="T75" fmla="*/ 558 h 608"/>
                <a:gd name="T76" fmla="*/ 356 w 536"/>
                <a:gd name="T77" fmla="*/ 398 h 608"/>
                <a:gd name="T78" fmla="*/ 405 w 536"/>
                <a:gd name="T79" fmla="*/ 144 h 608"/>
                <a:gd name="T80" fmla="*/ 414 w 536"/>
                <a:gd name="T81" fmla="*/ 144 h 608"/>
                <a:gd name="T82" fmla="*/ 432 w 536"/>
                <a:gd name="T83" fmla="*/ 137 h 608"/>
                <a:gd name="T84" fmla="*/ 444 w 536"/>
                <a:gd name="T85" fmla="*/ 124 h 608"/>
                <a:gd name="T86" fmla="*/ 451 w 536"/>
                <a:gd name="T87" fmla="*/ 107 h 608"/>
                <a:gd name="T88" fmla="*/ 452 w 536"/>
                <a:gd name="T89" fmla="*/ 98 h 608"/>
                <a:gd name="T90" fmla="*/ 449 w 536"/>
                <a:gd name="T91" fmla="*/ 79 h 608"/>
                <a:gd name="T92" fmla="*/ 438 w 536"/>
                <a:gd name="T93" fmla="*/ 64 h 608"/>
                <a:gd name="T94" fmla="*/ 424 w 536"/>
                <a:gd name="T95" fmla="*/ 54 h 608"/>
                <a:gd name="T96" fmla="*/ 405 w 536"/>
                <a:gd name="T97" fmla="*/ 50 h 608"/>
                <a:gd name="T98" fmla="*/ 131 w 536"/>
                <a:gd name="T99" fmla="*/ 50 h 608"/>
                <a:gd name="T100" fmla="*/ 112 w 536"/>
                <a:gd name="T101" fmla="*/ 54 h 608"/>
                <a:gd name="T102" fmla="*/ 96 w 536"/>
                <a:gd name="T103" fmla="*/ 64 h 608"/>
                <a:gd name="T104" fmla="*/ 87 w 536"/>
                <a:gd name="T105" fmla="*/ 79 h 608"/>
                <a:gd name="T106" fmla="*/ 83 w 536"/>
                <a:gd name="T107" fmla="*/ 98 h 608"/>
                <a:gd name="T108" fmla="*/ 84 w 536"/>
                <a:gd name="T109" fmla="*/ 107 h 608"/>
                <a:gd name="T110" fmla="*/ 92 w 536"/>
                <a:gd name="T111" fmla="*/ 124 h 608"/>
                <a:gd name="T112" fmla="*/ 103 w 536"/>
                <a:gd name="T113" fmla="*/ 137 h 608"/>
                <a:gd name="T114" fmla="*/ 121 w 536"/>
                <a:gd name="T115" fmla="*/ 144 h 608"/>
                <a:gd name="T116" fmla="*/ 179 w 536"/>
                <a:gd name="T117" fmla="*/ 144 h 608"/>
                <a:gd name="T118" fmla="*/ 87 w 536"/>
                <a:gd name="T119" fmla="*/ 55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608">
                  <a:moveTo>
                    <a:pt x="536" y="608"/>
                  </a:moveTo>
                  <a:lnTo>
                    <a:pt x="0" y="608"/>
                  </a:lnTo>
                  <a:lnTo>
                    <a:pt x="130" y="385"/>
                  </a:lnTo>
                  <a:lnTo>
                    <a:pt x="130" y="194"/>
                  </a:lnTo>
                  <a:lnTo>
                    <a:pt x="130" y="194"/>
                  </a:lnTo>
                  <a:lnTo>
                    <a:pt x="120" y="194"/>
                  </a:lnTo>
                  <a:lnTo>
                    <a:pt x="111" y="193"/>
                  </a:lnTo>
                  <a:lnTo>
                    <a:pt x="101" y="190"/>
                  </a:lnTo>
                  <a:lnTo>
                    <a:pt x="92" y="187"/>
                  </a:lnTo>
                  <a:lnTo>
                    <a:pt x="83" y="182"/>
                  </a:lnTo>
                  <a:lnTo>
                    <a:pt x="76" y="177"/>
                  </a:lnTo>
                  <a:lnTo>
                    <a:pt x="68" y="173"/>
                  </a:lnTo>
                  <a:lnTo>
                    <a:pt x="62" y="165"/>
                  </a:lnTo>
                  <a:lnTo>
                    <a:pt x="55" y="158"/>
                  </a:lnTo>
                  <a:lnTo>
                    <a:pt x="50" y="151"/>
                  </a:lnTo>
                  <a:lnTo>
                    <a:pt x="45" y="143"/>
                  </a:lnTo>
                  <a:lnTo>
                    <a:pt x="41" y="135"/>
                  </a:lnTo>
                  <a:lnTo>
                    <a:pt x="37" y="126"/>
                  </a:lnTo>
                  <a:lnTo>
                    <a:pt x="35" y="117"/>
                  </a:lnTo>
                  <a:lnTo>
                    <a:pt x="33" y="107"/>
                  </a:lnTo>
                  <a:lnTo>
                    <a:pt x="33" y="98"/>
                  </a:lnTo>
                  <a:lnTo>
                    <a:pt x="33" y="98"/>
                  </a:lnTo>
                  <a:lnTo>
                    <a:pt x="33" y="87"/>
                  </a:lnTo>
                  <a:lnTo>
                    <a:pt x="35" y="78"/>
                  </a:lnTo>
                  <a:lnTo>
                    <a:pt x="37" y="68"/>
                  </a:lnTo>
                  <a:lnTo>
                    <a:pt x="41" y="60"/>
                  </a:lnTo>
                  <a:lnTo>
                    <a:pt x="45" y="51"/>
                  </a:lnTo>
                  <a:lnTo>
                    <a:pt x="50" y="43"/>
                  </a:lnTo>
                  <a:lnTo>
                    <a:pt x="55" y="36"/>
                  </a:lnTo>
                  <a:lnTo>
                    <a:pt x="62" y="29"/>
                  </a:lnTo>
                  <a:lnTo>
                    <a:pt x="69" y="23"/>
                  </a:lnTo>
                  <a:lnTo>
                    <a:pt x="76" y="17"/>
                  </a:lnTo>
                  <a:lnTo>
                    <a:pt x="84" y="12"/>
                  </a:lnTo>
                  <a:lnTo>
                    <a:pt x="93" y="7"/>
                  </a:lnTo>
                  <a:lnTo>
                    <a:pt x="101" y="5"/>
                  </a:lnTo>
                  <a:lnTo>
                    <a:pt x="111" y="3"/>
                  </a:lnTo>
                  <a:lnTo>
                    <a:pt x="120" y="0"/>
                  </a:lnTo>
                  <a:lnTo>
                    <a:pt x="131" y="0"/>
                  </a:lnTo>
                  <a:lnTo>
                    <a:pt x="405" y="0"/>
                  </a:lnTo>
                  <a:lnTo>
                    <a:pt x="405" y="0"/>
                  </a:lnTo>
                  <a:lnTo>
                    <a:pt x="416" y="0"/>
                  </a:lnTo>
                  <a:lnTo>
                    <a:pt x="425" y="3"/>
                  </a:lnTo>
                  <a:lnTo>
                    <a:pt x="435" y="5"/>
                  </a:lnTo>
                  <a:lnTo>
                    <a:pt x="443" y="7"/>
                  </a:lnTo>
                  <a:lnTo>
                    <a:pt x="451" y="12"/>
                  </a:lnTo>
                  <a:lnTo>
                    <a:pt x="460" y="17"/>
                  </a:lnTo>
                  <a:lnTo>
                    <a:pt x="467" y="23"/>
                  </a:lnTo>
                  <a:lnTo>
                    <a:pt x="474" y="29"/>
                  </a:lnTo>
                  <a:lnTo>
                    <a:pt x="480" y="36"/>
                  </a:lnTo>
                  <a:lnTo>
                    <a:pt x="486" y="43"/>
                  </a:lnTo>
                  <a:lnTo>
                    <a:pt x="490" y="51"/>
                  </a:lnTo>
                  <a:lnTo>
                    <a:pt x="495" y="60"/>
                  </a:lnTo>
                  <a:lnTo>
                    <a:pt x="498" y="68"/>
                  </a:lnTo>
                  <a:lnTo>
                    <a:pt x="500" y="78"/>
                  </a:lnTo>
                  <a:lnTo>
                    <a:pt x="502" y="87"/>
                  </a:lnTo>
                  <a:lnTo>
                    <a:pt x="502" y="98"/>
                  </a:lnTo>
                  <a:lnTo>
                    <a:pt x="502" y="98"/>
                  </a:lnTo>
                  <a:lnTo>
                    <a:pt x="502" y="107"/>
                  </a:lnTo>
                  <a:lnTo>
                    <a:pt x="500" y="117"/>
                  </a:lnTo>
                  <a:lnTo>
                    <a:pt x="498" y="126"/>
                  </a:lnTo>
                  <a:lnTo>
                    <a:pt x="495" y="135"/>
                  </a:lnTo>
                  <a:lnTo>
                    <a:pt x="490" y="143"/>
                  </a:lnTo>
                  <a:lnTo>
                    <a:pt x="486" y="151"/>
                  </a:lnTo>
                  <a:lnTo>
                    <a:pt x="481" y="158"/>
                  </a:lnTo>
                  <a:lnTo>
                    <a:pt x="474" y="165"/>
                  </a:lnTo>
                  <a:lnTo>
                    <a:pt x="468" y="173"/>
                  </a:lnTo>
                  <a:lnTo>
                    <a:pt x="460" y="177"/>
                  </a:lnTo>
                  <a:lnTo>
                    <a:pt x="452" y="182"/>
                  </a:lnTo>
                  <a:lnTo>
                    <a:pt x="444" y="187"/>
                  </a:lnTo>
                  <a:lnTo>
                    <a:pt x="435" y="190"/>
                  </a:lnTo>
                  <a:lnTo>
                    <a:pt x="425" y="193"/>
                  </a:lnTo>
                  <a:lnTo>
                    <a:pt x="416" y="194"/>
                  </a:lnTo>
                  <a:lnTo>
                    <a:pt x="406" y="194"/>
                  </a:lnTo>
                  <a:lnTo>
                    <a:pt x="406" y="385"/>
                  </a:lnTo>
                  <a:lnTo>
                    <a:pt x="536" y="608"/>
                  </a:lnTo>
                  <a:close/>
                  <a:moveTo>
                    <a:pt x="87" y="558"/>
                  </a:moveTo>
                  <a:lnTo>
                    <a:pt x="449" y="558"/>
                  </a:lnTo>
                  <a:lnTo>
                    <a:pt x="356" y="398"/>
                  </a:lnTo>
                  <a:lnTo>
                    <a:pt x="356" y="144"/>
                  </a:lnTo>
                  <a:lnTo>
                    <a:pt x="405" y="144"/>
                  </a:lnTo>
                  <a:lnTo>
                    <a:pt x="405" y="144"/>
                  </a:lnTo>
                  <a:lnTo>
                    <a:pt x="414" y="144"/>
                  </a:lnTo>
                  <a:lnTo>
                    <a:pt x="424" y="140"/>
                  </a:lnTo>
                  <a:lnTo>
                    <a:pt x="432" y="137"/>
                  </a:lnTo>
                  <a:lnTo>
                    <a:pt x="438" y="131"/>
                  </a:lnTo>
                  <a:lnTo>
                    <a:pt x="444" y="124"/>
                  </a:lnTo>
                  <a:lnTo>
                    <a:pt x="449" y="116"/>
                  </a:lnTo>
                  <a:lnTo>
                    <a:pt x="451" y="107"/>
                  </a:lnTo>
                  <a:lnTo>
                    <a:pt x="452" y="98"/>
                  </a:lnTo>
                  <a:lnTo>
                    <a:pt x="452" y="98"/>
                  </a:lnTo>
                  <a:lnTo>
                    <a:pt x="451" y="88"/>
                  </a:lnTo>
                  <a:lnTo>
                    <a:pt x="449" y="79"/>
                  </a:lnTo>
                  <a:lnTo>
                    <a:pt x="444" y="70"/>
                  </a:lnTo>
                  <a:lnTo>
                    <a:pt x="438" y="64"/>
                  </a:lnTo>
                  <a:lnTo>
                    <a:pt x="432" y="59"/>
                  </a:lnTo>
                  <a:lnTo>
                    <a:pt x="424" y="54"/>
                  </a:lnTo>
                  <a:lnTo>
                    <a:pt x="414" y="51"/>
                  </a:lnTo>
                  <a:lnTo>
                    <a:pt x="405" y="50"/>
                  </a:lnTo>
                  <a:lnTo>
                    <a:pt x="131" y="50"/>
                  </a:lnTo>
                  <a:lnTo>
                    <a:pt x="131" y="50"/>
                  </a:lnTo>
                  <a:lnTo>
                    <a:pt x="121" y="51"/>
                  </a:lnTo>
                  <a:lnTo>
                    <a:pt x="112" y="54"/>
                  </a:lnTo>
                  <a:lnTo>
                    <a:pt x="103" y="59"/>
                  </a:lnTo>
                  <a:lnTo>
                    <a:pt x="96" y="64"/>
                  </a:lnTo>
                  <a:lnTo>
                    <a:pt x="92" y="70"/>
                  </a:lnTo>
                  <a:lnTo>
                    <a:pt x="87" y="79"/>
                  </a:lnTo>
                  <a:lnTo>
                    <a:pt x="84" y="88"/>
                  </a:lnTo>
                  <a:lnTo>
                    <a:pt x="83" y="98"/>
                  </a:lnTo>
                  <a:lnTo>
                    <a:pt x="83" y="98"/>
                  </a:lnTo>
                  <a:lnTo>
                    <a:pt x="84" y="107"/>
                  </a:lnTo>
                  <a:lnTo>
                    <a:pt x="87" y="116"/>
                  </a:lnTo>
                  <a:lnTo>
                    <a:pt x="92" y="124"/>
                  </a:lnTo>
                  <a:lnTo>
                    <a:pt x="96" y="131"/>
                  </a:lnTo>
                  <a:lnTo>
                    <a:pt x="103" y="137"/>
                  </a:lnTo>
                  <a:lnTo>
                    <a:pt x="112" y="140"/>
                  </a:lnTo>
                  <a:lnTo>
                    <a:pt x="121" y="144"/>
                  </a:lnTo>
                  <a:lnTo>
                    <a:pt x="131" y="144"/>
                  </a:lnTo>
                  <a:lnTo>
                    <a:pt x="179" y="144"/>
                  </a:lnTo>
                  <a:lnTo>
                    <a:pt x="179" y="398"/>
                  </a:lnTo>
                  <a:lnTo>
                    <a:pt x="87" y="55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1" name="Freeform 48"/>
            <p:cNvSpPr/>
            <p:nvPr/>
          </p:nvSpPr>
          <p:spPr bwMode="auto">
            <a:xfrm>
              <a:off x="4257563" y="2092738"/>
              <a:ext cx="380662" cy="203105"/>
            </a:xfrm>
            <a:custGeom>
              <a:avLst/>
              <a:gdLst>
                <a:gd name="T0" fmla="*/ 671 w 894"/>
                <a:gd name="T1" fmla="*/ 0 h 475"/>
                <a:gd name="T2" fmla="*/ 223 w 894"/>
                <a:gd name="T3" fmla="*/ 0 h 475"/>
                <a:gd name="T4" fmla="*/ 15 w 894"/>
                <a:gd name="T5" fmla="*/ 359 h 475"/>
                <a:gd name="T6" fmla="*/ 15 w 894"/>
                <a:gd name="T7" fmla="*/ 359 h 475"/>
                <a:gd name="T8" fmla="*/ 9 w 894"/>
                <a:gd name="T9" fmla="*/ 371 h 475"/>
                <a:gd name="T10" fmla="*/ 5 w 894"/>
                <a:gd name="T11" fmla="*/ 382 h 475"/>
                <a:gd name="T12" fmla="*/ 2 w 894"/>
                <a:gd name="T13" fmla="*/ 393 h 475"/>
                <a:gd name="T14" fmla="*/ 0 w 894"/>
                <a:gd name="T15" fmla="*/ 404 h 475"/>
                <a:gd name="T16" fmla="*/ 0 w 894"/>
                <a:gd name="T17" fmla="*/ 415 h 475"/>
                <a:gd name="T18" fmla="*/ 1 w 894"/>
                <a:gd name="T19" fmla="*/ 424 h 475"/>
                <a:gd name="T20" fmla="*/ 3 w 894"/>
                <a:gd name="T21" fmla="*/ 433 h 475"/>
                <a:gd name="T22" fmla="*/ 8 w 894"/>
                <a:gd name="T23" fmla="*/ 441 h 475"/>
                <a:gd name="T24" fmla="*/ 13 w 894"/>
                <a:gd name="T25" fmla="*/ 449 h 475"/>
                <a:gd name="T26" fmla="*/ 19 w 894"/>
                <a:gd name="T27" fmla="*/ 455 h 475"/>
                <a:gd name="T28" fmla="*/ 27 w 894"/>
                <a:gd name="T29" fmla="*/ 461 h 475"/>
                <a:gd name="T30" fmla="*/ 37 w 894"/>
                <a:gd name="T31" fmla="*/ 466 h 475"/>
                <a:gd name="T32" fmla="*/ 46 w 894"/>
                <a:gd name="T33" fmla="*/ 471 h 475"/>
                <a:gd name="T34" fmla="*/ 58 w 894"/>
                <a:gd name="T35" fmla="*/ 473 h 475"/>
                <a:gd name="T36" fmla="*/ 70 w 894"/>
                <a:gd name="T37" fmla="*/ 475 h 475"/>
                <a:gd name="T38" fmla="*/ 83 w 894"/>
                <a:gd name="T39" fmla="*/ 475 h 475"/>
                <a:gd name="T40" fmla="*/ 811 w 894"/>
                <a:gd name="T41" fmla="*/ 475 h 475"/>
                <a:gd name="T42" fmla="*/ 811 w 894"/>
                <a:gd name="T43" fmla="*/ 475 h 475"/>
                <a:gd name="T44" fmla="*/ 824 w 894"/>
                <a:gd name="T45" fmla="*/ 475 h 475"/>
                <a:gd name="T46" fmla="*/ 836 w 894"/>
                <a:gd name="T47" fmla="*/ 473 h 475"/>
                <a:gd name="T48" fmla="*/ 848 w 894"/>
                <a:gd name="T49" fmla="*/ 471 h 475"/>
                <a:gd name="T50" fmla="*/ 857 w 894"/>
                <a:gd name="T51" fmla="*/ 466 h 475"/>
                <a:gd name="T52" fmla="*/ 867 w 894"/>
                <a:gd name="T53" fmla="*/ 461 h 475"/>
                <a:gd name="T54" fmla="*/ 874 w 894"/>
                <a:gd name="T55" fmla="*/ 455 h 475"/>
                <a:gd name="T56" fmla="*/ 881 w 894"/>
                <a:gd name="T57" fmla="*/ 449 h 475"/>
                <a:gd name="T58" fmla="*/ 886 w 894"/>
                <a:gd name="T59" fmla="*/ 441 h 475"/>
                <a:gd name="T60" fmla="*/ 890 w 894"/>
                <a:gd name="T61" fmla="*/ 433 h 475"/>
                <a:gd name="T62" fmla="*/ 893 w 894"/>
                <a:gd name="T63" fmla="*/ 424 h 475"/>
                <a:gd name="T64" fmla="*/ 894 w 894"/>
                <a:gd name="T65" fmla="*/ 415 h 475"/>
                <a:gd name="T66" fmla="*/ 894 w 894"/>
                <a:gd name="T67" fmla="*/ 404 h 475"/>
                <a:gd name="T68" fmla="*/ 891 w 894"/>
                <a:gd name="T69" fmla="*/ 393 h 475"/>
                <a:gd name="T70" fmla="*/ 889 w 894"/>
                <a:gd name="T71" fmla="*/ 382 h 475"/>
                <a:gd name="T72" fmla="*/ 884 w 894"/>
                <a:gd name="T73" fmla="*/ 371 h 475"/>
                <a:gd name="T74" fmla="*/ 878 w 894"/>
                <a:gd name="T75" fmla="*/ 359 h 475"/>
                <a:gd name="T76" fmla="*/ 671 w 894"/>
                <a:gd name="T7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4" h="475">
                  <a:moveTo>
                    <a:pt x="671" y="0"/>
                  </a:moveTo>
                  <a:lnTo>
                    <a:pt x="223" y="0"/>
                  </a:lnTo>
                  <a:lnTo>
                    <a:pt x="15" y="359"/>
                  </a:lnTo>
                  <a:lnTo>
                    <a:pt x="15" y="359"/>
                  </a:lnTo>
                  <a:lnTo>
                    <a:pt x="9" y="371"/>
                  </a:lnTo>
                  <a:lnTo>
                    <a:pt x="5" y="382"/>
                  </a:lnTo>
                  <a:lnTo>
                    <a:pt x="2" y="393"/>
                  </a:lnTo>
                  <a:lnTo>
                    <a:pt x="0" y="404"/>
                  </a:lnTo>
                  <a:lnTo>
                    <a:pt x="0" y="415"/>
                  </a:lnTo>
                  <a:lnTo>
                    <a:pt x="1" y="424"/>
                  </a:lnTo>
                  <a:lnTo>
                    <a:pt x="3" y="433"/>
                  </a:lnTo>
                  <a:lnTo>
                    <a:pt x="8" y="441"/>
                  </a:lnTo>
                  <a:lnTo>
                    <a:pt x="13" y="449"/>
                  </a:lnTo>
                  <a:lnTo>
                    <a:pt x="19" y="455"/>
                  </a:lnTo>
                  <a:lnTo>
                    <a:pt x="27" y="461"/>
                  </a:lnTo>
                  <a:lnTo>
                    <a:pt x="37" y="466"/>
                  </a:lnTo>
                  <a:lnTo>
                    <a:pt x="46" y="471"/>
                  </a:lnTo>
                  <a:lnTo>
                    <a:pt x="58" y="473"/>
                  </a:lnTo>
                  <a:lnTo>
                    <a:pt x="70" y="475"/>
                  </a:lnTo>
                  <a:lnTo>
                    <a:pt x="83" y="475"/>
                  </a:lnTo>
                  <a:lnTo>
                    <a:pt x="811" y="475"/>
                  </a:lnTo>
                  <a:lnTo>
                    <a:pt x="811" y="475"/>
                  </a:lnTo>
                  <a:lnTo>
                    <a:pt x="824" y="475"/>
                  </a:lnTo>
                  <a:lnTo>
                    <a:pt x="836" y="473"/>
                  </a:lnTo>
                  <a:lnTo>
                    <a:pt x="848" y="471"/>
                  </a:lnTo>
                  <a:lnTo>
                    <a:pt x="857" y="466"/>
                  </a:lnTo>
                  <a:lnTo>
                    <a:pt x="867" y="461"/>
                  </a:lnTo>
                  <a:lnTo>
                    <a:pt x="874" y="455"/>
                  </a:lnTo>
                  <a:lnTo>
                    <a:pt x="881" y="449"/>
                  </a:lnTo>
                  <a:lnTo>
                    <a:pt x="886" y="441"/>
                  </a:lnTo>
                  <a:lnTo>
                    <a:pt x="890" y="433"/>
                  </a:lnTo>
                  <a:lnTo>
                    <a:pt x="893" y="424"/>
                  </a:lnTo>
                  <a:lnTo>
                    <a:pt x="894" y="415"/>
                  </a:lnTo>
                  <a:lnTo>
                    <a:pt x="894" y="404"/>
                  </a:lnTo>
                  <a:lnTo>
                    <a:pt x="891" y="393"/>
                  </a:lnTo>
                  <a:lnTo>
                    <a:pt x="889" y="382"/>
                  </a:lnTo>
                  <a:lnTo>
                    <a:pt x="884" y="371"/>
                  </a:lnTo>
                  <a:lnTo>
                    <a:pt x="878" y="359"/>
                  </a:lnTo>
                  <a:lnTo>
                    <a:pt x="671"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2" name="Freeform 49"/>
            <p:cNvSpPr>
              <a:spLocks noEditPoints="1"/>
            </p:cNvSpPr>
            <p:nvPr/>
          </p:nvSpPr>
          <p:spPr bwMode="auto">
            <a:xfrm>
              <a:off x="4247344" y="2082519"/>
              <a:ext cx="401100" cy="223543"/>
            </a:xfrm>
            <a:custGeom>
              <a:avLst/>
              <a:gdLst>
                <a:gd name="T0" fmla="*/ 108 w 944"/>
                <a:gd name="T1" fmla="*/ 525 h 525"/>
                <a:gd name="T2" fmla="*/ 91 w 944"/>
                <a:gd name="T3" fmla="*/ 525 h 525"/>
                <a:gd name="T4" fmla="*/ 62 w 944"/>
                <a:gd name="T5" fmla="*/ 518 h 525"/>
                <a:gd name="T6" fmla="*/ 38 w 944"/>
                <a:gd name="T7" fmla="*/ 506 h 525"/>
                <a:gd name="T8" fmla="*/ 19 w 944"/>
                <a:gd name="T9" fmla="*/ 490 h 525"/>
                <a:gd name="T10" fmla="*/ 11 w 944"/>
                <a:gd name="T11" fmla="*/ 479 h 525"/>
                <a:gd name="T12" fmla="*/ 2 w 944"/>
                <a:gd name="T13" fmla="*/ 455 h 525"/>
                <a:gd name="T14" fmla="*/ 0 w 944"/>
                <a:gd name="T15" fmla="*/ 428 h 525"/>
                <a:gd name="T16" fmla="*/ 6 w 944"/>
                <a:gd name="T17" fmla="*/ 401 h 525"/>
                <a:gd name="T18" fmla="*/ 19 w 944"/>
                <a:gd name="T19" fmla="*/ 371 h 525"/>
                <a:gd name="T20" fmla="*/ 710 w 944"/>
                <a:gd name="T21" fmla="*/ 0 h 525"/>
                <a:gd name="T22" fmla="*/ 925 w 944"/>
                <a:gd name="T23" fmla="*/ 371 h 525"/>
                <a:gd name="T24" fmla="*/ 938 w 944"/>
                <a:gd name="T25" fmla="*/ 401 h 525"/>
                <a:gd name="T26" fmla="*/ 944 w 944"/>
                <a:gd name="T27" fmla="*/ 428 h 525"/>
                <a:gd name="T28" fmla="*/ 941 w 944"/>
                <a:gd name="T29" fmla="*/ 455 h 525"/>
                <a:gd name="T30" fmla="*/ 933 w 944"/>
                <a:gd name="T31" fmla="*/ 479 h 525"/>
                <a:gd name="T32" fmla="*/ 925 w 944"/>
                <a:gd name="T33" fmla="*/ 490 h 525"/>
                <a:gd name="T34" fmla="*/ 906 w 944"/>
                <a:gd name="T35" fmla="*/ 506 h 525"/>
                <a:gd name="T36" fmla="*/ 881 w 944"/>
                <a:gd name="T37" fmla="*/ 518 h 525"/>
                <a:gd name="T38" fmla="*/ 852 w 944"/>
                <a:gd name="T39" fmla="*/ 525 h 525"/>
                <a:gd name="T40" fmla="*/ 836 w 944"/>
                <a:gd name="T41" fmla="*/ 525 h 525"/>
                <a:gd name="T42" fmla="*/ 63 w 944"/>
                <a:gd name="T43" fmla="*/ 396 h 525"/>
                <a:gd name="T44" fmla="*/ 58 w 944"/>
                <a:gd name="T45" fmla="*/ 404 h 525"/>
                <a:gd name="T46" fmla="*/ 52 w 944"/>
                <a:gd name="T47" fmla="*/ 421 h 525"/>
                <a:gd name="T48" fmla="*/ 50 w 944"/>
                <a:gd name="T49" fmla="*/ 435 h 525"/>
                <a:gd name="T50" fmla="*/ 52 w 944"/>
                <a:gd name="T51" fmla="*/ 448 h 525"/>
                <a:gd name="T52" fmla="*/ 55 w 944"/>
                <a:gd name="T53" fmla="*/ 454 h 525"/>
                <a:gd name="T54" fmla="*/ 63 w 944"/>
                <a:gd name="T55" fmla="*/ 464 h 525"/>
                <a:gd name="T56" fmla="*/ 75 w 944"/>
                <a:gd name="T57" fmla="*/ 469 h 525"/>
                <a:gd name="T58" fmla="*/ 90 w 944"/>
                <a:gd name="T59" fmla="*/ 474 h 525"/>
                <a:gd name="T60" fmla="*/ 108 w 944"/>
                <a:gd name="T61" fmla="*/ 475 h 525"/>
                <a:gd name="T62" fmla="*/ 836 w 944"/>
                <a:gd name="T63" fmla="*/ 475 h 525"/>
                <a:gd name="T64" fmla="*/ 854 w 944"/>
                <a:gd name="T65" fmla="*/ 474 h 525"/>
                <a:gd name="T66" fmla="*/ 869 w 944"/>
                <a:gd name="T67" fmla="*/ 469 h 525"/>
                <a:gd name="T68" fmla="*/ 881 w 944"/>
                <a:gd name="T69" fmla="*/ 464 h 525"/>
                <a:gd name="T70" fmla="*/ 889 w 944"/>
                <a:gd name="T71" fmla="*/ 454 h 525"/>
                <a:gd name="T72" fmla="*/ 892 w 944"/>
                <a:gd name="T73" fmla="*/ 448 h 525"/>
                <a:gd name="T74" fmla="*/ 894 w 944"/>
                <a:gd name="T75" fmla="*/ 435 h 525"/>
                <a:gd name="T76" fmla="*/ 892 w 944"/>
                <a:gd name="T77" fmla="*/ 421 h 525"/>
                <a:gd name="T78" fmla="*/ 886 w 944"/>
                <a:gd name="T79" fmla="*/ 404 h 525"/>
                <a:gd name="T80" fmla="*/ 681 w 944"/>
                <a:gd name="T81" fmla="*/ 5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525">
                  <a:moveTo>
                    <a:pt x="836" y="525"/>
                  </a:moveTo>
                  <a:lnTo>
                    <a:pt x="108" y="525"/>
                  </a:lnTo>
                  <a:lnTo>
                    <a:pt x="108" y="525"/>
                  </a:lnTo>
                  <a:lnTo>
                    <a:pt x="91" y="525"/>
                  </a:lnTo>
                  <a:lnTo>
                    <a:pt x="76" y="523"/>
                  </a:lnTo>
                  <a:lnTo>
                    <a:pt x="62" y="518"/>
                  </a:lnTo>
                  <a:lnTo>
                    <a:pt x="50" y="513"/>
                  </a:lnTo>
                  <a:lnTo>
                    <a:pt x="38" y="506"/>
                  </a:lnTo>
                  <a:lnTo>
                    <a:pt x="27" y="499"/>
                  </a:lnTo>
                  <a:lnTo>
                    <a:pt x="19" y="490"/>
                  </a:lnTo>
                  <a:lnTo>
                    <a:pt x="11" y="479"/>
                  </a:lnTo>
                  <a:lnTo>
                    <a:pt x="11" y="479"/>
                  </a:lnTo>
                  <a:lnTo>
                    <a:pt x="6" y="467"/>
                  </a:lnTo>
                  <a:lnTo>
                    <a:pt x="2" y="455"/>
                  </a:lnTo>
                  <a:lnTo>
                    <a:pt x="0" y="442"/>
                  </a:lnTo>
                  <a:lnTo>
                    <a:pt x="0" y="428"/>
                  </a:lnTo>
                  <a:lnTo>
                    <a:pt x="2" y="415"/>
                  </a:lnTo>
                  <a:lnTo>
                    <a:pt x="6" y="401"/>
                  </a:lnTo>
                  <a:lnTo>
                    <a:pt x="12" y="385"/>
                  </a:lnTo>
                  <a:lnTo>
                    <a:pt x="19" y="371"/>
                  </a:lnTo>
                  <a:lnTo>
                    <a:pt x="234" y="0"/>
                  </a:lnTo>
                  <a:lnTo>
                    <a:pt x="710" y="0"/>
                  </a:lnTo>
                  <a:lnTo>
                    <a:pt x="925" y="371"/>
                  </a:lnTo>
                  <a:lnTo>
                    <a:pt x="925" y="371"/>
                  </a:lnTo>
                  <a:lnTo>
                    <a:pt x="932" y="385"/>
                  </a:lnTo>
                  <a:lnTo>
                    <a:pt x="938" y="401"/>
                  </a:lnTo>
                  <a:lnTo>
                    <a:pt x="941" y="415"/>
                  </a:lnTo>
                  <a:lnTo>
                    <a:pt x="944" y="428"/>
                  </a:lnTo>
                  <a:lnTo>
                    <a:pt x="944" y="442"/>
                  </a:lnTo>
                  <a:lnTo>
                    <a:pt x="941" y="455"/>
                  </a:lnTo>
                  <a:lnTo>
                    <a:pt x="938" y="467"/>
                  </a:lnTo>
                  <a:lnTo>
                    <a:pt x="933" y="479"/>
                  </a:lnTo>
                  <a:lnTo>
                    <a:pt x="933" y="479"/>
                  </a:lnTo>
                  <a:lnTo>
                    <a:pt x="925" y="490"/>
                  </a:lnTo>
                  <a:lnTo>
                    <a:pt x="916" y="499"/>
                  </a:lnTo>
                  <a:lnTo>
                    <a:pt x="906" y="506"/>
                  </a:lnTo>
                  <a:lnTo>
                    <a:pt x="894" y="513"/>
                  </a:lnTo>
                  <a:lnTo>
                    <a:pt x="881" y="518"/>
                  </a:lnTo>
                  <a:lnTo>
                    <a:pt x="867" y="523"/>
                  </a:lnTo>
                  <a:lnTo>
                    <a:pt x="852" y="525"/>
                  </a:lnTo>
                  <a:lnTo>
                    <a:pt x="836" y="525"/>
                  </a:lnTo>
                  <a:lnTo>
                    <a:pt x="836" y="525"/>
                  </a:lnTo>
                  <a:close/>
                  <a:moveTo>
                    <a:pt x="262" y="50"/>
                  </a:moveTo>
                  <a:lnTo>
                    <a:pt x="63" y="396"/>
                  </a:lnTo>
                  <a:lnTo>
                    <a:pt x="63" y="396"/>
                  </a:lnTo>
                  <a:lnTo>
                    <a:pt x="58" y="404"/>
                  </a:lnTo>
                  <a:lnTo>
                    <a:pt x="55" y="412"/>
                  </a:lnTo>
                  <a:lnTo>
                    <a:pt x="52" y="421"/>
                  </a:lnTo>
                  <a:lnTo>
                    <a:pt x="50" y="428"/>
                  </a:lnTo>
                  <a:lnTo>
                    <a:pt x="50" y="435"/>
                  </a:lnTo>
                  <a:lnTo>
                    <a:pt x="50" y="442"/>
                  </a:lnTo>
                  <a:lnTo>
                    <a:pt x="52" y="448"/>
                  </a:lnTo>
                  <a:lnTo>
                    <a:pt x="55" y="454"/>
                  </a:lnTo>
                  <a:lnTo>
                    <a:pt x="55" y="454"/>
                  </a:lnTo>
                  <a:lnTo>
                    <a:pt x="58" y="459"/>
                  </a:lnTo>
                  <a:lnTo>
                    <a:pt x="63" y="464"/>
                  </a:lnTo>
                  <a:lnTo>
                    <a:pt x="68" y="467"/>
                  </a:lnTo>
                  <a:lnTo>
                    <a:pt x="75" y="469"/>
                  </a:lnTo>
                  <a:lnTo>
                    <a:pt x="82" y="472"/>
                  </a:lnTo>
                  <a:lnTo>
                    <a:pt x="90" y="474"/>
                  </a:lnTo>
                  <a:lnTo>
                    <a:pt x="99" y="475"/>
                  </a:lnTo>
                  <a:lnTo>
                    <a:pt x="108" y="475"/>
                  </a:lnTo>
                  <a:lnTo>
                    <a:pt x="836" y="475"/>
                  </a:lnTo>
                  <a:lnTo>
                    <a:pt x="836" y="475"/>
                  </a:lnTo>
                  <a:lnTo>
                    <a:pt x="845" y="475"/>
                  </a:lnTo>
                  <a:lnTo>
                    <a:pt x="854" y="474"/>
                  </a:lnTo>
                  <a:lnTo>
                    <a:pt x="862" y="472"/>
                  </a:lnTo>
                  <a:lnTo>
                    <a:pt x="869" y="469"/>
                  </a:lnTo>
                  <a:lnTo>
                    <a:pt x="876" y="467"/>
                  </a:lnTo>
                  <a:lnTo>
                    <a:pt x="881" y="464"/>
                  </a:lnTo>
                  <a:lnTo>
                    <a:pt x="886" y="459"/>
                  </a:lnTo>
                  <a:lnTo>
                    <a:pt x="889" y="454"/>
                  </a:lnTo>
                  <a:lnTo>
                    <a:pt x="889" y="454"/>
                  </a:lnTo>
                  <a:lnTo>
                    <a:pt x="892" y="448"/>
                  </a:lnTo>
                  <a:lnTo>
                    <a:pt x="893" y="442"/>
                  </a:lnTo>
                  <a:lnTo>
                    <a:pt x="894" y="435"/>
                  </a:lnTo>
                  <a:lnTo>
                    <a:pt x="893" y="428"/>
                  </a:lnTo>
                  <a:lnTo>
                    <a:pt x="892" y="421"/>
                  </a:lnTo>
                  <a:lnTo>
                    <a:pt x="889" y="412"/>
                  </a:lnTo>
                  <a:lnTo>
                    <a:pt x="886" y="404"/>
                  </a:lnTo>
                  <a:lnTo>
                    <a:pt x="881" y="396"/>
                  </a:lnTo>
                  <a:lnTo>
                    <a:pt x="681" y="50"/>
                  </a:lnTo>
                  <a:lnTo>
                    <a:pt x="26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3" name="Freeform 66"/>
            <p:cNvSpPr/>
            <p:nvPr/>
          </p:nvSpPr>
          <p:spPr bwMode="auto">
            <a:xfrm>
              <a:off x="4617787" y="1855143"/>
              <a:ext cx="80476" cy="252923"/>
            </a:xfrm>
            <a:custGeom>
              <a:avLst/>
              <a:gdLst>
                <a:gd name="T0" fmla="*/ 111 w 188"/>
                <a:gd name="T1" fmla="*/ 593 h 593"/>
                <a:gd name="T2" fmla="*/ 111 w 188"/>
                <a:gd name="T3" fmla="*/ 593 h 593"/>
                <a:gd name="T4" fmla="*/ 115 w 188"/>
                <a:gd name="T5" fmla="*/ 593 h 593"/>
                <a:gd name="T6" fmla="*/ 119 w 188"/>
                <a:gd name="T7" fmla="*/ 592 h 593"/>
                <a:gd name="T8" fmla="*/ 124 w 188"/>
                <a:gd name="T9" fmla="*/ 589 h 593"/>
                <a:gd name="T10" fmla="*/ 126 w 188"/>
                <a:gd name="T11" fmla="*/ 587 h 593"/>
                <a:gd name="T12" fmla="*/ 129 w 188"/>
                <a:gd name="T13" fmla="*/ 583 h 593"/>
                <a:gd name="T14" fmla="*/ 131 w 188"/>
                <a:gd name="T15" fmla="*/ 580 h 593"/>
                <a:gd name="T16" fmla="*/ 132 w 188"/>
                <a:gd name="T17" fmla="*/ 576 h 593"/>
                <a:gd name="T18" fmla="*/ 132 w 188"/>
                <a:gd name="T19" fmla="*/ 571 h 593"/>
                <a:gd name="T20" fmla="*/ 132 w 188"/>
                <a:gd name="T21" fmla="*/ 567 h 593"/>
                <a:gd name="T22" fmla="*/ 132 w 188"/>
                <a:gd name="T23" fmla="*/ 567 h 593"/>
                <a:gd name="T24" fmla="*/ 144 w 188"/>
                <a:gd name="T25" fmla="*/ 560 h 593"/>
                <a:gd name="T26" fmla="*/ 155 w 188"/>
                <a:gd name="T27" fmla="*/ 552 h 593"/>
                <a:gd name="T28" fmla="*/ 164 w 188"/>
                <a:gd name="T29" fmla="*/ 543 h 593"/>
                <a:gd name="T30" fmla="*/ 172 w 188"/>
                <a:gd name="T31" fmla="*/ 532 h 593"/>
                <a:gd name="T32" fmla="*/ 178 w 188"/>
                <a:gd name="T33" fmla="*/ 520 h 593"/>
                <a:gd name="T34" fmla="*/ 183 w 188"/>
                <a:gd name="T35" fmla="*/ 509 h 593"/>
                <a:gd name="T36" fmla="*/ 187 w 188"/>
                <a:gd name="T37" fmla="*/ 495 h 593"/>
                <a:gd name="T38" fmla="*/ 188 w 188"/>
                <a:gd name="T39" fmla="*/ 481 h 593"/>
                <a:gd name="T40" fmla="*/ 188 w 188"/>
                <a:gd name="T41" fmla="*/ 0 h 593"/>
                <a:gd name="T42" fmla="*/ 2 w 188"/>
                <a:gd name="T43" fmla="*/ 0 h 593"/>
                <a:gd name="T44" fmla="*/ 0 w 188"/>
                <a:gd name="T45" fmla="*/ 481 h 593"/>
                <a:gd name="T46" fmla="*/ 0 w 188"/>
                <a:gd name="T47" fmla="*/ 481 h 593"/>
                <a:gd name="T48" fmla="*/ 2 w 188"/>
                <a:gd name="T49" fmla="*/ 495 h 593"/>
                <a:gd name="T50" fmla="*/ 5 w 188"/>
                <a:gd name="T51" fmla="*/ 509 h 593"/>
                <a:gd name="T52" fmla="*/ 10 w 188"/>
                <a:gd name="T53" fmla="*/ 520 h 593"/>
                <a:gd name="T54" fmla="*/ 16 w 188"/>
                <a:gd name="T55" fmla="*/ 532 h 593"/>
                <a:gd name="T56" fmla="*/ 24 w 188"/>
                <a:gd name="T57" fmla="*/ 543 h 593"/>
                <a:gd name="T58" fmla="*/ 34 w 188"/>
                <a:gd name="T59" fmla="*/ 552 h 593"/>
                <a:gd name="T60" fmla="*/ 44 w 188"/>
                <a:gd name="T61" fmla="*/ 560 h 593"/>
                <a:gd name="T62" fmla="*/ 56 w 188"/>
                <a:gd name="T63" fmla="*/ 567 h 593"/>
                <a:gd name="T64" fmla="*/ 56 w 188"/>
                <a:gd name="T65" fmla="*/ 571 h 593"/>
                <a:gd name="T66" fmla="*/ 56 w 188"/>
                <a:gd name="T67" fmla="*/ 571 h 593"/>
                <a:gd name="T68" fmla="*/ 56 w 188"/>
                <a:gd name="T69" fmla="*/ 576 h 593"/>
                <a:gd name="T70" fmla="*/ 57 w 188"/>
                <a:gd name="T71" fmla="*/ 580 h 593"/>
                <a:gd name="T72" fmla="*/ 60 w 188"/>
                <a:gd name="T73" fmla="*/ 583 h 593"/>
                <a:gd name="T74" fmla="*/ 62 w 188"/>
                <a:gd name="T75" fmla="*/ 587 h 593"/>
                <a:gd name="T76" fmla="*/ 66 w 188"/>
                <a:gd name="T77" fmla="*/ 589 h 593"/>
                <a:gd name="T78" fmla="*/ 69 w 188"/>
                <a:gd name="T79" fmla="*/ 592 h 593"/>
                <a:gd name="T80" fmla="*/ 73 w 188"/>
                <a:gd name="T81" fmla="*/ 593 h 593"/>
                <a:gd name="T82" fmla="*/ 77 w 188"/>
                <a:gd name="T83" fmla="*/ 593 h 593"/>
                <a:gd name="T84" fmla="*/ 111 w 188"/>
                <a:gd name="T8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593">
                  <a:moveTo>
                    <a:pt x="111" y="593"/>
                  </a:moveTo>
                  <a:lnTo>
                    <a:pt x="111" y="593"/>
                  </a:lnTo>
                  <a:lnTo>
                    <a:pt x="115" y="593"/>
                  </a:lnTo>
                  <a:lnTo>
                    <a:pt x="119" y="592"/>
                  </a:lnTo>
                  <a:lnTo>
                    <a:pt x="124" y="589"/>
                  </a:lnTo>
                  <a:lnTo>
                    <a:pt x="126" y="587"/>
                  </a:lnTo>
                  <a:lnTo>
                    <a:pt x="129" y="583"/>
                  </a:lnTo>
                  <a:lnTo>
                    <a:pt x="131" y="580"/>
                  </a:lnTo>
                  <a:lnTo>
                    <a:pt x="132" y="576"/>
                  </a:lnTo>
                  <a:lnTo>
                    <a:pt x="132" y="571"/>
                  </a:lnTo>
                  <a:lnTo>
                    <a:pt x="132" y="567"/>
                  </a:lnTo>
                  <a:lnTo>
                    <a:pt x="132" y="567"/>
                  </a:lnTo>
                  <a:lnTo>
                    <a:pt x="144" y="560"/>
                  </a:lnTo>
                  <a:lnTo>
                    <a:pt x="155" y="552"/>
                  </a:lnTo>
                  <a:lnTo>
                    <a:pt x="164" y="543"/>
                  </a:lnTo>
                  <a:lnTo>
                    <a:pt x="172" y="532"/>
                  </a:lnTo>
                  <a:lnTo>
                    <a:pt x="178" y="520"/>
                  </a:lnTo>
                  <a:lnTo>
                    <a:pt x="183" y="509"/>
                  </a:lnTo>
                  <a:lnTo>
                    <a:pt x="187" y="495"/>
                  </a:lnTo>
                  <a:lnTo>
                    <a:pt x="188" y="481"/>
                  </a:lnTo>
                  <a:lnTo>
                    <a:pt x="188" y="0"/>
                  </a:lnTo>
                  <a:lnTo>
                    <a:pt x="2" y="0"/>
                  </a:lnTo>
                  <a:lnTo>
                    <a:pt x="0" y="481"/>
                  </a:lnTo>
                  <a:lnTo>
                    <a:pt x="0" y="481"/>
                  </a:lnTo>
                  <a:lnTo>
                    <a:pt x="2" y="495"/>
                  </a:lnTo>
                  <a:lnTo>
                    <a:pt x="5" y="509"/>
                  </a:lnTo>
                  <a:lnTo>
                    <a:pt x="10" y="520"/>
                  </a:lnTo>
                  <a:lnTo>
                    <a:pt x="16" y="532"/>
                  </a:lnTo>
                  <a:lnTo>
                    <a:pt x="24" y="543"/>
                  </a:lnTo>
                  <a:lnTo>
                    <a:pt x="34" y="552"/>
                  </a:lnTo>
                  <a:lnTo>
                    <a:pt x="44" y="560"/>
                  </a:lnTo>
                  <a:lnTo>
                    <a:pt x="56" y="567"/>
                  </a:lnTo>
                  <a:lnTo>
                    <a:pt x="56" y="571"/>
                  </a:lnTo>
                  <a:lnTo>
                    <a:pt x="56" y="571"/>
                  </a:lnTo>
                  <a:lnTo>
                    <a:pt x="56" y="576"/>
                  </a:lnTo>
                  <a:lnTo>
                    <a:pt x="57" y="580"/>
                  </a:lnTo>
                  <a:lnTo>
                    <a:pt x="60" y="583"/>
                  </a:lnTo>
                  <a:lnTo>
                    <a:pt x="62" y="587"/>
                  </a:lnTo>
                  <a:lnTo>
                    <a:pt x="66" y="589"/>
                  </a:lnTo>
                  <a:lnTo>
                    <a:pt x="69" y="592"/>
                  </a:lnTo>
                  <a:lnTo>
                    <a:pt x="73" y="593"/>
                  </a:lnTo>
                  <a:lnTo>
                    <a:pt x="77" y="593"/>
                  </a:lnTo>
                  <a:lnTo>
                    <a:pt x="111" y="59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4" name="Freeform 67"/>
            <p:cNvSpPr>
              <a:spLocks noEditPoints="1"/>
            </p:cNvSpPr>
            <p:nvPr/>
          </p:nvSpPr>
          <p:spPr bwMode="auto">
            <a:xfrm>
              <a:off x="4607568" y="1844924"/>
              <a:ext cx="100914" cy="274639"/>
            </a:xfrm>
            <a:custGeom>
              <a:avLst/>
              <a:gdLst>
                <a:gd name="T0" fmla="*/ 0 w 239"/>
                <a:gd name="T1" fmla="*/ 0 h 645"/>
                <a:gd name="T2" fmla="*/ 239 w 239"/>
                <a:gd name="T3" fmla="*/ 507 h 645"/>
                <a:gd name="T4" fmla="*/ 238 w 239"/>
                <a:gd name="T5" fmla="*/ 523 h 645"/>
                <a:gd name="T6" fmla="*/ 230 w 239"/>
                <a:gd name="T7" fmla="*/ 551 h 645"/>
                <a:gd name="T8" fmla="*/ 215 w 239"/>
                <a:gd name="T9" fmla="*/ 577 h 645"/>
                <a:gd name="T10" fmla="*/ 194 w 239"/>
                <a:gd name="T11" fmla="*/ 600 h 645"/>
                <a:gd name="T12" fmla="*/ 182 w 239"/>
                <a:gd name="T13" fmla="*/ 608 h 645"/>
                <a:gd name="T14" fmla="*/ 176 w 239"/>
                <a:gd name="T15" fmla="*/ 622 h 645"/>
                <a:gd name="T16" fmla="*/ 165 w 239"/>
                <a:gd name="T17" fmla="*/ 634 h 645"/>
                <a:gd name="T18" fmla="*/ 152 w 239"/>
                <a:gd name="T19" fmla="*/ 641 h 645"/>
                <a:gd name="T20" fmla="*/ 136 w 239"/>
                <a:gd name="T21" fmla="*/ 645 h 645"/>
                <a:gd name="T22" fmla="*/ 102 w 239"/>
                <a:gd name="T23" fmla="*/ 645 h 645"/>
                <a:gd name="T24" fmla="*/ 87 w 239"/>
                <a:gd name="T25" fmla="*/ 641 h 645"/>
                <a:gd name="T26" fmla="*/ 73 w 239"/>
                <a:gd name="T27" fmla="*/ 634 h 645"/>
                <a:gd name="T28" fmla="*/ 62 w 239"/>
                <a:gd name="T29" fmla="*/ 622 h 645"/>
                <a:gd name="T30" fmla="*/ 56 w 239"/>
                <a:gd name="T31" fmla="*/ 608 h 645"/>
                <a:gd name="T32" fmla="*/ 44 w 239"/>
                <a:gd name="T33" fmla="*/ 600 h 645"/>
                <a:gd name="T34" fmla="*/ 24 w 239"/>
                <a:gd name="T35" fmla="*/ 577 h 645"/>
                <a:gd name="T36" fmla="*/ 9 w 239"/>
                <a:gd name="T37" fmla="*/ 551 h 645"/>
                <a:gd name="T38" fmla="*/ 2 w 239"/>
                <a:gd name="T39" fmla="*/ 523 h 645"/>
                <a:gd name="T40" fmla="*/ 0 w 239"/>
                <a:gd name="T41" fmla="*/ 507 h 645"/>
                <a:gd name="T42" fmla="*/ 51 w 239"/>
                <a:gd name="T43" fmla="*/ 507 h 645"/>
                <a:gd name="T44" fmla="*/ 53 w 239"/>
                <a:gd name="T45" fmla="*/ 517 h 645"/>
                <a:gd name="T46" fmla="*/ 57 w 239"/>
                <a:gd name="T47" fmla="*/ 536 h 645"/>
                <a:gd name="T48" fmla="*/ 68 w 239"/>
                <a:gd name="T49" fmla="*/ 551 h 645"/>
                <a:gd name="T50" fmla="*/ 82 w 239"/>
                <a:gd name="T51" fmla="*/ 564 h 645"/>
                <a:gd name="T52" fmla="*/ 107 w 239"/>
                <a:gd name="T53" fmla="*/ 576 h 645"/>
                <a:gd name="T54" fmla="*/ 132 w 239"/>
                <a:gd name="T55" fmla="*/ 593 h 645"/>
                <a:gd name="T56" fmla="*/ 148 w 239"/>
                <a:gd name="T57" fmla="*/ 569 h 645"/>
                <a:gd name="T58" fmla="*/ 156 w 239"/>
                <a:gd name="T59" fmla="*/ 564 h 645"/>
                <a:gd name="T60" fmla="*/ 170 w 239"/>
                <a:gd name="T61" fmla="*/ 551 h 645"/>
                <a:gd name="T62" fmla="*/ 181 w 239"/>
                <a:gd name="T63" fmla="*/ 536 h 645"/>
                <a:gd name="T64" fmla="*/ 187 w 239"/>
                <a:gd name="T65" fmla="*/ 517 h 645"/>
                <a:gd name="T66" fmla="*/ 187 w 239"/>
                <a:gd name="T67" fmla="*/ 5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645">
                  <a:moveTo>
                    <a:pt x="0" y="507"/>
                  </a:moveTo>
                  <a:lnTo>
                    <a:pt x="0" y="0"/>
                  </a:lnTo>
                  <a:lnTo>
                    <a:pt x="239" y="0"/>
                  </a:lnTo>
                  <a:lnTo>
                    <a:pt x="239" y="507"/>
                  </a:lnTo>
                  <a:lnTo>
                    <a:pt x="239" y="507"/>
                  </a:lnTo>
                  <a:lnTo>
                    <a:pt x="238" y="523"/>
                  </a:lnTo>
                  <a:lnTo>
                    <a:pt x="234" y="537"/>
                  </a:lnTo>
                  <a:lnTo>
                    <a:pt x="230" y="551"/>
                  </a:lnTo>
                  <a:lnTo>
                    <a:pt x="224" y="565"/>
                  </a:lnTo>
                  <a:lnTo>
                    <a:pt x="215" y="577"/>
                  </a:lnTo>
                  <a:lnTo>
                    <a:pt x="206" y="589"/>
                  </a:lnTo>
                  <a:lnTo>
                    <a:pt x="194" y="600"/>
                  </a:lnTo>
                  <a:lnTo>
                    <a:pt x="182" y="608"/>
                  </a:lnTo>
                  <a:lnTo>
                    <a:pt x="182" y="608"/>
                  </a:lnTo>
                  <a:lnTo>
                    <a:pt x="180" y="615"/>
                  </a:lnTo>
                  <a:lnTo>
                    <a:pt x="176" y="622"/>
                  </a:lnTo>
                  <a:lnTo>
                    <a:pt x="171" y="628"/>
                  </a:lnTo>
                  <a:lnTo>
                    <a:pt x="165" y="634"/>
                  </a:lnTo>
                  <a:lnTo>
                    <a:pt x="159" y="639"/>
                  </a:lnTo>
                  <a:lnTo>
                    <a:pt x="152" y="641"/>
                  </a:lnTo>
                  <a:lnTo>
                    <a:pt x="144" y="644"/>
                  </a:lnTo>
                  <a:lnTo>
                    <a:pt x="136" y="645"/>
                  </a:lnTo>
                  <a:lnTo>
                    <a:pt x="102" y="645"/>
                  </a:lnTo>
                  <a:lnTo>
                    <a:pt x="102" y="645"/>
                  </a:lnTo>
                  <a:lnTo>
                    <a:pt x="94" y="644"/>
                  </a:lnTo>
                  <a:lnTo>
                    <a:pt x="87" y="641"/>
                  </a:lnTo>
                  <a:lnTo>
                    <a:pt x="80" y="639"/>
                  </a:lnTo>
                  <a:lnTo>
                    <a:pt x="73" y="634"/>
                  </a:lnTo>
                  <a:lnTo>
                    <a:pt x="67" y="628"/>
                  </a:lnTo>
                  <a:lnTo>
                    <a:pt x="62" y="622"/>
                  </a:lnTo>
                  <a:lnTo>
                    <a:pt x="59" y="615"/>
                  </a:lnTo>
                  <a:lnTo>
                    <a:pt x="56" y="608"/>
                  </a:lnTo>
                  <a:lnTo>
                    <a:pt x="56" y="608"/>
                  </a:lnTo>
                  <a:lnTo>
                    <a:pt x="44" y="600"/>
                  </a:lnTo>
                  <a:lnTo>
                    <a:pt x="34" y="589"/>
                  </a:lnTo>
                  <a:lnTo>
                    <a:pt x="24" y="577"/>
                  </a:lnTo>
                  <a:lnTo>
                    <a:pt x="16" y="565"/>
                  </a:lnTo>
                  <a:lnTo>
                    <a:pt x="9" y="551"/>
                  </a:lnTo>
                  <a:lnTo>
                    <a:pt x="4" y="537"/>
                  </a:lnTo>
                  <a:lnTo>
                    <a:pt x="2" y="523"/>
                  </a:lnTo>
                  <a:lnTo>
                    <a:pt x="0" y="507"/>
                  </a:lnTo>
                  <a:lnTo>
                    <a:pt x="0" y="507"/>
                  </a:lnTo>
                  <a:close/>
                  <a:moveTo>
                    <a:pt x="51" y="51"/>
                  </a:moveTo>
                  <a:lnTo>
                    <a:pt x="51" y="507"/>
                  </a:lnTo>
                  <a:lnTo>
                    <a:pt x="51" y="507"/>
                  </a:lnTo>
                  <a:lnTo>
                    <a:pt x="53" y="517"/>
                  </a:lnTo>
                  <a:lnTo>
                    <a:pt x="54" y="526"/>
                  </a:lnTo>
                  <a:lnTo>
                    <a:pt x="57" y="536"/>
                  </a:lnTo>
                  <a:lnTo>
                    <a:pt x="62" y="544"/>
                  </a:lnTo>
                  <a:lnTo>
                    <a:pt x="68" y="551"/>
                  </a:lnTo>
                  <a:lnTo>
                    <a:pt x="75" y="558"/>
                  </a:lnTo>
                  <a:lnTo>
                    <a:pt x="82" y="564"/>
                  </a:lnTo>
                  <a:lnTo>
                    <a:pt x="92" y="569"/>
                  </a:lnTo>
                  <a:lnTo>
                    <a:pt x="107" y="576"/>
                  </a:lnTo>
                  <a:lnTo>
                    <a:pt x="107" y="593"/>
                  </a:lnTo>
                  <a:lnTo>
                    <a:pt x="132" y="593"/>
                  </a:lnTo>
                  <a:lnTo>
                    <a:pt x="132" y="576"/>
                  </a:lnTo>
                  <a:lnTo>
                    <a:pt x="148" y="569"/>
                  </a:lnTo>
                  <a:lnTo>
                    <a:pt x="148" y="569"/>
                  </a:lnTo>
                  <a:lnTo>
                    <a:pt x="156" y="564"/>
                  </a:lnTo>
                  <a:lnTo>
                    <a:pt x="163" y="558"/>
                  </a:lnTo>
                  <a:lnTo>
                    <a:pt x="170" y="551"/>
                  </a:lnTo>
                  <a:lnTo>
                    <a:pt x="176" y="544"/>
                  </a:lnTo>
                  <a:lnTo>
                    <a:pt x="181" y="536"/>
                  </a:lnTo>
                  <a:lnTo>
                    <a:pt x="184" y="526"/>
                  </a:lnTo>
                  <a:lnTo>
                    <a:pt x="187" y="517"/>
                  </a:lnTo>
                  <a:lnTo>
                    <a:pt x="187" y="507"/>
                  </a:lnTo>
                  <a:lnTo>
                    <a:pt x="187" y="51"/>
                  </a:lnTo>
                  <a:lnTo>
                    <a:pt x="51" y="5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5" name="Freeform 68"/>
            <p:cNvSpPr/>
            <p:nvPr/>
          </p:nvSpPr>
          <p:spPr bwMode="auto">
            <a:xfrm>
              <a:off x="4619064" y="1682696"/>
              <a:ext cx="79198" cy="126462"/>
            </a:xfrm>
            <a:custGeom>
              <a:avLst/>
              <a:gdLst>
                <a:gd name="T0" fmla="*/ 186 w 186"/>
                <a:gd name="T1" fmla="*/ 296 h 296"/>
                <a:gd name="T2" fmla="*/ 186 w 186"/>
                <a:gd name="T3" fmla="*/ 94 h 296"/>
                <a:gd name="T4" fmla="*/ 186 w 186"/>
                <a:gd name="T5" fmla="*/ 94 h 296"/>
                <a:gd name="T6" fmla="*/ 186 w 186"/>
                <a:gd name="T7" fmla="*/ 84 h 296"/>
                <a:gd name="T8" fmla="*/ 184 w 186"/>
                <a:gd name="T9" fmla="*/ 75 h 296"/>
                <a:gd name="T10" fmla="*/ 181 w 186"/>
                <a:gd name="T11" fmla="*/ 67 h 296"/>
                <a:gd name="T12" fmla="*/ 179 w 186"/>
                <a:gd name="T13" fmla="*/ 57 h 296"/>
                <a:gd name="T14" fmla="*/ 174 w 186"/>
                <a:gd name="T15" fmla="*/ 50 h 296"/>
                <a:gd name="T16" fmla="*/ 169 w 186"/>
                <a:gd name="T17" fmla="*/ 42 h 296"/>
                <a:gd name="T18" fmla="*/ 165 w 186"/>
                <a:gd name="T19" fmla="*/ 35 h 296"/>
                <a:gd name="T20" fmla="*/ 159 w 186"/>
                <a:gd name="T21" fmla="*/ 27 h 296"/>
                <a:gd name="T22" fmla="*/ 151 w 186"/>
                <a:gd name="T23" fmla="*/ 22 h 296"/>
                <a:gd name="T24" fmla="*/ 144 w 186"/>
                <a:gd name="T25" fmla="*/ 17 h 296"/>
                <a:gd name="T26" fmla="*/ 137 w 186"/>
                <a:gd name="T27" fmla="*/ 12 h 296"/>
                <a:gd name="T28" fmla="*/ 129 w 186"/>
                <a:gd name="T29" fmla="*/ 8 h 296"/>
                <a:gd name="T30" fmla="*/ 121 w 186"/>
                <a:gd name="T31" fmla="*/ 5 h 296"/>
                <a:gd name="T32" fmla="*/ 111 w 186"/>
                <a:gd name="T33" fmla="*/ 3 h 296"/>
                <a:gd name="T34" fmla="*/ 102 w 186"/>
                <a:gd name="T35" fmla="*/ 1 h 296"/>
                <a:gd name="T36" fmla="*/ 92 w 186"/>
                <a:gd name="T37" fmla="*/ 0 h 296"/>
                <a:gd name="T38" fmla="*/ 92 w 186"/>
                <a:gd name="T39" fmla="*/ 0 h 296"/>
                <a:gd name="T40" fmla="*/ 83 w 186"/>
                <a:gd name="T41" fmla="*/ 1 h 296"/>
                <a:gd name="T42" fmla="*/ 73 w 186"/>
                <a:gd name="T43" fmla="*/ 3 h 296"/>
                <a:gd name="T44" fmla="*/ 65 w 186"/>
                <a:gd name="T45" fmla="*/ 5 h 296"/>
                <a:gd name="T46" fmla="*/ 56 w 186"/>
                <a:gd name="T47" fmla="*/ 8 h 296"/>
                <a:gd name="T48" fmla="*/ 48 w 186"/>
                <a:gd name="T49" fmla="*/ 12 h 296"/>
                <a:gd name="T50" fmla="*/ 40 w 186"/>
                <a:gd name="T51" fmla="*/ 17 h 296"/>
                <a:gd name="T52" fmla="*/ 33 w 186"/>
                <a:gd name="T53" fmla="*/ 22 h 296"/>
                <a:gd name="T54" fmla="*/ 27 w 186"/>
                <a:gd name="T55" fmla="*/ 27 h 296"/>
                <a:gd name="T56" fmla="*/ 20 w 186"/>
                <a:gd name="T57" fmla="*/ 35 h 296"/>
                <a:gd name="T58" fmla="*/ 15 w 186"/>
                <a:gd name="T59" fmla="*/ 42 h 296"/>
                <a:gd name="T60" fmla="*/ 10 w 186"/>
                <a:gd name="T61" fmla="*/ 50 h 296"/>
                <a:gd name="T62" fmla="*/ 7 w 186"/>
                <a:gd name="T63" fmla="*/ 57 h 296"/>
                <a:gd name="T64" fmla="*/ 3 w 186"/>
                <a:gd name="T65" fmla="*/ 67 h 296"/>
                <a:gd name="T66" fmla="*/ 1 w 186"/>
                <a:gd name="T67" fmla="*/ 75 h 296"/>
                <a:gd name="T68" fmla="*/ 0 w 186"/>
                <a:gd name="T69" fmla="*/ 84 h 296"/>
                <a:gd name="T70" fmla="*/ 0 w 186"/>
                <a:gd name="T71" fmla="*/ 94 h 296"/>
                <a:gd name="T72" fmla="*/ 0 w 186"/>
                <a:gd name="T73" fmla="*/ 296 h 296"/>
                <a:gd name="T74" fmla="*/ 186 w 186"/>
                <a:gd name="T75"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296">
                  <a:moveTo>
                    <a:pt x="186" y="296"/>
                  </a:moveTo>
                  <a:lnTo>
                    <a:pt x="186" y="94"/>
                  </a:lnTo>
                  <a:lnTo>
                    <a:pt x="186" y="94"/>
                  </a:lnTo>
                  <a:lnTo>
                    <a:pt x="186" y="84"/>
                  </a:lnTo>
                  <a:lnTo>
                    <a:pt x="184" y="75"/>
                  </a:lnTo>
                  <a:lnTo>
                    <a:pt x="181" y="67"/>
                  </a:lnTo>
                  <a:lnTo>
                    <a:pt x="179" y="57"/>
                  </a:lnTo>
                  <a:lnTo>
                    <a:pt x="174" y="50"/>
                  </a:lnTo>
                  <a:lnTo>
                    <a:pt x="169" y="42"/>
                  </a:lnTo>
                  <a:lnTo>
                    <a:pt x="165" y="35"/>
                  </a:lnTo>
                  <a:lnTo>
                    <a:pt x="159" y="27"/>
                  </a:lnTo>
                  <a:lnTo>
                    <a:pt x="151" y="22"/>
                  </a:lnTo>
                  <a:lnTo>
                    <a:pt x="144" y="17"/>
                  </a:lnTo>
                  <a:lnTo>
                    <a:pt x="137" y="12"/>
                  </a:lnTo>
                  <a:lnTo>
                    <a:pt x="129" y="8"/>
                  </a:lnTo>
                  <a:lnTo>
                    <a:pt x="121" y="5"/>
                  </a:lnTo>
                  <a:lnTo>
                    <a:pt x="111" y="3"/>
                  </a:lnTo>
                  <a:lnTo>
                    <a:pt x="102" y="1"/>
                  </a:lnTo>
                  <a:lnTo>
                    <a:pt x="92" y="0"/>
                  </a:lnTo>
                  <a:lnTo>
                    <a:pt x="92" y="0"/>
                  </a:lnTo>
                  <a:lnTo>
                    <a:pt x="83" y="1"/>
                  </a:lnTo>
                  <a:lnTo>
                    <a:pt x="73" y="3"/>
                  </a:lnTo>
                  <a:lnTo>
                    <a:pt x="65" y="5"/>
                  </a:lnTo>
                  <a:lnTo>
                    <a:pt x="56" y="8"/>
                  </a:lnTo>
                  <a:lnTo>
                    <a:pt x="48" y="12"/>
                  </a:lnTo>
                  <a:lnTo>
                    <a:pt x="40" y="17"/>
                  </a:lnTo>
                  <a:lnTo>
                    <a:pt x="33" y="22"/>
                  </a:lnTo>
                  <a:lnTo>
                    <a:pt x="27" y="27"/>
                  </a:lnTo>
                  <a:lnTo>
                    <a:pt x="20" y="35"/>
                  </a:lnTo>
                  <a:lnTo>
                    <a:pt x="15" y="42"/>
                  </a:lnTo>
                  <a:lnTo>
                    <a:pt x="10" y="50"/>
                  </a:lnTo>
                  <a:lnTo>
                    <a:pt x="7" y="57"/>
                  </a:lnTo>
                  <a:lnTo>
                    <a:pt x="3" y="67"/>
                  </a:lnTo>
                  <a:lnTo>
                    <a:pt x="1" y="75"/>
                  </a:lnTo>
                  <a:lnTo>
                    <a:pt x="0" y="84"/>
                  </a:lnTo>
                  <a:lnTo>
                    <a:pt x="0" y="94"/>
                  </a:lnTo>
                  <a:lnTo>
                    <a:pt x="0" y="296"/>
                  </a:lnTo>
                  <a:lnTo>
                    <a:pt x="186" y="29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6" name="Freeform 69"/>
            <p:cNvSpPr>
              <a:spLocks noEditPoints="1"/>
            </p:cNvSpPr>
            <p:nvPr/>
          </p:nvSpPr>
          <p:spPr bwMode="auto">
            <a:xfrm>
              <a:off x="4607568" y="1672477"/>
              <a:ext cx="100914" cy="146900"/>
            </a:xfrm>
            <a:custGeom>
              <a:avLst/>
              <a:gdLst>
                <a:gd name="T0" fmla="*/ 0 w 239"/>
                <a:gd name="T1" fmla="*/ 347 h 347"/>
                <a:gd name="T2" fmla="*/ 0 w 239"/>
                <a:gd name="T3" fmla="*/ 119 h 347"/>
                <a:gd name="T4" fmla="*/ 0 w 239"/>
                <a:gd name="T5" fmla="*/ 119 h 347"/>
                <a:gd name="T6" fmla="*/ 0 w 239"/>
                <a:gd name="T7" fmla="*/ 107 h 347"/>
                <a:gd name="T8" fmla="*/ 3 w 239"/>
                <a:gd name="T9" fmla="*/ 95 h 347"/>
                <a:gd name="T10" fmla="*/ 5 w 239"/>
                <a:gd name="T11" fmla="*/ 83 h 347"/>
                <a:gd name="T12" fmla="*/ 10 w 239"/>
                <a:gd name="T13" fmla="*/ 73 h 347"/>
                <a:gd name="T14" fmla="*/ 15 w 239"/>
                <a:gd name="T15" fmla="*/ 62 h 347"/>
                <a:gd name="T16" fmla="*/ 21 w 239"/>
                <a:gd name="T17" fmla="*/ 52 h 347"/>
                <a:gd name="T18" fmla="*/ 28 w 239"/>
                <a:gd name="T19" fmla="*/ 43 h 347"/>
                <a:gd name="T20" fmla="*/ 35 w 239"/>
                <a:gd name="T21" fmla="*/ 35 h 347"/>
                <a:gd name="T22" fmla="*/ 43 w 239"/>
                <a:gd name="T23" fmla="*/ 28 h 347"/>
                <a:gd name="T24" fmla="*/ 53 w 239"/>
                <a:gd name="T25" fmla="*/ 20 h 347"/>
                <a:gd name="T26" fmla="*/ 62 w 239"/>
                <a:gd name="T27" fmla="*/ 14 h 347"/>
                <a:gd name="T28" fmla="*/ 73 w 239"/>
                <a:gd name="T29" fmla="*/ 10 h 347"/>
                <a:gd name="T30" fmla="*/ 83 w 239"/>
                <a:gd name="T31" fmla="*/ 5 h 347"/>
                <a:gd name="T32" fmla="*/ 95 w 239"/>
                <a:gd name="T33" fmla="*/ 3 h 347"/>
                <a:gd name="T34" fmla="*/ 107 w 239"/>
                <a:gd name="T35" fmla="*/ 0 h 347"/>
                <a:gd name="T36" fmla="*/ 119 w 239"/>
                <a:gd name="T37" fmla="*/ 0 h 347"/>
                <a:gd name="T38" fmla="*/ 119 w 239"/>
                <a:gd name="T39" fmla="*/ 0 h 347"/>
                <a:gd name="T40" fmla="*/ 131 w 239"/>
                <a:gd name="T41" fmla="*/ 0 h 347"/>
                <a:gd name="T42" fmla="*/ 143 w 239"/>
                <a:gd name="T43" fmla="*/ 3 h 347"/>
                <a:gd name="T44" fmla="*/ 155 w 239"/>
                <a:gd name="T45" fmla="*/ 5 h 347"/>
                <a:gd name="T46" fmla="*/ 165 w 239"/>
                <a:gd name="T47" fmla="*/ 10 h 347"/>
                <a:gd name="T48" fmla="*/ 176 w 239"/>
                <a:gd name="T49" fmla="*/ 14 h 347"/>
                <a:gd name="T50" fmla="*/ 186 w 239"/>
                <a:gd name="T51" fmla="*/ 20 h 347"/>
                <a:gd name="T52" fmla="*/ 195 w 239"/>
                <a:gd name="T53" fmla="*/ 28 h 347"/>
                <a:gd name="T54" fmla="*/ 203 w 239"/>
                <a:gd name="T55" fmla="*/ 35 h 347"/>
                <a:gd name="T56" fmla="*/ 212 w 239"/>
                <a:gd name="T57" fmla="*/ 43 h 347"/>
                <a:gd name="T58" fmla="*/ 218 w 239"/>
                <a:gd name="T59" fmla="*/ 52 h 347"/>
                <a:gd name="T60" fmla="*/ 224 w 239"/>
                <a:gd name="T61" fmla="*/ 62 h 347"/>
                <a:gd name="T62" fmla="*/ 230 w 239"/>
                <a:gd name="T63" fmla="*/ 73 h 347"/>
                <a:gd name="T64" fmla="*/ 233 w 239"/>
                <a:gd name="T65" fmla="*/ 83 h 347"/>
                <a:gd name="T66" fmla="*/ 235 w 239"/>
                <a:gd name="T67" fmla="*/ 95 h 347"/>
                <a:gd name="T68" fmla="*/ 238 w 239"/>
                <a:gd name="T69" fmla="*/ 107 h 347"/>
                <a:gd name="T70" fmla="*/ 239 w 239"/>
                <a:gd name="T71" fmla="*/ 119 h 347"/>
                <a:gd name="T72" fmla="*/ 239 w 239"/>
                <a:gd name="T73" fmla="*/ 347 h 347"/>
                <a:gd name="T74" fmla="*/ 0 w 239"/>
                <a:gd name="T75" fmla="*/ 347 h 347"/>
                <a:gd name="T76" fmla="*/ 187 w 239"/>
                <a:gd name="T77" fmla="*/ 119 h 347"/>
                <a:gd name="T78" fmla="*/ 187 w 239"/>
                <a:gd name="T79" fmla="*/ 119 h 347"/>
                <a:gd name="T80" fmla="*/ 186 w 239"/>
                <a:gd name="T81" fmla="*/ 106 h 347"/>
                <a:gd name="T82" fmla="*/ 182 w 239"/>
                <a:gd name="T83" fmla="*/ 93 h 347"/>
                <a:gd name="T84" fmla="*/ 176 w 239"/>
                <a:gd name="T85" fmla="*/ 81 h 347"/>
                <a:gd name="T86" fmla="*/ 168 w 239"/>
                <a:gd name="T87" fmla="*/ 71 h 347"/>
                <a:gd name="T88" fmla="*/ 157 w 239"/>
                <a:gd name="T89" fmla="*/ 63 h 347"/>
                <a:gd name="T90" fmla="*/ 145 w 239"/>
                <a:gd name="T91" fmla="*/ 56 h 347"/>
                <a:gd name="T92" fmla="*/ 133 w 239"/>
                <a:gd name="T93" fmla="*/ 52 h 347"/>
                <a:gd name="T94" fmla="*/ 119 w 239"/>
                <a:gd name="T95" fmla="*/ 51 h 347"/>
                <a:gd name="T96" fmla="*/ 119 w 239"/>
                <a:gd name="T97" fmla="*/ 51 h 347"/>
                <a:gd name="T98" fmla="*/ 106 w 239"/>
                <a:gd name="T99" fmla="*/ 52 h 347"/>
                <a:gd name="T100" fmla="*/ 93 w 239"/>
                <a:gd name="T101" fmla="*/ 56 h 347"/>
                <a:gd name="T102" fmla="*/ 81 w 239"/>
                <a:gd name="T103" fmla="*/ 63 h 347"/>
                <a:gd name="T104" fmla="*/ 72 w 239"/>
                <a:gd name="T105" fmla="*/ 71 h 347"/>
                <a:gd name="T106" fmla="*/ 63 w 239"/>
                <a:gd name="T107" fmla="*/ 81 h 347"/>
                <a:gd name="T108" fmla="*/ 57 w 239"/>
                <a:gd name="T109" fmla="*/ 93 h 347"/>
                <a:gd name="T110" fmla="*/ 53 w 239"/>
                <a:gd name="T111" fmla="*/ 106 h 347"/>
                <a:gd name="T112" fmla="*/ 51 w 239"/>
                <a:gd name="T113" fmla="*/ 119 h 347"/>
                <a:gd name="T114" fmla="*/ 51 w 239"/>
                <a:gd name="T115" fmla="*/ 296 h 347"/>
                <a:gd name="T116" fmla="*/ 187 w 239"/>
                <a:gd name="T117" fmla="*/ 296 h 347"/>
                <a:gd name="T118" fmla="*/ 187 w 239"/>
                <a:gd name="T119"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347">
                  <a:moveTo>
                    <a:pt x="0" y="347"/>
                  </a:moveTo>
                  <a:lnTo>
                    <a:pt x="0" y="119"/>
                  </a:lnTo>
                  <a:lnTo>
                    <a:pt x="0" y="119"/>
                  </a:lnTo>
                  <a:lnTo>
                    <a:pt x="0" y="107"/>
                  </a:lnTo>
                  <a:lnTo>
                    <a:pt x="3" y="95"/>
                  </a:lnTo>
                  <a:lnTo>
                    <a:pt x="5" y="83"/>
                  </a:lnTo>
                  <a:lnTo>
                    <a:pt x="10" y="73"/>
                  </a:lnTo>
                  <a:lnTo>
                    <a:pt x="15" y="62"/>
                  </a:lnTo>
                  <a:lnTo>
                    <a:pt x="21" y="52"/>
                  </a:lnTo>
                  <a:lnTo>
                    <a:pt x="28" y="43"/>
                  </a:lnTo>
                  <a:lnTo>
                    <a:pt x="35" y="35"/>
                  </a:lnTo>
                  <a:lnTo>
                    <a:pt x="43" y="28"/>
                  </a:lnTo>
                  <a:lnTo>
                    <a:pt x="53" y="20"/>
                  </a:lnTo>
                  <a:lnTo>
                    <a:pt x="62" y="14"/>
                  </a:lnTo>
                  <a:lnTo>
                    <a:pt x="73" y="10"/>
                  </a:lnTo>
                  <a:lnTo>
                    <a:pt x="83" y="5"/>
                  </a:lnTo>
                  <a:lnTo>
                    <a:pt x="95" y="3"/>
                  </a:lnTo>
                  <a:lnTo>
                    <a:pt x="107" y="0"/>
                  </a:lnTo>
                  <a:lnTo>
                    <a:pt x="119" y="0"/>
                  </a:lnTo>
                  <a:lnTo>
                    <a:pt x="119" y="0"/>
                  </a:lnTo>
                  <a:lnTo>
                    <a:pt x="131" y="0"/>
                  </a:lnTo>
                  <a:lnTo>
                    <a:pt x="143" y="3"/>
                  </a:lnTo>
                  <a:lnTo>
                    <a:pt x="155" y="5"/>
                  </a:lnTo>
                  <a:lnTo>
                    <a:pt x="165" y="10"/>
                  </a:lnTo>
                  <a:lnTo>
                    <a:pt x="176" y="14"/>
                  </a:lnTo>
                  <a:lnTo>
                    <a:pt x="186" y="20"/>
                  </a:lnTo>
                  <a:lnTo>
                    <a:pt x="195" y="28"/>
                  </a:lnTo>
                  <a:lnTo>
                    <a:pt x="203" y="35"/>
                  </a:lnTo>
                  <a:lnTo>
                    <a:pt x="212" y="43"/>
                  </a:lnTo>
                  <a:lnTo>
                    <a:pt x="218" y="52"/>
                  </a:lnTo>
                  <a:lnTo>
                    <a:pt x="224" y="62"/>
                  </a:lnTo>
                  <a:lnTo>
                    <a:pt x="230" y="73"/>
                  </a:lnTo>
                  <a:lnTo>
                    <a:pt x="233" y="83"/>
                  </a:lnTo>
                  <a:lnTo>
                    <a:pt x="235" y="95"/>
                  </a:lnTo>
                  <a:lnTo>
                    <a:pt x="238" y="107"/>
                  </a:lnTo>
                  <a:lnTo>
                    <a:pt x="239" y="119"/>
                  </a:lnTo>
                  <a:lnTo>
                    <a:pt x="239" y="347"/>
                  </a:lnTo>
                  <a:lnTo>
                    <a:pt x="0" y="347"/>
                  </a:lnTo>
                  <a:close/>
                  <a:moveTo>
                    <a:pt x="187" y="119"/>
                  </a:moveTo>
                  <a:lnTo>
                    <a:pt x="187" y="119"/>
                  </a:lnTo>
                  <a:lnTo>
                    <a:pt x="186" y="106"/>
                  </a:lnTo>
                  <a:lnTo>
                    <a:pt x="182" y="93"/>
                  </a:lnTo>
                  <a:lnTo>
                    <a:pt x="176" y="81"/>
                  </a:lnTo>
                  <a:lnTo>
                    <a:pt x="168" y="71"/>
                  </a:lnTo>
                  <a:lnTo>
                    <a:pt x="157" y="63"/>
                  </a:lnTo>
                  <a:lnTo>
                    <a:pt x="145" y="56"/>
                  </a:lnTo>
                  <a:lnTo>
                    <a:pt x="133" y="52"/>
                  </a:lnTo>
                  <a:lnTo>
                    <a:pt x="119" y="51"/>
                  </a:lnTo>
                  <a:lnTo>
                    <a:pt x="119" y="51"/>
                  </a:lnTo>
                  <a:lnTo>
                    <a:pt x="106" y="52"/>
                  </a:lnTo>
                  <a:lnTo>
                    <a:pt x="93" y="56"/>
                  </a:lnTo>
                  <a:lnTo>
                    <a:pt x="81" y="63"/>
                  </a:lnTo>
                  <a:lnTo>
                    <a:pt x="72" y="71"/>
                  </a:lnTo>
                  <a:lnTo>
                    <a:pt x="63" y="81"/>
                  </a:lnTo>
                  <a:lnTo>
                    <a:pt x="57" y="93"/>
                  </a:lnTo>
                  <a:lnTo>
                    <a:pt x="53" y="106"/>
                  </a:lnTo>
                  <a:lnTo>
                    <a:pt x="51" y="119"/>
                  </a:lnTo>
                  <a:lnTo>
                    <a:pt x="51" y="296"/>
                  </a:lnTo>
                  <a:lnTo>
                    <a:pt x="187" y="296"/>
                  </a:lnTo>
                  <a:lnTo>
                    <a:pt x="187" y="11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7" name="Rectangle 70"/>
            <p:cNvSpPr>
              <a:spLocks noChangeArrowheads="1"/>
            </p:cNvSpPr>
            <p:nvPr/>
          </p:nvSpPr>
          <p:spPr bwMode="auto">
            <a:xfrm>
              <a:off x="4584575" y="1809157"/>
              <a:ext cx="145622" cy="45986"/>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58" name="Freeform 71"/>
            <p:cNvSpPr>
              <a:spLocks noEditPoints="1"/>
            </p:cNvSpPr>
            <p:nvPr/>
          </p:nvSpPr>
          <p:spPr bwMode="auto">
            <a:xfrm>
              <a:off x="4573078" y="1797661"/>
              <a:ext cx="169893" cy="70257"/>
            </a:xfrm>
            <a:custGeom>
              <a:avLst/>
              <a:gdLst>
                <a:gd name="T0" fmla="*/ 369 w 398"/>
                <a:gd name="T1" fmla="*/ 165 h 165"/>
                <a:gd name="T2" fmla="*/ 27 w 398"/>
                <a:gd name="T3" fmla="*/ 165 h 165"/>
                <a:gd name="T4" fmla="*/ 27 w 398"/>
                <a:gd name="T5" fmla="*/ 165 h 165"/>
                <a:gd name="T6" fmla="*/ 21 w 398"/>
                <a:gd name="T7" fmla="*/ 165 h 165"/>
                <a:gd name="T8" fmla="*/ 16 w 398"/>
                <a:gd name="T9" fmla="*/ 163 h 165"/>
                <a:gd name="T10" fmla="*/ 12 w 398"/>
                <a:gd name="T11" fmla="*/ 160 h 165"/>
                <a:gd name="T12" fmla="*/ 7 w 398"/>
                <a:gd name="T13" fmla="*/ 157 h 165"/>
                <a:gd name="T14" fmla="*/ 5 w 398"/>
                <a:gd name="T15" fmla="*/ 153 h 165"/>
                <a:gd name="T16" fmla="*/ 1 w 398"/>
                <a:gd name="T17" fmla="*/ 148 h 165"/>
                <a:gd name="T18" fmla="*/ 0 w 398"/>
                <a:gd name="T19" fmla="*/ 143 h 165"/>
                <a:gd name="T20" fmla="*/ 0 w 398"/>
                <a:gd name="T21" fmla="*/ 137 h 165"/>
                <a:gd name="T22" fmla="*/ 0 w 398"/>
                <a:gd name="T23" fmla="*/ 27 h 165"/>
                <a:gd name="T24" fmla="*/ 0 w 398"/>
                <a:gd name="T25" fmla="*/ 27 h 165"/>
                <a:gd name="T26" fmla="*/ 0 w 398"/>
                <a:gd name="T27" fmla="*/ 21 h 165"/>
                <a:gd name="T28" fmla="*/ 1 w 398"/>
                <a:gd name="T29" fmla="*/ 16 h 165"/>
                <a:gd name="T30" fmla="*/ 5 w 398"/>
                <a:gd name="T31" fmla="*/ 11 h 165"/>
                <a:gd name="T32" fmla="*/ 7 w 398"/>
                <a:gd name="T33" fmla="*/ 8 h 165"/>
                <a:gd name="T34" fmla="*/ 12 w 398"/>
                <a:gd name="T35" fmla="*/ 4 h 165"/>
                <a:gd name="T36" fmla="*/ 16 w 398"/>
                <a:gd name="T37" fmla="*/ 2 h 165"/>
                <a:gd name="T38" fmla="*/ 21 w 398"/>
                <a:gd name="T39" fmla="*/ 0 h 165"/>
                <a:gd name="T40" fmla="*/ 27 w 398"/>
                <a:gd name="T41" fmla="*/ 0 h 165"/>
                <a:gd name="T42" fmla="*/ 369 w 398"/>
                <a:gd name="T43" fmla="*/ 0 h 165"/>
                <a:gd name="T44" fmla="*/ 369 w 398"/>
                <a:gd name="T45" fmla="*/ 0 h 165"/>
                <a:gd name="T46" fmla="*/ 375 w 398"/>
                <a:gd name="T47" fmla="*/ 0 h 165"/>
                <a:gd name="T48" fmla="*/ 380 w 398"/>
                <a:gd name="T49" fmla="*/ 2 h 165"/>
                <a:gd name="T50" fmla="*/ 384 w 398"/>
                <a:gd name="T51" fmla="*/ 4 h 165"/>
                <a:gd name="T52" fmla="*/ 389 w 398"/>
                <a:gd name="T53" fmla="*/ 8 h 165"/>
                <a:gd name="T54" fmla="*/ 393 w 398"/>
                <a:gd name="T55" fmla="*/ 11 h 165"/>
                <a:gd name="T56" fmla="*/ 395 w 398"/>
                <a:gd name="T57" fmla="*/ 16 h 165"/>
                <a:gd name="T58" fmla="*/ 396 w 398"/>
                <a:gd name="T59" fmla="*/ 21 h 165"/>
                <a:gd name="T60" fmla="*/ 398 w 398"/>
                <a:gd name="T61" fmla="*/ 27 h 165"/>
                <a:gd name="T62" fmla="*/ 398 w 398"/>
                <a:gd name="T63" fmla="*/ 137 h 165"/>
                <a:gd name="T64" fmla="*/ 398 w 398"/>
                <a:gd name="T65" fmla="*/ 137 h 165"/>
                <a:gd name="T66" fmla="*/ 396 w 398"/>
                <a:gd name="T67" fmla="*/ 143 h 165"/>
                <a:gd name="T68" fmla="*/ 395 w 398"/>
                <a:gd name="T69" fmla="*/ 148 h 165"/>
                <a:gd name="T70" fmla="*/ 393 w 398"/>
                <a:gd name="T71" fmla="*/ 153 h 165"/>
                <a:gd name="T72" fmla="*/ 389 w 398"/>
                <a:gd name="T73" fmla="*/ 157 h 165"/>
                <a:gd name="T74" fmla="*/ 384 w 398"/>
                <a:gd name="T75" fmla="*/ 160 h 165"/>
                <a:gd name="T76" fmla="*/ 380 w 398"/>
                <a:gd name="T77" fmla="*/ 163 h 165"/>
                <a:gd name="T78" fmla="*/ 375 w 398"/>
                <a:gd name="T79" fmla="*/ 165 h 165"/>
                <a:gd name="T80" fmla="*/ 369 w 398"/>
                <a:gd name="T81" fmla="*/ 165 h 165"/>
                <a:gd name="T82" fmla="*/ 369 w 398"/>
                <a:gd name="T83" fmla="*/ 165 h 165"/>
                <a:gd name="T84" fmla="*/ 56 w 398"/>
                <a:gd name="T85" fmla="*/ 109 h 165"/>
                <a:gd name="T86" fmla="*/ 342 w 398"/>
                <a:gd name="T87" fmla="*/ 109 h 165"/>
                <a:gd name="T88" fmla="*/ 342 w 398"/>
                <a:gd name="T89" fmla="*/ 55 h 165"/>
                <a:gd name="T90" fmla="*/ 56 w 398"/>
                <a:gd name="T91" fmla="*/ 55 h 165"/>
                <a:gd name="T92" fmla="*/ 56 w 398"/>
                <a:gd name="T93"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165">
                  <a:moveTo>
                    <a:pt x="369" y="165"/>
                  </a:moveTo>
                  <a:lnTo>
                    <a:pt x="27" y="165"/>
                  </a:lnTo>
                  <a:lnTo>
                    <a:pt x="27" y="165"/>
                  </a:lnTo>
                  <a:lnTo>
                    <a:pt x="21" y="165"/>
                  </a:lnTo>
                  <a:lnTo>
                    <a:pt x="16" y="163"/>
                  </a:lnTo>
                  <a:lnTo>
                    <a:pt x="12" y="160"/>
                  </a:lnTo>
                  <a:lnTo>
                    <a:pt x="7" y="157"/>
                  </a:lnTo>
                  <a:lnTo>
                    <a:pt x="5" y="153"/>
                  </a:lnTo>
                  <a:lnTo>
                    <a:pt x="1" y="148"/>
                  </a:lnTo>
                  <a:lnTo>
                    <a:pt x="0" y="143"/>
                  </a:lnTo>
                  <a:lnTo>
                    <a:pt x="0" y="137"/>
                  </a:lnTo>
                  <a:lnTo>
                    <a:pt x="0" y="27"/>
                  </a:lnTo>
                  <a:lnTo>
                    <a:pt x="0" y="27"/>
                  </a:lnTo>
                  <a:lnTo>
                    <a:pt x="0" y="21"/>
                  </a:lnTo>
                  <a:lnTo>
                    <a:pt x="1" y="16"/>
                  </a:lnTo>
                  <a:lnTo>
                    <a:pt x="5" y="11"/>
                  </a:lnTo>
                  <a:lnTo>
                    <a:pt x="7" y="8"/>
                  </a:lnTo>
                  <a:lnTo>
                    <a:pt x="12" y="4"/>
                  </a:lnTo>
                  <a:lnTo>
                    <a:pt x="16" y="2"/>
                  </a:lnTo>
                  <a:lnTo>
                    <a:pt x="21" y="0"/>
                  </a:lnTo>
                  <a:lnTo>
                    <a:pt x="27" y="0"/>
                  </a:lnTo>
                  <a:lnTo>
                    <a:pt x="369" y="0"/>
                  </a:lnTo>
                  <a:lnTo>
                    <a:pt x="369" y="0"/>
                  </a:lnTo>
                  <a:lnTo>
                    <a:pt x="375" y="0"/>
                  </a:lnTo>
                  <a:lnTo>
                    <a:pt x="380" y="2"/>
                  </a:lnTo>
                  <a:lnTo>
                    <a:pt x="384" y="4"/>
                  </a:lnTo>
                  <a:lnTo>
                    <a:pt x="389" y="8"/>
                  </a:lnTo>
                  <a:lnTo>
                    <a:pt x="393" y="11"/>
                  </a:lnTo>
                  <a:lnTo>
                    <a:pt x="395" y="16"/>
                  </a:lnTo>
                  <a:lnTo>
                    <a:pt x="396" y="21"/>
                  </a:lnTo>
                  <a:lnTo>
                    <a:pt x="398" y="27"/>
                  </a:lnTo>
                  <a:lnTo>
                    <a:pt x="398" y="137"/>
                  </a:lnTo>
                  <a:lnTo>
                    <a:pt x="398" y="137"/>
                  </a:lnTo>
                  <a:lnTo>
                    <a:pt x="396" y="143"/>
                  </a:lnTo>
                  <a:lnTo>
                    <a:pt x="395" y="148"/>
                  </a:lnTo>
                  <a:lnTo>
                    <a:pt x="393" y="153"/>
                  </a:lnTo>
                  <a:lnTo>
                    <a:pt x="389" y="157"/>
                  </a:lnTo>
                  <a:lnTo>
                    <a:pt x="384" y="160"/>
                  </a:lnTo>
                  <a:lnTo>
                    <a:pt x="380" y="163"/>
                  </a:lnTo>
                  <a:lnTo>
                    <a:pt x="375" y="165"/>
                  </a:lnTo>
                  <a:lnTo>
                    <a:pt x="369" y="165"/>
                  </a:lnTo>
                  <a:lnTo>
                    <a:pt x="369" y="165"/>
                  </a:lnTo>
                  <a:close/>
                  <a:moveTo>
                    <a:pt x="56" y="109"/>
                  </a:moveTo>
                  <a:lnTo>
                    <a:pt x="342" y="109"/>
                  </a:lnTo>
                  <a:lnTo>
                    <a:pt x="342" y="55"/>
                  </a:lnTo>
                  <a:lnTo>
                    <a:pt x="56" y="55"/>
                  </a:lnTo>
                  <a:lnTo>
                    <a:pt x="56" y="10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sp>
        <p:nvSpPr>
          <p:cNvPr id="64"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9" name="等腰三角形 8"/>
          <p:cNvSpPr/>
          <p:nvPr/>
        </p:nvSpPr>
        <p:spPr>
          <a:xfrm rot="5400000">
            <a:off x="4187817" y="2827672"/>
            <a:ext cx="289841" cy="2498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5400000">
            <a:off x="7769217" y="2827672"/>
            <a:ext cx="289841" cy="2498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p:nvPr/>
        </p:nvSpPr>
        <p:spPr>
          <a:xfrm>
            <a:off x="5327917" y="2105118"/>
            <a:ext cx="6013184" cy="1315296"/>
          </a:xfrm>
          <a:prstGeom prst="rect">
            <a:avLst/>
          </a:prstGeom>
          <a:noFill/>
          <a:ln>
            <a:noFill/>
          </a:ln>
        </p:spPr>
        <p:txBody>
          <a:bodyPr wrap="square" lIns="0" tIns="0" rIns="0" bIns="0">
            <a:spAutoFit/>
          </a:bodyPr>
          <a:lstStyle>
            <a:defPPr>
              <a:defRPr lang="zh-CN"/>
            </a:defPPr>
            <a:lvl1pPr>
              <a:lnSpc>
                <a:spcPct val="120000"/>
              </a:lnSpc>
              <a:buFont typeface="Arial" panose="020B0604020202020204" pitchFamily="34" charset="0"/>
              <a:buNone/>
              <a:defRPr sz="1100">
                <a:solidFill>
                  <a:schemeClr val="accent1">
                    <a:lumMod val="90000"/>
                  </a:schemeClr>
                </a:solidFill>
              </a:defRPr>
            </a:lvl1pPr>
          </a:lstStyle>
          <a:p>
            <a:r>
              <a:rPr lang="en-US" sz="12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6" name="Subtitle 2"/>
          <p:cNvSpPr txBox="1"/>
          <p:nvPr/>
        </p:nvSpPr>
        <p:spPr>
          <a:xfrm>
            <a:off x="5327917" y="4168720"/>
            <a:ext cx="6013184" cy="872098"/>
          </a:xfrm>
          <a:prstGeom prst="rect">
            <a:avLst/>
          </a:prstGeom>
          <a:noFill/>
          <a:ln>
            <a:noFill/>
          </a:ln>
        </p:spPr>
        <p:txBody>
          <a:bodyPr wrap="square" lIns="0" tIns="0" rIns="0" bIns="0">
            <a:spAutoFit/>
          </a:bodyPr>
          <a:lstStyle>
            <a:defPPr>
              <a:defRPr lang="zh-CN"/>
            </a:defPPr>
            <a:lvl1pPr>
              <a:lnSpc>
                <a:spcPct val="120000"/>
              </a:lnSpc>
              <a:buFont typeface="Arial" panose="020B0604020202020204" pitchFamily="34" charset="0"/>
              <a:buNone/>
              <a:defRPr sz="1100">
                <a:solidFill>
                  <a:schemeClr val="accent1">
                    <a:lumMod val="90000"/>
                  </a:schemeClr>
                </a:solidFill>
              </a:defRPr>
            </a:lvl1pPr>
          </a:lstStyle>
          <a:p>
            <a:r>
              <a:rPr lang="en-US" sz="12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7" name="Rounded Rectangle 13"/>
          <p:cNvSpPr/>
          <p:nvPr/>
        </p:nvSpPr>
        <p:spPr>
          <a:xfrm>
            <a:off x="5327915" y="5561502"/>
            <a:ext cx="1728192" cy="447983"/>
          </a:xfrm>
          <a:prstGeom prst="roundRect">
            <a:avLst>
              <a:gd name="adj" fmla="val 50000"/>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cs typeface="Lato Light"/>
              </a:rPr>
              <a:t>CLICK HERE</a:t>
            </a:r>
          </a:p>
        </p:txBody>
      </p:sp>
      <p:grpSp>
        <p:nvGrpSpPr>
          <p:cNvPr id="9" name="组合 8"/>
          <p:cNvGrpSpPr/>
          <p:nvPr/>
        </p:nvGrpSpPr>
        <p:grpSpPr>
          <a:xfrm>
            <a:off x="197121" y="848515"/>
            <a:ext cx="5702021" cy="5807670"/>
            <a:chOff x="0" y="411510"/>
            <a:chExt cx="4567231" cy="4651854"/>
          </a:xfrm>
        </p:grpSpPr>
        <p:pic>
          <p:nvPicPr>
            <p:cNvPr id="4" name="Picture 66" descr="iPhone6_mockup_front_white.png"/>
            <p:cNvPicPr>
              <a:picLocks noChangeAspect="1"/>
            </p:cNvPicPr>
            <p:nvPr/>
          </p:nvPicPr>
          <p:blipFill rotWithShape="1">
            <a:blip r:embed="rId2">
              <a:extLst>
                <a:ext uri="{28A0092B-C50C-407E-A947-70E740481C1C}">
                  <a14:useLocalDpi xmlns:a14="http://schemas.microsoft.com/office/drawing/2010/main" val="0"/>
                </a:ext>
              </a:extLst>
            </a:blip>
            <a:srcRect l="23183" b="50000"/>
            <a:stretch>
              <a:fillRect/>
            </a:stretch>
          </p:blipFill>
          <p:spPr>
            <a:xfrm>
              <a:off x="1" y="411510"/>
              <a:ext cx="4567230" cy="4651854"/>
            </a:xfrm>
            <a:prstGeom prst="rect">
              <a:avLst/>
            </a:prstGeom>
          </p:spPr>
        </p:pic>
        <p:sp>
          <p:nvSpPr>
            <p:cNvPr id="8" name="矩形 7"/>
            <p:cNvSpPr/>
            <p:nvPr/>
          </p:nvSpPr>
          <p:spPr>
            <a:xfrm>
              <a:off x="0" y="1893492"/>
              <a:ext cx="3347863" cy="316987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1136" y="2728634"/>
            <a:ext cx="1821580" cy="1556054"/>
            <a:chOff x="869411" y="3058200"/>
            <a:chExt cx="2647333" cy="2261439"/>
          </a:xfrm>
        </p:grpSpPr>
        <p:sp>
          <p:nvSpPr>
            <p:cNvPr id="3" name="Line 57"/>
            <p:cNvSpPr>
              <a:spLocks noChangeShapeType="1"/>
            </p:cNvSpPr>
            <p:nvPr/>
          </p:nvSpPr>
          <p:spPr bwMode="auto">
            <a:xfrm flipV="1">
              <a:off x="2675915" y="3744860"/>
              <a:ext cx="125793" cy="1494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58"/>
            <p:cNvSpPr>
              <a:spLocks noChangeShapeType="1"/>
            </p:cNvSpPr>
            <p:nvPr/>
          </p:nvSpPr>
          <p:spPr bwMode="auto">
            <a:xfrm flipV="1">
              <a:off x="2569984" y="3992663"/>
              <a:ext cx="22700" cy="255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59"/>
            <p:cNvSpPr>
              <a:spLocks noChangeShapeType="1"/>
            </p:cNvSpPr>
            <p:nvPr/>
          </p:nvSpPr>
          <p:spPr bwMode="auto">
            <a:xfrm flipV="1">
              <a:off x="2675915" y="3773234"/>
              <a:ext cx="146601" cy="17403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60"/>
            <p:cNvSpPr>
              <a:spLocks noChangeShapeType="1"/>
            </p:cNvSpPr>
            <p:nvPr/>
          </p:nvSpPr>
          <p:spPr bwMode="auto">
            <a:xfrm flipV="1">
              <a:off x="2569984" y="4010633"/>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61"/>
            <p:cNvSpPr>
              <a:spLocks noChangeShapeType="1"/>
            </p:cNvSpPr>
            <p:nvPr/>
          </p:nvSpPr>
          <p:spPr bwMode="auto">
            <a:xfrm flipV="1">
              <a:off x="2675915" y="3800663"/>
              <a:ext cx="166463"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62"/>
            <p:cNvSpPr>
              <a:spLocks noChangeShapeType="1"/>
            </p:cNvSpPr>
            <p:nvPr/>
          </p:nvSpPr>
          <p:spPr bwMode="auto">
            <a:xfrm flipV="1">
              <a:off x="2569984" y="4027658"/>
              <a:ext cx="83232" cy="99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63"/>
            <p:cNvSpPr>
              <a:spLocks noChangeShapeType="1"/>
            </p:cNvSpPr>
            <p:nvPr/>
          </p:nvSpPr>
          <p:spPr bwMode="auto">
            <a:xfrm flipV="1">
              <a:off x="2569984" y="3830929"/>
              <a:ext cx="295094" cy="3490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64"/>
            <p:cNvSpPr>
              <a:spLocks noChangeShapeType="1"/>
            </p:cNvSpPr>
            <p:nvPr/>
          </p:nvSpPr>
          <p:spPr bwMode="auto">
            <a:xfrm flipV="1">
              <a:off x="2569984" y="3858358"/>
              <a:ext cx="314956" cy="37737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65"/>
            <p:cNvSpPr>
              <a:spLocks noChangeShapeType="1"/>
            </p:cNvSpPr>
            <p:nvPr/>
          </p:nvSpPr>
          <p:spPr bwMode="auto">
            <a:xfrm flipV="1">
              <a:off x="2569984" y="3886732"/>
              <a:ext cx="337655" cy="40197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66"/>
            <p:cNvSpPr>
              <a:spLocks noChangeShapeType="1"/>
            </p:cNvSpPr>
            <p:nvPr/>
          </p:nvSpPr>
          <p:spPr bwMode="auto">
            <a:xfrm flipV="1">
              <a:off x="2569984" y="3914161"/>
              <a:ext cx="358463" cy="4275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67"/>
            <p:cNvSpPr>
              <a:spLocks noChangeShapeType="1"/>
            </p:cNvSpPr>
            <p:nvPr/>
          </p:nvSpPr>
          <p:spPr bwMode="auto">
            <a:xfrm flipV="1">
              <a:off x="2569984" y="3944427"/>
              <a:ext cx="378325" cy="4502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68"/>
            <p:cNvSpPr>
              <a:spLocks noChangeShapeType="1"/>
            </p:cNvSpPr>
            <p:nvPr/>
          </p:nvSpPr>
          <p:spPr bwMode="auto">
            <a:xfrm flipV="1">
              <a:off x="2569984" y="3972801"/>
              <a:ext cx="401025" cy="47763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Line 69"/>
            <p:cNvSpPr>
              <a:spLocks noChangeShapeType="1"/>
            </p:cNvSpPr>
            <p:nvPr/>
          </p:nvSpPr>
          <p:spPr bwMode="auto">
            <a:xfrm flipV="1">
              <a:off x="2569984" y="4000230"/>
              <a:ext cx="421833" cy="5031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Line 70"/>
            <p:cNvSpPr>
              <a:spLocks noChangeShapeType="1"/>
            </p:cNvSpPr>
            <p:nvPr/>
          </p:nvSpPr>
          <p:spPr bwMode="auto">
            <a:xfrm flipV="1">
              <a:off x="2569984" y="4027658"/>
              <a:ext cx="444532" cy="5287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71"/>
            <p:cNvSpPr>
              <a:spLocks noChangeShapeType="1"/>
            </p:cNvSpPr>
            <p:nvPr/>
          </p:nvSpPr>
          <p:spPr bwMode="auto">
            <a:xfrm flipV="1">
              <a:off x="2569984" y="4058870"/>
              <a:ext cx="464394" cy="5504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72"/>
            <p:cNvSpPr>
              <a:spLocks noChangeShapeType="1"/>
            </p:cNvSpPr>
            <p:nvPr/>
          </p:nvSpPr>
          <p:spPr bwMode="auto">
            <a:xfrm flipV="1">
              <a:off x="2804545" y="4086299"/>
              <a:ext cx="249695" cy="3007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73"/>
            <p:cNvSpPr>
              <a:spLocks noChangeShapeType="1"/>
            </p:cNvSpPr>
            <p:nvPr/>
          </p:nvSpPr>
          <p:spPr bwMode="auto">
            <a:xfrm flipV="1">
              <a:off x="2569984" y="4412604"/>
              <a:ext cx="211862" cy="252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74"/>
            <p:cNvSpPr>
              <a:spLocks noChangeShapeType="1"/>
            </p:cNvSpPr>
            <p:nvPr/>
          </p:nvSpPr>
          <p:spPr bwMode="auto">
            <a:xfrm flipV="1">
              <a:off x="2834812" y="4113727"/>
              <a:ext cx="242128" cy="29131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75"/>
            <p:cNvSpPr>
              <a:spLocks noChangeShapeType="1"/>
            </p:cNvSpPr>
            <p:nvPr/>
          </p:nvSpPr>
          <p:spPr bwMode="auto">
            <a:xfrm flipV="1">
              <a:off x="2569984" y="4467461"/>
              <a:ext cx="211862" cy="2506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76"/>
            <p:cNvSpPr>
              <a:spLocks noChangeShapeType="1"/>
            </p:cNvSpPr>
            <p:nvPr/>
          </p:nvSpPr>
          <p:spPr bwMode="auto">
            <a:xfrm flipV="1">
              <a:off x="2865078" y="4142102"/>
              <a:ext cx="232670" cy="2799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77"/>
            <p:cNvSpPr>
              <a:spLocks noChangeShapeType="1"/>
            </p:cNvSpPr>
            <p:nvPr/>
          </p:nvSpPr>
          <p:spPr bwMode="auto">
            <a:xfrm flipV="1">
              <a:off x="2579442" y="4520427"/>
              <a:ext cx="202404" cy="24023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78"/>
            <p:cNvSpPr>
              <a:spLocks noChangeShapeType="1"/>
            </p:cNvSpPr>
            <p:nvPr/>
          </p:nvSpPr>
          <p:spPr bwMode="auto">
            <a:xfrm flipV="1">
              <a:off x="2895344" y="4172368"/>
              <a:ext cx="225104" cy="2676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79"/>
            <p:cNvSpPr>
              <a:spLocks noChangeShapeType="1"/>
            </p:cNvSpPr>
            <p:nvPr/>
          </p:nvSpPr>
          <p:spPr bwMode="auto">
            <a:xfrm flipV="1">
              <a:off x="2607816" y="4576230"/>
              <a:ext cx="171192" cy="20524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80"/>
            <p:cNvSpPr>
              <a:spLocks noChangeShapeType="1"/>
            </p:cNvSpPr>
            <p:nvPr/>
          </p:nvSpPr>
          <p:spPr bwMode="auto">
            <a:xfrm flipV="1">
              <a:off x="2922772" y="4353964"/>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81"/>
            <p:cNvSpPr>
              <a:spLocks noChangeShapeType="1"/>
            </p:cNvSpPr>
            <p:nvPr/>
          </p:nvSpPr>
          <p:spPr bwMode="auto">
            <a:xfrm flipV="1">
              <a:off x="2638082" y="4629195"/>
              <a:ext cx="140926" cy="169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82"/>
            <p:cNvSpPr>
              <a:spLocks noChangeShapeType="1"/>
            </p:cNvSpPr>
            <p:nvPr/>
          </p:nvSpPr>
          <p:spPr bwMode="auto">
            <a:xfrm flipV="1">
              <a:off x="2953038" y="4409767"/>
              <a:ext cx="55803" cy="65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83"/>
            <p:cNvSpPr>
              <a:spLocks noChangeShapeType="1"/>
            </p:cNvSpPr>
            <p:nvPr/>
          </p:nvSpPr>
          <p:spPr bwMode="auto">
            <a:xfrm flipV="1">
              <a:off x="2665511" y="4684998"/>
              <a:ext cx="113498" cy="13430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84"/>
            <p:cNvSpPr>
              <a:spLocks noChangeShapeType="1"/>
            </p:cNvSpPr>
            <p:nvPr/>
          </p:nvSpPr>
          <p:spPr bwMode="auto">
            <a:xfrm flipV="1">
              <a:off x="2984250" y="4465570"/>
              <a:ext cx="24591"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85"/>
            <p:cNvSpPr>
              <a:spLocks noChangeShapeType="1"/>
            </p:cNvSpPr>
            <p:nvPr/>
          </p:nvSpPr>
          <p:spPr bwMode="auto">
            <a:xfrm flipV="1">
              <a:off x="2695777" y="4740801"/>
              <a:ext cx="81340" cy="955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86"/>
            <p:cNvSpPr>
              <a:spLocks noChangeShapeType="1"/>
            </p:cNvSpPr>
            <p:nvPr/>
          </p:nvSpPr>
          <p:spPr bwMode="auto">
            <a:xfrm flipV="1">
              <a:off x="2726043" y="4793767"/>
              <a:ext cx="51074"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87"/>
            <p:cNvSpPr>
              <a:spLocks noChangeShapeType="1"/>
            </p:cNvSpPr>
            <p:nvPr/>
          </p:nvSpPr>
          <p:spPr bwMode="auto">
            <a:xfrm flipV="1">
              <a:off x="2754417" y="4849570"/>
              <a:ext cx="22700" cy="245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Line 88"/>
            <p:cNvSpPr>
              <a:spLocks noChangeShapeType="1"/>
            </p:cNvSpPr>
            <p:nvPr/>
          </p:nvSpPr>
          <p:spPr bwMode="auto">
            <a:xfrm>
              <a:off x="1743343" y="3967126"/>
              <a:ext cx="28374" cy="331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Line 89"/>
            <p:cNvSpPr>
              <a:spLocks noChangeShapeType="1"/>
            </p:cNvSpPr>
            <p:nvPr/>
          </p:nvSpPr>
          <p:spPr bwMode="auto">
            <a:xfrm>
              <a:off x="1710239" y="3982259"/>
              <a:ext cx="63370"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90"/>
            <p:cNvSpPr>
              <a:spLocks noChangeShapeType="1"/>
            </p:cNvSpPr>
            <p:nvPr/>
          </p:nvSpPr>
          <p:spPr bwMode="auto">
            <a:xfrm>
              <a:off x="1561746" y="3805392"/>
              <a:ext cx="75665" cy="8890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Line 91"/>
            <p:cNvSpPr>
              <a:spLocks noChangeShapeType="1"/>
            </p:cNvSpPr>
            <p:nvPr/>
          </p:nvSpPr>
          <p:spPr bwMode="auto">
            <a:xfrm>
              <a:off x="1678082" y="3995500"/>
              <a:ext cx="98365" cy="11633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Line 92"/>
            <p:cNvSpPr>
              <a:spLocks noChangeShapeType="1"/>
            </p:cNvSpPr>
            <p:nvPr/>
          </p:nvSpPr>
          <p:spPr bwMode="auto">
            <a:xfrm>
              <a:off x="1541884" y="3833766"/>
              <a:ext cx="98365" cy="11822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93"/>
            <p:cNvSpPr>
              <a:spLocks noChangeShapeType="1"/>
            </p:cNvSpPr>
            <p:nvPr/>
          </p:nvSpPr>
          <p:spPr bwMode="auto">
            <a:xfrm>
              <a:off x="1644978" y="4010633"/>
              <a:ext cx="134306" cy="15889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94"/>
            <p:cNvSpPr>
              <a:spLocks noChangeShapeType="1"/>
            </p:cNvSpPr>
            <p:nvPr/>
          </p:nvSpPr>
          <p:spPr bwMode="auto">
            <a:xfrm>
              <a:off x="1521077" y="3864032"/>
              <a:ext cx="121064" cy="143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95"/>
            <p:cNvSpPr>
              <a:spLocks noChangeShapeType="1"/>
            </p:cNvSpPr>
            <p:nvPr/>
          </p:nvSpPr>
          <p:spPr bwMode="auto">
            <a:xfrm>
              <a:off x="1501214" y="3891461"/>
              <a:ext cx="279961" cy="3338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96"/>
            <p:cNvSpPr>
              <a:spLocks noChangeShapeType="1"/>
            </p:cNvSpPr>
            <p:nvPr/>
          </p:nvSpPr>
          <p:spPr bwMode="auto">
            <a:xfrm>
              <a:off x="1480407" y="3921727"/>
              <a:ext cx="303606"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97"/>
            <p:cNvSpPr>
              <a:spLocks noChangeShapeType="1"/>
            </p:cNvSpPr>
            <p:nvPr/>
          </p:nvSpPr>
          <p:spPr bwMode="auto">
            <a:xfrm>
              <a:off x="1457707" y="3950101"/>
              <a:ext cx="329143" cy="388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98"/>
            <p:cNvSpPr>
              <a:spLocks noChangeShapeType="1"/>
            </p:cNvSpPr>
            <p:nvPr/>
          </p:nvSpPr>
          <p:spPr bwMode="auto">
            <a:xfrm>
              <a:off x="1437845" y="3980367"/>
              <a:ext cx="350897" cy="41710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99"/>
            <p:cNvSpPr>
              <a:spLocks noChangeShapeType="1"/>
            </p:cNvSpPr>
            <p:nvPr/>
          </p:nvSpPr>
          <p:spPr bwMode="auto">
            <a:xfrm>
              <a:off x="1417983" y="4010633"/>
              <a:ext cx="373596" cy="441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00"/>
            <p:cNvSpPr>
              <a:spLocks noChangeShapeType="1"/>
            </p:cNvSpPr>
            <p:nvPr/>
          </p:nvSpPr>
          <p:spPr bwMode="auto">
            <a:xfrm>
              <a:off x="1397175" y="4038062"/>
              <a:ext cx="397242" cy="47290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101"/>
            <p:cNvSpPr>
              <a:spLocks noChangeShapeType="1"/>
            </p:cNvSpPr>
            <p:nvPr/>
          </p:nvSpPr>
          <p:spPr bwMode="auto">
            <a:xfrm>
              <a:off x="1377313" y="4068328"/>
              <a:ext cx="418995" cy="498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02"/>
            <p:cNvSpPr>
              <a:spLocks noChangeShapeType="1"/>
            </p:cNvSpPr>
            <p:nvPr/>
          </p:nvSpPr>
          <p:spPr bwMode="auto">
            <a:xfrm>
              <a:off x="1357451" y="4096703"/>
              <a:ext cx="441695" cy="52776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03"/>
            <p:cNvSpPr>
              <a:spLocks noChangeShapeType="1"/>
            </p:cNvSpPr>
            <p:nvPr/>
          </p:nvSpPr>
          <p:spPr bwMode="auto">
            <a:xfrm>
              <a:off x="1528643" y="4358693"/>
              <a:ext cx="273340" cy="32157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104"/>
            <p:cNvSpPr>
              <a:spLocks noChangeShapeType="1"/>
            </p:cNvSpPr>
            <p:nvPr/>
          </p:nvSpPr>
          <p:spPr bwMode="auto">
            <a:xfrm>
              <a:off x="1334751" y="4126969"/>
              <a:ext cx="181596" cy="2118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05"/>
            <p:cNvSpPr>
              <a:spLocks noChangeShapeType="1"/>
            </p:cNvSpPr>
            <p:nvPr/>
          </p:nvSpPr>
          <p:spPr bwMode="auto">
            <a:xfrm>
              <a:off x="1534318" y="4414496"/>
              <a:ext cx="264828" cy="3187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106"/>
            <p:cNvSpPr>
              <a:spLocks noChangeShapeType="1"/>
            </p:cNvSpPr>
            <p:nvPr/>
          </p:nvSpPr>
          <p:spPr bwMode="auto">
            <a:xfrm>
              <a:off x="1313943" y="4154397"/>
              <a:ext cx="169301" cy="199567"/>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107"/>
            <p:cNvSpPr>
              <a:spLocks noChangeShapeType="1"/>
            </p:cNvSpPr>
            <p:nvPr/>
          </p:nvSpPr>
          <p:spPr bwMode="auto">
            <a:xfrm>
              <a:off x="1536210" y="4473136"/>
              <a:ext cx="229833" cy="2752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108"/>
            <p:cNvSpPr>
              <a:spLocks noChangeShapeType="1"/>
            </p:cNvSpPr>
            <p:nvPr/>
          </p:nvSpPr>
          <p:spPr bwMode="auto">
            <a:xfrm>
              <a:off x="1294081" y="4184663"/>
              <a:ext cx="156059" cy="18443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Line 109"/>
            <p:cNvSpPr>
              <a:spLocks noChangeShapeType="1"/>
            </p:cNvSpPr>
            <p:nvPr/>
          </p:nvSpPr>
          <p:spPr bwMode="auto">
            <a:xfrm>
              <a:off x="1541884" y="4530831"/>
              <a:ext cx="193892" cy="23267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110"/>
            <p:cNvSpPr>
              <a:spLocks noChangeShapeType="1"/>
            </p:cNvSpPr>
            <p:nvPr/>
          </p:nvSpPr>
          <p:spPr bwMode="auto">
            <a:xfrm>
              <a:off x="1273273" y="4212092"/>
              <a:ext cx="141872" cy="17213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111"/>
            <p:cNvSpPr>
              <a:spLocks noChangeShapeType="1"/>
            </p:cNvSpPr>
            <p:nvPr/>
          </p:nvSpPr>
          <p:spPr bwMode="auto">
            <a:xfrm>
              <a:off x="1543776" y="4589471"/>
              <a:ext cx="158897" cy="18916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Line 112"/>
            <p:cNvSpPr>
              <a:spLocks noChangeShapeType="1"/>
            </p:cNvSpPr>
            <p:nvPr/>
          </p:nvSpPr>
          <p:spPr bwMode="auto">
            <a:xfrm>
              <a:off x="1253411" y="4243304"/>
              <a:ext cx="128631" cy="15416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Line 113"/>
            <p:cNvSpPr>
              <a:spLocks noChangeShapeType="1"/>
            </p:cNvSpPr>
            <p:nvPr/>
          </p:nvSpPr>
          <p:spPr bwMode="auto">
            <a:xfrm>
              <a:off x="1546613" y="4647166"/>
              <a:ext cx="123902"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Line 114"/>
            <p:cNvSpPr>
              <a:spLocks noChangeShapeType="1"/>
            </p:cNvSpPr>
            <p:nvPr/>
          </p:nvSpPr>
          <p:spPr bwMode="auto">
            <a:xfrm>
              <a:off x="1250574" y="4293432"/>
              <a:ext cx="99310" cy="11917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115"/>
            <p:cNvSpPr>
              <a:spLocks noChangeShapeType="1"/>
            </p:cNvSpPr>
            <p:nvPr/>
          </p:nvSpPr>
          <p:spPr bwMode="auto">
            <a:xfrm>
              <a:off x="1551343" y="4704860"/>
              <a:ext cx="88906" cy="10403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Line 116"/>
            <p:cNvSpPr>
              <a:spLocks noChangeShapeType="1"/>
            </p:cNvSpPr>
            <p:nvPr/>
          </p:nvSpPr>
          <p:spPr bwMode="auto">
            <a:xfrm>
              <a:off x="1256249" y="4353964"/>
              <a:ext cx="60532" cy="7377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117"/>
            <p:cNvSpPr>
              <a:spLocks noChangeShapeType="1"/>
            </p:cNvSpPr>
            <p:nvPr/>
          </p:nvSpPr>
          <p:spPr bwMode="auto">
            <a:xfrm>
              <a:off x="1554180" y="4763501"/>
              <a:ext cx="52966"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118"/>
            <p:cNvSpPr>
              <a:spLocks noChangeShapeType="1"/>
            </p:cNvSpPr>
            <p:nvPr/>
          </p:nvSpPr>
          <p:spPr bwMode="auto">
            <a:xfrm>
              <a:off x="1260978" y="4412604"/>
              <a:ext cx="22700" cy="302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Line 119"/>
            <p:cNvSpPr>
              <a:spLocks noChangeShapeType="1"/>
            </p:cNvSpPr>
            <p:nvPr/>
          </p:nvSpPr>
          <p:spPr bwMode="auto">
            <a:xfrm>
              <a:off x="1557017" y="4821195"/>
              <a:ext cx="17025" cy="2080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Line 121"/>
            <p:cNvSpPr>
              <a:spLocks noChangeShapeType="1"/>
            </p:cNvSpPr>
            <p:nvPr/>
          </p:nvSpPr>
          <p:spPr bwMode="auto">
            <a:xfrm>
              <a:off x="1614712" y="3812959"/>
              <a:ext cx="19862" cy="2270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 name="Freeform 122"/>
            <p:cNvSpPr/>
            <p:nvPr/>
          </p:nvSpPr>
          <p:spPr bwMode="auto">
            <a:xfrm>
              <a:off x="3271777" y="4078732"/>
              <a:ext cx="33103" cy="33103"/>
            </a:xfrm>
            <a:custGeom>
              <a:avLst/>
              <a:gdLst>
                <a:gd name="T0" fmla="*/ 35 w 35"/>
                <a:gd name="T1" fmla="*/ 0 h 35"/>
                <a:gd name="T2" fmla="*/ 35 w 35"/>
                <a:gd name="T3" fmla="*/ 3 h 35"/>
                <a:gd name="T4" fmla="*/ 0 w 35"/>
                <a:gd name="T5" fmla="*/ 35 h 35"/>
                <a:gd name="T6" fmla="*/ 0 w 35"/>
                <a:gd name="T7" fmla="*/ 35 h 35"/>
              </a:gdLst>
              <a:ahLst/>
              <a:cxnLst>
                <a:cxn ang="0">
                  <a:pos x="T0" y="T1"/>
                </a:cxn>
                <a:cxn ang="0">
                  <a:pos x="T2" y="T3"/>
                </a:cxn>
                <a:cxn ang="0">
                  <a:pos x="T4" y="T5"/>
                </a:cxn>
                <a:cxn ang="0">
                  <a:pos x="T6" y="T7"/>
                </a:cxn>
              </a:cxnLst>
              <a:rect l="0" t="0" r="r" b="b"/>
              <a:pathLst>
                <a:path w="35" h="35">
                  <a:moveTo>
                    <a:pt x="35" y="0"/>
                  </a:moveTo>
                  <a:lnTo>
                    <a:pt x="35" y="3"/>
                  </a:lnTo>
                  <a:lnTo>
                    <a:pt x="0" y="35"/>
                  </a:lnTo>
                  <a:lnTo>
                    <a:pt x="0" y="35"/>
                  </a:ln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23"/>
            <p:cNvSpPr/>
            <p:nvPr/>
          </p:nvSpPr>
          <p:spPr bwMode="auto">
            <a:xfrm>
              <a:off x="2958713" y="3512190"/>
              <a:ext cx="90798" cy="108769"/>
            </a:xfrm>
            <a:custGeom>
              <a:avLst/>
              <a:gdLst>
                <a:gd name="T0" fmla="*/ 1 w 36"/>
                <a:gd name="T1" fmla="*/ 43 h 43"/>
                <a:gd name="T2" fmla="*/ 31 w 36"/>
                <a:gd name="T3" fmla="*/ 9 h 43"/>
                <a:gd name="T4" fmla="*/ 36 w 36"/>
                <a:gd name="T5" fmla="*/ 0 h 43"/>
                <a:gd name="T6" fmla="*/ 32 w 36"/>
                <a:gd name="T7" fmla="*/ 3 h 43"/>
                <a:gd name="T8" fmla="*/ 28 w 36"/>
                <a:gd name="T9" fmla="*/ 6 h 43"/>
                <a:gd name="T10" fmla="*/ 21 w 36"/>
                <a:gd name="T11" fmla="*/ 13 h 43"/>
                <a:gd name="T12" fmla="*/ 14 w 36"/>
                <a:gd name="T13" fmla="*/ 19 h 43"/>
                <a:gd name="T14" fmla="*/ 11 w 36"/>
                <a:gd name="T15" fmla="*/ 22 h 43"/>
                <a:gd name="T16" fmla="*/ 9 w 36"/>
                <a:gd name="T17" fmla="*/ 24 h 43"/>
                <a:gd name="T18" fmla="*/ 0 w 36"/>
                <a:gd name="T19" fmla="*/ 34 h 43"/>
                <a:gd name="T20" fmla="*/ 3 w 36"/>
                <a:gd name="T21" fmla="*/ 18 h 43"/>
                <a:gd name="T22" fmla="*/ 10 w 36"/>
                <a:gd name="T23"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 y="43"/>
                  </a:moveTo>
                  <a:cubicBezTo>
                    <a:pt x="11" y="32"/>
                    <a:pt x="21" y="21"/>
                    <a:pt x="31" y="9"/>
                  </a:cubicBezTo>
                  <a:cubicBezTo>
                    <a:pt x="33" y="6"/>
                    <a:pt x="34" y="3"/>
                    <a:pt x="36" y="0"/>
                  </a:cubicBezTo>
                  <a:cubicBezTo>
                    <a:pt x="34" y="1"/>
                    <a:pt x="33" y="2"/>
                    <a:pt x="32" y="3"/>
                  </a:cubicBezTo>
                  <a:cubicBezTo>
                    <a:pt x="31" y="4"/>
                    <a:pt x="29" y="5"/>
                    <a:pt x="28" y="6"/>
                  </a:cubicBezTo>
                  <a:cubicBezTo>
                    <a:pt x="26" y="8"/>
                    <a:pt x="23" y="10"/>
                    <a:pt x="21" y="13"/>
                  </a:cubicBezTo>
                  <a:cubicBezTo>
                    <a:pt x="18" y="15"/>
                    <a:pt x="16" y="17"/>
                    <a:pt x="14" y="19"/>
                  </a:cubicBezTo>
                  <a:cubicBezTo>
                    <a:pt x="13" y="20"/>
                    <a:pt x="12" y="21"/>
                    <a:pt x="11" y="22"/>
                  </a:cubicBezTo>
                  <a:cubicBezTo>
                    <a:pt x="11" y="23"/>
                    <a:pt x="10" y="23"/>
                    <a:pt x="9" y="24"/>
                  </a:cubicBezTo>
                  <a:cubicBezTo>
                    <a:pt x="6" y="27"/>
                    <a:pt x="3" y="31"/>
                    <a:pt x="0" y="34"/>
                  </a:cubicBezTo>
                  <a:cubicBezTo>
                    <a:pt x="2" y="29"/>
                    <a:pt x="3" y="23"/>
                    <a:pt x="3" y="18"/>
                  </a:cubicBezTo>
                  <a:cubicBezTo>
                    <a:pt x="6" y="20"/>
                    <a:pt x="8" y="22"/>
                    <a:pt x="10" y="2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24"/>
            <p:cNvSpPr/>
            <p:nvPr/>
          </p:nvSpPr>
          <p:spPr bwMode="auto">
            <a:xfrm>
              <a:off x="2830082" y="3643658"/>
              <a:ext cx="517360" cy="560867"/>
            </a:xfrm>
            <a:custGeom>
              <a:avLst/>
              <a:gdLst>
                <a:gd name="T0" fmla="*/ 0 w 205"/>
                <a:gd name="T1" fmla="*/ 41 h 222"/>
                <a:gd name="T2" fmla="*/ 5 w 205"/>
                <a:gd name="T3" fmla="*/ 35 h 222"/>
                <a:gd name="T4" fmla="*/ 8 w 205"/>
                <a:gd name="T5" fmla="*/ 33 h 222"/>
                <a:gd name="T6" fmla="*/ 10 w 205"/>
                <a:gd name="T7" fmla="*/ 31 h 222"/>
                <a:gd name="T8" fmla="*/ 17 w 205"/>
                <a:gd name="T9" fmla="*/ 24 h 222"/>
                <a:gd name="T10" fmla="*/ 26 w 205"/>
                <a:gd name="T11" fmla="*/ 15 h 222"/>
                <a:gd name="T12" fmla="*/ 42 w 205"/>
                <a:gd name="T13" fmla="*/ 0 h 222"/>
                <a:gd name="T14" fmla="*/ 205 w 205"/>
                <a:gd name="T15" fmla="*/ 156 h 222"/>
                <a:gd name="T16" fmla="*/ 147 w 205"/>
                <a:gd name="T17" fmla="*/ 211 h 222"/>
                <a:gd name="T18" fmla="*/ 135 w 205"/>
                <a:gd name="T19" fmla="*/ 222 h 222"/>
                <a:gd name="T20" fmla="*/ 127 w 205"/>
                <a:gd name="T2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22">
                  <a:moveTo>
                    <a:pt x="0" y="41"/>
                  </a:moveTo>
                  <a:cubicBezTo>
                    <a:pt x="2" y="39"/>
                    <a:pt x="4" y="37"/>
                    <a:pt x="5" y="35"/>
                  </a:cubicBezTo>
                  <a:cubicBezTo>
                    <a:pt x="6" y="35"/>
                    <a:pt x="7" y="34"/>
                    <a:pt x="8" y="33"/>
                  </a:cubicBezTo>
                  <a:cubicBezTo>
                    <a:pt x="8" y="32"/>
                    <a:pt x="9" y="32"/>
                    <a:pt x="10" y="31"/>
                  </a:cubicBezTo>
                  <a:cubicBezTo>
                    <a:pt x="12" y="28"/>
                    <a:pt x="15" y="26"/>
                    <a:pt x="17" y="24"/>
                  </a:cubicBezTo>
                  <a:cubicBezTo>
                    <a:pt x="20" y="21"/>
                    <a:pt x="23" y="18"/>
                    <a:pt x="26" y="15"/>
                  </a:cubicBezTo>
                  <a:cubicBezTo>
                    <a:pt x="31" y="10"/>
                    <a:pt x="37" y="5"/>
                    <a:pt x="42" y="0"/>
                  </a:cubicBezTo>
                  <a:cubicBezTo>
                    <a:pt x="96" y="52"/>
                    <a:pt x="151" y="104"/>
                    <a:pt x="205" y="156"/>
                  </a:cubicBezTo>
                  <a:cubicBezTo>
                    <a:pt x="186" y="174"/>
                    <a:pt x="166" y="192"/>
                    <a:pt x="147" y="211"/>
                  </a:cubicBezTo>
                  <a:cubicBezTo>
                    <a:pt x="143" y="215"/>
                    <a:pt x="139" y="218"/>
                    <a:pt x="135" y="222"/>
                  </a:cubicBezTo>
                  <a:cubicBezTo>
                    <a:pt x="133" y="219"/>
                    <a:pt x="130" y="216"/>
                    <a:pt x="127" y="21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25"/>
            <p:cNvSpPr/>
            <p:nvPr/>
          </p:nvSpPr>
          <p:spPr bwMode="auto">
            <a:xfrm>
              <a:off x="3049511" y="3512190"/>
              <a:ext cx="454936" cy="349005"/>
            </a:xfrm>
            <a:custGeom>
              <a:avLst/>
              <a:gdLst>
                <a:gd name="T0" fmla="*/ 174 w 180"/>
                <a:gd name="T1" fmla="*/ 138 h 138"/>
                <a:gd name="T2" fmla="*/ 180 w 180"/>
                <a:gd name="T3" fmla="*/ 123 h 138"/>
                <a:gd name="T4" fmla="*/ 0 w 180"/>
                <a:gd name="T5" fmla="*/ 0 h 138"/>
              </a:gdLst>
              <a:ahLst/>
              <a:cxnLst>
                <a:cxn ang="0">
                  <a:pos x="T0" y="T1"/>
                </a:cxn>
                <a:cxn ang="0">
                  <a:pos x="T2" y="T3"/>
                </a:cxn>
                <a:cxn ang="0">
                  <a:pos x="T4" y="T5"/>
                </a:cxn>
              </a:cxnLst>
              <a:rect l="0" t="0" r="r" b="b"/>
              <a:pathLst>
                <a:path w="180" h="138">
                  <a:moveTo>
                    <a:pt x="174" y="138"/>
                  </a:moveTo>
                  <a:cubicBezTo>
                    <a:pt x="176" y="133"/>
                    <a:pt x="178" y="128"/>
                    <a:pt x="180" y="123"/>
                  </a:cubicBezTo>
                  <a:cubicBezTo>
                    <a:pt x="120" y="82"/>
                    <a:pt x="60" y="41"/>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26"/>
            <p:cNvSpPr/>
            <p:nvPr/>
          </p:nvSpPr>
          <p:spPr bwMode="auto">
            <a:xfrm>
              <a:off x="884544" y="3522594"/>
              <a:ext cx="462503" cy="356572"/>
            </a:xfrm>
            <a:custGeom>
              <a:avLst/>
              <a:gdLst>
                <a:gd name="T0" fmla="*/ 4 w 183"/>
                <a:gd name="T1" fmla="*/ 141 h 141"/>
                <a:gd name="T2" fmla="*/ 0 w 183"/>
                <a:gd name="T3" fmla="*/ 126 h 141"/>
                <a:gd name="T4" fmla="*/ 179 w 183"/>
                <a:gd name="T5" fmla="*/ 0 h 141"/>
                <a:gd name="T6" fmla="*/ 183 w 183"/>
                <a:gd name="T7" fmla="*/ 9 h 141"/>
              </a:gdLst>
              <a:ahLst/>
              <a:cxnLst>
                <a:cxn ang="0">
                  <a:pos x="T0" y="T1"/>
                </a:cxn>
                <a:cxn ang="0">
                  <a:pos x="T2" y="T3"/>
                </a:cxn>
                <a:cxn ang="0">
                  <a:pos x="T4" y="T5"/>
                </a:cxn>
                <a:cxn ang="0">
                  <a:pos x="T6" y="T7"/>
                </a:cxn>
              </a:cxnLst>
              <a:rect l="0" t="0" r="r" b="b"/>
              <a:pathLst>
                <a:path w="183" h="141">
                  <a:moveTo>
                    <a:pt x="4" y="141"/>
                  </a:moveTo>
                  <a:cubicBezTo>
                    <a:pt x="3" y="136"/>
                    <a:pt x="1" y="131"/>
                    <a:pt x="0" y="126"/>
                  </a:cubicBezTo>
                  <a:cubicBezTo>
                    <a:pt x="60" y="84"/>
                    <a:pt x="119" y="42"/>
                    <a:pt x="179" y="0"/>
                  </a:cubicBezTo>
                  <a:cubicBezTo>
                    <a:pt x="180" y="3"/>
                    <a:pt x="181" y="6"/>
                    <a:pt x="183"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27"/>
            <p:cNvSpPr/>
            <p:nvPr/>
          </p:nvSpPr>
          <p:spPr bwMode="auto">
            <a:xfrm>
              <a:off x="1720643" y="3060091"/>
              <a:ext cx="356572" cy="161734"/>
            </a:xfrm>
            <a:custGeom>
              <a:avLst/>
              <a:gdLst>
                <a:gd name="T0" fmla="*/ 108 w 141"/>
                <a:gd name="T1" fmla="*/ 63 h 64"/>
                <a:gd name="T2" fmla="*/ 121 w 141"/>
                <a:gd name="T3" fmla="*/ 25 h 64"/>
                <a:gd name="T4" fmla="*/ 141 w 141"/>
                <a:gd name="T5" fmla="*/ 0 h 64"/>
                <a:gd name="T6" fmla="*/ 139 w 141"/>
                <a:gd name="T7" fmla="*/ 6 h 64"/>
                <a:gd name="T8" fmla="*/ 136 w 141"/>
                <a:gd name="T9" fmla="*/ 13 h 64"/>
                <a:gd name="T10" fmla="*/ 132 w 141"/>
                <a:gd name="T11" fmla="*/ 26 h 64"/>
                <a:gd name="T12" fmla="*/ 130 w 141"/>
                <a:gd name="T13" fmla="*/ 38 h 64"/>
                <a:gd name="T14" fmla="*/ 130 w 141"/>
                <a:gd name="T15" fmla="*/ 40 h 64"/>
                <a:gd name="T16" fmla="*/ 129 w 141"/>
                <a:gd name="T17" fmla="*/ 42 h 64"/>
                <a:gd name="T18" fmla="*/ 129 w 141"/>
                <a:gd name="T19" fmla="*/ 47 h 64"/>
                <a:gd name="T20" fmla="*/ 131 w 141"/>
                <a:gd name="T21" fmla="*/ 60 h 64"/>
                <a:gd name="T22" fmla="*/ 100 w 141"/>
                <a:gd name="T23" fmla="*/ 64 h 64"/>
                <a:gd name="T24" fmla="*/ 97 w 141"/>
                <a:gd name="T25" fmla="*/ 51 h 64"/>
                <a:gd name="T26" fmla="*/ 96 w 141"/>
                <a:gd name="T27" fmla="*/ 47 h 64"/>
                <a:gd name="T28" fmla="*/ 95 w 141"/>
                <a:gd name="T29" fmla="*/ 45 h 64"/>
                <a:gd name="T30" fmla="*/ 94 w 141"/>
                <a:gd name="T31" fmla="*/ 42 h 64"/>
                <a:gd name="T32" fmla="*/ 88 w 141"/>
                <a:gd name="T33" fmla="*/ 32 h 64"/>
                <a:gd name="T34" fmla="*/ 80 w 141"/>
                <a:gd name="T35" fmla="*/ 20 h 64"/>
                <a:gd name="T36" fmla="*/ 71 w 141"/>
                <a:gd name="T37" fmla="*/ 9 h 64"/>
                <a:gd name="T38" fmla="*/ 54 w 141"/>
                <a:gd name="T39" fmla="*/ 13 h 64"/>
                <a:gd name="T40" fmla="*/ 0 w 141"/>
                <a:gd name="T41"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4">
                  <a:moveTo>
                    <a:pt x="108" y="63"/>
                  </a:moveTo>
                  <a:cubicBezTo>
                    <a:pt x="111" y="50"/>
                    <a:pt x="115" y="37"/>
                    <a:pt x="121" y="25"/>
                  </a:cubicBezTo>
                  <a:cubicBezTo>
                    <a:pt x="128" y="17"/>
                    <a:pt x="135" y="9"/>
                    <a:pt x="141" y="0"/>
                  </a:cubicBezTo>
                  <a:cubicBezTo>
                    <a:pt x="140" y="2"/>
                    <a:pt x="139" y="4"/>
                    <a:pt x="139" y="6"/>
                  </a:cubicBezTo>
                  <a:cubicBezTo>
                    <a:pt x="138" y="9"/>
                    <a:pt x="137" y="11"/>
                    <a:pt x="136" y="13"/>
                  </a:cubicBezTo>
                  <a:cubicBezTo>
                    <a:pt x="135" y="17"/>
                    <a:pt x="133" y="21"/>
                    <a:pt x="132" y="26"/>
                  </a:cubicBezTo>
                  <a:cubicBezTo>
                    <a:pt x="131" y="30"/>
                    <a:pt x="130" y="34"/>
                    <a:pt x="130" y="38"/>
                  </a:cubicBezTo>
                  <a:cubicBezTo>
                    <a:pt x="130" y="38"/>
                    <a:pt x="130" y="39"/>
                    <a:pt x="130" y="40"/>
                  </a:cubicBezTo>
                  <a:cubicBezTo>
                    <a:pt x="129" y="41"/>
                    <a:pt x="129" y="42"/>
                    <a:pt x="129" y="42"/>
                  </a:cubicBezTo>
                  <a:cubicBezTo>
                    <a:pt x="129" y="44"/>
                    <a:pt x="129" y="45"/>
                    <a:pt x="129" y="47"/>
                  </a:cubicBezTo>
                  <a:cubicBezTo>
                    <a:pt x="130" y="51"/>
                    <a:pt x="131" y="55"/>
                    <a:pt x="131" y="60"/>
                  </a:cubicBezTo>
                  <a:cubicBezTo>
                    <a:pt x="121" y="61"/>
                    <a:pt x="111" y="62"/>
                    <a:pt x="100" y="64"/>
                  </a:cubicBezTo>
                  <a:cubicBezTo>
                    <a:pt x="99" y="59"/>
                    <a:pt x="98" y="55"/>
                    <a:pt x="97" y="51"/>
                  </a:cubicBezTo>
                  <a:cubicBezTo>
                    <a:pt x="97" y="49"/>
                    <a:pt x="97" y="48"/>
                    <a:pt x="96" y="47"/>
                  </a:cubicBezTo>
                  <a:cubicBezTo>
                    <a:pt x="96" y="46"/>
                    <a:pt x="96" y="46"/>
                    <a:pt x="95" y="45"/>
                  </a:cubicBezTo>
                  <a:cubicBezTo>
                    <a:pt x="95" y="44"/>
                    <a:pt x="95" y="43"/>
                    <a:pt x="94" y="42"/>
                  </a:cubicBezTo>
                  <a:cubicBezTo>
                    <a:pt x="93" y="39"/>
                    <a:pt x="91" y="35"/>
                    <a:pt x="88" y="32"/>
                  </a:cubicBezTo>
                  <a:cubicBezTo>
                    <a:pt x="86" y="28"/>
                    <a:pt x="83" y="24"/>
                    <a:pt x="80" y="20"/>
                  </a:cubicBezTo>
                  <a:cubicBezTo>
                    <a:pt x="77" y="16"/>
                    <a:pt x="74" y="13"/>
                    <a:pt x="71" y="9"/>
                  </a:cubicBezTo>
                  <a:cubicBezTo>
                    <a:pt x="65" y="10"/>
                    <a:pt x="60" y="11"/>
                    <a:pt x="54" y="13"/>
                  </a:cubicBezTo>
                  <a:cubicBezTo>
                    <a:pt x="36" y="22"/>
                    <a:pt x="18" y="31"/>
                    <a:pt x="0" y="4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28"/>
            <p:cNvSpPr/>
            <p:nvPr/>
          </p:nvSpPr>
          <p:spPr bwMode="auto">
            <a:xfrm>
              <a:off x="2862240" y="3201963"/>
              <a:ext cx="60532" cy="166463"/>
            </a:xfrm>
            <a:custGeom>
              <a:avLst/>
              <a:gdLst>
                <a:gd name="T0" fmla="*/ 0 w 24"/>
                <a:gd name="T1" fmla="*/ 66 h 66"/>
                <a:gd name="T2" fmla="*/ 8 w 24"/>
                <a:gd name="T3" fmla="*/ 54 h 66"/>
                <a:gd name="T4" fmla="*/ 10 w 24"/>
                <a:gd name="T5" fmla="*/ 50 h 66"/>
                <a:gd name="T6" fmla="*/ 12 w 24"/>
                <a:gd name="T7" fmla="*/ 46 h 66"/>
                <a:gd name="T8" fmla="*/ 16 w 24"/>
                <a:gd name="T9" fmla="*/ 34 h 66"/>
                <a:gd name="T10" fmla="*/ 20 w 24"/>
                <a:gd name="T11" fmla="*/ 20 h 66"/>
                <a:gd name="T12" fmla="*/ 22 w 24"/>
                <a:gd name="T13" fmla="*/ 7 h 66"/>
                <a:gd name="T14" fmla="*/ 11 w 24"/>
                <a:gd name="T15" fmla="*/ 0 h 66"/>
                <a:gd name="T16" fmla="*/ 24 w 24"/>
                <a:gd name="T1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6">
                  <a:moveTo>
                    <a:pt x="0" y="66"/>
                  </a:moveTo>
                  <a:cubicBezTo>
                    <a:pt x="3" y="62"/>
                    <a:pt x="5" y="58"/>
                    <a:pt x="8" y="54"/>
                  </a:cubicBezTo>
                  <a:cubicBezTo>
                    <a:pt x="8" y="53"/>
                    <a:pt x="9" y="52"/>
                    <a:pt x="10" y="50"/>
                  </a:cubicBezTo>
                  <a:cubicBezTo>
                    <a:pt x="10" y="49"/>
                    <a:pt x="11" y="47"/>
                    <a:pt x="12" y="46"/>
                  </a:cubicBezTo>
                  <a:cubicBezTo>
                    <a:pt x="13" y="42"/>
                    <a:pt x="15" y="38"/>
                    <a:pt x="16" y="34"/>
                  </a:cubicBezTo>
                  <a:cubicBezTo>
                    <a:pt x="17" y="29"/>
                    <a:pt x="19" y="25"/>
                    <a:pt x="20" y="20"/>
                  </a:cubicBezTo>
                  <a:cubicBezTo>
                    <a:pt x="21" y="16"/>
                    <a:pt x="22" y="11"/>
                    <a:pt x="22" y="7"/>
                  </a:cubicBezTo>
                  <a:cubicBezTo>
                    <a:pt x="19" y="4"/>
                    <a:pt x="15" y="2"/>
                    <a:pt x="11" y="0"/>
                  </a:cubicBezTo>
                  <a:cubicBezTo>
                    <a:pt x="15" y="2"/>
                    <a:pt x="20" y="3"/>
                    <a:pt x="24"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29"/>
            <p:cNvSpPr/>
            <p:nvPr/>
          </p:nvSpPr>
          <p:spPr bwMode="auto">
            <a:xfrm>
              <a:off x="978180" y="3303165"/>
              <a:ext cx="573163" cy="222266"/>
            </a:xfrm>
            <a:custGeom>
              <a:avLst/>
              <a:gdLst>
                <a:gd name="T0" fmla="*/ 227 w 227"/>
                <a:gd name="T1" fmla="*/ 29 h 88"/>
                <a:gd name="T2" fmla="*/ 210 w 227"/>
                <a:gd name="T3" fmla="*/ 43 h 88"/>
                <a:gd name="T4" fmla="*/ 202 w 227"/>
                <a:gd name="T5" fmla="*/ 31 h 88"/>
                <a:gd name="T6" fmla="*/ 200 w 227"/>
                <a:gd name="T7" fmla="*/ 28 h 88"/>
                <a:gd name="T8" fmla="*/ 196 w 227"/>
                <a:gd name="T9" fmla="*/ 25 h 88"/>
                <a:gd name="T10" fmla="*/ 188 w 227"/>
                <a:gd name="T11" fmla="*/ 16 h 88"/>
                <a:gd name="T12" fmla="*/ 177 w 227"/>
                <a:gd name="T13" fmla="*/ 8 h 88"/>
                <a:gd name="T14" fmla="*/ 167 w 227"/>
                <a:gd name="T15" fmla="*/ 0 h 88"/>
                <a:gd name="T16" fmla="*/ 12 w 227"/>
                <a:gd name="T17" fmla="*/ 75 h 88"/>
                <a:gd name="T18" fmla="*/ 0 w 227"/>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88">
                  <a:moveTo>
                    <a:pt x="227" y="29"/>
                  </a:moveTo>
                  <a:cubicBezTo>
                    <a:pt x="221" y="34"/>
                    <a:pt x="216" y="38"/>
                    <a:pt x="210" y="43"/>
                  </a:cubicBezTo>
                  <a:cubicBezTo>
                    <a:pt x="208" y="39"/>
                    <a:pt x="205" y="35"/>
                    <a:pt x="202" y="31"/>
                  </a:cubicBezTo>
                  <a:cubicBezTo>
                    <a:pt x="201" y="30"/>
                    <a:pt x="201" y="29"/>
                    <a:pt x="200" y="28"/>
                  </a:cubicBezTo>
                  <a:cubicBezTo>
                    <a:pt x="199" y="27"/>
                    <a:pt x="197" y="26"/>
                    <a:pt x="196" y="25"/>
                  </a:cubicBezTo>
                  <a:cubicBezTo>
                    <a:pt x="194" y="22"/>
                    <a:pt x="191" y="19"/>
                    <a:pt x="188" y="16"/>
                  </a:cubicBezTo>
                  <a:cubicBezTo>
                    <a:pt x="184" y="13"/>
                    <a:pt x="181" y="11"/>
                    <a:pt x="177" y="8"/>
                  </a:cubicBezTo>
                  <a:cubicBezTo>
                    <a:pt x="174" y="5"/>
                    <a:pt x="170" y="3"/>
                    <a:pt x="167" y="0"/>
                  </a:cubicBezTo>
                  <a:cubicBezTo>
                    <a:pt x="115" y="25"/>
                    <a:pt x="64" y="50"/>
                    <a:pt x="12" y="75"/>
                  </a:cubicBezTo>
                  <a:cubicBezTo>
                    <a:pt x="8" y="79"/>
                    <a:pt x="4" y="83"/>
                    <a:pt x="0" y="88"/>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30"/>
            <p:cNvSpPr/>
            <p:nvPr/>
          </p:nvSpPr>
          <p:spPr bwMode="auto">
            <a:xfrm>
              <a:off x="3037216" y="3534889"/>
              <a:ext cx="452099" cy="457774"/>
            </a:xfrm>
            <a:custGeom>
              <a:avLst/>
              <a:gdLst>
                <a:gd name="T0" fmla="*/ 133 w 179"/>
                <a:gd name="T1" fmla="*/ 181 h 181"/>
                <a:gd name="T2" fmla="*/ 179 w 179"/>
                <a:gd name="T3" fmla="*/ 129 h 181"/>
                <a:gd name="T4" fmla="*/ 0 w 179"/>
                <a:gd name="T5" fmla="*/ 0 h 181"/>
              </a:gdLst>
              <a:ahLst/>
              <a:cxnLst>
                <a:cxn ang="0">
                  <a:pos x="T0" y="T1"/>
                </a:cxn>
                <a:cxn ang="0">
                  <a:pos x="T2" y="T3"/>
                </a:cxn>
                <a:cxn ang="0">
                  <a:pos x="T4" y="T5"/>
                </a:cxn>
              </a:cxnLst>
              <a:rect l="0" t="0" r="r" b="b"/>
              <a:pathLst>
                <a:path w="179" h="181">
                  <a:moveTo>
                    <a:pt x="133" y="181"/>
                  </a:moveTo>
                  <a:cubicBezTo>
                    <a:pt x="149" y="164"/>
                    <a:pt x="164" y="147"/>
                    <a:pt x="179" y="129"/>
                  </a:cubicBezTo>
                  <a:cubicBezTo>
                    <a:pt x="119" y="86"/>
                    <a:pt x="60" y="4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31"/>
            <p:cNvSpPr/>
            <p:nvPr/>
          </p:nvSpPr>
          <p:spPr bwMode="auto">
            <a:xfrm>
              <a:off x="2569984" y="3088466"/>
              <a:ext cx="193892" cy="171192"/>
            </a:xfrm>
            <a:custGeom>
              <a:avLst/>
              <a:gdLst>
                <a:gd name="T0" fmla="*/ 77 w 77"/>
                <a:gd name="T1" fmla="*/ 22 h 68"/>
                <a:gd name="T2" fmla="*/ 62 w 77"/>
                <a:gd name="T3" fmla="*/ 16 h 68"/>
                <a:gd name="T4" fmla="*/ 57 w 77"/>
                <a:gd name="T5" fmla="*/ 21 h 68"/>
                <a:gd name="T6" fmla="*/ 52 w 77"/>
                <a:gd name="T7" fmla="*/ 26 h 68"/>
                <a:gd name="T8" fmla="*/ 43 w 77"/>
                <a:gd name="T9" fmla="*/ 37 h 68"/>
                <a:gd name="T10" fmla="*/ 36 w 77"/>
                <a:gd name="T11" fmla="*/ 47 h 68"/>
                <a:gd name="T12" fmla="*/ 33 w 77"/>
                <a:gd name="T13" fmla="*/ 51 h 68"/>
                <a:gd name="T14" fmla="*/ 32 w 77"/>
                <a:gd name="T15" fmla="*/ 55 h 68"/>
                <a:gd name="T16" fmla="*/ 27 w 77"/>
                <a:gd name="T17" fmla="*/ 68 h 68"/>
                <a:gd name="T18" fmla="*/ 0 w 77"/>
                <a:gd name="T19" fmla="*/ 60 h 68"/>
                <a:gd name="T20" fmla="*/ 4 w 77"/>
                <a:gd name="T21" fmla="*/ 47 h 68"/>
                <a:gd name="T22" fmla="*/ 4 w 77"/>
                <a:gd name="T23" fmla="*/ 43 h 68"/>
                <a:gd name="T24" fmla="*/ 5 w 77"/>
                <a:gd name="T25" fmla="*/ 41 h 68"/>
                <a:gd name="T26" fmla="*/ 5 w 77"/>
                <a:gd name="T27" fmla="*/ 38 h 68"/>
                <a:gd name="T28" fmla="*/ 5 w 77"/>
                <a:gd name="T29" fmla="*/ 26 h 68"/>
                <a:gd name="T30" fmla="*/ 3 w 77"/>
                <a:gd name="T31" fmla="*/ 13 h 68"/>
                <a:gd name="T32" fmla="*/ 0 w 77"/>
                <a:gd name="T33" fmla="*/ 0 h 68"/>
                <a:gd name="T34" fmla="*/ 17 w 77"/>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8">
                  <a:moveTo>
                    <a:pt x="77" y="22"/>
                  </a:moveTo>
                  <a:cubicBezTo>
                    <a:pt x="72" y="20"/>
                    <a:pt x="67" y="18"/>
                    <a:pt x="62" y="16"/>
                  </a:cubicBezTo>
                  <a:cubicBezTo>
                    <a:pt x="61" y="18"/>
                    <a:pt x="59" y="19"/>
                    <a:pt x="57" y="21"/>
                  </a:cubicBezTo>
                  <a:cubicBezTo>
                    <a:pt x="56" y="23"/>
                    <a:pt x="54" y="24"/>
                    <a:pt x="52" y="26"/>
                  </a:cubicBezTo>
                  <a:cubicBezTo>
                    <a:pt x="49" y="30"/>
                    <a:pt x="46" y="33"/>
                    <a:pt x="43" y="37"/>
                  </a:cubicBezTo>
                  <a:cubicBezTo>
                    <a:pt x="41" y="40"/>
                    <a:pt x="38" y="44"/>
                    <a:pt x="36" y="47"/>
                  </a:cubicBezTo>
                  <a:cubicBezTo>
                    <a:pt x="35" y="48"/>
                    <a:pt x="34" y="50"/>
                    <a:pt x="33" y="51"/>
                  </a:cubicBezTo>
                  <a:cubicBezTo>
                    <a:pt x="33" y="52"/>
                    <a:pt x="32" y="54"/>
                    <a:pt x="32" y="55"/>
                  </a:cubicBezTo>
                  <a:cubicBezTo>
                    <a:pt x="30" y="59"/>
                    <a:pt x="29" y="63"/>
                    <a:pt x="27" y="68"/>
                  </a:cubicBezTo>
                  <a:cubicBezTo>
                    <a:pt x="18" y="65"/>
                    <a:pt x="9" y="62"/>
                    <a:pt x="0" y="60"/>
                  </a:cubicBezTo>
                  <a:cubicBezTo>
                    <a:pt x="1" y="56"/>
                    <a:pt x="2" y="52"/>
                    <a:pt x="4" y="47"/>
                  </a:cubicBezTo>
                  <a:cubicBezTo>
                    <a:pt x="4" y="46"/>
                    <a:pt x="4" y="45"/>
                    <a:pt x="4" y="43"/>
                  </a:cubicBezTo>
                  <a:cubicBezTo>
                    <a:pt x="4" y="42"/>
                    <a:pt x="4" y="42"/>
                    <a:pt x="5" y="41"/>
                  </a:cubicBezTo>
                  <a:cubicBezTo>
                    <a:pt x="5" y="40"/>
                    <a:pt x="5" y="39"/>
                    <a:pt x="5" y="38"/>
                  </a:cubicBezTo>
                  <a:cubicBezTo>
                    <a:pt x="5" y="34"/>
                    <a:pt x="5" y="30"/>
                    <a:pt x="5" y="26"/>
                  </a:cubicBezTo>
                  <a:cubicBezTo>
                    <a:pt x="4" y="22"/>
                    <a:pt x="4" y="18"/>
                    <a:pt x="3" y="13"/>
                  </a:cubicBezTo>
                  <a:cubicBezTo>
                    <a:pt x="2" y="9"/>
                    <a:pt x="1" y="4"/>
                    <a:pt x="0" y="0"/>
                  </a:cubicBezTo>
                  <a:cubicBezTo>
                    <a:pt x="6" y="2"/>
                    <a:pt x="12" y="5"/>
                    <a:pt x="17"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32"/>
            <p:cNvSpPr/>
            <p:nvPr/>
          </p:nvSpPr>
          <p:spPr bwMode="auto">
            <a:xfrm>
              <a:off x="2352447" y="3060091"/>
              <a:ext cx="217537" cy="159842"/>
            </a:xfrm>
            <a:custGeom>
              <a:avLst/>
              <a:gdLst>
                <a:gd name="T0" fmla="*/ 86 w 86"/>
                <a:gd name="T1" fmla="*/ 11 h 63"/>
                <a:gd name="T2" fmla="*/ 69 w 86"/>
                <a:gd name="T3" fmla="*/ 8 h 63"/>
                <a:gd name="T4" fmla="*/ 65 w 86"/>
                <a:gd name="T5" fmla="*/ 13 h 63"/>
                <a:gd name="T6" fmla="*/ 60 w 86"/>
                <a:gd name="T7" fmla="*/ 19 h 63"/>
                <a:gd name="T8" fmla="*/ 52 w 86"/>
                <a:gd name="T9" fmla="*/ 31 h 63"/>
                <a:gd name="T10" fmla="*/ 47 w 86"/>
                <a:gd name="T11" fmla="*/ 41 h 63"/>
                <a:gd name="T12" fmla="*/ 45 w 86"/>
                <a:gd name="T13" fmla="*/ 44 h 63"/>
                <a:gd name="T14" fmla="*/ 45 w 86"/>
                <a:gd name="T15" fmla="*/ 46 h 63"/>
                <a:gd name="T16" fmla="*/ 43 w 86"/>
                <a:gd name="T17" fmla="*/ 50 h 63"/>
                <a:gd name="T18" fmla="*/ 41 w 86"/>
                <a:gd name="T19" fmla="*/ 63 h 63"/>
                <a:gd name="T20" fmla="*/ 10 w 86"/>
                <a:gd name="T21" fmla="*/ 59 h 63"/>
                <a:gd name="T22" fmla="*/ 12 w 86"/>
                <a:gd name="T23" fmla="*/ 46 h 63"/>
                <a:gd name="T24" fmla="*/ 12 w 86"/>
                <a:gd name="T25" fmla="*/ 42 h 63"/>
                <a:gd name="T26" fmla="*/ 12 w 86"/>
                <a:gd name="T27" fmla="*/ 39 h 63"/>
                <a:gd name="T28" fmla="*/ 11 w 86"/>
                <a:gd name="T29" fmla="*/ 37 h 63"/>
                <a:gd name="T30" fmla="*/ 9 w 86"/>
                <a:gd name="T31" fmla="*/ 25 h 63"/>
                <a:gd name="T32" fmla="*/ 5 w 86"/>
                <a:gd name="T33" fmla="*/ 12 h 63"/>
                <a:gd name="T34" fmla="*/ 0 w 86"/>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63">
                  <a:moveTo>
                    <a:pt x="86" y="11"/>
                  </a:moveTo>
                  <a:cubicBezTo>
                    <a:pt x="81" y="10"/>
                    <a:pt x="75" y="9"/>
                    <a:pt x="69" y="8"/>
                  </a:cubicBezTo>
                  <a:cubicBezTo>
                    <a:pt x="68" y="10"/>
                    <a:pt x="66" y="11"/>
                    <a:pt x="65" y="13"/>
                  </a:cubicBezTo>
                  <a:cubicBezTo>
                    <a:pt x="63" y="15"/>
                    <a:pt x="62" y="17"/>
                    <a:pt x="60" y="19"/>
                  </a:cubicBezTo>
                  <a:cubicBezTo>
                    <a:pt x="57" y="23"/>
                    <a:pt x="55" y="27"/>
                    <a:pt x="52" y="31"/>
                  </a:cubicBezTo>
                  <a:cubicBezTo>
                    <a:pt x="50" y="34"/>
                    <a:pt x="48" y="38"/>
                    <a:pt x="47" y="41"/>
                  </a:cubicBezTo>
                  <a:cubicBezTo>
                    <a:pt x="46" y="42"/>
                    <a:pt x="46" y="43"/>
                    <a:pt x="45" y="44"/>
                  </a:cubicBezTo>
                  <a:cubicBezTo>
                    <a:pt x="45" y="44"/>
                    <a:pt x="45" y="45"/>
                    <a:pt x="45" y="46"/>
                  </a:cubicBezTo>
                  <a:cubicBezTo>
                    <a:pt x="44" y="47"/>
                    <a:pt x="44" y="48"/>
                    <a:pt x="43" y="50"/>
                  </a:cubicBezTo>
                  <a:cubicBezTo>
                    <a:pt x="43" y="54"/>
                    <a:pt x="42" y="58"/>
                    <a:pt x="41" y="63"/>
                  </a:cubicBezTo>
                  <a:cubicBezTo>
                    <a:pt x="31" y="61"/>
                    <a:pt x="20" y="60"/>
                    <a:pt x="10" y="59"/>
                  </a:cubicBezTo>
                  <a:cubicBezTo>
                    <a:pt x="11" y="55"/>
                    <a:pt x="11" y="50"/>
                    <a:pt x="12" y="46"/>
                  </a:cubicBezTo>
                  <a:cubicBezTo>
                    <a:pt x="12" y="44"/>
                    <a:pt x="12" y="43"/>
                    <a:pt x="12" y="42"/>
                  </a:cubicBezTo>
                  <a:cubicBezTo>
                    <a:pt x="12" y="41"/>
                    <a:pt x="12" y="40"/>
                    <a:pt x="12" y="39"/>
                  </a:cubicBezTo>
                  <a:cubicBezTo>
                    <a:pt x="12" y="39"/>
                    <a:pt x="12" y="38"/>
                    <a:pt x="11" y="37"/>
                  </a:cubicBezTo>
                  <a:cubicBezTo>
                    <a:pt x="11" y="33"/>
                    <a:pt x="10" y="29"/>
                    <a:pt x="9" y="25"/>
                  </a:cubicBezTo>
                  <a:cubicBezTo>
                    <a:pt x="8" y="21"/>
                    <a:pt x="7" y="17"/>
                    <a:pt x="5" y="12"/>
                  </a:cubicBezTo>
                  <a:cubicBezTo>
                    <a:pt x="4" y="8"/>
                    <a:pt x="2" y="4"/>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33"/>
            <p:cNvSpPr/>
            <p:nvPr/>
          </p:nvSpPr>
          <p:spPr bwMode="auto">
            <a:xfrm>
              <a:off x="2862240" y="3292761"/>
              <a:ext cx="576000" cy="214700"/>
            </a:xfrm>
            <a:custGeom>
              <a:avLst/>
              <a:gdLst>
                <a:gd name="T0" fmla="*/ 44 w 228"/>
                <a:gd name="T1" fmla="*/ 74 h 85"/>
                <a:gd name="T2" fmla="*/ 32 w 228"/>
                <a:gd name="T3" fmla="*/ 66 h 85"/>
                <a:gd name="T4" fmla="*/ 41 w 228"/>
                <a:gd name="T5" fmla="*/ 55 h 85"/>
                <a:gd name="T6" fmla="*/ 43 w 228"/>
                <a:gd name="T7" fmla="*/ 51 h 85"/>
                <a:gd name="T8" fmla="*/ 46 w 228"/>
                <a:gd name="T9" fmla="*/ 46 h 85"/>
                <a:gd name="T10" fmla="*/ 52 w 228"/>
                <a:gd name="T11" fmla="*/ 34 h 85"/>
                <a:gd name="T12" fmla="*/ 58 w 228"/>
                <a:gd name="T13" fmla="*/ 22 h 85"/>
                <a:gd name="T14" fmla="*/ 64 w 228"/>
                <a:gd name="T15" fmla="*/ 9 h 85"/>
                <a:gd name="T16" fmla="*/ 228 w 228"/>
                <a:gd name="T17" fmla="*/ 85 h 85"/>
                <a:gd name="T18" fmla="*/ 217 w 228"/>
                <a:gd name="T19" fmla="*/ 73 h 85"/>
                <a:gd name="T20" fmla="*/ 57 w 228"/>
                <a:gd name="T21" fmla="*/ 0 h 85"/>
                <a:gd name="T22" fmla="*/ 52 w 228"/>
                <a:gd name="T23" fmla="*/ 4 h 85"/>
                <a:gd name="T24" fmla="*/ 47 w 228"/>
                <a:gd name="T25" fmla="*/ 8 h 85"/>
                <a:gd name="T26" fmla="*/ 37 w 228"/>
                <a:gd name="T27" fmla="*/ 17 h 85"/>
                <a:gd name="T28" fmla="*/ 29 w 228"/>
                <a:gd name="T29" fmla="*/ 25 h 85"/>
                <a:gd name="T30" fmla="*/ 26 w 228"/>
                <a:gd name="T31" fmla="*/ 29 h 85"/>
                <a:gd name="T32" fmla="*/ 23 w 228"/>
                <a:gd name="T33" fmla="*/ 32 h 85"/>
                <a:gd name="T34" fmla="*/ 16 w 228"/>
                <a:gd name="T35" fmla="*/ 44 h 85"/>
                <a:gd name="T36" fmla="*/ 0 w 228"/>
                <a:gd name="T37" fmla="*/ 30 h 85"/>
                <a:gd name="T38" fmla="*/ 17 w 228"/>
                <a:gd name="T39"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85">
                  <a:moveTo>
                    <a:pt x="44" y="74"/>
                  </a:moveTo>
                  <a:cubicBezTo>
                    <a:pt x="40" y="71"/>
                    <a:pt x="36" y="68"/>
                    <a:pt x="32" y="66"/>
                  </a:cubicBezTo>
                  <a:cubicBezTo>
                    <a:pt x="35" y="62"/>
                    <a:pt x="38" y="58"/>
                    <a:pt x="41" y="55"/>
                  </a:cubicBezTo>
                  <a:cubicBezTo>
                    <a:pt x="41" y="53"/>
                    <a:pt x="42" y="52"/>
                    <a:pt x="43" y="51"/>
                  </a:cubicBezTo>
                  <a:cubicBezTo>
                    <a:pt x="44" y="49"/>
                    <a:pt x="45" y="48"/>
                    <a:pt x="46" y="46"/>
                  </a:cubicBezTo>
                  <a:cubicBezTo>
                    <a:pt x="48" y="42"/>
                    <a:pt x="50" y="38"/>
                    <a:pt x="52" y="34"/>
                  </a:cubicBezTo>
                  <a:cubicBezTo>
                    <a:pt x="54" y="30"/>
                    <a:pt x="56" y="26"/>
                    <a:pt x="58" y="22"/>
                  </a:cubicBezTo>
                  <a:cubicBezTo>
                    <a:pt x="60" y="17"/>
                    <a:pt x="62" y="13"/>
                    <a:pt x="64" y="9"/>
                  </a:cubicBezTo>
                  <a:cubicBezTo>
                    <a:pt x="118" y="34"/>
                    <a:pt x="173" y="60"/>
                    <a:pt x="228" y="85"/>
                  </a:cubicBezTo>
                  <a:cubicBezTo>
                    <a:pt x="224" y="81"/>
                    <a:pt x="221" y="77"/>
                    <a:pt x="217" y="73"/>
                  </a:cubicBezTo>
                  <a:cubicBezTo>
                    <a:pt x="164" y="49"/>
                    <a:pt x="110" y="24"/>
                    <a:pt x="57" y="0"/>
                  </a:cubicBezTo>
                  <a:cubicBezTo>
                    <a:pt x="55" y="2"/>
                    <a:pt x="54" y="3"/>
                    <a:pt x="52" y="4"/>
                  </a:cubicBezTo>
                  <a:cubicBezTo>
                    <a:pt x="50" y="5"/>
                    <a:pt x="49" y="7"/>
                    <a:pt x="47" y="8"/>
                  </a:cubicBezTo>
                  <a:cubicBezTo>
                    <a:pt x="44" y="11"/>
                    <a:pt x="40" y="14"/>
                    <a:pt x="37" y="17"/>
                  </a:cubicBezTo>
                  <a:cubicBezTo>
                    <a:pt x="34" y="19"/>
                    <a:pt x="32" y="22"/>
                    <a:pt x="29" y="25"/>
                  </a:cubicBezTo>
                  <a:cubicBezTo>
                    <a:pt x="28" y="26"/>
                    <a:pt x="27" y="27"/>
                    <a:pt x="26" y="29"/>
                  </a:cubicBezTo>
                  <a:cubicBezTo>
                    <a:pt x="25" y="30"/>
                    <a:pt x="24" y="31"/>
                    <a:pt x="23" y="32"/>
                  </a:cubicBezTo>
                  <a:cubicBezTo>
                    <a:pt x="21" y="36"/>
                    <a:pt x="18" y="40"/>
                    <a:pt x="16" y="44"/>
                  </a:cubicBezTo>
                  <a:cubicBezTo>
                    <a:pt x="11" y="39"/>
                    <a:pt x="6" y="34"/>
                    <a:pt x="0" y="30"/>
                  </a:cubicBezTo>
                  <a:cubicBezTo>
                    <a:pt x="6" y="34"/>
                    <a:pt x="12" y="37"/>
                    <a:pt x="17" y="4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34"/>
            <p:cNvSpPr/>
            <p:nvPr/>
          </p:nvSpPr>
          <p:spPr bwMode="auto">
            <a:xfrm>
              <a:off x="978180" y="3303165"/>
              <a:ext cx="421833" cy="293202"/>
            </a:xfrm>
            <a:custGeom>
              <a:avLst/>
              <a:gdLst>
                <a:gd name="T0" fmla="*/ 167 w 167"/>
                <a:gd name="T1" fmla="*/ 0 h 116"/>
                <a:gd name="T2" fmla="*/ 159 w 167"/>
                <a:gd name="T3" fmla="*/ 9 h 116"/>
                <a:gd name="T4" fmla="*/ 0 w 167"/>
                <a:gd name="T5" fmla="*/ 88 h 116"/>
                <a:gd name="T6" fmla="*/ 12 w 167"/>
                <a:gd name="T7" fmla="*/ 116 h 116"/>
              </a:gdLst>
              <a:ahLst/>
              <a:cxnLst>
                <a:cxn ang="0">
                  <a:pos x="T0" y="T1"/>
                </a:cxn>
                <a:cxn ang="0">
                  <a:pos x="T2" y="T3"/>
                </a:cxn>
                <a:cxn ang="0">
                  <a:pos x="T4" y="T5"/>
                </a:cxn>
                <a:cxn ang="0">
                  <a:pos x="T6" y="T7"/>
                </a:cxn>
              </a:cxnLst>
              <a:rect l="0" t="0" r="r" b="b"/>
              <a:pathLst>
                <a:path w="167" h="116">
                  <a:moveTo>
                    <a:pt x="167" y="0"/>
                  </a:moveTo>
                  <a:cubicBezTo>
                    <a:pt x="164" y="3"/>
                    <a:pt x="162" y="6"/>
                    <a:pt x="159" y="9"/>
                  </a:cubicBezTo>
                  <a:cubicBezTo>
                    <a:pt x="106" y="35"/>
                    <a:pt x="53" y="61"/>
                    <a:pt x="0" y="88"/>
                  </a:cubicBezTo>
                  <a:cubicBezTo>
                    <a:pt x="3" y="97"/>
                    <a:pt x="7" y="107"/>
                    <a:pt x="12" y="1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35"/>
            <p:cNvSpPr/>
            <p:nvPr/>
          </p:nvSpPr>
          <p:spPr bwMode="auto">
            <a:xfrm>
              <a:off x="2733609" y="3141431"/>
              <a:ext cx="157005" cy="178759"/>
            </a:xfrm>
            <a:custGeom>
              <a:avLst/>
              <a:gdLst>
                <a:gd name="T0" fmla="*/ 62 w 62"/>
                <a:gd name="T1" fmla="*/ 24 h 71"/>
                <a:gd name="T2" fmla="*/ 57 w 62"/>
                <a:gd name="T3" fmla="*/ 28 h 71"/>
                <a:gd name="T4" fmla="*/ 52 w 62"/>
                <a:gd name="T5" fmla="*/ 33 h 71"/>
                <a:gd name="T6" fmla="*/ 42 w 62"/>
                <a:gd name="T7" fmla="*/ 43 h 71"/>
                <a:gd name="T8" fmla="*/ 34 w 62"/>
                <a:gd name="T9" fmla="*/ 52 h 71"/>
                <a:gd name="T10" fmla="*/ 31 w 62"/>
                <a:gd name="T11" fmla="*/ 56 h 71"/>
                <a:gd name="T12" fmla="*/ 29 w 62"/>
                <a:gd name="T13" fmla="*/ 59 h 71"/>
                <a:gd name="T14" fmla="*/ 23 w 62"/>
                <a:gd name="T15" fmla="*/ 71 h 71"/>
                <a:gd name="T16" fmla="*/ 12 w 62"/>
                <a:gd name="T17" fmla="*/ 66 h 71"/>
                <a:gd name="T18" fmla="*/ 0 w 62"/>
                <a:gd name="T19" fmla="*/ 61 h 71"/>
                <a:gd name="T20" fmla="*/ 6 w 62"/>
                <a:gd name="T21" fmla="*/ 48 h 71"/>
                <a:gd name="T22" fmla="*/ 8 w 62"/>
                <a:gd name="T23" fmla="*/ 44 h 71"/>
                <a:gd name="T24" fmla="*/ 9 w 62"/>
                <a:gd name="T25" fmla="*/ 39 h 71"/>
                <a:gd name="T26" fmla="*/ 11 w 62"/>
                <a:gd name="T27" fmla="*/ 27 h 71"/>
                <a:gd name="T28" fmla="*/ 12 w 62"/>
                <a:gd name="T29" fmla="*/ 13 h 71"/>
                <a:gd name="T30" fmla="*/ 12 w 62"/>
                <a:gd name="T31" fmla="*/ 0 h 71"/>
                <a:gd name="T32" fmla="*/ 22 w 62"/>
                <a:gd name="T3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62" y="24"/>
                  </a:moveTo>
                  <a:cubicBezTo>
                    <a:pt x="61" y="25"/>
                    <a:pt x="59" y="27"/>
                    <a:pt x="57" y="28"/>
                  </a:cubicBezTo>
                  <a:cubicBezTo>
                    <a:pt x="55" y="30"/>
                    <a:pt x="54" y="31"/>
                    <a:pt x="52" y="33"/>
                  </a:cubicBezTo>
                  <a:cubicBezTo>
                    <a:pt x="49" y="36"/>
                    <a:pt x="45" y="39"/>
                    <a:pt x="42" y="43"/>
                  </a:cubicBezTo>
                  <a:cubicBezTo>
                    <a:pt x="39" y="45"/>
                    <a:pt x="37" y="49"/>
                    <a:pt x="34" y="52"/>
                  </a:cubicBezTo>
                  <a:cubicBezTo>
                    <a:pt x="33" y="53"/>
                    <a:pt x="32" y="54"/>
                    <a:pt x="31" y="56"/>
                  </a:cubicBezTo>
                  <a:cubicBezTo>
                    <a:pt x="30" y="57"/>
                    <a:pt x="30" y="58"/>
                    <a:pt x="29" y="59"/>
                  </a:cubicBezTo>
                  <a:cubicBezTo>
                    <a:pt x="27" y="63"/>
                    <a:pt x="25" y="67"/>
                    <a:pt x="23" y="71"/>
                  </a:cubicBezTo>
                  <a:cubicBezTo>
                    <a:pt x="19" y="70"/>
                    <a:pt x="15" y="68"/>
                    <a:pt x="12" y="66"/>
                  </a:cubicBezTo>
                  <a:cubicBezTo>
                    <a:pt x="8" y="64"/>
                    <a:pt x="4" y="62"/>
                    <a:pt x="0" y="61"/>
                  </a:cubicBezTo>
                  <a:cubicBezTo>
                    <a:pt x="2" y="57"/>
                    <a:pt x="4" y="52"/>
                    <a:pt x="6" y="48"/>
                  </a:cubicBezTo>
                  <a:cubicBezTo>
                    <a:pt x="7" y="47"/>
                    <a:pt x="7" y="45"/>
                    <a:pt x="8" y="44"/>
                  </a:cubicBezTo>
                  <a:cubicBezTo>
                    <a:pt x="8" y="42"/>
                    <a:pt x="8" y="41"/>
                    <a:pt x="9" y="39"/>
                  </a:cubicBezTo>
                  <a:cubicBezTo>
                    <a:pt x="10" y="35"/>
                    <a:pt x="10" y="31"/>
                    <a:pt x="11" y="27"/>
                  </a:cubicBezTo>
                  <a:cubicBezTo>
                    <a:pt x="11" y="23"/>
                    <a:pt x="12" y="18"/>
                    <a:pt x="12" y="13"/>
                  </a:cubicBezTo>
                  <a:cubicBezTo>
                    <a:pt x="12" y="9"/>
                    <a:pt x="12" y="5"/>
                    <a:pt x="12" y="0"/>
                  </a:cubicBezTo>
                  <a:cubicBezTo>
                    <a:pt x="15" y="2"/>
                    <a:pt x="19" y="3"/>
                    <a:pt x="22"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36"/>
            <p:cNvSpPr/>
            <p:nvPr/>
          </p:nvSpPr>
          <p:spPr bwMode="auto">
            <a:xfrm>
              <a:off x="1440682" y="3274791"/>
              <a:ext cx="1480198" cy="454936"/>
            </a:xfrm>
            <a:custGeom>
              <a:avLst/>
              <a:gdLst>
                <a:gd name="T0" fmla="*/ 574 w 586"/>
                <a:gd name="T1" fmla="*/ 163 h 180"/>
                <a:gd name="T2" fmla="*/ 566 w 586"/>
                <a:gd name="T3" fmla="*/ 92 h 180"/>
                <a:gd name="T4" fmla="*/ 507 w 586"/>
                <a:gd name="T5" fmla="*/ 47 h 180"/>
                <a:gd name="T6" fmla="*/ 220 w 586"/>
                <a:gd name="T7" fmla="*/ 14 h 180"/>
                <a:gd name="T8" fmla="*/ 82 w 586"/>
                <a:gd name="T9" fmla="*/ 61 h 180"/>
                <a:gd name="T10" fmla="*/ 32 w 586"/>
                <a:gd name="T11" fmla="*/ 180 h 180"/>
              </a:gdLst>
              <a:ahLst/>
              <a:cxnLst>
                <a:cxn ang="0">
                  <a:pos x="T0" y="T1"/>
                </a:cxn>
                <a:cxn ang="0">
                  <a:pos x="T2" y="T3"/>
                </a:cxn>
                <a:cxn ang="0">
                  <a:pos x="T4" y="T5"/>
                </a:cxn>
                <a:cxn ang="0">
                  <a:pos x="T6" y="T7"/>
                </a:cxn>
                <a:cxn ang="0">
                  <a:pos x="T8" y="T9"/>
                </a:cxn>
                <a:cxn ang="0">
                  <a:pos x="T10" y="T11"/>
                </a:cxn>
              </a:cxnLst>
              <a:rect l="0" t="0" r="r" b="b"/>
              <a:pathLst>
                <a:path w="586" h="180">
                  <a:moveTo>
                    <a:pt x="574" y="163"/>
                  </a:moveTo>
                  <a:cubicBezTo>
                    <a:pt x="586" y="138"/>
                    <a:pt x="582" y="114"/>
                    <a:pt x="566" y="92"/>
                  </a:cubicBezTo>
                  <a:cubicBezTo>
                    <a:pt x="550" y="71"/>
                    <a:pt x="530" y="58"/>
                    <a:pt x="507" y="47"/>
                  </a:cubicBezTo>
                  <a:cubicBezTo>
                    <a:pt x="424" y="5"/>
                    <a:pt x="308" y="0"/>
                    <a:pt x="220" y="14"/>
                  </a:cubicBezTo>
                  <a:cubicBezTo>
                    <a:pt x="174" y="22"/>
                    <a:pt x="122" y="36"/>
                    <a:pt x="82" y="61"/>
                  </a:cubicBezTo>
                  <a:cubicBezTo>
                    <a:pt x="40" y="86"/>
                    <a:pt x="0" y="129"/>
                    <a:pt x="32" y="18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37"/>
            <p:cNvSpPr/>
            <p:nvPr/>
          </p:nvSpPr>
          <p:spPr bwMode="auto">
            <a:xfrm>
              <a:off x="1329076" y="3434633"/>
              <a:ext cx="105931" cy="174030"/>
            </a:xfrm>
            <a:custGeom>
              <a:avLst/>
              <a:gdLst>
                <a:gd name="T0" fmla="*/ 0 w 42"/>
                <a:gd name="T1" fmla="*/ 0 h 69"/>
                <a:gd name="T2" fmla="*/ 4 w 42"/>
                <a:gd name="T3" fmla="*/ 6 h 69"/>
                <a:gd name="T4" fmla="*/ 8 w 42"/>
                <a:gd name="T5" fmla="*/ 12 h 69"/>
                <a:gd name="T6" fmla="*/ 16 w 42"/>
                <a:gd name="T7" fmla="*/ 24 h 69"/>
                <a:gd name="T8" fmla="*/ 24 w 42"/>
                <a:gd name="T9" fmla="*/ 35 h 69"/>
                <a:gd name="T10" fmla="*/ 28 w 42"/>
                <a:gd name="T11" fmla="*/ 39 h 69"/>
                <a:gd name="T12" fmla="*/ 30 w 42"/>
                <a:gd name="T13" fmla="*/ 43 h 69"/>
                <a:gd name="T14" fmla="*/ 40 w 42"/>
                <a:gd name="T15" fmla="*/ 53 h 69"/>
                <a:gd name="T16" fmla="*/ 42 w 42"/>
                <a:gd name="T17" fmla="*/ 69 h 69"/>
                <a:gd name="T18" fmla="*/ 32 w 42"/>
                <a:gd name="T19" fmla="*/ 59 h 69"/>
                <a:gd name="T20" fmla="*/ 30 w 42"/>
                <a:gd name="T21" fmla="*/ 57 h 69"/>
                <a:gd name="T22" fmla="*/ 27 w 42"/>
                <a:gd name="T23" fmla="*/ 54 h 69"/>
                <a:gd name="T24" fmla="*/ 20 w 42"/>
                <a:gd name="T25" fmla="*/ 48 h 69"/>
                <a:gd name="T26" fmla="*/ 11 w 42"/>
                <a:gd name="T27" fmla="*/ 41 h 69"/>
                <a:gd name="T28" fmla="*/ 3 w 42"/>
                <a:gd name="T2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0" y="0"/>
                  </a:moveTo>
                  <a:cubicBezTo>
                    <a:pt x="1" y="2"/>
                    <a:pt x="2" y="4"/>
                    <a:pt x="4" y="6"/>
                  </a:cubicBezTo>
                  <a:cubicBezTo>
                    <a:pt x="5" y="8"/>
                    <a:pt x="6" y="10"/>
                    <a:pt x="8" y="12"/>
                  </a:cubicBezTo>
                  <a:cubicBezTo>
                    <a:pt x="10" y="16"/>
                    <a:pt x="13" y="20"/>
                    <a:pt x="16" y="24"/>
                  </a:cubicBezTo>
                  <a:cubicBezTo>
                    <a:pt x="18" y="28"/>
                    <a:pt x="21" y="31"/>
                    <a:pt x="24" y="35"/>
                  </a:cubicBezTo>
                  <a:cubicBezTo>
                    <a:pt x="25" y="36"/>
                    <a:pt x="26" y="38"/>
                    <a:pt x="28" y="39"/>
                  </a:cubicBezTo>
                  <a:cubicBezTo>
                    <a:pt x="29" y="41"/>
                    <a:pt x="29" y="42"/>
                    <a:pt x="30" y="43"/>
                  </a:cubicBezTo>
                  <a:cubicBezTo>
                    <a:pt x="34" y="46"/>
                    <a:pt x="37" y="50"/>
                    <a:pt x="40" y="53"/>
                  </a:cubicBezTo>
                  <a:cubicBezTo>
                    <a:pt x="40" y="58"/>
                    <a:pt x="40" y="64"/>
                    <a:pt x="42" y="69"/>
                  </a:cubicBezTo>
                  <a:cubicBezTo>
                    <a:pt x="38" y="66"/>
                    <a:pt x="35" y="62"/>
                    <a:pt x="32" y="59"/>
                  </a:cubicBezTo>
                  <a:cubicBezTo>
                    <a:pt x="31" y="58"/>
                    <a:pt x="31" y="58"/>
                    <a:pt x="30" y="57"/>
                  </a:cubicBezTo>
                  <a:cubicBezTo>
                    <a:pt x="29" y="56"/>
                    <a:pt x="28" y="55"/>
                    <a:pt x="27" y="54"/>
                  </a:cubicBezTo>
                  <a:cubicBezTo>
                    <a:pt x="24" y="52"/>
                    <a:pt x="22" y="50"/>
                    <a:pt x="20" y="48"/>
                  </a:cubicBezTo>
                  <a:cubicBezTo>
                    <a:pt x="17" y="46"/>
                    <a:pt x="14" y="43"/>
                    <a:pt x="11" y="41"/>
                  </a:cubicBezTo>
                  <a:cubicBezTo>
                    <a:pt x="9" y="39"/>
                    <a:pt x="6" y="37"/>
                    <a:pt x="3" y="3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38"/>
            <p:cNvSpPr/>
            <p:nvPr/>
          </p:nvSpPr>
          <p:spPr bwMode="auto">
            <a:xfrm>
              <a:off x="985746" y="3631362"/>
              <a:ext cx="568434" cy="424670"/>
            </a:xfrm>
            <a:custGeom>
              <a:avLst/>
              <a:gdLst>
                <a:gd name="T0" fmla="*/ 179 w 225"/>
                <a:gd name="T1" fmla="*/ 8 h 168"/>
                <a:gd name="T2" fmla="*/ 169 w 225"/>
                <a:gd name="T3" fmla="*/ 0 h 168"/>
                <a:gd name="T4" fmla="*/ 0 w 225"/>
                <a:gd name="T5" fmla="*/ 154 h 168"/>
                <a:gd name="T6" fmla="*/ 14 w 225"/>
                <a:gd name="T7" fmla="*/ 168 h 168"/>
                <a:gd name="T8" fmla="*/ 179 w 225"/>
                <a:gd name="T9" fmla="*/ 8 h 168"/>
                <a:gd name="T10" fmla="*/ 186 w 225"/>
                <a:gd name="T11" fmla="*/ 15 h 168"/>
                <a:gd name="T12" fmla="*/ 201 w 225"/>
                <a:gd name="T13" fmla="*/ 29 h 168"/>
                <a:gd name="T14" fmla="*/ 207 w 225"/>
                <a:gd name="T15" fmla="*/ 34 h 168"/>
                <a:gd name="T16" fmla="*/ 213 w 225"/>
                <a:gd name="T17" fmla="*/ 40 h 168"/>
                <a:gd name="T18" fmla="*/ 217 w 225"/>
                <a:gd name="T19" fmla="*/ 44 h 168"/>
                <a:gd name="T20" fmla="*/ 225 w 225"/>
                <a:gd name="T21"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168">
                  <a:moveTo>
                    <a:pt x="179" y="8"/>
                  </a:moveTo>
                  <a:cubicBezTo>
                    <a:pt x="175" y="6"/>
                    <a:pt x="172" y="3"/>
                    <a:pt x="169" y="0"/>
                  </a:cubicBezTo>
                  <a:cubicBezTo>
                    <a:pt x="113" y="51"/>
                    <a:pt x="57" y="103"/>
                    <a:pt x="0" y="154"/>
                  </a:cubicBezTo>
                  <a:cubicBezTo>
                    <a:pt x="5" y="159"/>
                    <a:pt x="10" y="163"/>
                    <a:pt x="14" y="168"/>
                  </a:cubicBezTo>
                  <a:cubicBezTo>
                    <a:pt x="69" y="115"/>
                    <a:pt x="124" y="62"/>
                    <a:pt x="179" y="8"/>
                  </a:cubicBezTo>
                  <a:cubicBezTo>
                    <a:pt x="181" y="11"/>
                    <a:pt x="184" y="13"/>
                    <a:pt x="186" y="15"/>
                  </a:cubicBezTo>
                  <a:cubicBezTo>
                    <a:pt x="191" y="20"/>
                    <a:pt x="196" y="24"/>
                    <a:pt x="201" y="29"/>
                  </a:cubicBezTo>
                  <a:cubicBezTo>
                    <a:pt x="203" y="30"/>
                    <a:pt x="205" y="32"/>
                    <a:pt x="207" y="34"/>
                  </a:cubicBezTo>
                  <a:cubicBezTo>
                    <a:pt x="209" y="36"/>
                    <a:pt x="211" y="38"/>
                    <a:pt x="213" y="40"/>
                  </a:cubicBezTo>
                  <a:cubicBezTo>
                    <a:pt x="215" y="41"/>
                    <a:pt x="216" y="43"/>
                    <a:pt x="217" y="44"/>
                  </a:cubicBezTo>
                  <a:cubicBezTo>
                    <a:pt x="220" y="47"/>
                    <a:pt x="223" y="49"/>
                    <a:pt x="225" y="5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39"/>
            <p:cNvSpPr/>
            <p:nvPr/>
          </p:nvSpPr>
          <p:spPr bwMode="auto">
            <a:xfrm>
              <a:off x="2936014" y="3620958"/>
              <a:ext cx="449261" cy="417104"/>
            </a:xfrm>
            <a:custGeom>
              <a:avLst/>
              <a:gdLst>
                <a:gd name="T0" fmla="*/ 163 w 178"/>
                <a:gd name="T1" fmla="*/ 165 h 165"/>
                <a:gd name="T2" fmla="*/ 178 w 178"/>
                <a:gd name="T3" fmla="*/ 151 h 165"/>
                <a:gd name="T4" fmla="*/ 11 w 178"/>
                <a:gd name="T5" fmla="*/ 0 h 165"/>
                <a:gd name="T6" fmla="*/ 0 w 178"/>
                <a:gd name="T7" fmla="*/ 9 h 165"/>
              </a:gdLst>
              <a:ahLst/>
              <a:cxnLst>
                <a:cxn ang="0">
                  <a:pos x="T0" y="T1"/>
                </a:cxn>
                <a:cxn ang="0">
                  <a:pos x="T2" y="T3"/>
                </a:cxn>
                <a:cxn ang="0">
                  <a:pos x="T4" y="T5"/>
                </a:cxn>
                <a:cxn ang="0">
                  <a:pos x="T6" y="T7"/>
                </a:cxn>
              </a:cxnLst>
              <a:rect l="0" t="0" r="r" b="b"/>
              <a:pathLst>
                <a:path w="178" h="165">
                  <a:moveTo>
                    <a:pt x="163" y="165"/>
                  </a:moveTo>
                  <a:cubicBezTo>
                    <a:pt x="169" y="161"/>
                    <a:pt x="174" y="156"/>
                    <a:pt x="178" y="151"/>
                  </a:cubicBezTo>
                  <a:cubicBezTo>
                    <a:pt x="123" y="101"/>
                    <a:pt x="67" y="51"/>
                    <a:pt x="11" y="0"/>
                  </a:cubicBezTo>
                  <a:cubicBezTo>
                    <a:pt x="7" y="3"/>
                    <a:pt x="4" y="6"/>
                    <a:pt x="0"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0"/>
            <p:cNvSpPr/>
            <p:nvPr/>
          </p:nvSpPr>
          <p:spPr bwMode="auto">
            <a:xfrm>
              <a:off x="1157884" y="3227500"/>
              <a:ext cx="393458" cy="189163"/>
            </a:xfrm>
            <a:custGeom>
              <a:avLst/>
              <a:gdLst>
                <a:gd name="T0" fmla="*/ 3 w 156"/>
                <a:gd name="T1" fmla="*/ 75 h 75"/>
                <a:gd name="T2" fmla="*/ 0 w 156"/>
                <a:gd name="T3" fmla="*/ 58 h 75"/>
                <a:gd name="T4" fmla="*/ 133 w 156"/>
                <a:gd name="T5" fmla="*/ 0 h 75"/>
                <a:gd name="T6" fmla="*/ 135 w 156"/>
                <a:gd name="T7" fmla="*/ 7 h 75"/>
                <a:gd name="T8" fmla="*/ 136 w 156"/>
                <a:gd name="T9" fmla="*/ 13 h 75"/>
                <a:gd name="T10" fmla="*/ 140 w 156"/>
                <a:gd name="T11" fmla="*/ 27 h 75"/>
                <a:gd name="T12" fmla="*/ 144 w 156"/>
                <a:gd name="T13" fmla="*/ 39 h 75"/>
                <a:gd name="T14" fmla="*/ 146 w 156"/>
                <a:gd name="T15" fmla="*/ 43 h 75"/>
                <a:gd name="T16" fmla="*/ 148 w 156"/>
                <a:gd name="T17" fmla="*/ 47 h 75"/>
                <a:gd name="T18" fmla="*/ 156 w 156"/>
                <a:gd name="T19" fmla="*/ 59 h 75"/>
                <a:gd name="T20" fmla="*/ 138 w 156"/>
                <a:gd name="T2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3" y="75"/>
                  </a:moveTo>
                  <a:cubicBezTo>
                    <a:pt x="2" y="69"/>
                    <a:pt x="1" y="64"/>
                    <a:pt x="0" y="58"/>
                  </a:cubicBezTo>
                  <a:cubicBezTo>
                    <a:pt x="45" y="39"/>
                    <a:pt x="89" y="20"/>
                    <a:pt x="133" y="0"/>
                  </a:cubicBezTo>
                  <a:cubicBezTo>
                    <a:pt x="134" y="2"/>
                    <a:pt x="134" y="5"/>
                    <a:pt x="135" y="7"/>
                  </a:cubicBezTo>
                  <a:cubicBezTo>
                    <a:pt x="135" y="9"/>
                    <a:pt x="135" y="11"/>
                    <a:pt x="136" y="13"/>
                  </a:cubicBezTo>
                  <a:cubicBezTo>
                    <a:pt x="137" y="18"/>
                    <a:pt x="138" y="22"/>
                    <a:pt x="140" y="27"/>
                  </a:cubicBezTo>
                  <a:cubicBezTo>
                    <a:pt x="141" y="31"/>
                    <a:pt x="142" y="35"/>
                    <a:pt x="144" y="39"/>
                  </a:cubicBezTo>
                  <a:cubicBezTo>
                    <a:pt x="145" y="40"/>
                    <a:pt x="145" y="42"/>
                    <a:pt x="146" y="43"/>
                  </a:cubicBezTo>
                  <a:cubicBezTo>
                    <a:pt x="147" y="45"/>
                    <a:pt x="147" y="46"/>
                    <a:pt x="148" y="47"/>
                  </a:cubicBezTo>
                  <a:cubicBezTo>
                    <a:pt x="151" y="51"/>
                    <a:pt x="153" y="55"/>
                    <a:pt x="156" y="59"/>
                  </a:cubicBezTo>
                  <a:cubicBezTo>
                    <a:pt x="150" y="63"/>
                    <a:pt x="144" y="67"/>
                    <a:pt x="138" y="72"/>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1"/>
            <p:cNvSpPr/>
            <p:nvPr/>
          </p:nvSpPr>
          <p:spPr bwMode="auto">
            <a:xfrm>
              <a:off x="3087344" y="4111836"/>
              <a:ext cx="184434" cy="151330"/>
            </a:xfrm>
            <a:custGeom>
              <a:avLst/>
              <a:gdLst>
                <a:gd name="T0" fmla="*/ 0 w 73"/>
                <a:gd name="T1" fmla="*/ 60 h 60"/>
                <a:gd name="T2" fmla="*/ 33 w 73"/>
                <a:gd name="T3" fmla="*/ 37 h 60"/>
                <a:gd name="T4" fmla="*/ 73 w 73"/>
                <a:gd name="T5" fmla="*/ 0 h 60"/>
              </a:gdLst>
              <a:ahLst/>
              <a:cxnLst>
                <a:cxn ang="0">
                  <a:pos x="T0" y="T1"/>
                </a:cxn>
                <a:cxn ang="0">
                  <a:pos x="T2" y="T3"/>
                </a:cxn>
                <a:cxn ang="0">
                  <a:pos x="T4" y="T5"/>
                </a:cxn>
              </a:cxnLst>
              <a:rect l="0" t="0" r="r" b="b"/>
              <a:pathLst>
                <a:path w="73" h="60">
                  <a:moveTo>
                    <a:pt x="0" y="60"/>
                  </a:moveTo>
                  <a:cubicBezTo>
                    <a:pt x="11" y="53"/>
                    <a:pt x="22" y="46"/>
                    <a:pt x="33" y="37"/>
                  </a:cubicBezTo>
                  <a:cubicBezTo>
                    <a:pt x="48" y="26"/>
                    <a:pt x="61" y="14"/>
                    <a:pt x="7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2"/>
            <p:cNvSpPr/>
            <p:nvPr/>
          </p:nvSpPr>
          <p:spPr bwMode="auto">
            <a:xfrm>
              <a:off x="884544" y="3411934"/>
              <a:ext cx="578838" cy="284690"/>
            </a:xfrm>
            <a:custGeom>
              <a:avLst/>
              <a:gdLst>
                <a:gd name="T0" fmla="*/ 229 w 229"/>
                <a:gd name="T1" fmla="*/ 22 h 113"/>
                <a:gd name="T2" fmla="*/ 221 w 229"/>
                <a:gd name="T3" fmla="*/ 38 h 113"/>
                <a:gd name="T4" fmla="*/ 212 w 229"/>
                <a:gd name="T5" fmla="*/ 27 h 113"/>
                <a:gd name="T6" fmla="*/ 209 w 229"/>
                <a:gd name="T7" fmla="*/ 24 h 113"/>
                <a:gd name="T8" fmla="*/ 205 w 229"/>
                <a:gd name="T9" fmla="*/ 21 h 113"/>
                <a:gd name="T10" fmla="*/ 197 w 229"/>
                <a:gd name="T11" fmla="*/ 14 h 113"/>
                <a:gd name="T12" fmla="*/ 187 w 229"/>
                <a:gd name="T13" fmla="*/ 6 h 113"/>
                <a:gd name="T14" fmla="*/ 178 w 229"/>
                <a:gd name="T15" fmla="*/ 0 h 113"/>
                <a:gd name="T16" fmla="*/ 176 w 229"/>
                <a:gd name="T17" fmla="*/ 9 h 113"/>
                <a:gd name="T18" fmla="*/ 0 w 229"/>
                <a:gd name="T19" fmla="*/ 113 h 113"/>
                <a:gd name="T20" fmla="*/ 4 w 229"/>
                <a:gd name="T21" fmla="*/ 98 h 113"/>
                <a:gd name="T22" fmla="*/ 178 w 229"/>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113">
                  <a:moveTo>
                    <a:pt x="229" y="22"/>
                  </a:moveTo>
                  <a:cubicBezTo>
                    <a:pt x="225" y="27"/>
                    <a:pt x="223" y="32"/>
                    <a:pt x="221" y="38"/>
                  </a:cubicBezTo>
                  <a:cubicBezTo>
                    <a:pt x="218" y="34"/>
                    <a:pt x="215" y="31"/>
                    <a:pt x="212" y="27"/>
                  </a:cubicBezTo>
                  <a:cubicBezTo>
                    <a:pt x="211" y="26"/>
                    <a:pt x="210" y="25"/>
                    <a:pt x="209" y="24"/>
                  </a:cubicBezTo>
                  <a:cubicBezTo>
                    <a:pt x="208" y="23"/>
                    <a:pt x="207" y="22"/>
                    <a:pt x="205" y="21"/>
                  </a:cubicBezTo>
                  <a:cubicBezTo>
                    <a:pt x="203" y="18"/>
                    <a:pt x="200" y="16"/>
                    <a:pt x="197" y="14"/>
                  </a:cubicBezTo>
                  <a:cubicBezTo>
                    <a:pt x="194" y="11"/>
                    <a:pt x="191" y="9"/>
                    <a:pt x="187" y="6"/>
                  </a:cubicBezTo>
                  <a:cubicBezTo>
                    <a:pt x="184" y="4"/>
                    <a:pt x="181" y="2"/>
                    <a:pt x="178" y="0"/>
                  </a:cubicBezTo>
                  <a:cubicBezTo>
                    <a:pt x="177" y="3"/>
                    <a:pt x="176" y="6"/>
                    <a:pt x="176" y="9"/>
                  </a:cubicBezTo>
                  <a:cubicBezTo>
                    <a:pt x="117" y="43"/>
                    <a:pt x="59" y="78"/>
                    <a:pt x="0" y="113"/>
                  </a:cubicBezTo>
                  <a:cubicBezTo>
                    <a:pt x="1" y="108"/>
                    <a:pt x="3" y="103"/>
                    <a:pt x="4" y="98"/>
                  </a:cubicBezTo>
                  <a:cubicBezTo>
                    <a:pt x="62" y="65"/>
                    <a:pt x="120" y="32"/>
                    <a:pt x="178"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3"/>
            <p:cNvSpPr/>
            <p:nvPr/>
          </p:nvSpPr>
          <p:spPr bwMode="auto">
            <a:xfrm>
              <a:off x="1380150" y="3325865"/>
              <a:ext cx="83232" cy="166463"/>
            </a:xfrm>
            <a:custGeom>
              <a:avLst/>
              <a:gdLst>
                <a:gd name="T0" fmla="*/ 0 w 33"/>
                <a:gd name="T1" fmla="*/ 0 h 66"/>
                <a:gd name="T2" fmla="*/ 3 w 33"/>
                <a:gd name="T3" fmla="*/ 6 h 66"/>
                <a:gd name="T4" fmla="*/ 6 w 33"/>
                <a:gd name="T5" fmla="*/ 12 h 66"/>
                <a:gd name="T6" fmla="*/ 12 w 33"/>
                <a:gd name="T7" fmla="*/ 25 h 66"/>
                <a:gd name="T8" fmla="*/ 18 w 33"/>
                <a:gd name="T9" fmla="*/ 37 h 66"/>
                <a:gd name="T10" fmla="*/ 21 w 33"/>
                <a:gd name="T11" fmla="*/ 42 h 66"/>
                <a:gd name="T12" fmla="*/ 24 w 33"/>
                <a:gd name="T13" fmla="*/ 45 h 66"/>
                <a:gd name="T14" fmla="*/ 33 w 33"/>
                <a:gd name="T15" fmla="*/ 56 h 66"/>
                <a:gd name="T16" fmla="*/ 20 w 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6">
                  <a:moveTo>
                    <a:pt x="0" y="0"/>
                  </a:moveTo>
                  <a:cubicBezTo>
                    <a:pt x="1" y="2"/>
                    <a:pt x="2" y="4"/>
                    <a:pt x="3" y="6"/>
                  </a:cubicBezTo>
                  <a:cubicBezTo>
                    <a:pt x="4" y="8"/>
                    <a:pt x="5" y="10"/>
                    <a:pt x="6" y="12"/>
                  </a:cubicBezTo>
                  <a:cubicBezTo>
                    <a:pt x="8" y="17"/>
                    <a:pt x="10" y="21"/>
                    <a:pt x="12" y="25"/>
                  </a:cubicBezTo>
                  <a:cubicBezTo>
                    <a:pt x="14" y="29"/>
                    <a:pt x="16" y="33"/>
                    <a:pt x="18" y="37"/>
                  </a:cubicBezTo>
                  <a:cubicBezTo>
                    <a:pt x="19" y="38"/>
                    <a:pt x="20" y="40"/>
                    <a:pt x="21" y="42"/>
                  </a:cubicBezTo>
                  <a:cubicBezTo>
                    <a:pt x="22" y="43"/>
                    <a:pt x="23" y="44"/>
                    <a:pt x="24" y="45"/>
                  </a:cubicBezTo>
                  <a:cubicBezTo>
                    <a:pt x="27" y="49"/>
                    <a:pt x="30" y="53"/>
                    <a:pt x="33" y="56"/>
                  </a:cubicBezTo>
                  <a:cubicBezTo>
                    <a:pt x="28" y="60"/>
                    <a:pt x="24" y="63"/>
                    <a:pt x="2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
            <p:cNvSpPr/>
            <p:nvPr/>
          </p:nvSpPr>
          <p:spPr bwMode="auto">
            <a:xfrm>
              <a:off x="1157884" y="3148998"/>
              <a:ext cx="529656" cy="224158"/>
            </a:xfrm>
            <a:custGeom>
              <a:avLst/>
              <a:gdLst>
                <a:gd name="T0" fmla="*/ 198 w 210"/>
                <a:gd name="T1" fmla="*/ 0 h 89"/>
                <a:gd name="T2" fmla="*/ 198 w 210"/>
                <a:gd name="T3" fmla="*/ 6 h 89"/>
                <a:gd name="T4" fmla="*/ 198 w 210"/>
                <a:gd name="T5" fmla="*/ 13 h 89"/>
                <a:gd name="T6" fmla="*/ 199 w 210"/>
                <a:gd name="T7" fmla="*/ 27 h 89"/>
                <a:gd name="T8" fmla="*/ 201 w 210"/>
                <a:gd name="T9" fmla="*/ 39 h 89"/>
                <a:gd name="T10" fmla="*/ 202 w 210"/>
                <a:gd name="T11" fmla="*/ 42 h 89"/>
                <a:gd name="T12" fmla="*/ 202 w 210"/>
                <a:gd name="T13" fmla="*/ 44 h 89"/>
                <a:gd name="T14" fmla="*/ 204 w 210"/>
                <a:gd name="T15" fmla="*/ 48 h 89"/>
                <a:gd name="T16" fmla="*/ 210 w 210"/>
                <a:gd name="T17" fmla="*/ 60 h 89"/>
                <a:gd name="T18" fmla="*/ 186 w 210"/>
                <a:gd name="T19" fmla="*/ 71 h 89"/>
                <a:gd name="T20" fmla="*/ 180 w 210"/>
                <a:gd name="T21" fmla="*/ 59 h 89"/>
                <a:gd name="T22" fmla="*/ 178 w 210"/>
                <a:gd name="T23" fmla="*/ 56 h 89"/>
                <a:gd name="T24" fmla="*/ 174 w 210"/>
                <a:gd name="T25" fmla="*/ 52 h 89"/>
                <a:gd name="T26" fmla="*/ 166 w 210"/>
                <a:gd name="T27" fmla="*/ 43 h 89"/>
                <a:gd name="T28" fmla="*/ 156 w 210"/>
                <a:gd name="T29" fmla="*/ 33 h 89"/>
                <a:gd name="T30" fmla="*/ 145 w 210"/>
                <a:gd name="T31" fmla="*/ 24 h 89"/>
                <a:gd name="T32" fmla="*/ 19 w 210"/>
                <a:gd name="T33" fmla="*/ 78 h 89"/>
                <a:gd name="T34" fmla="*/ 0 w 210"/>
                <a:gd name="T3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9">
                  <a:moveTo>
                    <a:pt x="198" y="0"/>
                  </a:moveTo>
                  <a:cubicBezTo>
                    <a:pt x="198" y="2"/>
                    <a:pt x="198" y="4"/>
                    <a:pt x="198" y="6"/>
                  </a:cubicBezTo>
                  <a:cubicBezTo>
                    <a:pt x="198" y="9"/>
                    <a:pt x="198" y="11"/>
                    <a:pt x="198" y="13"/>
                  </a:cubicBezTo>
                  <a:cubicBezTo>
                    <a:pt x="198" y="18"/>
                    <a:pt x="198" y="22"/>
                    <a:pt x="199" y="27"/>
                  </a:cubicBezTo>
                  <a:cubicBezTo>
                    <a:pt x="199" y="31"/>
                    <a:pt x="200" y="35"/>
                    <a:pt x="201" y="39"/>
                  </a:cubicBezTo>
                  <a:cubicBezTo>
                    <a:pt x="201" y="40"/>
                    <a:pt x="201" y="41"/>
                    <a:pt x="202" y="42"/>
                  </a:cubicBezTo>
                  <a:cubicBezTo>
                    <a:pt x="202" y="42"/>
                    <a:pt x="202" y="43"/>
                    <a:pt x="202" y="44"/>
                  </a:cubicBezTo>
                  <a:cubicBezTo>
                    <a:pt x="203" y="45"/>
                    <a:pt x="203" y="46"/>
                    <a:pt x="204" y="48"/>
                  </a:cubicBezTo>
                  <a:cubicBezTo>
                    <a:pt x="206" y="52"/>
                    <a:pt x="208" y="56"/>
                    <a:pt x="210" y="60"/>
                  </a:cubicBezTo>
                  <a:cubicBezTo>
                    <a:pt x="202" y="64"/>
                    <a:pt x="194" y="67"/>
                    <a:pt x="186" y="71"/>
                  </a:cubicBezTo>
                  <a:cubicBezTo>
                    <a:pt x="184" y="67"/>
                    <a:pt x="182" y="63"/>
                    <a:pt x="180" y="59"/>
                  </a:cubicBezTo>
                  <a:cubicBezTo>
                    <a:pt x="179" y="58"/>
                    <a:pt x="178" y="57"/>
                    <a:pt x="178" y="56"/>
                  </a:cubicBezTo>
                  <a:cubicBezTo>
                    <a:pt x="177" y="54"/>
                    <a:pt x="175" y="53"/>
                    <a:pt x="174" y="52"/>
                  </a:cubicBezTo>
                  <a:cubicBezTo>
                    <a:pt x="172" y="48"/>
                    <a:pt x="169" y="45"/>
                    <a:pt x="166" y="43"/>
                  </a:cubicBezTo>
                  <a:cubicBezTo>
                    <a:pt x="163" y="39"/>
                    <a:pt x="159" y="36"/>
                    <a:pt x="156" y="33"/>
                  </a:cubicBezTo>
                  <a:cubicBezTo>
                    <a:pt x="152" y="30"/>
                    <a:pt x="149" y="27"/>
                    <a:pt x="145" y="24"/>
                  </a:cubicBezTo>
                  <a:cubicBezTo>
                    <a:pt x="103" y="42"/>
                    <a:pt x="61" y="60"/>
                    <a:pt x="19" y="78"/>
                  </a:cubicBezTo>
                  <a:cubicBezTo>
                    <a:pt x="13" y="82"/>
                    <a:pt x="6" y="86"/>
                    <a:pt x="0" y="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5"/>
            <p:cNvSpPr/>
            <p:nvPr/>
          </p:nvSpPr>
          <p:spPr bwMode="auto">
            <a:xfrm>
              <a:off x="1521077" y="3444091"/>
              <a:ext cx="1359134" cy="285636"/>
            </a:xfrm>
            <a:custGeom>
              <a:avLst/>
              <a:gdLst>
                <a:gd name="T0" fmla="*/ 538 w 538"/>
                <a:gd name="T1" fmla="*/ 100 h 113"/>
                <a:gd name="T2" fmla="*/ 475 w 538"/>
                <a:gd name="T3" fmla="*/ 45 h 113"/>
                <a:gd name="T4" fmla="*/ 224 w 538"/>
                <a:gd name="T5" fmla="*/ 8 h 113"/>
                <a:gd name="T6" fmla="*/ 0 w 538"/>
                <a:gd name="T7" fmla="*/ 113 h 113"/>
              </a:gdLst>
              <a:ahLst/>
              <a:cxnLst>
                <a:cxn ang="0">
                  <a:pos x="T0" y="T1"/>
                </a:cxn>
                <a:cxn ang="0">
                  <a:pos x="T2" y="T3"/>
                </a:cxn>
                <a:cxn ang="0">
                  <a:pos x="T4" y="T5"/>
                </a:cxn>
                <a:cxn ang="0">
                  <a:pos x="T6" y="T7"/>
                </a:cxn>
              </a:cxnLst>
              <a:rect l="0" t="0" r="r" b="b"/>
              <a:pathLst>
                <a:path w="538" h="113">
                  <a:moveTo>
                    <a:pt x="538" y="100"/>
                  </a:moveTo>
                  <a:cubicBezTo>
                    <a:pt x="524" y="76"/>
                    <a:pt x="498" y="58"/>
                    <a:pt x="475" y="45"/>
                  </a:cubicBezTo>
                  <a:cubicBezTo>
                    <a:pt x="402" y="8"/>
                    <a:pt x="303" y="0"/>
                    <a:pt x="224" y="8"/>
                  </a:cubicBezTo>
                  <a:cubicBezTo>
                    <a:pt x="161" y="14"/>
                    <a:pt x="35" y="41"/>
                    <a:pt x="0" y="113"/>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6"/>
            <p:cNvSpPr/>
            <p:nvPr/>
          </p:nvSpPr>
          <p:spPr bwMode="auto">
            <a:xfrm>
              <a:off x="1020741" y="3762830"/>
              <a:ext cx="560867" cy="456828"/>
            </a:xfrm>
            <a:custGeom>
              <a:avLst/>
              <a:gdLst>
                <a:gd name="T0" fmla="*/ 0 w 222"/>
                <a:gd name="T1" fmla="*/ 116 h 181"/>
                <a:gd name="T2" fmla="*/ 61 w 222"/>
                <a:gd name="T3" fmla="*/ 169 h 181"/>
                <a:gd name="T4" fmla="*/ 75 w 222"/>
                <a:gd name="T5" fmla="*/ 181 h 181"/>
                <a:gd name="T6" fmla="*/ 211 w 222"/>
                <a:gd name="T7" fmla="*/ 0 h 181"/>
                <a:gd name="T8" fmla="*/ 222 w 222"/>
                <a:gd name="T9" fmla="*/ 7 h 181"/>
              </a:gdLst>
              <a:ahLst/>
              <a:cxnLst>
                <a:cxn ang="0">
                  <a:pos x="T0" y="T1"/>
                </a:cxn>
                <a:cxn ang="0">
                  <a:pos x="T2" y="T3"/>
                </a:cxn>
                <a:cxn ang="0">
                  <a:pos x="T4" y="T5"/>
                </a:cxn>
                <a:cxn ang="0">
                  <a:pos x="T6" y="T7"/>
                </a:cxn>
                <a:cxn ang="0">
                  <a:pos x="T8" y="T9"/>
                </a:cxn>
              </a:cxnLst>
              <a:rect l="0" t="0" r="r" b="b"/>
              <a:pathLst>
                <a:path w="222" h="181">
                  <a:moveTo>
                    <a:pt x="0" y="116"/>
                  </a:moveTo>
                  <a:cubicBezTo>
                    <a:pt x="21" y="134"/>
                    <a:pt x="41" y="151"/>
                    <a:pt x="61" y="169"/>
                  </a:cubicBezTo>
                  <a:cubicBezTo>
                    <a:pt x="66" y="173"/>
                    <a:pt x="70" y="177"/>
                    <a:pt x="75" y="181"/>
                  </a:cubicBezTo>
                  <a:cubicBezTo>
                    <a:pt x="120" y="121"/>
                    <a:pt x="166" y="60"/>
                    <a:pt x="211" y="0"/>
                  </a:cubicBezTo>
                  <a:cubicBezTo>
                    <a:pt x="215" y="2"/>
                    <a:pt x="218" y="5"/>
                    <a:pt x="222"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7"/>
            <p:cNvSpPr/>
            <p:nvPr/>
          </p:nvSpPr>
          <p:spPr bwMode="auto">
            <a:xfrm>
              <a:off x="894948" y="3545293"/>
              <a:ext cx="565596" cy="454936"/>
            </a:xfrm>
            <a:custGeom>
              <a:avLst/>
              <a:gdLst>
                <a:gd name="T0" fmla="*/ 45 w 224"/>
                <a:gd name="T1" fmla="*/ 180 h 180"/>
                <a:gd name="T2" fmla="*/ 0 w 224"/>
                <a:gd name="T3" fmla="*/ 132 h 180"/>
                <a:gd name="T4" fmla="*/ 179 w 224"/>
                <a:gd name="T5" fmla="*/ 0 h 180"/>
                <a:gd name="T6" fmla="*/ 183 w 224"/>
                <a:gd name="T7" fmla="*/ 5 h 180"/>
                <a:gd name="T8" fmla="*/ 188 w 224"/>
                <a:gd name="T9" fmla="*/ 11 h 180"/>
                <a:gd name="T10" fmla="*/ 197 w 224"/>
                <a:gd name="T11" fmla="*/ 21 h 180"/>
                <a:gd name="T12" fmla="*/ 207 w 224"/>
                <a:gd name="T13" fmla="*/ 32 h 180"/>
                <a:gd name="T14" fmla="*/ 215 w 224"/>
                <a:gd name="T15" fmla="*/ 40 h 180"/>
                <a:gd name="T16" fmla="*/ 224 w 224"/>
                <a:gd name="T17" fmla="*/ 49 h 180"/>
                <a:gd name="T18" fmla="*/ 223 w 224"/>
                <a:gd name="T19"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80">
                  <a:moveTo>
                    <a:pt x="45" y="180"/>
                  </a:moveTo>
                  <a:cubicBezTo>
                    <a:pt x="29" y="165"/>
                    <a:pt x="15" y="149"/>
                    <a:pt x="0" y="132"/>
                  </a:cubicBezTo>
                  <a:cubicBezTo>
                    <a:pt x="60" y="88"/>
                    <a:pt x="119" y="44"/>
                    <a:pt x="179" y="0"/>
                  </a:cubicBezTo>
                  <a:cubicBezTo>
                    <a:pt x="180" y="2"/>
                    <a:pt x="182" y="4"/>
                    <a:pt x="183" y="5"/>
                  </a:cubicBezTo>
                  <a:cubicBezTo>
                    <a:pt x="185" y="7"/>
                    <a:pt x="186" y="9"/>
                    <a:pt x="188" y="11"/>
                  </a:cubicBezTo>
                  <a:cubicBezTo>
                    <a:pt x="191" y="14"/>
                    <a:pt x="194" y="18"/>
                    <a:pt x="197" y="21"/>
                  </a:cubicBezTo>
                  <a:cubicBezTo>
                    <a:pt x="200" y="25"/>
                    <a:pt x="204" y="28"/>
                    <a:pt x="207" y="32"/>
                  </a:cubicBezTo>
                  <a:cubicBezTo>
                    <a:pt x="209" y="34"/>
                    <a:pt x="212" y="37"/>
                    <a:pt x="215" y="40"/>
                  </a:cubicBezTo>
                  <a:cubicBezTo>
                    <a:pt x="218" y="43"/>
                    <a:pt x="221" y="46"/>
                    <a:pt x="224" y="49"/>
                  </a:cubicBezTo>
                  <a:cubicBezTo>
                    <a:pt x="224" y="49"/>
                    <a:pt x="223" y="50"/>
                    <a:pt x="223" y="5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8"/>
            <p:cNvSpPr/>
            <p:nvPr/>
          </p:nvSpPr>
          <p:spPr bwMode="auto">
            <a:xfrm>
              <a:off x="1407579" y="3093195"/>
              <a:ext cx="449261" cy="172138"/>
            </a:xfrm>
            <a:custGeom>
              <a:avLst/>
              <a:gdLst>
                <a:gd name="T0" fmla="*/ 178 w 178"/>
                <a:gd name="T1" fmla="*/ 0 h 68"/>
                <a:gd name="T2" fmla="*/ 176 w 178"/>
                <a:gd name="T3" fmla="*/ 6 h 68"/>
                <a:gd name="T4" fmla="*/ 175 w 178"/>
                <a:gd name="T5" fmla="*/ 13 h 68"/>
                <a:gd name="T6" fmla="*/ 173 w 178"/>
                <a:gd name="T7" fmla="*/ 26 h 68"/>
                <a:gd name="T8" fmla="*/ 173 w 178"/>
                <a:gd name="T9" fmla="*/ 38 h 68"/>
                <a:gd name="T10" fmla="*/ 173 w 178"/>
                <a:gd name="T11" fmla="*/ 41 h 68"/>
                <a:gd name="T12" fmla="*/ 174 w 178"/>
                <a:gd name="T13" fmla="*/ 43 h 68"/>
                <a:gd name="T14" fmla="*/ 175 w 178"/>
                <a:gd name="T15" fmla="*/ 47 h 68"/>
                <a:gd name="T16" fmla="*/ 178 w 178"/>
                <a:gd name="T17" fmla="*/ 60 h 68"/>
                <a:gd name="T18" fmla="*/ 150 w 178"/>
                <a:gd name="T19" fmla="*/ 68 h 68"/>
                <a:gd name="T20" fmla="*/ 146 w 178"/>
                <a:gd name="T21" fmla="*/ 55 h 68"/>
                <a:gd name="T22" fmla="*/ 144 w 178"/>
                <a:gd name="T23" fmla="*/ 51 h 68"/>
                <a:gd name="T24" fmla="*/ 143 w 178"/>
                <a:gd name="T25" fmla="*/ 49 h 68"/>
                <a:gd name="T26" fmla="*/ 141 w 178"/>
                <a:gd name="T27" fmla="*/ 47 h 68"/>
                <a:gd name="T28" fmla="*/ 134 w 178"/>
                <a:gd name="T29" fmla="*/ 37 h 68"/>
                <a:gd name="T30" fmla="*/ 124 w 178"/>
                <a:gd name="T31" fmla="*/ 27 h 68"/>
                <a:gd name="T32" fmla="*/ 114 w 178"/>
                <a:gd name="T33" fmla="*/ 17 h 68"/>
                <a:gd name="T34" fmla="*/ 99 w 178"/>
                <a:gd name="T35" fmla="*/ 22 h 68"/>
                <a:gd name="T36" fmla="*/ 0 w 178"/>
                <a:gd name="T37" fmla="*/ 64 h 68"/>
                <a:gd name="T38" fmla="*/ 0 w 178"/>
                <a:gd name="T39"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68">
                  <a:moveTo>
                    <a:pt x="178" y="0"/>
                  </a:moveTo>
                  <a:cubicBezTo>
                    <a:pt x="177" y="2"/>
                    <a:pt x="177" y="4"/>
                    <a:pt x="176" y="6"/>
                  </a:cubicBezTo>
                  <a:cubicBezTo>
                    <a:pt x="176" y="8"/>
                    <a:pt x="175" y="11"/>
                    <a:pt x="175" y="13"/>
                  </a:cubicBezTo>
                  <a:cubicBezTo>
                    <a:pt x="174" y="17"/>
                    <a:pt x="174" y="22"/>
                    <a:pt x="173" y="26"/>
                  </a:cubicBezTo>
                  <a:cubicBezTo>
                    <a:pt x="173" y="30"/>
                    <a:pt x="173" y="34"/>
                    <a:pt x="173" y="38"/>
                  </a:cubicBezTo>
                  <a:cubicBezTo>
                    <a:pt x="173" y="39"/>
                    <a:pt x="173" y="40"/>
                    <a:pt x="173" y="41"/>
                  </a:cubicBezTo>
                  <a:cubicBezTo>
                    <a:pt x="174" y="41"/>
                    <a:pt x="174" y="42"/>
                    <a:pt x="174" y="43"/>
                  </a:cubicBezTo>
                  <a:cubicBezTo>
                    <a:pt x="174" y="44"/>
                    <a:pt x="174" y="46"/>
                    <a:pt x="175" y="47"/>
                  </a:cubicBezTo>
                  <a:cubicBezTo>
                    <a:pt x="176" y="51"/>
                    <a:pt x="177" y="56"/>
                    <a:pt x="178" y="60"/>
                  </a:cubicBezTo>
                  <a:cubicBezTo>
                    <a:pt x="169" y="62"/>
                    <a:pt x="160" y="65"/>
                    <a:pt x="150" y="68"/>
                  </a:cubicBezTo>
                  <a:cubicBezTo>
                    <a:pt x="149" y="63"/>
                    <a:pt x="147" y="59"/>
                    <a:pt x="146" y="55"/>
                  </a:cubicBezTo>
                  <a:cubicBezTo>
                    <a:pt x="145" y="54"/>
                    <a:pt x="144" y="52"/>
                    <a:pt x="144" y="51"/>
                  </a:cubicBezTo>
                  <a:cubicBezTo>
                    <a:pt x="143" y="51"/>
                    <a:pt x="143" y="50"/>
                    <a:pt x="143" y="49"/>
                  </a:cubicBezTo>
                  <a:cubicBezTo>
                    <a:pt x="142" y="49"/>
                    <a:pt x="142" y="48"/>
                    <a:pt x="141" y="47"/>
                  </a:cubicBezTo>
                  <a:cubicBezTo>
                    <a:pt x="139" y="44"/>
                    <a:pt x="136" y="40"/>
                    <a:pt x="134" y="37"/>
                  </a:cubicBezTo>
                  <a:cubicBezTo>
                    <a:pt x="131" y="34"/>
                    <a:pt x="128" y="30"/>
                    <a:pt x="124" y="27"/>
                  </a:cubicBezTo>
                  <a:cubicBezTo>
                    <a:pt x="121" y="23"/>
                    <a:pt x="118" y="20"/>
                    <a:pt x="114" y="17"/>
                  </a:cubicBezTo>
                  <a:cubicBezTo>
                    <a:pt x="109" y="18"/>
                    <a:pt x="104" y="20"/>
                    <a:pt x="99" y="22"/>
                  </a:cubicBezTo>
                  <a:cubicBezTo>
                    <a:pt x="66" y="36"/>
                    <a:pt x="33" y="50"/>
                    <a:pt x="0" y="64"/>
                  </a:cubicBezTo>
                  <a:cubicBezTo>
                    <a:pt x="0" y="65"/>
                    <a:pt x="0" y="65"/>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9"/>
            <p:cNvSpPr/>
            <p:nvPr/>
          </p:nvSpPr>
          <p:spPr bwMode="auto">
            <a:xfrm>
              <a:off x="2966280" y="3398692"/>
              <a:ext cx="550463" cy="280907"/>
            </a:xfrm>
            <a:custGeom>
              <a:avLst/>
              <a:gdLst>
                <a:gd name="T0" fmla="*/ 0 w 218"/>
                <a:gd name="T1" fmla="*/ 63 h 111"/>
                <a:gd name="T2" fmla="*/ 9 w 218"/>
                <a:gd name="T3" fmla="*/ 53 h 111"/>
                <a:gd name="T4" fmla="*/ 12 w 218"/>
                <a:gd name="T5" fmla="*/ 49 h 111"/>
                <a:gd name="T6" fmla="*/ 16 w 218"/>
                <a:gd name="T7" fmla="*/ 44 h 111"/>
                <a:gd name="T8" fmla="*/ 24 w 218"/>
                <a:gd name="T9" fmla="*/ 33 h 111"/>
                <a:gd name="T10" fmla="*/ 32 w 218"/>
                <a:gd name="T11" fmla="*/ 21 h 111"/>
                <a:gd name="T12" fmla="*/ 39 w 218"/>
                <a:gd name="T13" fmla="*/ 9 h 111"/>
                <a:gd name="T14" fmla="*/ 218 w 218"/>
                <a:gd name="T15" fmla="*/ 111 h 111"/>
                <a:gd name="T16" fmla="*/ 215 w 218"/>
                <a:gd name="T17" fmla="*/ 96 h 111"/>
                <a:gd name="T18" fmla="*/ 38 w 218"/>
                <a:gd name="T19" fmla="*/ 0 h 111"/>
                <a:gd name="T20" fmla="*/ 39 w 218"/>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11">
                  <a:moveTo>
                    <a:pt x="0" y="63"/>
                  </a:moveTo>
                  <a:cubicBezTo>
                    <a:pt x="3" y="60"/>
                    <a:pt x="6" y="56"/>
                    <a:pt x="9" y="53"/>
                  </a:cubicBezTo>
                  <a:cubicBezTo>
                    <a:pt x="10" y="52"/>
                    <a:pt x="11" y="50"/>
                    <a:pt x="12" y="49"/>
                  </a:cubicBezTo>
                  <a:cubicBezTo>
                    <a:pt x="13" y="48"/>
                    <a:pt x="15" y="46"/>
                    <a:pt x="16" y="44"/>
                  </a:cubicBezTo>
                  <a:cubicBezTo>
                    <a:pt x="18" y="41"/>
                    <a:pt x="21" y="37"/>
                    <a:pt x="24" y="33"/>
                  </a:cubicBezTo>
                  <a:cubicBezTo>
                    <a:pt x="26" y="29"/>
                    <a:pt x="29" y="25"/>
                    <a:pt x="32" y="21"/>
                  </a:cubicBezTo>
                  <a:cubicBezTo>
                    <a:pt x="34" y="17"/>
                    <a:pt x="37" y="13"/>
                    <a:pt x="39" y="9"/>
                  </a:cubicBezTo>
                  <a:cubicBezTo>
                    <a:pt x="99" y="43"/>
                    <a:pt x="158" y="77"/>
                    <a:pt x="218" y="111"/>
                  </a:cubicBezTo>
                  <a:cubicBezTo>
                    <a:pt x="217" y="106"/>
                    <a:pt x="216" y="101"/>
                    <a:pt x="215" y="96"/>
                  </a:cubicBezTo>
                  <a:cubicBezTo>
                    <a:pt x="156" y="64"/>
                    <a:pt x="97" y="32"/>
                    <a:pt x="38" y="0"/>
                  </a:cubicBezTo>
                  <a:cubicBezTo>
                    <a:pt x="38" y="3"/>
                    <a:pt x="39" y="6"/>
                    <a:pt x="39" y="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50"/>
            <p:cNvSpPr/>
            <p:nvPr/>
          </p:nvSpPr>
          <p:spPr bwMode="auto">
            <a:xfrm>
              <a:off x="2077215" y="3058200"/>
              <a:ext cx="381163" cy="145655"/>
            </a:xfrm>
            <a:custGeom>
              <a:avLst/>
              <a:gdLst>
                <a:gd name="T0" fmla="*/ 151 w 151"/>
                <a:gd name="T1" fmla="*/ 58 h 58"/>
                <a:gd name="T2" fmla="*/ 139 w 151"/>
                <a:gd name="T3" fmla="*/ 25 h 58"/>
                <a:gd name="T4" fmla="*/ 109 w 151"/>
                <a:gd name="T5" fmla="*/ 1 h 58"/>
                <a:gd name="T6" fmla="*/ 91 w 151"/>
                <a:gd name="T7" fmla="*/ 0 h 58"/>
                <a:gd name="T8" fmla="*/ 87 w 151"/>
                <a:gd name="T9" fmla="*/ 5 h 58"/>
                <a:gd name="T10" fmla="*/ 83 w 151"/>
                <a:gd name="T11" fmla="*/ 12 h 58"/>
                <a:gd name="T12" fmla="*/ 77 w 151"/>
                <a:gd name="T13" fmla="*/ 24 h 58"/>
                <a:gd name="T14" fmla="*/ 73 w 151"/>
                <a:gd name="T15" fmla="*/ 35 h 58"/>
                <a:gd name="T16" fmla="*/ 72 w 151"/>
                <a:gd name="T17" fmla="*/ 38 h 58"/>
                <a:gd name="T18" fmla="*/ 72 w 151"/>
                <a:gd name="T19" fmla="*/ 40 h 58"/>
                <a:gd name="T20" fmla="*/ 71 w 151"/>
                <a:gd name="T21" fmla="*/ 44 h 58"/>
                <a:gd name="T22" fmla="*/ 71 w 151"/>
                <a:gd name="T23" fmla="*/ 57 h 58"/>
                <a:gd name="T24" fmla="*/ 39 w 151"/>
                <a:gd name="T25" fmla="*/ 57 h 58"/>
                <a:gd name="T26" fmla="*/ 38 w 151"/>
                <a:gd name="T27" fmla="*/ 44 h 58"/>
                <a:gd name="T28" fmla="*/ 38 w 151"/>
                <a:gd name="T29" fmla="*/ 40 h 58"/>
                <a:gd name="T30" fmla="*/ 37 w 151"/>
                <a:gd name="T31" fmla="*/ 38 h 58"/>
                <a:gd name="T32" fmla="*/ 37 w 151"/>
                <a:gd name="T33" fmla="*/ 35 h 58"/>
                <a:gd name="T34" fmla="*/ 32 w 151"/>
                <a:gd name="T35" fmla="*/ 24 h 58"/>
                <a:gd name="T36" fmla="*/ 26 w 151"/>
                <a:gd name="T37" fmla="*/ 12 h 58"/>
                <a:gd name="T38" fmla="*/ 19 w 151"/>
                <a:gd name="T39" fmla="*/ 0 h 58"/>
                <a:gd name="T40" fmla="*/ 0 w 151"/>
                <a:gd name="T41"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58">
                  <a:moveTo>
                    <a:pt x="151" y="58"/>
                  </a:moveTo>
                  <a:cubicBezTo>
                    <a:pt x="148" y="47"/>
                    <a:pt x="144" y="36"/>
                    <a:pt x="139" y="25"/>
                  </a:cubicBezTo>
                  <a:cubicBezTo>
                    <a:pt x="129" y="17"/>
                    <a:pt x="119" y="9"/>
                    <a:pt x="109" y="1"/>
                  </a:cubicBezTo>
                  <a:cubicBezTo>
                    <a:pt x="103" y="0"/>
                    <a:pt x="97" y="0"/>
                    <a:pt x="91" y="0"/>
                  </a:cubicBezTo>
                  <a:cubicBezTo>
                    <a:pt x="89" y="2"/>
                    <a:pt x="88" y="4"/>
                    <a:pt x="87" y="5"/>
                  </a:cubicBezTo>
                  <a:cubicBezTo>
                    <a:pt x="86" y="8"/>
                    <a:pt x="84" y="10"/>
                    <a:pt x="83" y="12"/>
                  </a:cubicBezTo>
                  <a:cubicBezTo>
                    <a:pt x="81" y="16"/>
                    <a:pt x="79" y="20"/>
                    <a:pt x="77" y="24"/>
                  </a:cubicBezTo>
                  <a:cubicBezTo>
                    <a:pt x="76" y="27"/>
                    <a:pt x="74" y="31"/>
                    <a:pt x="73" y="35"/>
                  </a:cubicBezTo>
                  <a:cubicBezTo>
                    <a:pt x="73" y="36"/>
                    <a:pt x="73" y="37"/>
                    <a:pt x="72" y="38"/>
                  </a:cubicBezTo>
                  <a:cubicBezTo>
                    <a:pt x="72" y="38"/>
                    <a:pt x="72" y="39"/>
                    <a:pt x="72" y="40"/>
                  </a:cubicBezTo>
                  <a:cubicBezTo>
                    <a:pt x="72" y="41"/>
                    <a:pt x="71" y="43"/>
                    <a:pt x="71" y="44"/>
                  </a:cubicBezTo>
                  <a:cubicBezTo>
                    <a:pt x="71" y="48"/>
                    <a:pt x="71" y="53"/>
                    <a:pt x="71" y="57"/>
                  </a:cubicBezTo>
                  <a:cubicBezTo>
                    <a:pt x="60" y="57"/>
                    <a:pt x="50" y="57"/>
                    <a:pt x="39" y="57"/>
                  </a:cubicBezTo>
                  <a:cubicBezTo>
                    <a:pt x="39" y="53"/>
                    <a:pt x="39" y="49"/>
                    <a:pt x="38" y="44"/>
                  </a:cubicBezTo>
                  <a:cubicBezTo>
                    <a:pt x="38" y="43"/>
                    <a:pt x="38" y="41"/>
                    <a:pt x="38" y="40"/>
                  </a:cubicBezTo>
                  <a:cubicBezTo>
                    <a:pt x="38" y="39"/>
                    <a:pt x="37" y="39"/>
                    <a:pt x="37" y="38"/>
                  </a:cubicBezTo>
                  <a:cubicBezTo>
                    <a:pt x="37" y="37"/>
                    <a:pt x="37" y="36"/>
                    <a:pt x="37" y="35"/>
                  </a:cubicBezTo>
                  <a:cubicBezTo>
                    <a:pt x="35" y="31"/>
                    <a:pt x="34" y="28"/>
                    <a:pt x="32" y="24"/>
                  </a:cubicBezTo>
                  <a:cubicBezTo>
                    <a:pt x="30" y="20"/>
                    <a:pt x="28" y="16"/>
                    <a:pt x="26" y="12"/>
                  </a:cubicBezTo>
                  <a:cubicBezTo>
                    <a:pt x="24" y="8"/>
                    <a:pt x="21" y="4"/>
                    <a:pt x="19" y="0"/>
                  </a:cubicBezTo>
                  <a:cubicBezTo>
                    <a:pt x="13" y="1"/>
                    <a:pt x="6" y="1"/>
                    <a:pt x="0" y="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51"/>
            <p:cNvSpPr/>
            <p:nvPr/>
          </p:nvSpPr>
          <p:spPr bwMode="auto">
            <a:xfrm>
              <a:off x="2943580" y="3398692"/>
              <a:ext cx="118227" cy="98365"/>
            </a:xfrm>
            <a:custGeom>
              <a:avLst/>
              <a:gdLst>
                <a:gd name="T0" fmla="*/ 47 w 47"/>
                <a:gd name="T1" fmla="*/ 0 h 39"/>
                <a:gd name="T2" fmla="*/ 42 w 47"/>
                <a:gd name="T3" fmla="*/ 4 h 39"/>
                <a:gd name="T4" fmla="*/ 38 w 47"/>
                <a:gd name="T5" fmla="*/ 7 h 39"/>
                <a:gd name="T6" fmla="*/ 29 w 47"/>
                <a:gd name="T7" fmla="*/ 15 h 39"/>
                <a:gd name="T8" fmla="*/ 21 w 47"/>
                <a:gd name="T9" fmla="*/ 22 h 39"/>
                <a:gd name="T10" fmla="*/ 18 w 47"/>
                <a:gd name="T11" fmla="*/ 25 h 39"/>
                <a:gd name="T12" fmla="*/ 15 w 47"/>
                <a:gd name="T13" fmla="*/ 28 h 39"/>
                <a:gd name="T14" fmla="*/ 7 w 47"/>
                <a:gd name="T15" fmla="*/ 39 h 39"/>
                <a:gd name="T16" fmla="*/ 0 w 47"/>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0"/>
                  </a:moveTo>
                  <a:cubicBezTo>
                    <a:pt x="45" y="1"/>
                    <a:pt x="44" y="3"/>
                    <a:pt x="42" y="4"/>
                  </a:cubicBezTo>
                  <a:cubicBezTo>
                    <a:pt x="41" y="5"/>
                    <a:pt x="39" y="6"/>
                    <a:pt x="38" y="7"/>
                  </a:cubicBezTo>
                  <a:cubicBezTo>
                    <a:pt x="35" y="10"/>
                    <a:pt x="32" y="12"/>
                    <a:pt x="29" y="15"/>
                  </a:cubicBezTo>
                  <a:cubicBezTo>
                    <a:pt x="26" y="17"/>
                    <a:pt x="23" y="20"/>
                    <a:pt x="21" y="22"/>
                  </a:cubicBezTo>
                  <a:cubicBezTo>
                    <a:pt x="20" y="23"/>
                    <a:pt x="19" y="24"/>
                    <a:pt x="18" y="25"/>
                  </a:cubicBezTo>
                  <a:cubicBezTo>
                    <a:pt x="17" y="26"/>
                    <a:pt x="16" y="27"/>
                    <a:pt x="15" y="28"/>
                  </a:cubicBezTo>
                  <a:cubicBezTo>
                    <a:pt x="12" y="32"/>
                    <a:pt x="10" y="35"/>
                    <a:pt x="7" y="39"/>
                  </a:cubicBezTo>
                  <a:cubicBezTo>
                    <a:pt x="5" y="34"/>
                    <a:pt x="3" y="29"/>
                    <a:pt x="0" y="2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52"/>
            <p:cNvSpPr/>
            <p:nvPr/>
          </p:nvSpPr>
          <p:spPr bwMode="auto">
            <a:xfrm>
              <a:off x="3006950" y="4027658"/>
              <a:ext cx="352788" cy="477636"/>
            </a:xfrm>
            <a:custGeom>
              <a:avLst/>
              <a:gdLst>
                <a:gd name="T0" fmla="*/ 140 w 140"/>
                <a:gd name="T1" fmla="*/ 0 h 189"/>
                <a:gd name="T2" fmla="*/ 139 w 140"/>
                <a:gd name="T3" fmla="*/ 25 h 189"/>
                <a:gd name="T4" fmla="*/ 0 w 140"/>
                <a:gd name="T5" fmla="*/ 189 h 189"/>
              </a:gdLst>
              <a:ahLst/>
              <a:cxnLst>
                <a:cxn ang="0">
                  <a:pos x="T0" y="T1"/>
                </a:cxn>
                <a:cxn ang="0">
                  <a:pos x="T2" y="T3"/>
                </a:cxn>
                <a:cxn ang="0">
                  <a:pos x="T4" y="T5"/>
                </a:cxn>
              </a:cxnLst>
              <a:rect l="0" t="0" r="r" b="b"/>
              <a:pathLst>
                <a:path w="140" h="189">
                  <a:moveTo>
                    <a:pt x="140" y="0"/>
                  </a:moveTo>
                  <a:cubicBezTo>
                    <a:pt x="140" y="8"/>
                    <a:pt x="139" y="17"/>
                    <a:pt x="139" y="25"/>
                  </a:cubicBezTo>
                  <a:cubicBezTo>
                    <a:pt x="136" y="103"/>
                    <a:pt x="59" y="159"/>
                    <a:pt x="0" y="18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53"/>
            <p:cNvSpPr/>
            <p:nvPr/>
          </p:nvSpPr>
          <p:spPr bwMode="auto">
            <a:xfrm>
              <a:off x="1384879" y="4397471"/>
              <a:ext cx="174030" cy="452099"/>
            </a:xfrm>
            <a:custGeom>
              <a:avLst/>
              <a:gdLst>
                <a:gd name="T0" fmla="*/ 69 w 69"/>
                <a:gd name="T1" fmla="*/ 179 h 179"/>
                <a:gd name="T2" fmla="*/ 6 w 69"/>
                <a:gd name="T3" fmla="*/ 79 h 179"/>
                <a:gd name="T4" fmla="*/ 0 w 69"/>
                <a:gd name="T5" fmla="*/ 0 h 179"/>
              </a:gdLst>
              <a:ahLst/>
              <a:cxnLst>
                <a:cxn ang="0">
                  <a:pos x="T0" y="T1"/>
                </a:cxn>
                <a:cxn ang="0">
                  <a:pos x="T2" y="T3"/>
                </a:cxn>
                <a:cxn ang="0">
                  <a:pos x="T4" y="T5"/>
                </a:cxn>
              </a:cxnLst>
              <a:rect l="0" t="0" r="r" b="b"/>
              <a:pathLst>
                <a:path w="69" h="179">
                  <a:moveTo>
                    <a:pt x="69" y="179"/>
                  </a:moveTo>
                  <a:cubicBezTo>
                    <a:pt x="38" y="155"/>
                    <a:pt x="9" y="122"/>
                    <a:pt x="6" y="79"/>
                  </a:cubicBezTo>
                  <a:cubicBezTo>
                    <a:pt x="4" y="53"/>
                    <a:pt x="2" y="26"/>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54"/>
            <p:cNvSpPr/>
            <p:nvPr/>
          </p:nvSpPr>
          <p:spPr bwMode="auto">
            <a:xfrm>
              <a:off x="1051007" y="4081569"/>
              <a:ext cx="212808" cy="368867"/>
            </a:xfrm>
            <a:custGeom>
              <a:avLst/>
              <a:gdLst>
                <a:gd name="T0" fmla="*/ 84 w 84"/>
                <a:gd name="T1" fmla="*/ 146 h 146"/>
                <a:gd name="T2" fmla="*/ 2 w 84"/>
                <a:gd name="T3" fmla="*/ 24 h 146"/>
                <a:gd name="T4" fmla="*/ 0 w 84"/>
                <a:gd name="T5" fmla="*/ 0 h 146"/>
              </a:gdLst>
              <a:ahLst/>
              <a:cxnLst>
                <a:cxn ang="0">
                  <a:pos x="T0" y="T1"/>
                </a:cxn>
                <a:cxn ang="0">
                  <a:pos x="T2" y="T3"/>
                </a:cxn>
                <a:cxn ang="0">
                  <a:pos x="T4" y="T5"/>
                </a:cxn>
              </a:cxnLst>
              <a:rect l="0" t="0" r="r" b="b"/>
              <a:pathLst>
                <a:path w="84" h="146">
                  <a:moveTo>
                    <a:pt x="84" y="146"/>
                  </a:moveTo>
                  <a:cubicBezTo>
                    <a:pt x="45" y="118"/>
                    <a:pt x="6" y="77"/>
                    <a:pt x="2" y="24"/>
                  </a:cubicBezTo>
                  <a:cubicBezTo>
                    <a:pt x="1" y="16"/>
                    <a:pt x="1" y="8"/>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Line 155"/>
            <p:cNvSpPr>
              <a:spLocks noChangeShapeType="1"/>
            </p:cNvSpPr>
            <p:nvPr/>
          </p:nvSpPr>
          <p:spPr bwMode="auto">
            <a:xfrm flipH="1">
              <a:off x="2918043" y="3219934"/>
              <a:ext cx="2837" cy="0"/>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Freeform 156"/>
            <p:cNvSpPr/>
            <p:nvPr/>
          </p:nvSpPr>
          <p:spPr bwMode="auto">
            <a:xfrm>
              <a:off x="2726043" y="3128190"/>
              <a:ext cx="37833" cy="13241"/>
            </a:xfrm>
            <a:custGeom>
              <a:avLst/>
              <a:gdLst>
                <a:gd name="T0" fmla="*/ 15 w 15"/>
                <a:gd name="T1" fmla="*/ 5 h 5"/>
                <a:gd name="T2" fmla="*/ 0 w 15"/>
                <a:gd name="T3" fmla="*/ 0 h 5"/>
              </a:gdLst>
              <a:ahLst/>
              <a:cxnLst>
                <a:cxn ang="0">
                  <a:pos x="T0" y="T1"/>
                </a:cxn>
                <a:cxn ang="0">
                  <a:pos x="T2" y="T3"/>
                </a:cxn>
              </a:cxnLst>
              <a:rect l="0" t="0" r="r" b="b"/>
              <a:pathLst>
                <a:path w="15" h="5">
                  <a:moveTo>
                    <a:pt x="15" y="5"/>
                  </a:moveTo>
                  <a:cubicBezTo>
                    <a:pt x="10" y="4"/>
                    <a:pt x="5" y="2"/>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57"/>
            <p:cNvSpPr/>
            <p:nvPr/>
          </p:nvSpPr>
          <p:spPr bwMode="auto">
            <a:xfrm>
              <a:off x="1786850" y="4217767"/>
              <a:ext cx="783134" cy="166463"/>
            </a:xfrm>
            <a:custGeom>
              <a:avLst/>
              <a:gdLst>
                <a:gd name="T0" fmla="*/ 310 w 310"/>
                <a:gd name="T1" fmla="*/ 40 h 66"/>
                <a:gd name="T2" fmla="*/ 0 w 310"/>
                <a:gd name="T3" fmla="*/ 66 h 66"/>
              </a:gdLst>
              <a:ahLst/>
              <a:cxnLst>
                <a:cxn ang="0">
                  <a:pos x="T0" y="T1"/>
                </a:cxn>
                <a:cxn ang="0">
                  <a:pos x="T2" y="T3"/>
                </a:cxn>
              </a:cxnLst>
              <a:rect l="0" t="0" r="r" b="b"/>
              <a:pathLst>
                <a:path w="310" h="66">
                  <a:moveTo>
                    <a:pt x="310" y="40"/>
                  </a:moveTo>
                  <a:cubicBezTo>
                    <a:pt x="225" y="0"/>
                    <a:pt x="78" y="3"/>
                    <a:pt x="0" y="6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58"/>
            <p:cNvSpPr/>
            <p:nvPr/>
          </p:nvSpPr>
          <p:spPr bwMode="auto">
            <a:xfrm>
              <a:off x="1210850" y="4219658"/>
              <a:ext cx="37833" cy="28374"/>
            </a:xfrm>
            <a:custGeom>
              <a:avLst/>
              <a:gdLst>
                <a:gd name="T0" fmla="*/ 0 w 15"/>
                <a:gd name="T1" fmla="*/ 0 h 11"/>
                <a:gd name="T2" fmla="*/ 15 w 15"/>
                <a:gd name="T3" fmla="*/ 11 h 11"/>
              </a:gdLst>
              <a:ahLst/>
              <a:cxnLst>
                <a:cxn ang="0">
                  <a:pos x="T0" y="T1"/>
                </a:cxn>
                <a:cxn ang="0">
                  <a:pos x="T2" y="T3"/>
                </a:cxn>
              </a:cxnLst>
              <a:rect l="0" t="0" r="r" b="b"/>
              <a:pathLst>
                <a:path w="15" h="11">
                  <a:moveTo>
                    <a:pt x="0" y="0"/>
                  </a:moveTo>
                  <a:cubicBezTo>
                    <a:pt x="4" y="4"/>
                    <a:pt x="10" y="8"/>
                    <a:pt x="15" y="11"/>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59"/>
            <p:cNvSpPr/>
            <p:nvPr/>
          </p:nvSpPr>
          <p:spPr bwMode="auto">
            <a:xfrm>
              <a:off x="1460544" y="3669195"/>
              <a:ext cx="7567" cy="12296"/>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3"/>
                    <a:pt x="3" y="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60"/>
            <p:cNvSpPr/>
            <p:nvPr/>
          </p:nvSpPr>
          <p:spPr bwMode="auto">
            <a:xfrm>
              <a:off x="3006950" y="3292761"/>
              <a:ext cx="17025" cy="22700"/>
            </a:xfrm>
            <a:custGeom>
              <a:avLst/>
              <a:gdLst>
                <a:gd name="T0" fmla="*/ 7 w 7"/>
                <a:gd name="T1" fmla="*/ 9 h 9"/>
                <a:gd name="T2" fmla="*/ 0 w 7"/>
                <a:gd name="T3" fmla="*/ 0 h 9"/>
              </a:gdLst>
              <a:ahLst/>
              <a:cxnLst>
                <a:cxn ang="0">
                  <a:pos x="T0" y="T1"/>
                </a:cxn>
                <a:cxn ang="0">
                  <a:pos x="T2" y="T3"/>
                </a:cxn>
              </a:cxnLst>
              <a:rect l="0" t="0" r="r" b="b"/>
              <a:pathLst>
                <a:path w="7" h="9">
                  <a:moveTo>
                    <a:pt x="7" y="9"/>
                  </a:moveTo>
                  <a:cubicBezTo>
                    <a:pt x="4" y="6"/>
                    <a:pt x="2" y="3"/>
                    <a:pt x="0"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62"/>
            <p:cNvSpPr/>
            <p:nvPr/>
          </p:nvSpPr>
          <p:spPr bwMode="auto">
            <a:xfrm>
              <a:off x="3406083" y="3507461"/>
              <a:ext cx="32158" cy="78503"/>
            </a:xfrm>
            <a:custGeom>
              <a:avLst/>
              <a:gdLst>
                <a:gd name="T0" fmla="*/ 0 w 13"/>
                <a:gd name="T1" fmla="*/ 31 h 31"/>
                <a:gd name="T2" fmla="*/ 13 w 13"/>
                <a:gd name="T3" fmla="*/ 0 h 31"/>
              </a:gdLst>
              <a:ahLst/>
              <a:cxnLst>
                <a:cxn ang="0">
                  <a:pos x="T0" y="T1"/>
                </a:cxn>
                <a:cxn ang="0">
                  <a:pos x="T2" y="T3"/>
                </a:cxn>
              </a:cxnLst>
              <a:rect l="0" t="0" r="r" b="b"/>
              <a:pathLst>
                <a:path w="13" h="31">
                  <a:moveTo>
                    <a:pt x="0" y="31"/>
                  </a:moveTo>
                  <a:cubicBezTo>
                    <a:pt x="5" y="21"/>
                    <a:pt x="9" y="11"/>
                    <a:pt x="13"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89"/>
            <p:cNvSpPr/>
            <p:nvPr/>
          </p:nvSpPr>
          <p:spPr bwMode="auto">
            <a:xfrm>
              <a:off x="1493648" y="3209530"/>
              <a:ext cx="30266" cy="17970"/>
            </a:xfrm>
            <a:custGeom>
              <a:avLst/>
              <a:gdLst>
                <a:gd name="T0" fmla="*/ 12 w 12"/>
                <a:gd name="T1" fmla="*/ 0 h 7"/>
                <a:gd name="T2" fmla="*/ 0 w 12"/>
                <a:gd name="T3" fmla="*/ 7 h 7"/>
              </a:gdLst>
              <a:ahLst/>
              <a:cxnLst>
                <a:cxn ang="0">
                  <a:pos x="T0" y="T1"/>
                </a:cxn>
                <a:cxn ang="0">
                  <a:pos x="T2" y="T3"/>
                </a:cxn>
              </a:cxnLst>
              <a:rect l="0" t="0" r="r" b="b"/>
              <a:pathLst>
                <a:path w="12" h="7">
                  <a:moveTo>
                    <a:pt x="12" y="0"/>
                  </a:moveTo>
                  <a:cubicBezTo>
                    <a:pt x="8" y="2"/>
                    <a:pt x="4" y="5"/>
                    <a:pt x="0" y="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90"/>
            <p:cNvSpPr/>
            <p:nvPr/>
          </p:nvSpPr>
          <p:spPr bwMode="auto">
            <a:xfrm>
              <a:off x="884544" y="3696623"/>
              <a:ext cx="66207" cy="99310"/>
            </a:xfrm>
            <a:custGeom>
              <a:avLst/>
              <a:gdLst>
                <a:gd name="T0" fmla="*/ 0 w 26"/>
                <a:gd name="T1" fmla="*/ 0 h 39"/>
                <a:gd name="T2" fmla="*/ 26 w 26"/>
                <a:gd name="T3" fmla="*/ 39 h 39"/>
              </a:gdLst>
              <a:ahLst/>
              <a:cxnLst>
                <a:cxn ang="0">
                  <a:pos x="T0" y="T1"/>
                </a:cxn>
                <a:cxn ang="0">
                  <a:pos x="T2" y="T3"/>
                </a:cxn>
              </a:cxnLst>
              <a:rect l="0" t="0" r="r" b="b"/>
              <a:pathLst>
                <a:path w="26" h="39">
                  <a:moveTo>
                    <a:pt x="0" y="0"/>
                  </a:moveTo>
                  <a:cubicBezTo>
                    <a:pt x="8" y="13"/>
                    <a:pt x="17" y="26"/>
                    <a:pt x="26"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Line 191"/>
            <p:cNvSpPr>
              <a:spLocks noChangeShapeType="1"/>
            </p:cNvSpPr>
            <p:nvPr/>
          </p:nvSpPr>
          <p:spPr bwMode="auto">
            <a:xfrm flipV="1">
              <a:off x="1410416" y="3567993"/>
              <a:ext cx="19862" cy="1513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Freeform 192"/>
            <p:cNvSpPr/>
            <p:nvPr/>
          </p:nvSpPr>
          <p:spPr bwMode="auto">
            <a:xfrm>
              <a:off x="3304881" y="4033333"/>
              <a:ext cx="50128" cy="48236"/>
            </a:xfrm>
            <a:custGeom>
              <a:avLst/>
              <a:gdLst>
                <a:gd name="T0" fmla="*/ 20 w 20"/>
                <a:gd name="T1" fmla="*/ 0 h 19"/>
                <a:gd name="T2" fmla="*/ 0 w 20"/>
                <a:gd name="T3" fmla="*/ 19 h 19"/>
              </a:gdLst>
              <a:ahLst/>
              <a:cxnLst>
                <a:cxn ang="0">
                  <a:pos x="T0" y="T1"/>
                </a:cxn>
                <a:cxn ang="0">
                  <a:pos x="T2" y="T3"/>
                </a:cxn>
              </a:cxnLst>
              <a:rect l="0" t="0" r="r" b="b"/>
              <a:pathLst>
                <a:path w="20" h="19">
                  <a:moveTo>
                    <a:pt x="20" y="0"/>
                  </a:moveTo>
                  <a:cubicBezTo>
                    <a:pt x="13" y="6"/>
                    <a:pt x="7" y="12"/>
                    <a:pt x="0" y="1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93"/>
            <p:cNvSpPr/>
            <p:nvPr/>
          </p:nvSpPr>
          <p:spPr bwMode="auto">
            <a:xfrm>
              <a:off x="3448645" y="3679599"/>
              <a:ext cx="68099" cy="105931"/>
            </a:xfrm>
            <a:custGeom>
              <a:avLst/>
              <a:gdLst>
                <a:gd name="T0" fmla="*/ 0 w 27"/>
                <a:gd name="T1" fmla="*/ 42 h 42"/>
                <a:gd name="T2" fmla="*/ 27 w 27"/>
                <a:gd name="T3" fmla="*/ 0 h 42"/>
              </a:gdLst>
              <a:ahLst/>
              <a:cxnLst>
                <a:cxn ang="0">
                  <a:pos x="T0" y="T1"/>
                </a:cxn>
                <a:cxn ang="0">
                  <a:pos x="T2" y="T3"/>
                </a:cxn>
              </a:cxnLst>
              <a:rect l="0" t="0" r="r" b="b"/>
              <a:pathLst>
                <a:path w="27" h="42">
                  <a:moveTo>
                    <a:pt x="0" y="42"/>
                  </a:moveTo>
                  <a:cubicBezTo>
                    <a:pt x="9" y="28"/>
                    <a:pt x="18" y="14"/>
                    <a:pt x="27"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1609983" y="3504623"/>
              <a:ext cx="1005400" cy="453045"/>
            </a:xfrm>
            <a:custGeom>
              <a:avLst/>
              <a:gdLst>
                <a:gd name="T0" fmla="*/ 63 w 398"/>
                <a:gd name="T1" fmla="*/ 179 h 179"/>
                <a:gd name="T2" fmla="*/ 35 w 398"/>
                <a:gd name="T3" fmla="*/ 74 h 179"/>
                <a:gd name="T4" fmla="*/ 148 w 398"/>
                <a:gd name="T5" fmla="*/ 17 h 179"/>
                <a:gd name="T6" fmla="*/ 398 w 398"/>
                <a:gd name="T7" fmla="*/ 39 h 179"/>
              </a:gdLst>
              <a:ahLst/>
              <a:cxnLst>
                <a:cxn ang="0">
                  <a:pos x="T0" y="T1"/>
                </a:cxn>
                <a:cxn ang="0">
                  <a:pos x="T2" y="T3"/>
                </a:cxn>
                <a:cxn ang="0">
                  <a:pos x="T4" y="T5"/>
                </a:cxn>
                <a:cxn ang="0">
                  <a:pos x="T6" y="T7"/>
                </a:cxn>
              </a:cxnLst>
              <a:rect l="0" t="0" r="r" b="b"/>
              <a:pathLst>
                <a:path w="398" h="179">
                  <a:moveTo>
                    <a:pt x="63" y="179"/>
                  </a:moveTo>
                  <a:cubicBezTo>
                    <a:pt x="22" y="154"/>
                    <a:pt x="0" y="115"/>
                    <a:pt x="35" y="74"/>
                  </a:cubicBezTo>
                  <a:cubicBezTo>
                    <a:pt x="62" y="43"/>
                    <a:pt x="111" y="26"/>
                    <a:pt x="148" y="17"/>
                  </a:cubicBezTo>
                  <a:cubicBezTo>
                    <a:pt x="222" y="0"/>
                    <a:pt x="327" y="2"/>
                    <a:pt x="398" y="39"/>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2615383" y="3603934"/>
              <a:ext cx="139035" cy="163626"/>
            </a:xfrm>
            <a:custGeom>
              <a:avLst/>
              <a:gdLst>
                <a:gd name="T0" fmla="*/ 0 w 55"/>
                <a:gd name="T1" fmla="*/ 0 h 65"/>
                <a:gd name="T2" fmla="*/ 55 w 55"/>
                <a:gd name="T3" fmla="*/ 65 h 65"/>
              </a:gdLst>
              <a:ahLst/>
              <a:cxnLst>
                <a:cxn ang="0">
                  <a:pos x="T0" y="T1"/>
                </a:cxn>
                <a:cxn ang="0">
                  <a:pos x="T2" y="T3"/>
                </a:cxn>
              </a:cxnLst>
              <a:rect l="0" t="0" r="r" b="b"/>
              <a:pathLst>
                <a:path w="55" h="65">
                  <a:moveTo>
                    <a:pt x="0" y="0"/>
                  </a:moveTo>
                  <a:cubicBezTo>
                    <a:pt x="23" y="12"/>
                    <a:pt x="52" y="34"/>
                    <a:pt x="55" y="65"/>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1248682" y="3780801"/>
              <a:ext cx="555193" cy="1068769"/>
            </a:xfrm>
            <a:custGeom>
              <a:avLst/>
              <a:gdLst>
                <a:gd name="T0" fmla="*/ 587 w 587"/>
                <a:gd name="T1" fmla="*/ 1004 h 1130"/>
                <a:gd name="T2" fmla="*/ 550 w 587"/>
                <a:gd name="T3" fmla="*/ 187 h 1130"/>
                <a:gd name="T4" fmla="*/ 416 w 587"/>
                <a:gd name="T5" fmla="*/ 243 h 1130"/>
                <a:gd name="T6" fmla="*/ 408 w 587"/>
                <a:gd name="T7" fmla="*/ 56 h 1130"/>
                <a:gd name="T8" fmla="*/ 352 w 587"/>
                <a:gd name="T9" fmla="*/ 0 h 1130"/>
                <a:gd name="T10" fmla="*/ 0 w 587"/>
                <a:gd name="T11" fmla="*/ 494 h 1130"/>
                <a:gd name="T12" fmla="*/ 16 w 587"/>
                <a:gd name="T13" fmla="*/ 708 h 1130"/>
                <a:gd name="T14" fmla="*/ 296 w 587"/>
                <a:gd name="T15" fmla="*/ 585 h 1130"/>
                <a:gd name="T16" fmla="*/ 328 w 587"/>
                <a:gd name="T17" fmla="*/ 1130 h 1130"/>
                <a:gd name="T18" fmla="*/ 587 w 587"/>
                <a:gd name="T19" fmla="*/ 100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130">
                  <a:moveTo>
                    <a:pt x="587" y="1004"/>
                  </a:moveTo>
                  <a:lnTo>
                    <a:pt x="550" y="187"/>
                  </a:lnTo>
                  <a:lnTo>
                    <a:pt x="416" y="243"/>
                  </a:lnTo>
                  <a:lnTo>
                    <a:pt x="408" y="56"/>
                  </a:lnTo>
                  <a:lnTo>
                    <a:pt x="352" y="0"/>
                  </a:lnTo>
                  <a:lnTo>
                    <a:pt x="0" y="494"/>
                  </a:lnTo>
                  <a:lnTo>
                    <a:pt x="16" y="708"/>
                  </a:lnTo>
                  <a:lnTo>
                    <a:pt x="296" y="585"/>
                  </a:lnTo>
                  <a:lnTo>
                    <a:pt x="328" y="1130"/>
                  </a:lnTo>
                  <a:lnTo>
                    <a:pt x="587" y="1004"/>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128014" y="4166693"/>
              <a:ext cx="27429" cy="15133"/>
            </a:xfrm>
            <a:custGeom>
              <a:avLst/>
              <a:gdLst>
                <a:gd name="T0" fmla="*/ 0 w 11"/>
                <a:gd name="T1" fmla="*/ 6 h 6"/>
                <a:gd name="T2" fmla="*/ 11 w 11"/>
                <a:gd name="T3" fmla="*/ 0 h 6"/>
              </a:gdLst>
              <a:ahLst/>
              <a:cxnLst>
                <a:cxn ang="0">
                  <a:pos x="T0" y="T1"/>
                </a:cxn>
                <a:cxn ang="0">
                  <a:pos x="T2" y="T3"/>
                </a:cxn>
              </a:cxnLst>
              <a:rect l="0" t="0" r="r" b="b"/>
              <a:pathLst>
                <a:path w="11" h="6">
                  <a:moveTo>
                    <a:pt x="0" y="6"/>
                  </a:moveTo>
                  <a:cubicBezTo>
                    <a:pt x="4" y="4"/>
                    <a:pt x="7" y="2"/>
                    <a:pt x="11"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Line 199"/>
            <p:cNvSpPr>
              <a:spLocks noChangeShapeType="1"/>
            </p:cNvSpPr>
            <p:nvPr/>
          </p:nvSpPr>
          <p:spPr bwMode="auto">
            <a:xfrm flipH="1" flipV="1">
              <a:off x="2807383" y="3717431"/>
              <a:ext cx="348059" cy="44926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2786575" y="3717431"/>
              <a:ext cx="20808" cy="10404"/>
            </a:xfrm>
            <a:custGeom>
              <a:avLst/>
              <a:gdLst>
                <a:gd name="T0" fmla="*/ 8 w 8"/>
                <a:gd name="T1" fmla="*/ 0 h 4"/>
                <a:gd name="T2" fmla="*/ 0 w 8"/>
                <a:gd name="T3" fmla="*/ 4 h 4"/>
              </a:gdLst>
              <a:ahLst/>
              <a:cxnLst>
                <a:cxn ang="0">
                  <a:pos x="T0" y="T1"/>
                </a:cxn>
                <a:cxn ang="0">
                  <a:pos x="T2" y="T3"/>
                </a:cxn>
              </a:cxnLst>
              <a:rect l="0" t="0" r="r" b="b"/>
              <a:pathLst>
                <a:path w="8" h="4">
                  <a:moveTo>
                    <a:pt x="8" y="0"/>
                  </a:moveTo>
                  <a:cubicBezTo>
                    <a:pt x="6" y="2"/>
                    <a:pt x="3" y="3"/>
                    <a:pt x="0" y="4"/>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114772" y="4166693"/>
              <a:ext cx="40670" cy="69044"/>
            </a:xfrm>
            <a:custGeom>
              <a:avLst/>
              <a:gdLst>
                <a:gd name="T0" fmla="*/ 16 w 16"/>
                <a:gd name="T1" fmla="*/ 0 h 27"/>
                <a:gd name="T2" fmla="*/ 0 w 16"/>
                <a:gd name="T3" fmla="*/ 27 h 27"/>
              </a:gdLst>
              <a:ahLst/>
              <a:cxnLst>
                <a:cxn ang="0">
                  <a:pos x="T0" y="T1"/>
                </a:cxn>
                <a:cxn ang="0">
                  <a:pos x="T2" y="T3"/>
                </a:cxn>
              </a:cxnLst>
              <a:rect l="0" t="0" r="r" b="b"/>
              <a:pathLst>
                <a:path w="16" h="27">
                  <a:moveTo>
                    <a:pt x="16" y="0"/>
                  </a:moveTo>
                  <a:cubicBezTo>
                    <a:pt x="15" y="9"/>
                    <a:pt x="6" y="20"/>
                    <a:pt x="0" y="27"/>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Line 202"/>
            <p:cNvSpPr>
              <a:spLocks noChangeShapeType="1"/>
            </p:cNvSpPr>
            <p:nvPr/>
          </p:nvSpPr>
          <p:spPr bwMode="auto">
            <a:xfrm flipH="1">
              <a:off x="3087344" y="4235737"/>
              <a:ext cx="27429" cy="274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011679" y="4263166"/>
              <a:ext cx="75665" cy="40670"/>
            </a:xfrm>
            <a:custGeom>
              <a:avLst/>
              <a:gdLst>
                <a:gd name="T0" fmla="*/ 30 w 30"/>
                <a:gd name="T1" fmla="*/ 0 h 16"/>
                <a:gd name="T2" fmla="*/ 0 w 30"/>
                <a:gd name="T3" fmla="*/ 16 h 16"/>
              </a:gdLst>
              <a:ahLst/>
              <a:cxnLst>
                <a:cxn ang="0">
                  <a:pos x="T0" y="T1"/>
                </a:cxn>
                <a:cxn ang="0">
                  <a:pos x="T2" y="T3"/>
                </a:cxn>
              </a:cxnLst>
              <a:rect l="0" t="0" r="r" b="b"/>
              <a:pathLst>
                <a:path w="30" h="16">
                  <a:moveTo>
                    <a:pt x="30" y="0"/>
                  </a:moveTo>
                  <a:cubicBezTo>
                    <a:pt x="20" y="6"/>
                    <a:pt x="10" y="11"/>
                    <a:pt x="0" y="1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2569984" y="3916998"/>
              <a:ext cx="105931" cy="65261"/>
            </a:xfrm>
            <a:custGeom>
              <a:avLst/>
              <a:gdLst>
                <a:gd name="T0" fmla="*/ 42 w 42"/>
                <a:gd name="T1" fmla="*/ 0 h 26"/>
                <a:gd name="T2" fmla="*/ 0 w 42"/>
                <a:gd name="T3" fmla="*/ 26 h 26"/>
              </a:gdLst>
              <a:ahLst/>
              <a:cxnLst>
                <a:cxn ang="0">
                  <a:pos x="T0" y="T1"/>
                </a:cxn>
                <a:cxn ang="0">
                  <a:pos x="T2" y="T3"/>
                </a:cxn>
              </a:cxnLst>
              <a:rect l="0" t="0" r="r" b="b"/>
              <a:pathLst>
                <a:path w="42" h="26">
                  <a:moveTo>
                    <a:pt x="42" y="0"/>
                  </a:moveTo>
                  <a:cubicBezTo>
                    <a:pt x="29" y="11"/>
                    <a:pt x="16" y="19"/>
                    <a:pt x="0" y="26"/>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206"/>
            <p:cNvSpPr/>
            <p:nvPr/>
          </p:nvSpPr>
          <p:spPr bwMode="auto">
            <a:xfrm>
              <a:off x="2777117" y="4556368"/>
              <a:ext cx="261990" cy="333872"/>
            </a:xfrm>
            <a:custGeom>
              <a:avLst/>
              <a:gdLst>
                <a:gd name="T0" fmla="*/ 0 w 104"/>
                <a:gd name="T1" fmla="*/ 132 h 132"/>
                <a:gd name="T2" fmla="*/ 104 w 104"/>
                <a:gd name="T3" fmla="*/ 0 h 132"/>
              </a:gdLst>
              <a:ahLst/>
              <a:cxnLst>
                <a:cxn ang="0">
                  <a:pos x="T0" y="T1"/>
                </a:cxn>
                <a:cxn ang="0">
                  <a:pos x="T2" y="T3"/>
                </a:cxn>
              </a:cxnLst>
              <a:rect l="0" t="0" r="r" b="b"/>
              <a:pathLst>
                <a:path w="104" h="132">
                  <a:moveTo>
                    <a:pt x="0" y="132"/>
                  </a:moveTo>
                  <a:cubicBezTo>
                    <a:pt x="46" y="107"/>
                    <a:pt x="102" y="62"/>
                    <a:pt x="104" y="0"/>
                  </a:cubicBezTo>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Line 207"/>
            <p:cNvSpPr>
              <a:spLocks noChangeShapeType="1"/>
            </p:cNvSpPr>
            <p:nvPr/>
          </p:nvSpPr>
          <p:spPr bwMode="auto">
            <a:xfrm flipV="1">
              <a:off x="3039108" y="4488269"/>
              <a:ext cx="0"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4" name="Freeform 208"/>
            <p:cNvSpPr/>
            <p:nvPr/>
          </p:nvSpPr>
          <p:spPr bwMode="auto">
            <a:xfrm>
              <a:off x="2569984" y="3727835"/>
              <a:ext cx="558030" cy="1162405"/>
            </a:xfrm>
            <a:custGeom>
              <a:avLst/>
              <a:gdLst>
                <a:gd name="T0" fmla="*/ 0 w 590"/>
                <a:gd name="T1" fmla="*/ 1087 h 1229"/>
                <a:gd name="T2" fmla="*/ 219 w 590"/>
                <a:gd name="T3" fmla="*/ 1229 h 1229"/>
                <a:gd name="T4" fmla="*/ 224 w 590"/>
                <a:gd name="T5" fmla="*/ 683 h 1229"/>
                <a:gd name="T6" fmla="*/ 462 w 590"/>
                <a:gd name="T7" fmla="*/ 822 h 1229"/>
                <a:gd name="T8" fmla="*/ 467 w 590"/>
                <a:gd name="T9" fmla="*/ 609 h 1229"/>
                <a:gd name="T10" fmla="*/ 590 w 590"/>
                <a:gd name="T11" fmla="*/ 480 h 1229"/>
                <a:gd name="T12" fmla="*/ 229 w 590"/>
                <a:gd name="T13" fmla="*/ 0 h 1229"/>
                <a:gd name="T14" fmla="*/ 157 w 590"/>
                <a:gd name="T15" fmla="*/ 88 h 1229"/>
                <a:gd name="T16" fmla="*/ 112 w 590"/>
                <a:gd name="T17" fmla="*/ 144 h 1229"/>
                <a:gd name="T18" fmla="*/ 112 w 590"/>
                <a:gd name="T19" fmla="*/ 331 h 1229"/>
                <a:gd name="T20" fmla="*/ 0 w 590"/>
                <a:gd name="T21" fmla="*/ 269 h 1229"/>
                <a:gd name="T22" fmla="*/ 0 w 590"/>
                <a:gd name="T23" fmla="*/ 108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1229">
                  <a:moveTo>
                    <a:pt x="0" y="1087"/>
                  </a:moveTo>
                  <a:lnTo>
                    <a:pt x="219" y="1229"/>
                  </a:lnTo>
                  <a:lnTo>
                    <a:pt x="224" y="683"/>
                  </a:lnTo>
                  <a:lnTo>
                    <a:pt x="462" y="822"/>
                  </a:lnTo>
                  <a:lnTo>
                    <a:pt x="467" y="609"/>
                  </a:lnTo>
                  <a:lnTo>
                    <a:pt x="590" y="480"/>
                  </a:lnTo>
                  <a:lnTo>
                    <a:pt x="229" y="0"/>
                  </a:lnTo>
                  <a:lnTo>
                    <a:pt x="157" y="88"/>
                  </a:lnTo>
                  <a:lnTo>
                    <a:pt x="112" y="144"/>
                  </a:lnTo>
                  <a:lnTo>
                    <a:pt x="112" y="331"/>
                  </a:lnTo>
                  <a:lnTo>
                    <a:pt x="0" y="269"/>
                  </a:lnTo>
                  <a:lnTo>
                    <a:pt x="0" y="108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Line 227"/>
            <p:cNvSpPr>
              <a:spLocks noChangeShapeType="1"/>
            </p:cNvSpPr>
            <p:nvPr/>
          </p:nvSpPr>
          <p:spPr bwMode="auto">
            <a:xfrm flipH="1">
              <a:off x="2547284" y="4905373"/>
              <a:ext cx="201458" cy="10593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228"/>
            <p:cNvSpPr>
              <a:spLocks noChangeShapeType="1"/>
            </p:cNvSpPr>
            <p:nvPr/>
          </p:nvSpPr>
          <p:spPr bwMode="auto">
            <a:xfrm>
              <a:off x="1581609" y="4864703"/>
              <a:ext cx="139035" cy="10120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230"/>
            <p:cNvSpPr>
              <a:spLocks noChangeShapeType="1"/>
            </p:cNvSpPr>
            <p:nvPr/>
          </p:nvSpPr>
          <p:spPr bwMode="auto">
            <a:xfrm flipV="1">
              <a:off x="2438516" y="4381392"/>
              <a:ext cx="105931"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Freeform 231"/>
            <p:cNvSpPr/>
            <p:nvPr/>
          </p:nvSpPr>
          <p:spPr bwMode="auto">
            <a:xfrm>
              <a:off x="2210518" y="4285865"/>
              <a:ext cx="25537" cy="15133"/>
            </a:xfrm>
            <a:custGeom>
              <a:avLst/>
              <a:gdLst>
                <a:gd name="T0" fmla="*/ 8 w 10"/>
                <a:gd name="T1" fmla="*/ 5 h 6"/>
                <a:gd name="T2" fmla="*/ 7 w 10"/>
                <a:gd name="T3" fmla="*/ 1 h 6"/>
                <a:gd name="T4" fmla="*/ 2 w 10"/>
                <a:gd name="T5" fmla="*/ 1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10" y="2"/>
                    <a:pt x="7" y="1"/>
                  </a:cubicBezTo>
                  <a:cubicBezTo>
                    <a:pt x="6" y="0"/>
                    <a:pt x="4" y="0"/>
                    <a:pt x="2" y="1"/>
                  </a:cubicBezTo>
                  <a:cubicBezTo>
                    <a:pt x="0" y="2"/>
                    <a:pt x="0" y="4"/>
                    <a:pt x="3" y="5"/>
                  </a:cubicBezTo>
                  <a:cubicBezTo>
                    <a:pt x="4" y="6"/>
                    <a:pt x="6" y="6"/>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Line 232"/>
            <p:cNvSpPr>
              <a:spLocks noChangeShapeType="1"/>
            </p:cNvSpPr>
            <p:nvPr/>
          </p:nvSpPr>
          <p:spPr bwMode="auto">
            <a:xfrm flipH="1" flipV="1">
              <a:off x="2408250" y="4659461"/>
              <a:ext cx="98365" cy="6336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0" name="Freeform 233"/>
            <p:cNvSpPr/>
            <p:nvPr/>
          </p:nvSpPr>
          <p:spPr bwMode="auto">
            <a:xfrm>
              <a:off x="2397846" y="4440033"/>
              <a:ext cx="25537" cy="12296"/>
            </a:xfrm>
            <a:custGeom>
              <a:avLst/>
              <a:gdLst>
                <a:gd name="T0" fmla="*/ 8 w 10"/>
                <a:gd name="T1" fmla="*/ 4 h 5"/>
                <a:gd name="T2" fmla="*/ 8 w 10"/>
                <a:gd name="T3" fmla="*/ 1 h 5"/>
                <a:gd name="T4" fmla="*/ 3 w 10"/>
                <a:gd name="T5" fmla="*/ 1 h 5"/>
                <a:gd name="T6" fmla="*/ 3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10" y="1"/>
                    <a:pt x="8" y="1"/>
                  </a:cubicBezTo>
                  <a:cubicBezTo>
                    <a:pt x="6" y="0"/>
                    <a:pt x="4" y="0"/>
                    <a:pt x="3" y="1"/>
                  </a:cubicBezTo>
                  <a:cubicBezTo>
                    <a:pt x="0" y="2"/>
                    <a:pt x="1" y="4"/>
                    <a:pt x="3" y="4"/>
                  </a:cubicBezTo>
                  <a:cubicBezTo>
                    <a:pt x="5"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Line 238"/>
            <p:cNvSpPr>
              <a:spLocks noChangeShapeType="1"/>
            </p:cNvSpPr>
            <p:nvPr/>
          </p:nvSpPr>
          <p:spPr bwMode="auto">
            <a:xfrm flipH="1" flipV="1">
              <a:off x="2078990" y="3702298"/>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2" name="Line 240"/>
            <p:cNvSpPr>
              <a:spLocks noChangeShapeType="1"/>
            </p:cNvSpPr>
            <p:nvPr/>
          </p:nvSpPr>
          <p:spPr bwMode="auto">
            <a:xfrm flipH="1" flipV="1">
              <a:off x="2417591" y="3894298"/>
              <a:ext cx="101202" cy="5769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3" name="Line 246"/>
            <p:cNvSpPr>
              <a:spLocks noChangeShapeType="1"/>
            </p:cNvSpPr>
            <p:nvPr/>
          </p:nvSpPr>
          <p:spPr bwMode="auto">
            <a:xfrm flipH="1" flipV="1">
              <a:off x="912918" y="4462732"/>
              <a:ext cx="4729" cy="6809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Line 249"/>
            <p:cNvSpPr>
              <a:spLocks noChangeShapeType="1"/>
            </p:cNvSpPr>
            <p:nvPr/>
          </p:nvSpPr>
          <p:spPr bwMode="auto">
            <a:xfrm flipV="1">
              <a:off x="3268940" y="4535560"/>
              <a:ext cx="25537" cy="60721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5" name="Line 250"/>
            <p:cNvSpPr>
              <a:spLocks noChangeShapeType="1"/>
            </p:cNvSpPr>
            <p:nvPr/>
          </p:nvSpPr>
          <p:spPr bwMode="auto">
            <a:xfrm>
              <a:off x="1889944" y="4533668"/>
              <a:ext cx="636533" cy="42656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6" name="Line 251"/>
            <p:cNvSpPr>
              <a:spLocks noChangeShapeType="1"/>
            </p:cNvSpPr>
            <p:nvPr/>
          </p:nvSpPr>
          <p:spPr bwMode="auto">
            <a:xfrm>
              <a:off x="2801708" y="4907264"/>
              <a:ext cx="639370" cy="41237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7" name="Line 252"/>
            <p:cNvSpPr>
              <a:spLocks noChangeShapeType="1"/>
            </p:cNvSpPr>
            <p:nvPr/>
          </p:nvSpPr>
          <p:spPr bwMode="auto">
            <a:xfrm>
              <a:off x="1826574" y="4745530"/>
              <a:ext cx="139035" cy="98365"/>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Line 253"/>
            <p:cNvSpPr>
              <a:spLocks noChangeShapeType="1"/>
            </p:cNvSpPr>
            <p:nvPr/>
          </p:nvSpPr>
          <p:spPr bwMode="auto">
            <a:xfrm>
              <a:off x="2809275" y="4389905"/>
              <a:ext cx="333872" cy="19672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9" name="Line 254"/>
            <p:cNvSpPr>
              <a:spLocks noChangeShapeType="1"/>
            </p:cNvSpPr>
            <p:nvPr/>
          </p:nvSpPr>
          <p:spPr bwMode="auto">
            <a:xfrm flipH="1">
              <a:off x="889273" y="4465570"/>
              <a:ext cx="341439" cy="14849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0" name="Freeform 255"/>
            <p:cNvSpPr/>
            <p:nvPr/>
          </p:nvSpPr>
          <p:spPr bwMode="auto">
            <a:xfrm>
              <a:off x="894948" y="4394634"/>
              <a:ext cx="34995" cy="75665"/>
            </a:xfrm>
            <a:custGeom>
              <a:avLst/>
              <a:gdLst>
                <a:gd name="T0" fmla="*/ 11 w 37"/>
                <a:gd name="T1" fmla="*/ 0 h 80"/>
                <a:gd name="T2" fmla="*/ 0 w 37"/>
                <a:gd name="T3" fmla="*/ 80 h 80"/>
                <a:gd name="T4" fmla="*/ 37 w 37"/>
                <a:gd name="T5" fmla="*/ 64 h 80"/>
                <a:gd name="T6" fmla="*/ 11 w 37"/>
                <a:gd name="T7" fmla="*/ 0 h 80"/>
              </a:gdLst>
              <a:ahLst/>
              <a:cxnLst>
                <a:cxn ang="0">
                  <a:pos x="T0" y="T1"/>
                </a:cxn>
                <a:cxn ang="0">
                  <a:pos x="T2" y="T3"/>
                </a:cxn>
                <a:cxn ang="0">
                  <a:pos x="T4" y="T5"/>
                </a:cxn>
                <a:cxn ang="0">
                  <a:pos x="T6" y="T7"/>
                </a:cxn>
              </a:cxnLst>
              <a:rect l="0" t="0" r="r" b="b"/>
              <a:pathLst>
                <a:path w="37" h="80">
                  <a:moveTo>
                    <a:pt x="11" y="0"/>
                  </a:moveTo>
                  <a:lnTo>
                    <a:pt x="0" y="80"/>
                  </a:lnTo>
                  <a:lnTo>
                    <a:pt x="37" y="64"/>
                  </a:lnTo>
                  <a:lnTo>
                    <a:pt x="11"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256"/>
            <p:cNvSpPr/>
            <p:nvPr/>
          </p:nvSpPr>
          <p:spPr bwMode="auto">
            <a:xfrm>
              <a:off x="1870082" y="4828762"/>
              <a:ext cx="70936" cy="37833"/>
            </a:xfrm>
            <a:custGeom>
              <a:avLst/>
              <a:gdLst>
                <a:gd name="T0" fmla="*/ 75 w 75"/>
                <a:gd name="T1" fmla="*/ 0 h 40"/>
                <a:gd name="T2" fmla="*/ 0 w 75"/>
                <a:gd name="T3" fmla="*/ 22 h 40"/>
                <a:gd name="T4" fmla="*/ 24 w 75"/>
                <a:gd name="T5" fmla="*/ 40 h 40"/>
                <a:gd name="T6" fmla="*/ 75 w 75"/>
                <a:gd name="T7" fmla="*/ 0 h 40"/>
              </a:gdLst>
              <a:ahLst/>
              <a:cxnLst>
                <a:cxn ang="0">
                  <a:pos x="T0" y="T1"/>
                </a:cxn>
                <a:cxn ang="0">
                  <a:pos x="T2" y="T3"/>
                </a:cxn>
                <a:cxn ang="0">
                  <a:pos x="T4" y="T5"/>
                </a:cxn>
                <a:cxn ang="0">
                  <a:pos x="T6" y="T7"/>
                </a:cxn>
              </a:cxnLst>
              <a:rect l="0" t="0" r="r" b="b"/>
              <a:pathLst>
                <a:path w="75" h="40">
                  <a:moveTo>
                    <a:pt x="75" y="0"/>
                  </a:moveTo>
                  <a:lnTo>
                    <a:pt x="0" y="22"/>
                  </a:lnTo>
                  <a:lnTo>
                    <a:pt x="24" y="40"/>
                  </a:lnTo>
                  <a:lnTo>
                    <a:pt x="75"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Freeform 259"/>
            <p:cNvSpPr>
              <a:spLocks noEditPoints="1"/>
            </p:cNvSpPr>
            <p:nvPr/>
          </p:nvSpPr>
          <p:spPr bwMode="auto">
            <a:xfrm>
              <a:off x="1756584" y="4839166"/>
              <a:ext cx="77557" cy="42562"/>
            </a:xfrm>
            <a:custGeom>
              <a:avLst/>
              <a:gdLst>
                <a:gd name="T0" fmla="*/ 6 w 31"/>
                <a:gd name="T1" fmla="*/ 7 h 17"/>
                <a:gd name="T2" fmla="*/ 14 w 31"/>
                <a:gd name="T3" fmla="*/ 3 h 17"/>
                <a:gd name="T4" fmla="*/ 6 w 31"/>
                <a:gd name="T5" fmla="*/ 7 h 17"/>
                <a:gd name="T6" fmla="*/ 21 w 31"/>
                <a:gd name="T7" fmla="*/ 6 h 17"/>
                <a:gd name="T8" fmla="*/ 22 w 31"/>
                <a:gd name="T9" fmla="*/ 16 h 17"/>
                <a:gd name="T10" fmla="*/ 13 w 31"/>
                <a:gd name="T11" fmla="*/ 16 h 17"/>
                <a:gd name="T12" fmla="*/ 11 w 31"/>
                <a:gd name="T13" fmla="*/ 9 h 17"/>
                <a:gd name="T14" fmla="*/ 2 w 31"/>
                <a:gd name="T15" fmla="*/ 7 h 17"/>
                <a:gd name="T16" fmla="*/ 8 w 31"/>
                <a:gd name="T17" fmla="*/ 1 h 17"/>
                <a:gd name="T18" fmla="*/ 17 w 31"/>
                <a:gd name="T19" fmla="*/ 1 h 17"/>
                <a:gd name="T20" fmla="*/ 18 w 31"/>
                <a:gd name="T21" fmla="*/ 4 h 17"/>
                <a:gd name="T22" fmla="*/ 17 w 31"/>
                <a:gd name="T23" fmla="*/ 6 h 17"/>
                <a:gd name="T24" fmla="*/ 19 w 31"/>
                <a:gd name="T25" fmla="*/ 6 h 17"/>
                <a:gd name="T26" fmla="*/ 21 w 31"/>
                <a:gd name="T27" fmla="*/ 6 h 17"/>
                <a:gd name="T28" fmla="*/ 21 w 31"/>
                <a:gd name="T29" fmla="*/ 14 h 17"/>
                <a:gd name="T30" fmla="*/ 24 w 31"/>
                <a:gd name="T31" fmla="*/ 9 h 17"/>
                <a:gd name="T32" fmla="*/ 16 w 31"/>
                <a:gd name="T33" fmla="*/ 8 h 17"/>
                <a:gd name="T34" fmla="*/ 14 w 31"/>
                <a:gd name="T35" fmla="*/ 13 h 17"/>
                <a:gd name="T36" fmla="*/ 21 w 31"/>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7">
                  <a:moveTo>
                    <a:pt x="6" y="7"/>
                  </a:moveTo>
                  <a:cubicBezTo>
                    <a:pt x="10" y="10"/>
                    <a:pt x="19" y="7"/>
                    <a:pt x="14" y="3"/>
                  </a:cubicBezTo>
                  <a:cubicBezTo>
                    <a:pt x="11" y="0"/>
                    <a:pt x="2" y="4"/>
                    <a:pt x="6" y="7"/>
                  </a:cubicBezTo>
                  <a:close/>
                  <a:moveTo>
                    <a:pt x="21" y="6"/>
                  </a:moveTo>
                  <a:cubicBezTo>
                    <a:pt x="30" y="6"/>
                    <a:pt x="31" y="13"/>
                    <a:pt x="22" y="16"/>
                  </a:cubicBezTo>
                  <a:cubicBezTo>
                    <a:pt x="19" y="17"/>
                    <a:pt x="16" y="17"/>
                    <a:pt x="13" y="16"/>
                  </a:cubicBezTo>
                  <a:cubicBezTo>
                    <a:pt x="10" y="15"/>
                    <a:pt x="7" y="12"/>
                    <a:pt x="11" y="9"/>
                  </a:cubicBezTo>
                  <a:cubicBezTo>
                    <a:pt x="8" y="10"/>
                    <a:pt x="4" y="10"/>
                    <a:pt x="2" y="7"/>
                  </a:cubicBezTo>
                  <a:cubicBezTo>
                    <a:pt x="0" y="4"/>
                    <a:pt x="5" y="2"/>
                    <a:pt x="8" y="1"/>
                  </a:cubicBezTo>
                  <a:cubicBezTo>
                    <a:pt x="11" y="0"/>
                    <a:pt x="13" y="0"/>
                    <a:pt x="17" y="1"/>
                  </a:cubicBezTo>
                  <a:cubicBezTo>
                    <a:pt x="18" y="2"/>
                    <a:pt x="19" y="3"/>
                    <a:pt x="18" y="4"/>
                  </a:cubicBezTo>
                  <a:cubicBezTo>
                    <a:pt x="18" y="5"/>
                    <a:pt x="18" y="6"/>
                    <a:pt x="17" y="6"/>
                  </a:cubicBezTo>
                  <a:cubicBezTo>
                    <a:pt x="17" y="7"/>
                    <a:pt x="18" y="6"/>
                    <a:pt x="19" y="6"/>
                  </a:cubicBezTo>
                  <a:cubicBezTo>
                    <a:pt x="20" y="6"/>
                    <a:pt x="20" y="6"/>
                    <a:pt x="21" y="6"/>
                  </a:cubicBezTo>
                  <a:close/>
                  <a:moveTo>
                    <a:pt x="21" y="14"/>
                  </a:moveTo>
                  <a:cubicBezTo>
                    <a:pt x="24" y="13"/>
                    <a:pt x="27" y="11"/>
                    <a:pt x="24" y="9"/>
                  </a:cubicBezTo>
                  <a:cubicBezTo>
                    <a:pt x="21" y="7"/>
                    <a:pt x="19" y="7"/>
                    <a:pt x="16" y="8"/>
                  </a:cubicBezTo>
                  <a:cubicBezTo>
                    <a:pt x="13" y="9"/>
                    <a:pt x="11" y="11"/>
                    <a:pt x="14" y="13"/>
                  </a:cubicBezTo>
                  <a:cubicBezTo>
                    <a:pt x="16" y="15"/>
                    <a:pt x="18" y="15"/>
                    <a:pt x="21" y="14"/>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43" name="Line 260"/>
            <p:cNvSpPr>
              <a:spLocks noChangeShapeType="1"/>
            </p:cNvSpPr>
            <p:nvPr/>
          </p:nvSpPr>
          <p:spPr bwMode="auto">
            <a:xfrm flipV="1">
              <a:off x="1864290" y="3881057"/>
              <a:ext cx="122010" cy="5107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4" name="Line 265"/>
            <p:cNvSpPr>
              <a:spLocks noChangeShapeType="1"/>
            </p:cNvSpPr>
            <p:nvPr/>
          </p:nvSpPr>
          <p:spPr bwMode="auto">
            <a:xfrm flipH="1" flipV="1">
              <a:off x="1942793" y="3626633"/>
              <a:ext cx="90798" cy="50128"/>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266"/>
            <p:cNvSpPr>
              <a:spLocks noChangeShapeType="1"/>
            </p:cNvSpPr>
            <p:nvPr/>
          </p:nvSpPr>
          <p:spPr bwMode="auto">
            <a:xfrm flipV="1">
              <a:off x="1879540" y="4650003"/>
              <a:ext cx="106877" cy="5296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Freeform 267"/>
            <p:cNvSpPr/>
            <p:nvPr/>
          </p:nvSpPr>
          <p:spPr bwMode="auto">
            <a:xfrm>
              <a:off x="2207666" y="4003067"/>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269"/>
            <p:cNvSpPr/>
            <p:nvPr/>
          </p:nvSpPr>
          <p:spPr bwMode="auto">
            <a:xfrm>
              <a:off x="3400408" y="5226003"/>
              <a:ext cx="28374" cy="75665"/>
            </a:xfrm>
            <a:custGeom>
              <a:avLst/>
              <a:gdLst>
                <a:gd name="T0" fmla="*/ 11 w 30"/>
                <a:gd name="T1" fmla="*/ 80 h 80"/>
                <a:gd name="T2" fmla="*/ 30 w 30"/>
                <a:gd name="T3" fmla="*/ 19 h 80"/>
                <a:gd name="T4" fmla="*/ 0 w 30"/>
                <a:gd name="T5" fmla="*/ 0 h 80"/>
                <a:gd name="T6" fmla="*/ 11 w 30"/>
                <a:gd name="T7" fmla="*/ 80 h 80"/>
              </a:gdLst>
              <a:ahLst/>
              <a:cxnLst>
                <a:cxn ang="0">
                  <a:pos x="T0" y="T1"/>
                </a:cxn>
                <a:cxn ang="0">
                  <a:pos x="T2" y="T3"/>
                </a:cxn>
                <a:cxn ang="0">
                  <a:pos x="T4" y="T5"/>
                </a:cxn>
                <a:cxn ang="0">
                  <a:pos x="T6" y="T7"/>
                </a:cxn>
              </a:cxnLst>
              <a:rect l="0" t="0" r="r" b="b"/>
              <a:pathLst>
                <a:path w="30" h="80">
                  <a:moveTo>
                    <a:pt x="11" y="80"/>
                  </a:moveTo>
                  <a:lnTo>
                    <a:pt x="30" y="19"/>
                  </a:lnTo>
                  <a:lnTo>
                    <a:pt x="0" y="0"/>
                  </a:lnTo>
                  <a:lnTo>
                    <a:pt x="11"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Freeform 270"/>
            <p:cNvSpPr/>
            <p:nvPr/>
          </p:nvSpPr>
          <p:spPr bwMode="auto">
            <a:xfrm>
              <a:off x="3453374" y="4089136"/>
              <a:ext cx="30266" cy="80394"/>
            </a:xfrm>
            <a:custGeom>
              <a:avLst/>
              <a:gdLst>
                <a:gd name="T0" fmla="*/ 22 w 32"/>
                <a:gd name="T1" fmla="*/ 0 h 85"/>
                <a:gd name="T2" fmla="*/ 0 w 32"/>
                <a:gd name="T3" fmla="*/ 69 h 85"/>
                <a:gd name="T4" fmla="*/ 32 w 32"/>
                <a:gd name="T5" fmla="*/ 85 h 85"/>
                <a:gd name="T6" fmla="*/ 22 w 32"/>
                <a:gd name="T7" fmla="*/ 0 h 85"/>
              </a:gdLst>
              <a:ahLst/>
              <a:cxnLst>
                <a:cxn ang="0">
                  <a:pos x="T0" y="T1"/>
                </a:cxn>
                <a:cxn ang="0">
                  <a:pos x="T2" y="T3"/>
                </a:cxn>
                <a:cxn ang="0">
                  <a:pos x="T4" y="T5"/>
                </a:cxn>
                <a:cxn ang="0">
                  <a:pos x="T6" y="T7"/>
                </a:cxn>
              </a:cxnLst>
              <a:rect l="0" t="0" r="r" b="b"/>
              <a:pathLst>
                <a:path w="32" h="85">
                  <a:moveTo>
                    <a:pt x="22" y="0"/>
                  </a:moveTo>
                  <a:lnTo>
                    <a:pt x="0" y="69"/>
                  </a:lnTo>
                  <a:lnTo>
                    <a:pt x="32" y="85"/>
                  </a:lnTo>
                  <a:lnTo>
                    <a:pt x="22"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9" name="Freeform 273"/>
            <p:cNvSpPr/>
            <p:nvPr/>
          </p:nvSpPr>
          <p:spPr bwMode="auto">
            <a:xfrm>
              <a:off x="2001550" y="4632033"/>
              <a:ext cx="24591" cy="12296"/>
            </a:xfrm>
            <a:custGeom>
              <a:avLst/>
              <a:gdLst>
                <a:gd name="T0" fmla="*/ 7 w 10"/>
                <a:gd name="T1" fmla="*/ 4 h 5"/>
                <a:gd name="T2" fmla="*/ 7 w 10"/>
                <a:gd name="T3" fmla="*/ 0 h 5"/>
                <a:gd name="T4" fmla="*/ 2 w 10"/>
                <a:gd name="T5" fmla="*/ 0 h 5"/>
                <a:gd name="T6" fmla="*/ 2 w 10"/>
                <a:gd name="T7" fmla="*/ 4 h 5"/>
                <a:gd name="T8" fmla="*/ 7 w 10"/>
                <a:gd name="T9" fmla="*/ 4 h 5"/>
              </a:gdLst>
              <a:ahLst/>
              <a:cxnLst>
                <a:cxn ang="0">
                  <a:pos x="T0" y="T1"/>
                </a:cxn>
                <a:cxn ang="0">
                  <a:pos x="T2" y="T3"/>
                </a:cxn>
                <a:cxn ang="0">
                  <a:pos x="T4" y="T5"/>
                </a:cxn>
                <a:cxn ang="0">
                  <a:pos x="T6" y="T7"/>
                </a:cxn>
                <a:cxn ang="0">
                  <a:pos x="T8" y="T9"/>
                </a:cxn>
              </a:cxnLst>
              <a:rect l="0" t="0" r="r" b="b"/>
              <a:pathLst>
                <a:path w="10" h="5">
                  <a:moveTo>
                    <a:pt x="7" y="4"/>
                  </a:moveTo>
                  <a:cubicBezTo>
                    <a:pt x="10" y="3"/>
                    <a:pt x="9" y="1"/>
                    <a:pt x="7" y="0"/>
                  </a:cubicBezTo>
                  <a:cubicBezTo>
                    <a:pt x="5" y="0"/>
                    <a:pt x="4" y="0"/>
                    <a:pt x="2" y="0"/>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0" name="Line 274"/>
            <p:cNvSpPr>
              <a:spLocks noChangeShapeType="1"/>
            </p:cNvSpPr>
            <p:nvPr/>
          </p:nvSpPr>
          <p:spPr bwMode="auto">
            <a:xfrm flipH="1" flipV="1">
              <a:off x="2084782" y="4450437"/>
              <a:ext cx="275232" cy="17875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1" name="Line 275"/>
            <p:cNvSpPr>
              <a:spLocks noChangeShapeType="1"/>
            </p:cNvSpPr>
            <p:nvPr/>
          </p:nvSpPr>
          <p:spPr bwMode="auto">
            <a:xfrm flipH="1" flipV="1">
              <a:off x="1953313" y="4364368"/>
              <a:ext cx="87961" cy="55803"/>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2" name="Line 276"/>
            <p:cNvSpPr>
              <a:spLocks noChangeShapeType="1"/>
            </p:cNvSpPr>
            <p:nvPr/>
          </p:nvSpPr>
          <p:spPr bwMode="auto">
            <a:xfrm flipV="1">
              <a:off x="2447857" y="3641766"/>
              <a:ext cx="108769" cy="4729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277"/>
            <p:cNvSpPr>
              <a:spLocks noChangeShapeType="1"/>
            </p:cNvSpPr>
            <p:nvPr/>
          </p:nvSpPr>
          <p:spPr bwMode="auto">
            <a:xfrm flipV="1">
              <a:off x="2043995" y="3711756"/>
              <a:ext cx="346168" cy="144709"/>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Freeform 280"/>
            <p:cNvSpPr/>
            <p:nvPr/>
          </p:nvSpPr>
          <p:spPr bwMode="auto">
            <a:xfrm>
              <a:off x="3279344" y="4465570"/>
              <a:ext cx="30266" cy="80394"/>
            </a:xfrm>
            <a:custGeom>
              <a:avLst/>
              <a:gdLst>
                <a:gd name="T0" fmla="*/ 19 w 32"/>
                <a:gd name="T1" fmla="*/ 0 h 85"/>
                <a:gd name="T2" fmla="*/ 0 w 32"/>
                <a:gd name="T3" fmla="*/ 66 h 85"/>
                <a:gd name="T4" fmla="*/ 32 w 32"/>
                <a:gd name="T5" fmla="*/ 85 h 85"/>
                <a:gd name="T6" fmla="*/ 19 w 32"/>
                <a:gd name="T7" fmla="*/ 0 h 85"/>
              </a:gdLst>
              <a:ahLst/>
              <a:cxnLst>
                <a:cxn ang="0">
                  <a:pos x="T0" y="T1"/>
                </a:cxn>
                <a:cxn ang="0">
                  <a:pos x="T2" y="T3"/>
                </a:cxn>
                <a:cxn ang="0">
                  <a:pos x="T4" y="T5"/>
                </a:cxn>
                <a:cxn ang="0">
                  <a:pos x="T6" y="T7"/>
                </a:cxn>
              </a:cxnLst>
              <a:rect l="0" t="0" r="r" b="b"/>
              <a:pathLst>
                <a:path w="32" h="85">
                  <a:moveTo>
                    <a:pt x="19" y="0"/>
                  </a:moveTo>
                  <a:lnTo>
                    <a:pt x="0" y="66"/>
                  </a:lnTo>
                  <a:lnTo>
                    <a:pt x="32" y="85"/>
                  </a:lnTo>
                  <a:lnTo>
                    <a:pt x="19"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5" name="Freeform 282"/>
            <p:cNvSpPr/>
            <p:nvPr/>
          </p:nvSpPr>
          <p:spPr bwMode="auto">
            <a:xfrm>
              <a:off x="3097748" y="4568663"/>
              <a:ext cx="27429" cy="78503"/>
            </a:xfrm>
            <a:custGeom>
              <a:avLst/>
              <a:gdLst>
                <a:gd name="T0" fmla="*/ 16 w 29"/>
                <a:gd name="T1" fmla="*/ 0 h 83"/>
                <a:gd name="T2" fmla="*/ 0 w 29"/>
                <a:gd name="T3" fmla="*/ 64 h 83"/>
                <a:gd name="T4" fmla="*/ 29 w 29"/>
                <a:gd name="T5" fmla="*/ 83 h 83"/>
                <a:gd name="T6" fmla="*/ 16 w 29"/>
                <a:gd name="T7" fmla="*/ 0 h 83"/>
              </a:gdLst>
              <a:ahLst/>
              <a:cxnLst>
                <a:cxn ang="0">
                  <a:pos x="T0" y="T1"/>
                </a:cxn>
                <a:cxn ang="0">
                  <a:pos x="T2" y="T3"/>
                </a:cxn>
                <a:cxn ang="0">
                  <a:pos x="T4" y="T5"/>
                </a:cxn>
                <a:cxn ang="0">
                  <a:pos x="T6" y="T7"/>
                </a:cxn>
              </a:cxnLst>
              <a:rect l="0" t="0" r="r" b="b"/>
              <a:pathLst>
                <a:path w="29" h="83">
                  <a:moveTo>
                    <a:pt x="16" y="0"/>
                  </a:moveTo>
                  <a:lnTo>
                    <a:pt x="0" y="64"/>
                  </a:lnTo>
                  <a:lnTo>
                    <a:pt x="29" y="83"/>
                  </a:lnTo>
                  <a:lnTo>
                    <a:pt x="16" y="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6" name="Freeform 284"/>
            <p:cNvSpPr/>
            <p:nvPr/>
          </p:nvSpPr>
          <p:spPr bwMode="auto">
            <a:xfrm>
              <a:off x="2372309" y="4636762"/>
              <a:ext cx="25537" cy="15133"/>
            </a:xfrm>
            <a:custGeom>
              <a:avLst/>
              <a:gdLst>
                <a:gd name="T0" fmla="*/ 8 w 10"/>
                <a:gd name="T1" fmla="*/ 5 h 6"/>
                <a:gd name="T2" fmla="*/ 7 w 10"/>
                <a:gd name="T3" fmla="*/ 1 h 6"/>
                <a:gd name="T4" fmla="*/ 2 w 10"/>
                <a:gd name="T5" fmla="*/ 1 h 6"/>
                <a:gd name="T6" fmla="*/ 2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3"/>
                    <a:pt x="10" y="2"/>
                    <a:pt x="7" y="1"/>
                  </a:cubicBezTo>
                  <a:cubicBezTo>
                    <a:pt x="5" y="0"/>
                    <a:pt x="4" y="0"/>
                    <a:pt x="2" y="1"/>
                  </a:cubicBezTo>
                  <a:cubicBezTo>
                    <a:pt x="0" y="2"/>
                    <a:pt x="0" y="4"/>
                    <a:pt x="2" y="5"/>
                  </a:cubicBezTo>
                  <a:cubicBezTo>
                    <a:pt x="4" y="6"/>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7" name="Freeform 285"/>
            <p:cNvSpPr/>
            <p:nvPr/>
          </p:nvSpPr>
          <p:spPr bwMode="auto">
            <a:xfrm>
              <a:off x="2051678" y="4427737"/>
              <a:ext cx="22700" cy="15133"/>
            </a:xfrm>
            <a:custGeom>
              <a:avLst/>
              <a:gdLst>
                <a:gd name="T0" fmla="*/ 7 w 9"/>
                <a:gd name="T1" fmla="*/ 5 h 6"/>
                <a:gd name="T2" fmla="*/ 7 w 9"/>
                <a:gd name="T3" fmla="*/ 1 h 6"/>
                <a:gd name="T4" fmla="*/ 2 w 9"/>
                <a:gd name="T5" fmla="*/ 1 h 6"/>
                <a:gd name="T6" fmla="*/ 2 w 9"/>
                <a:gd name="T7" fmla="*/ 5 h 6"/>
                <a:gd name="T8" fmla="*/ 7 w 9"/>
                <a:gd name="T9" fmla="*/ 5 h 6"/>
              </a:gdLst>
              <a:ahLst/>
              <a:cxnLst>
                <a:cxn ang="0">
                  <a:pos x="T0" y="T1"/>
                </a:cxn>
                <a:cxn ang="0">
                  <a:pos x="T2" y="T3"/>
                </a:cxn>
                <a:cxn ang="0">
                  <a:pos x="T4" y="T5"/>
                </a:cxn>
                <a:cxn ang="0">
                  <a:pos x="T6" y="T7"/>
                </a:cxn>
                <a:cxn ang="0">
                  <a:pos x="T8" y="T9"/>
                </a:cxn>
              </a:cxnLst>
              <a:rect l="0" t="0" r="r" b="b"/>
              <a:pathLst>
                <a:path w="9" h="6">
                  <a:moveTo>
                    <a:pt x="7" y="5"/>
                  </a:moveTo>
                  <a:cubicBezTo>
                    <a:pt x="9" y="4"/>
                    <a:pt x="9" y="2"/>
                    <a:pt x="7" y="1"/>
                  </a:cubicBezTo>
                  <a:cubicBezTo>
                    <a:pt x="5" y="0"/>
                    <a:pt x="3" y="1"/>
                    <a:pt x="2" y="1"/>
                  </a:cubicBezTo>
                  <a:cubicBezTo>
                    <a:pt x="0" y="2"/>
                    <a:pt x="0" y="4"/>
                    <a:pt x="2" y="5"/>
                  </a:cubicBezTo>
                  <a:cubicBezTo>
                    <a:pt x="4" y="6"/>
                    <a:pt x="5" y="6"/>
                    <a:pt x="7"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8" name="Freeform 287"/>
            <p:cNvSpPr/>
            <p:nvPr/>
          </p:nvSpPr>
          <p:spPr bwMode="auto">
            <a:xfrm>
              <a:off x="2511344" y="4952663"/>
              <a:ext cx="66207" cy="43507"/>
            </a:xfrm>
            <a:custGeom>
              <a:avLst/>
              <a:gdLst>
                <a:gd name="T0" fmla="*/ 70 w 70"/>
                <a:gd name="T1" fmla="*/ 46 h 46"/>
                <a:gd name="T2" fmla="*/ 29 w 70"/>
                <a:gd name="T3" fmla="*/ 0 h 46"/>
                <a:gd name="T4" fmla="*/ 0 w 70"/>
                <a:gd name="T5" fmla="*/ 16 h 46"/>
                <a:gd name="T6" fmla="*/ 70 w 70"/>
                <a:gd name="T7" fmla="*/ 46 h 46"/>
              </a:gdLst>
              <a:ahLst/>
              <a:cxnLst>
                <a:cxn ang="0">
                  <a:pos x="T0" y="T1"/>
                </a:cxn>
                <a:cxn ang="0">
                  <a:pos x="T2" y="T3"/>
                </a:cxn>
                <a:cxn ang="0">
                  <a:pos x="T4" y="T5"/>
                </a:cxn>
                <a:cxn ang="0">
                  <a:pos x="T6" y="T7"/>
                </a:cxn>
              </a:cxnLst>
              <a:rect l="0" t="0" r="r" b="b"/>
              <a:pathLst>
                <a:path w="70" h="46">
                  <a:moveTo>
                    <a:pt x="70" y="46"/>
                  </a:moveTo>
                  <a:lnTo>
                    <a:pt x="29" y="0"/>
                  </a:lnTo>
                  <a:lnTo>
                    <a:pt x="0" y="16"/>
                  </a:lnTo>
                  <a:lnTo>
                    <a:pt x="70" y="46"/>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9" name="Freeform 291"/>
            <p:cNvSpPr/>
            <p:nvPr/>
          </p:nvSpPr>
          <p:spPr bwMode="auto">
            <a:xfrm>
              <a:off x="899677" y="4523264"/>
              <a:ext cx="35941" cy="75665"/>
            </a:xfrm>
            <a:custGeom>
              <a:avLst/>
              <a:gdLst>
                <a:gd name="T0" fmla="*/ 27 w 38"/>
                <a:gd name="T1" fmla="*/ 80 h 80"/>
                <a:gd name="T2" fmla="*/ 38 w 38"/>
                <a:gd name="T3" fmla="*/ 0 h 80"/>
                <a:gd name="T4" fmla="*/ 0 w 38"/>
                <a:gd name="T5" fmla="*/ 16 h 80"/>
                <a:gd name="T6" fmla="*/ 27 w 38"/>
                <a:gd name="T7" fmla="*/ 80 h 80"/>
              </a:gdLst>
              <a:ahLst/>
              <a:cxnLst>
                <a:cxn ang="0">
                  <a:pos x="T0" y="T1"/>
                </a:cxn>
                <a:cxn ang="0">
                  <a:pos x="T2" y="T3"/>
                </a:cxn>
                <a:cxn ang="0">
                  <a:pos x="T4" y="T5"/>
                </a:cxn>
                <a:cxn ang="0">
                  <a:pos x="T6" y="T7"/>
                </a:cxn>
              </a:cxnLst>
              <a:rect l="0" t="0" r="r" b="b"/>
              <a:pathLst>
                <a:path w="38" h="80">
                  <a:moveTo>
                    <a:pt x="27" y="80"/>
                  </a:moveTo>
                  <a:lnTo>
                    <a:pt x="38" y="0"/>
                  </a:lnTo>
                  <a:lnTo>
                    <a:pt x="0" y="16"/>
                  </a:lnTo>
                  <a:lnTo>
                    <a:pt x="27" y="8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0" name="Freeform 292"/>
            <p:cNvSpPr/>
            <p:nvPr/>
          </p:nvSpPr>
          <p:spPr bwMode="auto">
            <a:xfrm>
              <a:off x="1695106" y="4910102"/>
              <a:ext cx="73773" cy="37833"/>
            </a:xfrm>
            <a:custGeom>
              <a:avLst/>
              <a:gdLst>
                <a:gd name="T0" fmla="*/ 0 w 78"/>
                <a:gd name="T1" fmla="*/ 40 h 40"/>
                <a:gd name="T2" fmla="*/ 78 w 78"/>
                <a:gd name="T3" fmla="*/ 19 h 40"/>
                <a:gd name="T4" fmla="*/ 54 w 78"/>
                <a:gd name="T5" fmla="*/ 0 h 40"/>
                <a:gd name="T6" fmla="*/ 0 w 78"/>
                <a:gd name="T7" fmla="*/ 40 h 40"/>
              </a:gdLst>
              <a:ahLst/>
              <a:cxnLst>
                <a:cxn ang="0">
                  <a:pos x="T0" y="T1"/>
                </a:cxn>
                <a:cxn ang="0">
                  <a:pos x="T2" y="T3"/>
                </a:cxn>
                <a:cxn ang="0">
                  <a:pos x="T4" y="T5"/>
                </a:cxn>
                <a:cxn ang="0">
                  <a:pos x="T6" y="T7"/>
                </a:cxn>
              </a:cxnLst>
              <a:rect l="0" t="0" r="r" b="b"/>
              <a:pathLst>
                <a:path w="78" h="40">
                  <a:moveTo>
                    <a:pt x="0" y="40"/>
                  </a:moveTo>
                  <a:lnTo>
                    <a:pt x="78" y="19"/>
                  </a:lnTo>
                  <a:lnTo>
                    <a:pt x="54" y="0"/>
                  </a:lnTo>
                  <a:lnTo>
                    <a:pt x="0" y="40"/>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1" name="Line 294"/>
            <p:cNvSpPr>
              <a:spLocks noChangeShapeType="1"/>
            </p:cNvSpPr>
            <p:nvPr/>
          </p:nvSpPr>
          <p:spPr bwMode="auto">
            <a:xfrm flipH="1">
              <a:off x="869411" y="4263166"/>
              <a:ext cx="343330" cy="1466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2" name="Line 302"/>
            <p:cNvSpPr>
              <a:spLocks noChangeShapeType="1"/>
            </p:cNvSpPr>
            <p:nvPr/>
          </p:nvSpPr>
          <p:spPr bwMode="auto">
            <a:xfrm flipV="1">
              <a:off x="3413650" y="4161963"/>
              <a:ext cx="54857" cy="1074444"/>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303"/>
            <p:cNvSpPr>
              <a:spLocks noChangeShapeType="1"/>
            </p:cNvSpPr>
            <p:nvPr/>
          </p:nvSpPr>
          <p:spPr bwMode="auto">
            <a:xfrm flipV="1">
              <a:off x="3099640" y="4636762"/>
              <a:ext cx="13241" cy="3972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4" name="Line 304"/>
            <p:cNvSpPr>
              <a:spLocks noChangeShapeType="1"/>
            </p:cNvSpPr>
            <p:nvPr/>
          </p:nvSpPr>
          <p:spPr bwMode="auto">
            <a:xfrm flipV="1">
              <a:off x="1758476" y="4857136"/>
              <a:ext cx="123902" cy="6053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 name="Freeform 305"/>
            <p:cNvSpPr>
              <a:spLocks noEditPoints="1"/>
            </p:cNvSpPr>
            <p:nvPr/>
          </p:nvSpPr>
          <p:spPr bwMode="auto">
            <a:xfrm>
              <a:off x="925214" y="4452328"/>
              <a:ext cx="78503" cy="75665"/>
            </a:xfrm>
            <a:custGeom>
              <a:avLst/>
              <a:gdLst>
                <a:gd name="T0" fmla="*/ 11 w 31"/>
                <a:gd name="T1" fmla="*/ 20 h 30"/>
                <a:gd name="T2" fmla="*/ 11 w 31"/>
                <a:gd name="T3" fmla="*/ 9 h 30"/>
                <a:gd name="T4" fmla="*/ 11 w 31"/>
                <a:gd name="T5" fmla="*/ 20 h 30"/>
                <a:gd name="T6" fmla="*/ 30 w 31"/>
                <a:gd name="T7" fmla="*/ 6 h 30"/>
                <a:gd name="T8" fmla="*/ 24 w 31"/>
                <a:gd name="T9" fmla="*/ 17 h 30"/>
                <a:gd name="T10" fmla="*/ 23 w 31"/>
                <a:gd name="T11" fmla="*/ 14 h 30"/>
                <a:gd name="T12" fmla="*/ 26 w 31"/>
                <a:gd name="T13" fmla="*/ 12 h 30"/>
                <a:gd name="T14" fmla="*/ 26 w 31"/>
                <a:gd name="T15" fmla="*/ 5 h 30"/>
                <a:gd name="T16" fmla="*/ 19 w 31"/>
                <a:gd name="T17" fmla="*/ 5 h 30"/>
                <a:gd name="T18" fmla="*/ 16 w 31"/>
                <a:gd name="T19" fmla="*/ 6 h 30"/>
                <a:gd name="T20" fmla="*/ 17 w 31"/>
                <a:gd name="T21" fmla="*/ 7 h 30"/>
                <a:gd name="T22" fmla="*/ 19 w 31"/>
                <a:gd name="T23" fmla="*/ 8 h 30"/>
                <a:gd name="T24" fmla="*/ 3 w 31"/>
                <a:gd name="T25" fmla="*/ 22 h 30"/>
                <a:gd name="T26" fmla="*/ 6 w 31"/>
                <a:gd name="T27" fmla="*/ 9 h 30"/>
                <a:gd name="T28" fmla="*/ 18 w 31"/>
                <a:gd name="T29" fmla="*/ 2 h 30"/>
                <a:gd name="T30" fmla="*/ 30 w 31"/>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11" y="20"/>
                  </a:moveTo>
                  <a:cubicBezTo>
                    <a:pt x="19" y="17"/>
                    <a:pt x="19" y="5"/>
                    <a:pt x="11" y="9"/>
                  </a:cubicBezTo>
                  <a:cubicBezTo>
                    <a:pt x="3" y="12"/>
                    <a:pt x="3" y="23"/>
                    <a:pt x="11" y="20"/>
                  </a:cubicBezTo>
                  <a:close/>
                  <a:moveTo>
                    <a:pt x="30" y="6"/>
                  </a:moveTo>
                  <a:cubicBezTo>
                    <a:pt x="31" y="12"/>
                    <a:pt x="29" y="15"/>
                    <a:pt x="24" y="17"/>
                  </a:cubicBezTo>
                  <a:cubicBezTo>
                    <a:pt x="24" y="17"/>
                    <a:pt x="23" y="15"/>
                    <a:pt x="23" y="14"/>
                  </a:cubicBezTo>
                  <a:cubicBezTo>
                    <a:pt x="24" y="14"/>
                    <a:pt x="25" y="13"/>
                    <a:pt x="26" y="12"/>
                  </a:cubicBezTo>
                  <a:cubicBezTo>
                    <a:pt x="27" y="10"/>
                    <a:pt x="28" y="6"/>
                    <a:pt x="26" y="5"/>
                  </a:cubicBezTo>
                  <a:cubicBezTo>
                    <a:pt x="23" y="4"/>
                    <a:pt x="21" y="4"/>
                    <a:pt x="19" y="5"/>
                  </a:cubicBezTo>
                  <a:cubicBezTo>
                    <a:pt x="18" y="5"/>
                    <a:pt x="17" y="6"/>
                    <a:pt x="16" y="6"/>
                  </a:cubicBezTo>
                  <a:cubicBezTo>
                    <a:pt x="16" y="6"/>
                    <a:pt x="17" y="7"/>
                    <a:pt x="17" y="7"/>
                  </a:cubicBezTo>
                  <a:cubicBezTo>
                    <a:pt x="18" y="7"/>
                    <a:pt x="19" y="7"/>
                    <a:pt x="19" y="8"/>
                  </a:cubicBezTo>
                  <a:cubicBezTo>
                    <a:pt x="24" y="17"/>
                    <a:pt x="9" y="30"/>
                    <a:pt x="3" y="22"/>
                  </a:cubicBezTo>
                  <a:cubicBezTo>
                    <a:pt x="0" y="18"/>
                    <a:pt x="3" y="12"/>
                    <a:pt x="6" y="9"/>
                  </a:cubicBezTo>
                  <a:cubicBezTo>
                    <a:pt x="9" y="5"/>
                    <a:pt x="13" y="4"/>
                    <a:pt x="18" y="2"/>
                  </a:cubicBezTo>
                  <a:cubicBezTo>
                    <a:pt x="22" y="1"/>
                    <a:pt x="29" y="0"/>
                    <a:pt x="30"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66" name="Freeform 307"/>
            <p:cNvSpPr/>
            <p:nvPr/>
          </p:nvSpPr>
          <p:spPr bwMode="auto">
            <a:xfrm>
              <a:off x="2003325" y="3864032"/>
              <a:ext cx="25537" cy="12296"/>
            </a:xfrm>
            <a:custGeom>
              <a:avLst/>
              <a:gdLst>
                <a:gd name="T0" fmla="*/ 8 w 10"/>
                <a:gd name="T1" fmla="*/ 4 h 5"/>
                <a:gd name="T2" fmla="*/ 7 w 10"/>
                <a:gd name="T3" fmla="*/ 0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0"/>
                  </a:cubicBezTo>
                  <a:cubicBezTo>
                    <a:pt x="5" y="0"/>
                    <a:pt x="4" y="0"/>
                    <a:pt x="2" y="1"/>
                  </a:cubicBezTo>
                  <a:cubicBezTo>
                    <a:pt x="0" y="1"/>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7" name="Freeform 308"/>
            <p:cNvSpPr/>
            <p:nvPr/>
          </p:nvSpPr>
          <p:spPr bwMode="auto">
            <a:xfrm>
              <a:off x="2043995" y="3684328"/>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4"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8" name="Freeform 309"/>
            <p:cNvSpPr/>
            <p:nvPr/>
          </p:nvSpPr>
          <p:spPr bwMode="auto">
            <a:xfrm>
              <a:off x="2408133" y="3694732"/>
              <a:ext cx="22700" cy="12296"/>
            </a:xfrm>
            <a:custGeom>
              <a:avLst/>
              <a:gdLst>
                <a:gd name="T0" fmla="*/ 7 w 9"/>
                <a:gd name="T1" fmla="*/ 4 h 5"/>
                <a:gd name="T2" fmla="*/ 7 w 9"/>
                <a:gd name="T3" fmla="*/ 0 h 5"/>
                <a:gd name="T4" fmla="*/ 2 w 9"/>
                <a:gd name="T5" fmla="*/ 1 h 5"/>
                <a:gd name="T6" fmla="*/ 2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9" y="3"/>
                    <a:pt x="9" y="1"/>
                    <a:pt x="7" y="0"/>
                  </a:cubicBezTo>
                  <a:cubicBezTo>
                    <a:pt x="5" y="0"/>
                    <a:pt x="3" y="0"/>
                    <a:pt x="2" y="1"/>
                  </a:cubicBezTo>
                  <a:cubicBezTo>
                    <a:pt x="0" y="2"/>
                    <a:pt x="0" y="3"/>
                    <a:pt x="2" y="4"/>
                  </a:cubicBezTo>
                  <a:cubicBezTo>
                    <a:pt x="4" y="5"/>
                    <a:pt x="6" y="5"/>
                    <a:pt x="7"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9" name="Freeform 310"/>
            <p:cNvSpPr/>
            <p:nvPr/>
          </p:nvSpPr>
          <p:spPr bwMode="auto">
            <a:xfrm>
              <a:off x="2379758" y="3873490"/>
              <a:ext cx="25537" cy="13241"/>
            </a:xfrm>
            <a:custGeom>
              <a:avLst/>
              <a:gdLst>
                <a:gd name="T0" fmla="*/ 8 w 10"/>
                <a:gd name="T1" fmla="*/ 4 h 5"/>
                <a:gd name="T2" fmla="*/ 7 w 10"/>
                <a:gd name="T3" fmla="*/ 1 h 5"/>
                <a:gd name="T4" fmla="*/ 2 w 10"/>
                <a:gd name="T5" fmla="*/ 1 h 5"/>
                <a:gd name="T6" fmla="*/ 2 w 10"/>
                <a:gd name="T7" fmla="*/ 4 h 5"/>
                <a:gd name="T8" fmla="*/ 8 w 10"/>
                <a:gd name="T9" fmla="*/ 4 h 5"/>
              </a:gdLst>
              <a:ahLst/>
              <a:cxnLst>
                <a:cxn ang="0">
                  <a:pos x="T0" y="T1"/>
                </a:cxn>
                <a:cxn ang="0">
                  <a:pos x="T2" y="T3"/>
                </a:cxn>
                <a:cxn ang="0">
                  <a:pos x="T4" y="T5"/>
                </a:cxn>
                <a:cxn ang="0">
                  <a:pos x="T6" y="T7"/>
                </a:cxn>
                <a:cxn ang="0">
                  <a:pos x="T8" y="T9"/>
                </a:cxn>
              </a:cxnLst>
              <a:rect l="0" t="0" r="r" b="b"/>
              <a:pathLst>
                <a:path w="10" h="5">
                  <a:moveTo>
                    <a:pt x="8" y="4"/>
                  </a:moveTo>
                  <a:cubicBezTo>
                    <a:pt x="10" y="3"/>
                    <a:pt x="9" y="1"/>
                    <a:pt x="7" y="1"/>
                  </a:cubicBezTo>
                  <a:cubicBezTo>
                    <a:pt x="5" y="0"/>
                    <a:pt x="4" y="0"/>
                    <a:pt x="2" y="1"/>
                  </a:cubicBezTo>
                  <a:cubicBezTo>
                    <a:pt x="0" y="2"/>
                    <a:pt x="0" y="4"/>
                    <a:pt x="2" y="4"/>
                  </a:cubicBezTo>
                  <a:cubicBezTo>
                    <a:pt x="4" y="5"/>
                    <a:pt x="6" y="5"/>
                    <a:pt x="8" y="4"/>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0" name="Freeform 312"/>
            <p:cNvSpPr/>
            <p:nvPr/>
          </p:nvSpPr>
          <p:spPr bwMode="auto">
            <a:xfrm>
              <a:off x="3359738" y="4674594"/>
              <a:ext cx="70936" cy="73773"/>
            </a:xfrm>
            <a:custGeom>
              <a:avLst/>
              <a:gdLst>
                <a:gd name="T0" fmla="*/ 12 w 28"/>
                <a:gd name="T1" fmla="*/ 9 h 29"/>
                <a:gd name="T2" fmla="*/ 5 w 28"/>
                <a:gd name="T3" fmla="*/ 6 h 29"/>
                <a:gd name="T4" fmla="*/ 6 w 28"/>
                <a:gd name="T5" fmla="*/ 13 h 29"/>
                <a:gd name="T6" fmla="*/ 8 w 28"/>
                <a:gd name="T7" fmla="*/ 16 h 29"/>
                <a:gd name="T8" fmla="*/ 8 w 28"/>
                <a:gd name="T9" fmla="*/ 18 h 29"/>
                <a:gd name="T10" fmla="*/ 6 w 28"/>
                <a:gd name="T11" fmla="*/ 17 h 29"/>
                <a:gd name="T12" fmla="*/ 4 w 28"/>
                <a:gd name="T13" fmla="*/ 2 h 29"/>
                <a:gd name="T14" fmla="*/ 10 w 28"/>
                <a:gd name="T15" fmla="*/ 3 h 29"/>
                <a:gd name="T16" fmla="*/ 13 w 28"/>
                <a:gd name="T17" fmla="*/ 7 h 29"/>
                <a:gd name="T18" fmla="*/ 13 w 28"/>
                <a:gd name="T19" fmla="*/ 8 h 29"/>
                <a:gd name="T20" fmla="*/ 15 w 28"/>
                <a:gd name="T21" fmla="*/ 7 h 29"/>
                <a:gd name="T22" fmla="*/ 26 w 28"/>
                <a:gd name="T23" fmla="*/ 16 h 29"/>
                <a:gd name="T24" fmla="*/ 19 w 28"/>
                <a:gd name="T25" fmla="*/ 25 h 29"/>
                <a:gd name="T26" fmla="*/ 19 w 28"/>
                <a:gd name="T27" fmla="*/ 24 h 29"/>
                <a:gd name="T28" fmla="*/ 19 w 28"/>
                <a:gd name="T29" fmla="*/ 22 h 29"/>
                <a:gd name="T30" fmla="*/ 23 w 28"/>
                <a:gd name="T31" fmla="*/ 22 h 29"/>
                <a:gd name="T32" fmla="*/ 23 w 28"/>
                <a:gd name="T33" fmla="*/ 14 h 29"/>
                <a:gd name="T34" fmla="*/ 16 w 28"/>
                <a:gd name="T35" fmla="*/ 10 h 29"/>
                <a:gd name="T36" fmla="*/ 14 w 28"/>
                <a:gd name="T37" fmla="*/ 14 h 29"/>
                <a:gd name="T38" fmla="*/ 15 w 28"/>
                <a:gd name="T39" fmla="*/ 15 h 29"/>
                <a:gd name="T40" fmla="*/ 14 w 28"/>
                <a:gd name="T41" fmla="*/ 15 h 29"/>
                <a:gd name="T42" fmla="*/ 12 w 28"/>
                <a:gd name="T43" fmla="*/ 14 h 29"/>
                <a:gd name="T44" fmla="*/ 12 w 28"/>
                <a:gd name="T4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12" y="9"/>
                  </a:moveTo>
                  <a:cubicBezTo>
                    <a:pt x="11" y="7"/>
                    <a:pt x="7" y="3"/>
                    <a:pt x="5" y="6"/>
                  </a:cubicBezTo>
                  <a:cubicBezTo>
                    <a:pt x="3" y="9"/>
                    <a:pt x="5" y="11"/>
                    <a:pt x="6" y="13"/>
                  </a:cubicBezTo>
                  <a:cubicBezTo>
                    <a:pt x="7" y="14"/>
                    <a:pt x="9" y="15"/>
                    <a:pt x="8" y="16"/>
                  </a:cubicBezTo>
                  <a:cubicBezTo>
                    <a:pt x="8" y="17"/>
                    <a:pt x="8" y="17"/>
                    <a:pt x="8" y="18"/>
                  </a:cubicBezTo>
                  <a:cubicBezTo>
                    <a:pt x="8" y="19"/>
                    <a:pt x="7" y="17"/>
                    <a:pt x="6" y="17"/>
                  </a:cubicBezTo>
                  <a:cubicBezTo>
                    <a:pt x="3" y="14"/>
                    <a:pt x="0" y="6"/>
                    <a:pt x="4" y="2"/>
                  </a:cubicBezTo>
                  <a:cubicBezTo>
                    <a:pt x="7" y="0"/>
                    <a:pt x="8" y="2"/>
                    <a:pt x="10" y="3"/>
                  </a:cubicBezTo>
                  <a:cubicBezTo>
                    <a:pt x="11" y="5"/>
                    <a:pt x="12" y="6"/>
                    <a:pt x="13" y="7"/>
                  </a:cubicBezTo>
                  <a:cubicBezTo>
                    <a:pt x="13" y="8"/>
                    <a:pt x="13" y="9"/>
                    <a:pt x="13" y="8"/>
                  </a:cubicBezTo>
                  <a:cubicBezTo>
                    <a:pt x="14" y="8"/>
                    <a:pt x="14" y="7"/>
                    <a:pt x="15" y="7"/>
                  </a:cubicBezTo>
                  <a:cubicBezTo>
                    <a:pt x="19" y="3"/>
                    <a:pt x="25" y="12"/>
                    <a:pt x="26" y="16"/>
                  </a:cubicBezTo>
                  <a:cubicBezTo>
                    <a:pt x="28" y="22"/>
                    <a:pt x="26" y="29"/>
                    <a:pt x="19" y="25"/>
                  </a:cubicBezTo>
                  <a:cubicBezTo>
                    <a:pt x="19" y="25"/>
                    <a:pt x="19" y="24"/>
                    <a:pt x="19" y="24"/>
                  </a:cubicBezTo>
                  <a:cubicBezTo>
                    <a:pt x="19" y="23"/>
                    <a:pt x="18" y="22"/>
                    <a:pt x="19" y="22"/>
                  </a:cubicBezTo>
                  <a:cubicBezTo>
                    <a:pt x="20" y="22"/>
                    <a:pt x="21" y="23"/>
                    <a:pt x="23" y="22"/>
                  </a:cubicBezTo>
                  <a:cubicBezTo>
                    <a:pt x="25" y="20"/>
                    <a:pt x="24" y="16"/>
                    <a:pt x="23" y="14"/>
                  </a:cubicBezTo>
                  <a:cubicBezTo>
                    <a:pt x="22" y="12"/>
                    <a:pt x="18" y="8"/>
                    <a:pt x="16" y="10"/>
                  </a:cubicBezTo>
                  <a:cubicBezTo>
                    <a:pt x="14" y="11"/>
                    <a:pt x="14" y="12"/>
                    <a:pt x="14" y="14"/>
                  </a:cubicBezTo>
                  <a:cubicBezTo>
                    <a:pt x="14" y="14"/>
                    <a:pt x="15" y="15"/>
                    <a:pt x="15" y="15"/>
                  </a:cubicBezTo>
                  <a:cubicBezTo>
                    <a:pt x="15" y="16"/>
                    <a:pt x="14" y="15"/>
                    <a:pt x="14" y="15"/>
                  </a:cubicBezTo>
                  <a:cubicBezTo>
                    <a:pt x="13" y="15"/>
                    <a:pt x="12" y="15"/>
                    <a:pt x="12" y="14"/>
                  </a:cubicBezTo>
                  <a:cubicBezTo>
                    <a:pt x="12" y="12"/>
                    <a:pt x="12" y="11"/>
                    <a:pt x="12" y="9"/>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1" name="Freeform 313"/>
            <p:cNvSpPr/>
            <p:nvPr/>
          </p:nvSpPr>
          <p:spPr bwMode="auto">
            <a:xfrm>
              <a:off x="3367305" y="4616900"/>
              <a:ext cx="66207" cy="78503"/>
            </a:xfrm>
            <a:custGeom>
              <a:avLst/>
              <a:gdLst>
                <a:gd name="T0" fmla="*/ 12 w 26"/>
                <a:gd name="T1" fmla="*/ 23 h 31"/>
                <a:gd name="T2" fmla="*/ 4 w 26"/>
                <a:gd name="T3" fmla="*/ 17 h 31"/>
                <a:gd name="T4" fmla="*/ 2 w 26"/>
                <a:gd name="T5" fmla="*/ 15 h 31"/>
                <a:gd name="T6" fmla="*/ 0 w 26"/>
                <a:gd name="T7" fmla="*/ 14 h 31"/>
                <a:gd name="T8" fmla="*/ 0 w 26"/>
                <a:gd name="T9" fmla="*/ 10 h 31"/>
                <a:gd name="T10" fmla="*/ 1 w 26"/>
                <a:gd name="T11" fmla="*/ 1 h 31"/>
                <a:gd name="T12" fmla="*/ 2 w 26"/>
                <a:gd name="T13" fmla="*/ 2 h 31"/>
                <a:gd name="T14" fmla="*/ 4 w 26"/>
                <a:gd name="T15" fmla="*/ 4 h 31"/>
                <a:gd name="T16" fmla="*/ 3 w 26"/>
                <a:gd name="T17" fmla="*/ 10 h 31"/>
                <a:gd name="T18" fmla="*/ 3 w 26"/>
                <a:gd name="T19" fmla="*/ 11 h 31"/>
                <a:gd name="T20" fmla="*/ 3 w 26"/>
                <a:gd name="T21" fmla="*/ 13 h 31"/>
                <a:gd name="T22" fmla="*/ 5 w 26"/>
                <a:gd name="T23" fmla="*/ 14 h 31"/>
                <a:gd name="T24" fmla="*/ 9 w 26"/>
                <a:gd name="T25" fmla="*/ 18 h 31"/>
                <a:gd name="T26" fmla="*/ 9 w 26"/>
                <a:gd name="T27" fmla="*/ 16 h 31"/>
                <a:gd name="T28" fmla="*/ 8 w 26"/>
                <a:gd name="T29" fmla="*/ 14 h 31"/>
                <a:gd name="T30" fmla="*/ 11 w 26"/>
                <a:gd name="T31" fmla="*/ 7 h 31"/>
                <a:gd name="T32" fmla="*/ 23 w 26"/>
                <a:gd name="T33" fmla="*/ 16 h 31"/>
                <a:gd name="T34" fmla="*/ 17 w 26"/>
                <a:gd name="T35" fmla="*/ 27 h 31"/>
                <a:gd name="T36" fmla="*/ 17 w 26"/>
                <a:gd name="T37" fmla="*/ 25 h 31"/>
                <a:gd name="T38" fmla="*/ 17 w 26"/>
                <a:gd name="T39" fmla="*/ 24 h 31"/>
                <a:gd name="T40" fmla="*/ 21 w 26"/>
                <a:gd name="T41" fmla="*/ 24 h 31"/>
                <a:gd name="T42" fmla="*/ 20 w 26"/>
                <a:gd name="T43" fmla="*/ 15 h 31"/>
                <a:gd name="T44" fmla="*/ 11 w 26"/>
                <a:gd name="T45" fmla="*/ 18 h 31"/>
                <a:gd name="T46" fmla="*/ 13 w 26"/>
                <a:gd name="T47" fmla="*/ 22 h 31"/>
                <a:gd name="T48" fmla="*/ 12 w 26"/>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1">
                  <a:moveTo>
                    <a:pt x="12" y="23"/>
                  </a:moveTo>
                  <a:cubicBezTo>
                    <a:pt x="9" y="21"/>
                    <a:pt x="7" y="19"/>
                    <a:pt x="4" y="17"/>
                  </a:cubicBezTo>
                  <a:cubicBezTo>
                    <a:pt x="3" y="16"/>
                    <a:pt x="3" y="16"/>
                    <a:pt x="2" y="15"/>
                  </a:cubicBezTo>
                  <a:cubicBezTo>
                    <a:pt x="1" y="15"/>
                    <a:pt x="0" y="15"/>
                    <a:pt x="0" y="14"/>
                  </a:cubicBezTo>
                  <a:cubicBezTo>
                    <a:pt x="0" y="12"/>
                    <a:pt x="0" y="11"/>
                    <a:pt x="0" y="10"/>
                  </a:cubicBezTo>
                  <a:cubicBezTo>
                    <a:pt x="1" y="7"/>
                    <a:pt x="1" y="4"/>
                    <a:pt x="1" y="1"/>
                  </a:cubicBezTo>
                  <a:cubicBezTo>
                    <a:pt x="1" y="0"/>
                    <a:pt x="2" y="1"/>
                    <a:pt x="2" y="2"/>
                  </a:cubicBezTo>
                  <a:cubicBezTo>
                    <a:pt x="3" y="2"/>
                    <a:pt x="4" y="2"/>
                    <a:pt x="4" y="4"/>
                  </a:cubicBezTo>
                  <a:cubicBezTo>
                    <a:pt x="4" y="6"/>
                    <a:pt x="3" y="8"/>
                    <a:pt x="3" y="10"/>
                  </a:cubicBezTo>
                  <a:cubicBezTo>
                    <a:pt x="3" y="10"/>
                    <a:pt x="3" y="11"/>
                    <a:pt x="3" y="11"/>
                  </a:cubicBezTo>
                  <a:cubicBezTo>
                    <a:pt x="3" y="12"/>
                    <a:pt x="3" y="12"/>
                    <a:pt x="3" y="13"/>
                  </a:cubicBezTo>
                  <a:cubicBezTo>
                    <a:pt x="4" y="13"/>
                    <a:pt x="4" y="14"/>
                    <a:pt x="5" y="14"/>
                  </a:cubicBezTo>
                  <a:cubicBezTo>
                    <a:pt x="6" y="15"/>
                    <a:pt x="8" y="17"/>
                    <a:pt x="9" y="18"/>
                  </a:cubicBezTo>
                  <a:cubicBezTo>
                    <a:pt x="10" y="18"/>
                    <a:pt x="9" y="16"/>
                    <a:pt x="9" y="16"/>
                  </a:cubicBezTo>
                  <a:cubicBezTo>
                    <a:pt x="9" y="15"/>
                    <a:pt x="8" y="15"/>
                    <a:pt x="8" y="14"/>
                  </a:cubicBezTo>
                  <a:cubicBezTo>
                    <a:pt x="8" y="11"/>
                    <a:pt x="8" y="9"/>
                    <a:pt x="11" y="7"/>
                  </a:cubicBezTo>
                  <a:cubicBezTo>
                    <a:pt x="15" y="5"/>
                    <a:pt x="22" y="13"/>
                    <a:pt x="23" y="16"/>
                  </a:cubicBezTo>
                  <a:cubicBezTo>
                    <a:pt x="26" y="23"/>
                    <a:pt x="25" y="31"/>
                    <a:pt x="17" y="27"/>
                  </a:cubicBezTo>
                  <a:cubicBezTo>
                    <a:pt x="17" y="27"/>
                    <a:pt x="17" y="26"/>
                    <a:pt x="17" y="25"/>
                  </a:cubicBezTo>
                  <a:cubicBezTo>
                    <a:pt x="17" y="25"/>
                    <a:pt x="16" y="24"/>
                    <a:pt x="17" y="24"/>
                  </a:cubicBezTo>
                  <a:cubicBezTo>
                    <a:pt x="19" y="24"/>
                    <a:pt x="20" y="25"/>
                    <a:pt x="21" y="24"/>
                  </a:cubicBezTo>
                  <a:cubicBezTo>
                    <a:pt x="23" y="22"/>
                    <a:pt x="21" y="17"/>
                    <a:pt x="20" y="15"/>
                  </a:cubicBezTo>
                  <a:cubicBezTo>
                    <a:pt x="15" y="8"/>
                    <a:pt x="8" y="10"/>
                    <a:pt x="11" y="18"/>
                  </a:cubicBezTo>
                  <a:cubicBezTo>
                    <a:pt x="12" y="19"/>
                    <a:pt x="13" y="20"/>
                    <a:pt x="13" y="22"/>
                  </a:cubicBezTo>
                  <a:cubicBezTo>
                    <a:pt x="13" y="23"/>
                    <a:pt x="13" y="24"/>
                    <a:pt x="12" y="2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2" name="Line 319"/>
            <p:cNvSpPr>
              <a:spLocks noChangeShapeType="1"/>
            </p:cNvSpPr>
            <p:nvPr/>
          </p:nvSpPr>
          <p:spPr bwMode="auto">
            <a:xfrm>
              <a:off x="3039108" y="4318969"/>
              <a:ext cx="288473" cy="163626"/>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Freeform 320"/>
            <p:cNvSpPr/>
            <p:nvPr/>
          </p:nvSpPr>
          <p:spPr bwMode="auto">
            <a:xfrm>
              <a:off x="3084507" y="5023599"/>
              <a:ext cx="28374" cy="73773"/>
            </a:xfrm>
            <a:custGeom>
              <a:avLst/>
              <a:gdLst>
                <a:gd name="T0" fmla="*/ 14 w 30"/>
                <a:gd name="T1" fmla="*/ 78 h 78"/>
                <a:gd name="T2" fmla="*/ 30 w 30"/>
                <a:gd name="T3" fmla="*/ 19 h 78"/>
                <a:gd name="T4" fmla="*/ 0 w 30"/>
                <a:gd name="T5" fmla="*/ 0 h 78"/>
                <a:gd name="T6" fmla="*/ 14 w 30"/>
                <a:gd name="T7" fmla="*/ 78 h 78"/>
              </a:gdLst>
              <a:ahLst/>
              <a:cxnLst>
                <a:cxn ang="0">
                  <a:pos x="T0" y="T1"/>
                </a:cxn>
                <a:cxn ang="0">
                  <a:pos x="T2" y="T3"/>
                </a:cxn>
                <a:cxn ang="0">
                  <a:pos x="T4" y="T5"/>
                </a:cxn>
                <a:cxn ang="0">
                  <a:pos x="T6" y="T7"/>
                </a:cxn>
              </a:cxnLst>
              <a:rect l="0" t="0" r="r" b="b"/>
              <a:pathLst>
                <a:path w="30" h="78">
                  <a:moveTo>
                    <a:pt x="14" y="78"/>
                  </a:moveTo>
                  <a:lnTo>
                    <a:pt x="30" y="19"/>
                  </a:lnTo>
                  <a:lnTo>
                    <a:pt x="0" y="0"/>
                  </a:lnTo>
                  <a:lnTo>
                    <a:pt x="14" y="78"/>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4" name="Freeform 328"/>
            <p:cNvSpPr/>
            <p:nvPr/>
          </p:nvSpPr>
          <p:spPr bwMode="auto">
            <a:xfrm>
              <a:off x="2289077" y="4763501"/>
              <a:ext cx="86069" cy="42562"/>
            </a:xfrm>
            <a:custGeom>
              <a:avLst/>
              <a:gdLst>
                <a:gd name="T0" fmla="*/ 24 w 34"/>
                <a:gd name="T1" fmla="*/ 11 h 17"/>
                <a:gd name="T2" fmla="*/ 11 w 34"/>
                <a:gd name="T3" fmla="*/ 16 h 17"/>
                <a:gd name="T4" fmla="*/ 6 w 34"/>
                <a:gd name="T5" fmla="*/ 7 h 17"/>
                <a:gd name="T6" fmla="*/ 8 w 34"/>
                <a:gd name="T7" fmla="*/ 8 h 17"/>
                <a:gd name="T8" fmla="*/ 9 w 34"/>
                <a:gd name="T9" fmla="*/ 9 h 17"/>
                <a:gd name="T10" fmla="*/ 7 w 34"/>
                <a:gd name="T11" fmla="*/ 11 h 17"/>
                <a:gd name="T12" fmla="*/ 14 w 34"/>
                <a:gd name="T13" fmla="*/ 15 h 17"/>
                <a:gd name="T14" fmla="*/ 16 w 34"/>
                <a:gd name="T15" fmla="*/ 7 h 17"/>
                <a:gd name="T16" fmla="*/ 12 w 34"/>
                <a:gd name="T17" fmla="*/ 6 h 17"/>
                <a:gd name="T18" fmla="*/ 12 w 34"/>
                <a:gd name="T19" fmla="*/ 5 h 17"/>
                <a:gd name="T20" fmla="*/ 21 w 34"/>
                <a:gd name="T21" fmla="*/ 2 h 17"/>
                <a:gd name="T22" fmla="*/ 25 w 34"/>
                <a:gd name="T23" fmla="*/ 1 h 17"/>
                <a:gd name="T24" fmla="*/ 26 w 34"/>
                <a:gd name="T25" fmla="*/ 2 h 17"/>
                <a:gd name="T26" fmla="*/ 28 w 34"/>
                <a:gd name="T27" fmla="*/ 3 h 17"/>
                <a:gd name="T28" fmla="*/ 33 w 34"/>
                <a:gd name="T29" fmla="*/ 6 h 17"/>
                <a:gd name="T30" fmla="*/ 33 w 34"/>
                <a:gd name="T31" fmla="*/ 7 h 17"/>
                <a:gd name="T32" fmla="*/ 30 w 34"/>
                <a:gd name="T33" fmla="*/ 7 h 17"/>
                <a:gd name="T34" fmla="*/ 22 w 34"/>
                <a:gd name="T35" fmla="*/ 4 h 17"/>
                <a:gd name="T36" fmla="*/ 20 w 34"/>
                <a:gd name="T37" fmla="*/ 5 h 17"/>
                <a:gd name="T38" fmla="*/ 18 w 34"/>
                <a:gd name="T39" fmla="*/ 5 h 17"/>
                <a:gd name="T40" fmla="*/ 17 w 34"/>
                <a:gd name="T41" fmla="*/ 6 h 17"/>
                <a:gd name="T42" fmla="*/ 21 w 34"/>
                <a:gd name="T43" fmla="*/ 7 h 17"/>
                <a:gd name="T44" fmla="*/ 24 w 34"/>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24" y="11"/>
                  </a:moveTo>
                  <a:cubicBezTo>
                    <a:pt x="23" y="16"/>
                    <a:pt x="15" y="17"/>
                    <a:pt x="11" y="16"/>
                  </a:cubicBezTo>
                  <a:cubicBezTo>
                    <a:pt x="6" y="16"/>
                    <a:pt x="0" y="11"/>
                    <a:pt x="6" y="7"/>
                  </a:cubicBezTo>
                  <a:cubicBezTo>
                    <a:pt x="7" y="8"/>
                    <a:pt x="7" y="8"/>
                    <a:pt x="8" y="8"/>
                  </a:cubicBezTo>
                  <a:cubicBezTo>
                    <a:pt x="8" y="8"/>
                    <a:pt x="9" y="8"/>
                    <a:pt x="9" y="9"/>
                  </a:cubicBezTo>
                  <a:cubicBezTo>
                    <a:pt x="8" y="10"/>
                    <a:pt x="7" y="10"/>
                    <a:pt x="7" y="11"/>
                  </a:cubicBezTo>
                  <a:cubicBezTo>
                    <a:pt x="7" y="14"/>
                    <a:pt x="12" y="15"/>
                    <a:pt x="14" y="15"/>
                  </a:cubicBezTo>
                  <a:cubicBezTo>
                    <a:pt x="22" y="14"/>
                    <a:pt x="24" y="8"/>
                    <a:pt x="16" y="7"/>
                  </a:cubicBezTo>
                  <a:cubicBezTo>
                    <a:pt x="15" y="7"/>
                    <a:pt x="14" y="7"/>
                    <a:pt x="12" y="6"/>
                  </a:cubicBezTo>
                  <a:cubicBezTo>
                    <a:pt x="12" y="6"/>
                    <a:pt x="11" y="5"/>
                    <a:pt x="12" y="5"/>
                  </a:cubicBezTo>
                  <a:cubicBezTo>
                    <a:pt x="15" y="4"/>
                    <a:pt x="18" y="3"/>
                    <a:pt x="21" y="2"/>
                  </a:cubicBezTo>
                  <a:cubicBezTo>
                    <a:pt x="22" y="2"/>
                    <a:pt x="23" y="1"/>
                    <a:pt x="25" y="1"/>
                  </a:cubicBezTo>
                  <a:cubicBezTo>
                    <a:pt x="26" y="0"/>
                    <a:pt x="26" y="1"/>
                    <a:pt x="26" y="2"/>
                  </a:cubicBezTo>
                  <a:cubicBezTo>
                    <a:pt x="27" y="2"/>
                    <a:pt x="27" y="2"/>
                    <a:pt x="28" y="3"/>
                  </a:cubicBezTo>
                  <a:cubicBezTo>
                    <a:pt x="30" y="4"/>
                    <a:pt x="32" y="5"/>
                    <a:pt x="33" y="6"/>
                  </a:cubicBezTo>
                  <a:cubicBezTo>
                    <a:pt x="34" y="7"/>
                    <a:pt x="33" y="7"/>
                    <a:pt x="33" y="7"/>
                  </a:cubicBezTo>
                  <a:cubicBezTo>
                    <a:pt x="32" y="8"/>
                    <a:pt x="31" y="8"/>
                    <a:pt x="30" y="7"/>
                  </a:cubicBezTo>
                  <a:cubicBezTo>
                    <a:pt x="28" y="6"/>
                    <a:pt x="26" y="3"/>
                    <a:pt x="22" y="4"/>
                  </a:cubicBezTo>
                  <a:cubicBezTo>
                    <a:pt x="21" y="4"/>
                    <a:pt x="20" y="5"/>
                    <a:pt x="20" y="5"/>
                  </a:cubicBezTo>
                  <a:cubicBezTo>
                    <a:pt x="19" y="5"/>
                    <a:pt x="19" y="5"/>
                    <a:pt x="18" y="5"/>
                  </a:cubicBezTo>
                  <a:cubicBezTo>
                    <a:pt x="18" y="5"/>
                    <a:pt x="17" y="5"/>
                    <a:pt x="17" y="6"/>
                  </a:cubicBezTo>
                  <a:cubicBezTo>
                    <a:pt x="19" y="6"/>
                    <a:pt x="20" y="6"/>
                    <a:pt x="21" y="7"/>
                  </a:cubicBezTo>
                  <a:cubicBezTo>
                    <a:pt x="23" y="7"/>
                    <a:pt x="25" y="8"/>
                    <a:pt x="24"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5" name="Freeform 329"/>
            <p:cNvSpPr>
              <a:spLocks noEditPoints="1"/>
            </p:cNvSpPr>
            <p:nvPr/>
          </p:nvSpPr>
          <p:spPr bwMode="auto">
            <a:xfrm>
              <a:off x="2263540" y="4751205"/>
              <a:ext cx="70936" cy="30266"/>
            </a:xfrm>
            <a:custGeom>
              <a:avLst/>
              <a:gdLst>
                <a:gd name="T0" fmla="*/ 30 w 75"/>
                <a:gd name="T1" fmla="*/ 18 h 32"/>
                <a:gd name="T2" fmla="*/ 56 w 75"/>
                <a:gd name="T3" fmla="*/ 2 h 32"/>
                <a:gd name="T4" fmla="*/ 14 w 75"/>
                <a:gd name="T5" fmla="*/ 5 h 32"/>
                <a:gd name="T6" fmla="*/ 30 w 75"/>
                <a:gd name="T7" fmla="*/ 18 h 32"/>
                <a:gd name="T8" fmla="*/ 8 w 75"/>
                <a:gd name="T9" fmla="*/ 2 h 32"/>
                <a:gd name="T10" fmla="*/ 70 w 75"/>
                <a:gd name="T11" fmla="*/ 0 h 32"/>
                <a:gd name="T12" fmla="*/ 75 w 75"/>
                <a:gd name="T13" fmla="*/ 2 h 32"/>
                <a:gd name="T14" fmla="*/ 35 w 75"/>
                <a:gd name="T15" fmla="*/ 21 h 32"/>
                <a:gd name="T16" fmla="*/ 43 w 75"/>
                <a:gd name="T17" fmla="*/ 26 h 32"/>
                <a:gd name="T18" fmla="*/ 35 w 75"/>
                <a:gd name="T19" fmla="*/ 29 h 32"/>
                <a:gd name="T20" fmla="*/ 30 w 75"/>
                <a:gd name="T21" fmla="*/ 24 h 32"/>
                <a:gd name="T22" fmla="*/ 16 w 75"/>
                <a:gd name="T23" fmla="*/ 32 h 32"/>
                <a:gd name="T24" fmla="*/ 8 w 75"/>
                <a:gd name="T25" fmla="*/ 29 h 32"/>
                <a:gd name="T26" fmla="*/ 24 w 75"/>
                <a:gd name="T27" fmla="*/ 21 h 32"/>
                <a:gd name="T28" fmla="*/ 0 w 75"/>
                <a:gd name="T29" fmla="*/ 5 h 32"/>
                <a:gd name="T30" fmla="*/ 8 w 75"/>
                <a:gd name="T3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2">
                  <a:moveTo>
                    <a:pt x="30" y="18"/>
                  </a:moveTo>
                  <a:lnTo>
                    <a:pt x="56" y="2"/>
                  </a:lnTo>
                  <a:lnTo>
                    <a:pt x="14" y="5"/>
                  </a:lnTo>
                  <a:lnTo>
                    <a:pt x="30" y="18"/>
                  </a:lnTo>
                  <a:close/>
                  <a:moveTo>
                    <a:pt x="8" y="2"/>
                  </a:moveTo>
                  <a:lnTo>
                    <a:pt x="70" y="0"/>
                  </a:lnTo>
                  <a:lnTo>
                    <a:pt x="75" y="2"/>
                  </a:lnTo>
                  <a:lnTo>
                    <a:pt x="35" y="21"/>
                  </a:lnTo>
                  <a:lnTo>
                    <a:pt x="43" y="26"/>
                  </a:lnTo>
                  <a:lnTo>
                    <a:pt x="35" y="29"/>
                  </a:lnTo>
                  <a:lnTo>
                    <a:pt x="30" y="24"/>
                  </a:lnTo>
                  <a:lnTo>
                    <a:pt x="16" y="32"/>
                  </a:lnTo>
                  <a:lnTo>
                    <a:pt x="8" y="29"/>
                  </a:lnTo>
                  <a:lnTo>
                    <a:pt x="24" y="21"/>
                  </a:lnTo>
                  <a:lnTo>
                    <a:pt x="0" y="5"/>
                  </a:lnTo>
                  <a:lnTo>
                    <a:pt x="8" y="2"/>
                  </a:ln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6" name="Freeform 330"/>
            <p:cNvSpPr>
              <a:spLocks noEditPoints="1"/>
            </p:cNvSpPr>
            <p:nvPr/>
          </p:nvSpPr>
          <p:spPr bwMode="auto">
            <a:xfrm>
              <a:off x="2183146" y="4695402"/>
              <a:ext cx="101202" cy="45399"/>
            </a:xfrm>
            <a:custGeom>
              <a:avLst/>
              <a:gdLst>
                <a:gd name="T0" fmla="*/ 21 w 40"/>
                <a:gd name="T1" fmla="*/ 16 h 18"/>
                <a:gd name="T2" fmla="*/ 31 w 40"/>
                <a:gd name="T3" fmla="*/ 10 h 18"/>
                <a:gd name="T4" fmla="*/ 19 w 40"/>
                <a:gd name="T5" fmla="*/ 10 h 18"/>
                <a:gd name="T6" fmla="*/ 13 w 40"/>
                <a:gd name="T7" fmla="*/ 10 h 18"/>
                <a:gd name="T8" fmla="*/ 9 w 40"/>
                <a:gd name="T9" fmla="*/ 11 h 18"/>
                <a:gd name="T10" fmla="*/ 10 w 40"/>
                <a:gd name="T11" fmla="*/ 12 h 18"/>
                <a:gd name="T12" fmla="*/ 21 w 40"/>
                <a:gd name="T13" fmla="*/ 16 h 18"/>
                <a:gd name="T14" fmla="*/ 32 w 40"/>
                <a:gd name="T15" fmla="*/ 9 h 18"/>
                <a:gd name="T16" fmla="*/ 22 w 40"/>
                <a:gd name="T17" fmla="*/ 3 h 18"/>
                <a:gd name="T18" fmla="*/ 11 w 40"/>
                <a:gd name="T19" fmla="*/ 7 h 18"/>
                <a:gd name="T20" fmla="*/ 10 w 40"/>
                <a:gd name="T21" fmla="*/ 8 h 18"/>
                <a:gd name="T22" fmla="*/ 13 w 40"/>
                <a:gd name="T23" fmla="*/ 9 h 18"/>
                <a:gd name="T24" fmla="*/ 19 w 40"/>
                <a:gd name="T25" fmla="*/ 9 h 18"/>
                <a:gd name="T26" fmla="*/ 32 w 40"/>
                <a:gd name="T27" fmla="*/ 9 h 18"/>
                <a:gd name="T28" fmla="*/ 15 w 40"/>
                <a:gd name="T29" fmla="*/ 2 h 18"/>
                <a:gd name="T30" fmla="*/ 27 w 40"/>
                <a:gd name="T31" fmla="*/ 1 h 18"/>
                <a:gd name="T32" fmla="*/ 35 w 40"/>
                <a:gd name="T33" fmla="*/ 9 h 18"/>
                <a:gd name="T34" fmla="*/ 40 w 40"/>
                <a:gd name="T35" fmla="*/ 10 h 18"/>
                <a:gd name="T36" fmla="*/ 38 w 40"/>
                <a:gd name="T37" fmla="*/ 10 h 18"/>
                <a:gd name="T38" fmla="*/ 35 w 40"/>
                <a:gd name="T39" fmla="*/ 10 h 18"/>
                <a:gd name="T40" fmla="*/ 25 w 40"/>
                <a:gd name="T41" fmla="*/ 17 h 18"/>
                <a:gd name="T42" fmla="*/ 14 w 40"/>
                <a:gd name="T43" fmla="*/ 17 h 18"/>
                <a:gd name="T44" fmla="*/ 7 w 40"/>
                <a:gd name="T45" fmla="*/ 14 h 18"/>
                <a:gd name="T46" fmla="*/ 5 w 40"/>
                <a:gd name="T47" fmla="*/ 10 h 18"/>
                <a:gd name="T48" fmla="*/ 0 w 40"/>
                <a:gd name="T49" fmla="*/ 9 h 18"/>
                <a:gd name="T50" fmla="*/ 2 w 40"/>
                <a:gd name="T51" fmla="*/ 9 h 18"/>
                <a:gd name="T52" fmla="*/ 4 w 40"/>
                <a:gd name="T53" fmla="*/ 9 h 18"/>
                <a:gd name="T54" fmla="*/ 6 w 40"/>
                <a:gd name="T55" fmla="*/ 8 h 18"/>
                <a:gd name="T56" fmla="*/ 15 w 40"/>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8">
                  <a:moveTo>
                    <a:pt x="21" y="16"/>
                  </a:moveTo>
                  <a:cubicBezTo>
                    <a:pt x="25" y="15"/>
                    <a:pt x="28" y="14"/>
                    <a:pt x="31" y="10"/>
                  </a:cubicBezTo>
                  <a:cubicBezTo>
                    <a:pt x="27" y="10"/>
                    <a:pt x="23" y="10"/>
                    <a:pt x="19" y="10"/>
                  </a:cubicBezTo>
                  <a:cubicBezTo>
                    <a:pt x="17" y="10"/>
                    <a:pt x="15" y="10"/>
                    <a:pt x="13" y="10"/>
                  </a:cubicBezTo>
                  <a:cubicBezTo>
                    <a:pt x="11" y="10"/>
                    <a:pt x="8" y="8"/>
                    <a:pt x="9" y="11"/>
                  </a:cubicBezTo>
                  <a:cubicBezTo>
                    <a:pt x="9" y="11"/>
                    <a:pt x="9" y="12"/>
                    <a:pt x="10" y="12"/>
                  </a:cubicBezTo>
                  <a:cubicBezTo>
                    <a:pt x="11" y="16"/>
                    <a:pt x="18" y="16"/>
                    <a:pt x="21" y="16"/>
                  </a:cubicBezTo>
                  <a:close/>
                  <a:moveTo>
                    <a:pt x="32" y="9"/>
                  </a:moveTo>
                  <a:cubicBezTo>
                    <a:pt x="31" y="4"/>
                    <a:pt x="26" y="3"/>
                    <a:pt x="22" y="3"/>
                  </a:cubicBezTo>
                  <a:cubicBezTo>
                    <a:pt x="19" y="3"/>
                    <a:pt x="13" y="5"/>
                    <a:pt x="11" y="7"/>
                  </a:cubicBezTo>
                  <a:cubicBezTo>
                    <a:pt x="11" y="7"/>
                    <a:pt x="10" y="8"/>
                    <a:pt x="10" y="8"/>
                  </a:cubicBezTo>
                  <a:cubicBezTo>
                    <a:pt x="8" y="10"/>
                    <a:pt x="12" y="9"/>
                    <a:pt x="13" y="9"/>
                  </a:cubicBezTo>
                  <a:cubicBezTo>
                    <a:pt x="15" y="9"/>
                    <a:pt x="17" y="9"/>
                    <a:pt x="19" y="9"/>
                  </a:cubicBezTo>
                  <a:cubicBezTo>
                    <a:pt x="24" y="9"/>
                    <a:pt x="28" y="9"/>
                    <a:pt x="32" y="9"/>
                  </a:cubicBezTo>
                  <a:close/>
                  <a:moveTo>
                    <a:pt x="15" y="2"/>
                  </a:moveTo>
                  <a:cubicBezTo>
                    <a:pt x="19" y="1"/>
                    <a:pt x="23" y="0"/>
                    <a:pt x="27" y="1"/>
                  </a:cubicBezTo>
                  <a:cubicBezTo>
                    <a:pt x="31" y="3"/>
                    <a:pt x="35" y="3"/>
                    <a:pt x="35" y="9"/>
                  </a:cubicBezTo>
                  <a:cubicBezTo>
                    <a:pt x="36" y="9"/>
                    <a:pt x="40" y="8"/>
                    <a:pt x="40" y="10"/>
                  </a:cubicBezTo>
                  <a:cubicBezTo>
                    <a:pt x="40" y="11"/>
                    <a:pt x="39" y="10"/>
                    <a:pt x="38" y="10"/>
                  </a:cubicBezTo>
                  <a:cubicBezTo>
                    <a:pt x="38" y="10"/>
                    <a:pt x="35" y="10"/>
                    <a:pt x="35" y="10"/>
                  </a:cubicBezTo>
                  <a:cubicBezTo>
                    <a:pt x="32" y="14"/>
                    <a:pt x="29" y="16"/>
                    <a:pt x="25" y="17"/>
                  </a:cubicBezTo>
                  <a:cubicBezTo>
                    <a:pt x="21" y="18"/>
                    <a:pt x="18" y="18"/>
                    <a:pt x="14" y="17"/>
                  </a:cubicBezTo>
                  <a:cubicBezTo>
                    <a:pt x="11" y="17"/>
                    <a:pt x="9" y="16"/>
                    <a:pt x="7" y="14"/>
                  </a:cubicBezTo>
                  <a:cubicBezTo>
                    <a:pt x="7" y="13"/>
                    <a:pt x="6" y="10"/>
                    <a:pt x="5" y="10"/>
                  </a:cubicBezTo>
                  <a:cubicBezTo>
                    <a:pt x="4" y="10"/>
                    <a:pt x="0" y="11"/>
                    <a:pt x="0" y="9"/>
                  </a:cubicBezTo>
                  <a:cubicBezTo>
                    <a:pt x="0" y="8"/>
                    <a:pt x="1" y="9"/>
                    <a:pt x="2" y="9"/>
                  </a:cubicBezTo>
                  <a:cubicBezTo>
                    <a:pt x="3" y="9"/>
                    <a:pt x="3" y="9"/>
                    <a:pt x="4" y="9"/>
                  </a:cubicBezTo>
                  <a:cubicBezTo>
                    <a:pt x="5" y="9"/>
                    <a:pt x="5" y="9"/>
                    <a:pt x="6" y="8"/>
                  </a:cubicBezTo>
                  <a:cubicBezTo>
                    <a:pt x="8" y="5"/>
                    <a:pt x="11" y="3"/>
                    <a:pt x="15" y="2"/>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77" name="Line 334"/>
            <p:cNvSpPr>
              <a:spLocks noChangeShapeType="1"/>
            </p:cNvSpPr>
            <p:nvPr/>
          </p:nvSpPr>
          <p:spPr bwMode="auto">
            <a:xfrm>
              <a:off x="2814950" y="3742968"/>
              <a:ext cx="689498" cy="361301"/>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Freeform 335"/>
            <p:cNvSpPr/>
            <p:nvPr/>
          </p:nvSpPr>
          <p:spPr bwMode="auto">
            <a:xfrm>
              <a:off x="3253807" y="5132368"/>
              <a:ext cx="28374" cy="72828"/>
            </a:xfrm>
            <a:custGeom>
              <a:avLst/>
              <a:gdLst>
                <a:gd name="T0" fmla="*/ 14 w 30"/>
                <a:gd name="T1" fmla="*/ 77 h 77"/>
                <a:gd name="T2" fmla="*/ 30 w 30"/>
                <a:gd name="T3" fmla="*/ 19 h 77"/>
                <a:gd name="T4" fmla="*/ 0 w 30"/>
                <a:gd name="T5" fmla="*/ 0 h 77"/>
                <a:gd name="T6" fmla="*/ 14 w 30"/>
                <a:gd name="T7" fmla="*/ 77 h 77"/>
              </a:gdLst>
              <a:ahLst/>
              <a:cxnLst>
                <a:cxn ang="0">
                  <a:pos x="T0" y="T1"/>
                </a:cxn>
                <a:cxn ang="0">
                  <a:pos x="T2" y="T3"/>
                </a:cxn>
                <a:cxn ang="0">
                  <a:pos x="T4" y="T5"/>
                </a:cxn>
                <a:cxn ang="0">
                  <a:pos x="T6" y="T7"/>
                </a:cxn>
              </a:cxnLst>
              <a:rect l="0" t="0" r="r" b="b"/>
              <a:pathLst>
                <a:path w="30" h="77">
                  <a:moveTo>
                    <a:pt x="14" y="77"/>
                  </a:moveTo>
                  <a:lnTo>
                    <a:pt x="30" y="19"/>
                  </a:lnTo>
                  <a:lnTo>
                    <a:pt x="0" y="0"/>
                  </a:lnTo>
                  <a:lnTo>
                    <a:pt x="14" y="77"/>
                  </a:ln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9" name="Freeform 336"/>
            <p:cNvSpPr/>
            <p:nvPr/>
          </p:nvSpPr>
          <p:spPr bwMode="auto">
            <a:xfrm>
              <a:off x="3208408" y="4801333"/>
              <a:ext cx="60532" cy="78503"/>
            </a:xfrm>
            <a:custGeom>
              <a:avLst/>
              <a:gdLst>
                <a:gd name="T0" fmla="*/ 3 w 24"/>
                <a:gd name="T1" fmla="*/ 13 h 31"/>
                <a:gd name="T2" fmla="*/ 5 w 24"/>
                <a:gd name="T3" fmla="*/ 15 h 31"/>
                <a:gd name="T4" fmla="*/ 6 w 24"/>
                <a:gd name="T5" fmla="*/ 16 h 31"/>
                <a:gd name="T6" fmla="*/ 7 w 24"/>
                <a:gd name="T7" fmla="*/ 17 h 31"/>
                <a:gd name="T8" fmla="*/ 6 w 24"/>
                <a:gd name="T9" fmla="*/ 19 h 31"/>
                <a:gd name="T10" fmla="*/ 3 w 24"/>
                <a:gd name="T11" fmla="*/ 18 h 31"/>
                <a:gd name="T12" fmla="*/ 0 w 24"/>
                <a:gd name="T13" fmla="*/ 8 h 31"/>
                <a:gd name="T14" fmla="*/ 10 w 24"/>
                <a:gd name="T15" fmla="*/ 7 h 31"/>
                <a:gd name="T16" fmla="*/ 18 w 24"/>
                <a:gd name="T17" fmla="*/ 21 h 31"/>
                <a:gd name="T18" fmla="*/ 20 w 24"/>
                <a:gd name="T19" fmla="*/ 24 h 31"/>
                <a:gd name="T20" fmla="*/ 20 w 24"/>
                <a:gd name="T21" fmla="*/ 22 h 31"/>
                <a:gd name="T22" fmla="*/ 20 w 24"/>
                <a:gd name="T23" fmla="*/ 19 h 31"/>
                <a:gd name="T24" fmla="*/ 20 w 24"/>
                <a:gd name="T25" fmla="*/ 11 h 31"/>
                <a:gd name="T26" fmla="*/ 23 w 24"/>
                <a:gd name="T27" fmla="*/ 13 h 31"/>
                <a:gd name="T28" fmla="*/ 23 w 24"/>
                <a:gd name="T29" fmla="*/ 15 h 31"/>
                <a:gd name="T30" fmla="*/ 23 w 24"/>
                <a:gd name="T31" fmla="*/ 19 h 31"/>
                <a:gd name="T32" fmla="*/ 23 w 24"/>
                <a:gd name="T33" fmla="*/ 26 h 31"/>
                <a:gd name="T34" fmla="*/ 21 w 24"/>
                <a:gd name="T35" fmla="*/ 30 h 31"/>
                <a:gd name="T36" fmla="*/ 20 w 24"/>
                <a:gd name="T37" fmla="*/ 28 h 31"/>
                <a:gd name="T38" fmla="*/ 15 w 24"/>
                <a:gd name="T39" fmla="*/ 20 h 31"/>
                <a:gd name="T40" fmla="*/ 6 w 24"/>
                <a:gd name="T41" fmla="*/ 6 h 31"/>
                <a:gd name="T42" fmla="*/ 2 w 24"/>
                <a:gd name="T43" fmla="*/ 9 h 31"/>
                <a:gd name="T44" fmla="*/ 3 w 24"/>
                <a:gd name="T4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3" y="13"/>
                  </a:moveTo>
                  <a:cubicBezTo>
                    <a:pt x="4" y="14"/>
                    <a:pt x="4" y="15"/>
                    <a:pt x="5" y="15"/>
                  </a:cubicBezTo>
                  <a:cubicBezTo>
                    <a:pt x="5" y="16"/>
                    <a:pt x="5" y="16"/>
                    <a:pt x="6" y="16"/>
                  </a:cubicBezTo>
                  <a:cubicBezTo>
                    <a:pt x="6" y="17"/>
                    <a:pt x="7" y="16"/>
                    <a:pt x="7" y="17"/>
                  </a:cubicBezTo>
                  <a:cubicBezTo>
                    <a:pt x="6" y="18"/>
                    <a:pt x="6" y="18"/>
                    <a:pt x="6" y="19"/>
                  </a:cubicBezTo>
                  <a:cubicBezTo>
                    <a:pt x="6" y="21"/>
                    <a:pt x="4" y="18"/>
                    <a:pt x="3" y="18"/>
                  </a:cubicBezTo>
                  <a:cubicBezTo>
                    <a:pt x="1" y="15"/>
                    <a:pt x="0" y="12"/>
                    <a:pt x="0" y="8"/>
                  </a:cubicBezTo>
                  <a:cubicBezTo>
                    <a:pt x="0" y="0"/>
                    <a:pt x="6" y="1"/>
                    <a:pt x="10" y="7"/>
                  </a:cubicBezTo>
                  <a:cubicBezTo>
                    <a:pt x="13" y="11"/>
                    <a:pt x="16" y="16"/>
                    <a:pt x="18" y="21"/>
                  </a:cubicBezTo>
                  <a:cubicBezTo>
                    <a:pt x="18" y="22"/>
                    <a:pt x="19" y="23"/>
                    <a:pt x="20" y="24"/>
                  </a:cubicBezTo>
                  <a:cubicBezTo>
                    <a:pt x="20" y="25"/>
                    <a:pt x="20" y="23"/>
                    <a:pt x="20" y="22"/>
                  </a:cubicBezTo>
                  <a:cubicBezTo>
                    <a:pt x="20" y="21"/>
                    <a:pt x="20" y="20"/>
                    <a:pt x="20" y="19"/>
                  </a:cubicBezTo>
                  <a:cubicBezTo>
                    <a:pt x="20" y="16"/>
                    <a:pt x="20" y="14"/>
                    <a:pt x="20" y="11"/>
                  </a:cubicBezTo>
                  <a:cubicBezTo>
                    <a:pt x="21" y="12"/>
                    <a:pt x="22" y="12"/>
                    <a:pt x="23" y="13"/>
                  </a:cubicBezTo>
                  <a:cubicBezTo>
                    <a:pt x="24" y="13"/>
                    <a:pt x="23" y="14"/>
                    <a:pt x="23" y="15"/>
                  </a:cubicBezTo>
                  <a:cubicBezTo>
                    <a:pt x="23" y="16"/>
                    <a:pt x="23" y="17"/>
                    <a:pt x="23" y="19"/>
                  </a:cubicBezTo>
                  <a:cubicBezTo>
                    <a:pt x="23" y="21"/>
                    <a:pt x="23" y="24"/>
                    <a:pt x="23" y="26"/>
                  </a:cubicBezTo>
                  <a:cubicBezTo>
                    <a:pt x="22" y="28"/>
                    <a:pt x="23" y="31"/>
                    <a:pt x="21" y="30"/>
                  </a:cubicBezTo>
                  <a:cubicBezTo>
                    <a:pt x="21" y="29"/>
                    <a:pt x="20" y="28"/>
                    <a:pt x="20" y="28"/>
                  </a:cubicBezTo>
                  <a:cubicBezTo>
                    <a:pt x="18" y="26"/>
                    <a:pt x="16" y="23"/>
                    <a:pt x="15" y="20"/>
                  </a:cubicBezTo>
                  <a:cubicBezTo>
                    <a:pt x="13" y="16"/>
                    <a:pt x="11" y="9"/>
                    <a:pt x="6" y="6"/>
                  </a:cubicBezTo>
                  <a:cubicBezTo>
                    <a:pt x="4" y="4"/>
                    <a:pt x="2" y="6"/>
                    <a:pt x="2" y="9"/>
                  </a:cubicBezTo>
                  <a:cubicBezTo>
                    <a:pt x="2" y="10"/>
                    <a:pt x="2" y="12"/>
                    <a:pt x="3" y="13"/>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0" name="Freeform 337"/>
            <p:cNvSpPr/>
            <p:nvPr/>
          </p:nvSpPr>
          <p:spPr bwMode="auto">
            <a:xfrm>
              <a:off x="3208408" y="4751205"/>
              <a:ext cx="63370" cy="77557"/>
            </a:xfrm>
            <a:custGeom>
              <a:avLst/>
              <a:gdLst>
                <a:gd name="T0" fmla="*/ 7 w 25"/>
                <a:gd name="T1" fmla="*/ 6 h 31"/>
                <a:gd name="T2" fmla="*/ 3 w 25"/>
                <a:gd name="T3" fmla="*/ 8 h 31"/>
                <a:gd name="T4" fmla="*/ 4 w 25"/>
                <a:gd name="T5" fmla="*/ 13 h 31"/>
                <a:gd name="T6" fmla="*/ 6 w 25"/>
                <a:gd name="T7" fmla="*/ 15 h 31"/>
                <a:gd name="T8" fmla="*/ 7 w 25"/>
                <a:gd name="T9" fmla="*/ 17 h 31"/>
                <a:gd name="T10" fmla="*/ 7 w 25"/>
                <a:gd name="T11" fmla="*/ 19 h 31"/>
                <a:gd name="T12" fmla="*/ 4 w 25"/>
                <a:gd name="T13" fmla="*/ 17 h 31"/>
                <a:gd name="T14" fmla="*/ 1 w 25"/>
                <a:gd name="T15" fmla="*/ 8 h 31"/>
                <a:gd name="T16" fmla="*/ 11 w 25"/>
                <a:gd name="T17" fmla="*/ 6 h 31"/>
                <a:gd name="T18" fmla="*/ 19 w 25"/>
                <a:gd name="T19" fmla="*/ 21 h 31"/>
                <a:gd name="T20" fmla="*/ 20 w 25"/>
                <a:gd name="T21" fmla="*/ 24 h 31"/>
                <a:gd name="T22" fmla="*/ 21 w 25"/>
                <a:gd name="T23" fmla="*/ 22 h 31"/>
                <a:gd name="T24" fmla="*/ 21 w 25"/>
                <a:gd name="T25" fmla="*/ 18 h 31"/>
                <a:gd name="T26" fmla="*/ 21 w 25"/>
                <a:gd name="T27" fmla="*/ 11 h 31"/>
                <a:gd name="T28" fmla="*/ 24 w 25"/>
                <a:gd name="T29" fmla="*/ 12 h 31"/>
                <a:gd name="T30" fmla="*/ 24 w 25"/>
                <a:gd name="T31" fmla="*/ 14 h 31"/>
                <a:gd name="T32" fmla="*/ 24 w 25"/>
                <a:gd name="T33" fmla="*/ 18 h 31"/>
                <a:gd name="T34" fmla="*/ 23 w 25"/>
                <a:gd name="T35" fmla="*/ 26 h 31"/>
                <a:gd name="T36" fmla="*/ 22 w 25"/>
                <a:gd name="T37" fmla="*/ 29 h 31"/>
                <a:gd name="T38" fmla="*/ 20 w 25"/>
                <a:gd name="T39" fmla="*/ 27 h 31"/>
                <a:gd name="T40" fmla="*/ 16 w 25"/>
                <a:gd name="T41" fmla="*/ 20 h 31"/>
                <a:gd name="T42" fmla="*/ 7 w 25"/>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7" y="6"/>
                  </a:moveTo>
                  <a:cubicBezTo>
                    <a:pt x="5" y="4"/>
                    <a:pt x="3" y="5"/>
                    <a:pt x="3" y="8"/>
                  </a:cubicBezTo>
                  <a:cubicBezTo>
                    <a:pt x="3" y="10"/>
                    <a:pt x="3" y="11"/>
                    <a:pt x="4" y="13"/>
                  </a:cubicBezTo>
                  <a:cubicBezTo>
                    <a:pt x="4" y="14"/>
                    <a:pt x="5" y="14"/>
                    <a:pt x="6" y="15"/>
                  </a:cubicBezTo>
                  <a:cubicBezTo>
                    <a:pt x="6" y="16"/>
                    <a:pt x="8" y="15"/>
                    <a:pt x="7" y="17"/>
                  </a:cubicBezTo>
                  <a:cubicBezTo>
                    <a:pt x="7" y="17"/>
                    <a:pt x="7" y="18"/>
                    <a:pt x="7" y="19"/>
                  </a:cubicBezTo>
                  <a:cubicBezTo>
                    <a:pt x="7" y="21"/>
                    <a:pt x="5" y="18"/>
                    <a:pt x="4" y="17"/>
                  </a:cubicBezTo>
                  <a:cubicBezTo>
                    <a:pt x="2" y="14"/>
                    <a:pt x="1" y="11"/>
                    <a:pt x="1" y="8"/>
                  </a:cubicBezTo>
                  <a:cubicBezTo>
                    <a:pt x="0" y="0"/>
                    <a:pt x="7" y="0"/>
                    <a:pt x="11" y="6"/>
                  </a:cubicBezTo>
                  <a:cubicBezTo>
                    <a:pt x="14" y="11"/>
                    <a:pt x="16" y="16"/>
                    <a:pt x="19" y="21"/>
                  </a:cubicBezTo>
                  <a:cubicBezTo>
                    <a:pt x="19" y="22"/>
                    <a:pt x="20" y="23"/>
                    <a:pt x="20" y="24"/>
                  </a:cubicBezTo>
                  <a:cubicBezTo>
                    <a:pt x="21" y="25"/>
                    <a:pt x="21" y="22"/>
                    <a:pt x="21" y="22"/>
                  </a:cubicBezTo>
                  <a:cubicBezTo>
                    <a:pt x="21" y="20"/>
                    <a:pt x="21" y="19"/>
                    <a:pt x="21" y="18"/>
                  </a:cubicBezTo>
                  <a:cubicBezTo>
                    <a:pt x="21" y="16"/>
                    <a:pt x="21" y="13"/>
                    <a:pt x="21" y="11"/>
                  </a:cubicBezTo>
                  <a:cubicBezTo>
                    <a:pt x="22" y="11"/>
                    <a:pt x="23" y="12"/>
                    <a:pt x="24" y="12"/>
                  </a:cubicBezTo>
                  <a:cubicBezTo>
                    <a:pt x="25" y="13"/>
                    <a:pt x="24" y="14"/>
                    <a:pt x="24" y="14"/>
                  </a:cubicBezTo>
                  <a:cubicBezTo>
                    <a:pt x="24" y="16"/>
                    <a:pt x="24" y="17"/>
                    <a:pt x="24" y="18"/>
                  </a:cubicBezTo>
                  <a:cubicBezTo>
                    <a:pt x="24" y="21"/>
                    <a:pt x="23" y="23"/>
                    <a:pt x="23" y="26"/>
                  </a:cubicBezTo>
                  <a:cubicBezTo>
                    <a:pt x="23" y="27"/>
                    <a:pt x="24" y="31"/>
                    <a:pt x="22" y="29"/>
                  </a:cubicBezTo>
                  <a:cubicBezTo>
                    <a:pt x="21" y="29"/>
                    <a:pt x="21" y="28"/>
                    <a:pt x="20" y="27"/>
                  </a:cubicBezTo>
                  <a:cubicBezTo>
                    <a:pt x="18" y="25"/>
                    <a:pt x="17" y="22"/>
                    <a:pt x="16" y="20"/>
                  </a:cubicBezTo>
                  <a:cubicBezTo>
                    <a:pt x="14" y="16"/>
                    <a:pt x="12" y="9"/>
                    <a:pt x="7" y="6"/>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1" name="Freeform 338"/>
            <p:cNvSpPr/>
            <p:nvPr/>
          </p:nvSpPr>
          <p:spPr bwMode="auto">
            <a:xfrm>
              <a:off x="3037216" y="4793767"/>
              <a:ext cx="54857" cy="45399"/>
            </a:xfrm>
            <a:custGeom>
              <a:avLst/>
              <a:gdLst>
                <a:gd name="T0" fmla="*/ 7 w 22"/>
                <a:gd name="T1" fmla="*/ 11 h 18"/>
                <a:gd name="T2" fmla="*/ 7 w 22"/>
                <a:gd name="T3" fmla="*/ 15 h 18"/>
                <a:gd name="T4" fmla="*/ 4 w 22"/>
                <a:gd name="T5" fmla="*/ 11 h 18"/>
                <a:gd name="T6" fmla="*/ 0 w 22"/>
                <a:gd name="T7" fmla="*/ 3 h 18"/>
                <a:gd name="T8" fmla="*/ 0 w 22"/>
                <a:gd name="T9" fmla="*/ 1 h 18"/>
                <a:gd name="T10" fmla="*/ 0 w 22"/>
                <a:gd name="T11" fmla="*/ 1 h 18"/>
                <a:gd name="T12" fmla="*/ 1 w 22"/>
                <a:gd name="T13" fmla="*/ 1 h 18"/>
                <a:gd name="T14" fmla="*/ 2 w 22"/>
                <a:gd name="T15" fmla="*/ 2 h 18"/>
                <a:gd name="T16" fmla="*/ 6 w 22"/>
                <a:gd name="T17" fmla="*/ 4 h 18"/>
                <a:gd name="T18" fmla="*/ 22 w 22"/>
                <a:gd name="T19" fmla="*/ 14 h 18"/>
                <a:gd name="T20" fmla="*/ 22 w 22"/>
                <a:gd name="T21" fmla="*/ 16 h 18"/>
                <a:gd name="T22" fmla="*/ 22 w 22"/>
                <a:gd name="T23" fmla="*/ 17 h 18"/>
                <a:gd name="T24" fmla="*/ 21 w 22"/>
                <a:gd name="T25" fmla="*/ 17 h 18"/>
                <a:gd name="T26" fmla="*/ 19 w 22"/>
                <a:gd name="T27" fmla="*/ 16 h 18"/>
                <a:gd name="T28" fmla="*/ 17 w 22"/>
                <a:gd name="T29" fmla="*/ 14 h 18"/>
                <a:gd name="T30" fmla="*/ 9 w 22"/>
                <a:gd name="T31" fmla="*/ 9 h 18"/>
                <a:gd name="T32" fmla="*/ 5 w 22"/>
                <a:gd name="T33" fmla="*/ 7 h 18"/>
                <a:gd name="T34" fmla="*/ 6 w 22"/>
                <a:gd name="T35" fmla="*/ 8 h 18"/>
                <a:gd name="T36" fmla="*/ 7 w 22"/>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8">
                  <a:moveTo>
                    <a:pt x="7" y="11"/>
                  </a:moveTo>
                  <a:cubicBezTo>
                    <a:pt x="7" y="12"/>
                    <a:pt x="9" y="16"/>
                    <a:pt x="7" y="15"/>
                  </a:cubicBezTo>
                  <a:cubicBezTo>
                    <a:pt x="6" y="14"/>
                    <a:pt x="5" y="13"/>
                    <a:pt x="4" y="11"/>
                  </a:cubicBezTo>
                  <a:cubicBezTo>
                    <a:pt x="3" y="8"/>
                    <a:pt x="2" y="5"/>
                    <a:pt x="0" y="3"/>
                  </a:cubicBezTo>
                  <a:cubicBezTo>
                    <a:pt x="0" y="2"/>
                    <a:pt x="0" y="2"/>
                    <a:pt x="0" y="1"/>
                  </a:cubicBezTo>
                  <a:cubicBezTo>
                    <a:pt x="0" y="1"/>
                    <a:pt x="0" y="1"/>
                    <a:pt x="0" y="1"/>
                  </a:cubicBezTo>
                  <a:cubicBezTo>
                    <a:pt x="0" y="0"/>
                    <a:pt x="0" y="1"/>
                    <a:pt x="1" y="1"/>
                  </a:cubicBezTo>
                  <a:cubicBezTo>
                    <a:pt x="1" y="1"/>
                    <a:pt x="2" y="2"/>
                    <a:pt x="2" y="2"/>
                  </a:cubicBezTo>
                  <a:cubicBezTo>
                    <a:pt x="4" y="3"/>
                    <a:pt x="5" y="4"/>
                    <a:pt x="6" y="4"/>
                  </a:cubicBezTo>
                  <a:cubicBezTo>
                    <a:pt x="11" y="8"/>
                    <a:pt x="17" y="11"/>
                    <a:pt x="22" y="14"/>
                  </a:cubicBezTo>
                  <a:cubicBezTo>
                    <a:pt x="22" y="15"/>
                    <a:pt x="22" y="16"/>
                    <a:pt x="22" y="16"/>
                  </a:cubicBezTo>
                  <a:cubicBezTo>
                    <a:pt x="22" y="17"/>
                    <a:pt x="22" y="17"/>
                    <a:pt x="22" y="17"/>
                  </a:cubicBezTo>
                  <a:cubicBezTo>
                    <a:pt x="22" y="18"/>
                    <a:pt x="21" y="17"/>
                    <a:pt x="21" y="17"/>
                  </a:cubicBezTo>
                  <a:cubicBezTo>
                    <a:pt x="20" y="16"/>
                    <a:pt x="20" y="16"/>
                    <a:pt x="19" y="16"/>
                  </a:cubicBezTo>
                  <a:cubicBezTo>
                    <a:pt x="19" y="15"/>
                    <a:pt x="18" y="15"/>
                    <a:pt x="17" y="14"/>
                  </a:cubicBezTo>
                  <a:cubicBezTo>
                    <a:pt x="14" y="12"/>
                    <a:pt x="11" y="11"/>
                    <a:pt x="9" y="9"/>
                  </a:cubicBezTo>
                  <a:cubicBezTo>
                    <a:pt x="7" y="8"/>
                    <a:pt x="4" y="5"/>
                    <a:pt x="5" y="7"/>
                  </a:cubicBezTo>
                  <a:cubicBezTo>
                    <a:pt x="5" y="8"/>
                    <a:pt x="5" y="8"/>
                    <a:pt x="6" y="8"/>
                  </a:cubicBezTo>
                  <a:cubicBezTo>
                    <a:pt x="6" y="9"/>
                    <a:pt x="6" y="10"/>
                    <a:pt x="7" y="11"/>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2" name="Freeform 339"/>
            <p:cNvSpPr>
              <a:spLocks noEditPoints="1"/>
            </p:cNvSpPr>
            <p:nvPr/>
          </p:nvSpPr>
          <p:spPr bwMode="auto">
            <a:xfrm>
              <a:off x="3037216" y="4736072"/>
              <a:ext cx="62424" cy="68099"/>
            </a:xfrm>
            <a:custGeom>
              <a:avLst/>
              <a:gdLst>
                <a:gd name="T0" fmla="*/ 15 w 25"/>
                <a:gd name="T1" fmla="*/ 21 h 27"/>
                <a:gd name="T2" fmla="*/ 21 w 25"/>
                <a:gd name="T3" fmla="*/ 18 h 27"/>
                <a:gd name="T4" fmla="*/ 16 w 25"/>
                <a:gd name="T5" fmla="*/ 11 h 27"/>
                <a:gd name="T6" fmla="*/ 11 w 25"/>
                <a:gd name="T7" fmla="*/ 14 h 27"/>
                <a:gd name="T8" fmla="*/ 15 w 25"/>
                <a:gd name="T9" fmla="*/ 21 h 27"/>
                <a:gd name="T10" fmla="*/ 10 w 25"/>
                <a:gd name="T11" fmla="*/ 17 h 27"/>
                <a:gd name="T12" fmla="*/ 8 w 25"/>
                <a:gd name="T13" fmla="*/ 11 h 27"/>
                <a:gd name="T14" fmla="*/ 12 w 25"/>
                <a:gd name="T15" fmla="*/ 6 h 27"/>
                <a:gd name="T16" fmla="*/ 22 w 25"/>
                <a:gd name="T17" fmla="*/ 14 h 27"/>
                <a:gd name="T18" fmla="*/ 20 w 25"/>
                <a:gd name="T19" fmla="*/ 26 h 27"/>
                <a:gd name="T20" fmla="*/ 9 w 25"/>
                <a:gd name="T21" fmla="*/ 20 h 27"/>
                <a:gd name="T22" fmla="*/ 1 w 25"/>
                <a:gd name="T23" fmla="*/ 10 h 27"/>
                <a:gd name="T24" fmla="*/ 6 w 25"/>
                <a:gd name="T25" fmla="*/ 2 h 27"/>
                <a:gd name="T26" fmla="*/ 6 w 25"/>
                <a:gd name="T27" fmla="*/ 4 h 27"/>
                <a:gd name="T28" fmla="*/ 6 w 25"/>
                <a:gd name="T29" fmla="*/ 6 h 27"/>
                <a:gd name="T30" fmla="*/ 4 w 25"/>
                <a:gd name="T31" fmla="*/ 6 h 27"/>
                <a:gd name="T32" fmla="*/ 4 w 25"/>
                <a:gd name="T33" fmla="*/ 12 h 27"/>
                <a:gd name="T34" fmla="*/ 8 w 25"/>
                <a:gd name="T35" fmla="*/ 17 h 27"/>
                <a:gd name="T36" fmla="*/ 11 w 25"/>
                <a:gd name="T37" fmla="*/ 19 h 27"/>
                <a:gd name="T38" fmla="*/ 10 w 25"/>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5" y="21"/>
                  </a:moveTo>
                  <a:cubicBezTo>
                    <a:pt x="19" y="23"/>
                    <a:pt x="21" y="22"/>
                    <a:pt x="21" y="18"/>
                  </a:cubicBezTo>
                  <a:cubicBezTo>
                    <a:pt x="20" y="15"/>
                    <a:pt x="19" y="13"/>
                    <a:pt x="16" y="11"/>
                  </a:cubicBezTo>
                  <a:cubicBezTo>
                    <a:pt x="13" y="9"/>
                    <a:pt x="10" y="11"/>
                    <a:pt x="11" y="14"/>
                  </a:cubicBezTo>
                  <a:cubicBezTo>
                    <a:pt x="11" y="18"/>
                    <a:pt x="13" y="20"/>
                    <a:pt x="15" y="21"/>
                  </a:cubicBezTo>
                  <a:close/>
                  <a:moveTo>
                    <a:pt x="10" y="17"/>
                  </a:moveTo>
                  <a:cubicBezTo>
                    <a:pt x="9" y="15"/>
                    <a:pt x="8" y="13"/>
                    <a:pt x="8" y="11"/>
                  </a:cubicBezTo>
                  <a:cubicBezTo>
                    <a:pt x="8" y="9"/>
                    <a:pt x="9" y="6"/>
                    <a:pt x="12" y="6"/>
                  </a:cubicBezTo>
                  <a:cubicBezTo>
                    <a:pt x="16" y="6"/>
                    <a:pt x="20" y="11"/>
                    <a:pt x="22" y="14"/>
                  </a:cubicBezTo>
                  <a:cubicBezTo>
                    <a:pt x="23" y="18"/>
                    <a:pt x="25" y="24"/>
                    <a:pt x="20" y="26"/>
                  </a:cubicBezTo>
                  <a:cubicBezTo>
                    <a:pt x="16" y="27"/>
                    <a:pt x="11" y="22"/>
                    <a:pt x="9" y="20"/>
                  </a:cubicBezTo>
                  <a:cubicBezTo>
                    <a:pt x="5" y="18"/>
                    <a:pt x="2" y="15"/>
                    <a:pt x="1" y="10"/>
                  </a:cubicBezTo>
                  <a:cubicBezTo>
                    <a:pt x="0" y="6"/>
                    <a:pt x="0" y="0"/>
                    <a:pt x="6" y="2"/>
                  </a:cubicBezTo>
                  <a:cubicBezTo>
                    <a:pt x="6" y="3"/>
                    <a:pt x="6" y="3"/>
                    <a:pt x="6" y="4"/>
                  </a:cubicBezTo>
                  <a:cubicBezTo>
                    <a:pt x="6" y="5"/>
                    <a:pt x="7" y="6"/>
                    <a:pt x="6" y="6"/>
                  </a:cubicBezTo>
                  <a:cubicBezTo>
                    <a:pt x="5" y="5"/>
                    <a:pt x="5" y="5"/>
                    <a:pt x="4" y="6"/>
                  </a:cubicBezTo>
                  <a:cubicBezTo>
                    <a:pt x="2" y="7"/>
                    <a:pt x="3" y="11"/>
                    <a:pt x="4" y="12"/>
                  </a:cubicBezTo>
                  <a:cubicBezTo>
                    <a:pt x="5" y="14"/>
                    <a:pt x="6" y="15"/>
                    <a:pt x="8" y="17"/>
                  </a:cubicBezTo>
                  <a:cubicBezTo>
                    <a:pt x="9" y="17"/>
                    <a:pt x="10" y="18"/>
                    <a:pt x="11" y="19"/>
                  </a:cubicBezTo>
                  <a:cubicBezTo>
                    <a:pt x="12" y="20"/>
                    <a:pt x="10" y="18"/>
                    <a:pt x="10" y="17"/>
                  </a:cubicBezTo>
                  <a:close/>
                </a:path>
              </a:pathLst>
            </a:custGeom>
            <a:solidFill>
              <a:srgbClr val="FFFFFF"/>
            </a:solidFill>
            <a:ln w="6350">
              <a:solidFill>
                <a:schemeClr val="bg1"/>
              </a:solidFill>
              <a:round/>
            </a:ln>
          </p:spPr>
          <p:txBody>
            <a:bodyPr vert="horz" wrap="square" lIns="91440" tIns="45720" rIns="91440" bIns="45720" numCol="1" anchor="t" anchorCtr="0" compatLnSpc="1"/>
            <a:lstStyle/>
            <a:p>
              <a:endParaRPr lang="zh-CN" altLang="en-US"/>
            </a:p>
          </p:txBody>
        </p:sp>
        <p:sp>
          <p:nvSpPr>
            <p:cNvPr id="183" name="Line 340"/>
            <p:cNvSpPr>
              <a:spLocks noChangeShapeType="1"/>
            </p:cNvSpPr>
            <p:nvPr/>
          </p:nvSpPr>
          <p:spPr bwMode="auto">
            <a:xfrm flipV="1">
              <a:off x="2054516" y="4459895"/>
              <a:ext cx="331035" cy="159842"/>
            </a:xfrm>
            <a:prstGeom prst="line">
              <a:avLst/>
            </a:prstGeom>
            <a:noFill/>
            <a:ln w="63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cxnSp>
          <p:nvCxnSpPr>
            <p:cNvPr id="184" name="直接连接符 183"/>
            <p:cNvCxnSpPr>
              <a:stCxn id="80" idx="5"/>
              <a:endCxn id="80" idx="16"/>
            </p:cNvCxnSpPr>
            <p:nvPr/>
          </p:nvCxnSpPr>
          <p:spPr>
            <a:xfrm flipH="1" flipV="1">
              <a:off x="2789320" y="3151502"/>
              <a:ext cx="22792" cy="13092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78" idx="13"/>
              <a:endCxn id="73" idx="8"/>
            </p:cNvCxnSpPr>
            <p:nvPr/>
          </p:nvCxnSpPr>
          <p:spPr>
            <a:xfrm flipH="1" flipV="1">
              <a:off x="2922772" y="3214574"/>
              <a:ext cx="32942" cy="1211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76" idx="7"/>
              <a:endCxn id="76" idx="17"/>
            </p:cNvCxnSpPr>
            <p:nvPr/>
          </p:nvCxnSpPr>
          <p:spPr>
            <a:xfrm flipH="1" flipV="1">
              <a:off x="2612791" y="3106089"/>
              <a:ext cx="37771" cy="12084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Freeform 267"/>
            <p:cNvSpPr/>
            <p:nvPr/>
          </p:nvSpPr>
          <p:spPr bwMode="auto">
            <a:xfrm>
              <a:off x="2207666" y="3586312"/>
              <a:ext cx="25537" cy="12296"/>
            </a:xfrm>
            <a:custGeom>
              <a:avLst/>
              <a:gdLst>
                <a:gd name="T0" fmla="*/ 8 w 10"/>
                <a:gd name="T1" fmla="*/ 5 h 5"/>
                <a:gd name="T2" fmla="*/ 7 w 10"/>
                <a:gd name="T3" fmla="*/ 1 h 5"/>
                <a:gd name="T4" fmla="*/ 2 w 10"/>
                <a:gd name="T5" fmla="*/ 1 h 5"/>
                <a:gd name="T6" fmla="*/ 2 w 10"/>
                <a:gd name="T7" fmla="*/ 5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cubicBezTo>
                    <a:pt x="10" y="4"/>
                    <a:pt x="9" y="2"/>
                    <a:pt x="7" y="1"/>
                  </a:cubicBezTo>
                  <a:cubicBezTo>
                    <a:pt x="5" y="0"/>
                    <a:pt x="4" y="0"/>
                    <a:pt x="2" y="1"/>
                  </a:cubicBezTo>
                  <a:cubicBezTo>
                    <a:pt x="0" y="2"/>
                    <a:pt x="0" y="4"/>
                    <a:pt x="2" y="5"/>
                  </a:cubicBezTo>
                  <a:cubicBezTo>
                    <a:pt x="4" y="5"/>
                    <a:pt x="6" y="5"/>
                    <a:pt x="8" y="5"/>
                  </a:cubicBezTo>
                  <a:close/>
                </a:path>
              </a:pathLst>
            </a:custGeom>
            <a:noFill/>
            <a:ln w="63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188" name="直接连接符 187"/>
          <p:cNvCxnSpPr/>
          <p:nvPr/>
        </p:nvCxnSpPr>
        <p:spPr>
          <a:xfrm flipV="1">
            <a:off x="2901007" y="1997173"/>
            <a:ext cx="0" cy="108260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2901007" y="3594088"/>
            <a:ext cx="0" cy="1079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V="1">
            <a:off x="2901007" y="3402913"/>
            <a:ext cx="0" cy="15479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V="1">
            <a:off x="2901007" y="3116151"/>
            <a:ext cx="0" cy="247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2" name="组合 191"/>
          <p:cNvGrpSpPr/>
          <p:nvPr/>
        </p:nvGrpSpPr>
        <p:grpSpPr>
          <a:xfrm>
            <a:off x="2739647" y="2125251"/>
            <a:ext cx="1886123" cy="72889"/>
            <a:chOff x="5520779" y="1384303"/>
            <a:chExt cx="1766341" cy="68260"/>
          </a:xfrm>
        </p:grpSpPr>
        <p:cxnSp>
          <p:nvCxnSpPr>
            <p:cNvPr id="193" name="直接连接符 192"/>
            <p:cNvCxnSpPr/>
            <p:nvPr/>
          </p:nvCxnSpPr>
          <p:spPr>
            <a:xfrm>
              <a:off x="5520779" y="1418433"/>
              <a:ext cx="1698273"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4" name="等腰三角形 193"/>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99" name="组合 198"/>
          <p:cNvGrpSpPr/>
          <p:nvPr/>
        </p:nvGrpSpPr>
        <p:grpSpPr>
          <a:xfrm>
            <a:off x="2758600" y="4488266"/>
            <a:ext cx="6705870" cy="72889"/>
            <a:chOff x="1007120" y="1384303"/>
            <a:chExt cx="6280000" cy="68260"/>
          </a:xfrm>
        </p:grpSpPr>
        <p:cxnSp>
          <p:nvCxnSpPr>
            <p:cNvPr id="200" name="直接连接符 199"/>
            <p:cNvCxnSpPr/>
            <p:nvPr/>
          </p:nvCxnSpPr>
          <p:spPr>
            <a:xfrm>
              <a:off x="1007120" y="1418433"/>
              <a:ext cx="62119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等腰三角形 200"/>
            <p:cNvSpPr/>
            <p:nvPr/>
          </p:nvSpPr>
          <p:spPr>
            <a:xfrm rot="16200000" flipV="1">
              <a:off x="7218956" y="1384399"/>
              <a:ext cx="68260" cy="68068"/>
            </a:xfrm>
            <a:prstGeom prst="triangl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5" name="Text Box 41"/>
          <p:cNvSpPr txBox="1">
            <a:spLocks noChangeArrowheads="1"/>
          </p:cNvSpPr>
          <p:nvPr/>
        </p:nvSpPr>
        <p:spPr bwMode="auto">
          <a:xfrm>
            <a:off x="4982185" y="3499075"/>
            <a:ext cx="19709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zh-CN" sz="1200" dirty="0">
                <a:solidFill>
                  <a:schemeClr val="bg1"/>
                </a:solidFill>
                <a:latin typeface="微软雅黑" panose="020B0503020204020204" pitchFamily="34" charset="-122"/>
                <a:ea typeface="微软雅黑" panose="020B0503020204020204" pitchFamily="34" charset="-122"/>
              </a:rPr>
              <a:t>YOUR </a:t>
            </a:r>
            <a:r>
              <a:rPr lang="en-US" altLang="zh-CN" sz="1200" dirty="0">
                <a:solidFill>
                  <a:schemeClr val="bg1"/>
                </a:solidFill>
                <a:latin typeface="微软雅黑" panose="020B0503020204020204" pitchFamily="34" charset="-122"/>
                <a:ea typeface="微软雅黑" panose="020B0503020204020204" pitchFamily="34" charset="-122"/>
              </a:rPr>
              <a:t>GREAT</a:t>
            </a:r>
            <a:r>
              <a:rPr lang="zh-CN" altLang="zh-CN" sz="1200" dirty="0">
                <a:solidFill>
                  <a:schemeClr val="bg1"/>
                </a:solidFill>
                <a:latin typeface="微软雅黑" panose="020B0503020204020204" pitchFamily="34" charset="-122"/>
                <a:ea typeface="微软雅黑" panose="020B0503020204020204" pitchFamily="34" charset="-122"/>
              </a:rPr>
              <a:t> T</a:t>
            </a:r>
            <a:r>
              <a:rPr lang="en-US" altLang="zh-CN" sz="1200" dirty="0">
                <a:solidFill>
                  <a:schemeClr val="bg1"/>
                </a:solidFill>
                <a:latin typeface="微软雅黑" panose="020B0503020204020204" pitchFamily="34" charset="-122"/>
                <a:ea typeface="微软雅黑" panose="020B0503020204020204" pitchFamily="34" charset="-122"/>
              </a:rPr>
              <a:t>ITLE</a:t>
            </a:r>
            <a:r>
              <a:rPr lang="zh-CN" altLang="zh-CN" sz="1200" dirty="0">
                <a:solidFill>
                  <a:schemeClr val="bg1"/>
                </a:solidFill>
                <a:latin typeface="微软雅黑" panose="020B0503020204020204" pitchFamily="34" charset="-122"/>
                <a:ea typeface="微软雅黑" panose="020B0503020204020204" pitchFamily="34" charset="-122"/>
              </a:rPr>
              <a:t> HERE</a:t>
            </a:r>
          </a:p>
        </p:txBody>
      </p:sp>
      <p:sp>
        <p:nvSpPr>
          <p:cNvPr id="206" name="Text Box 41"/>
          <p:cNvSpPr txBox="1">
            <a:spLocks noChangeArrowheads="1"/>
          </p:cNvSpPr>
          <p:nvPr/>
        </p:nvSpPr>
        <p:spPr bwMode="auto">
          <a:xfrm>
            <a:off x="4982185" y="2858869"/>
            <a:ext cx="52629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此处添加过渡页标题文本</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207" name="TextBox 24"/>
          <p:cNvSpPr txBox="1"/>
          <p:nvPr/>
        </p:nvSpPr>
        <p:spPr>
          <a:xfrm>
            <a:off x="4982186" y="2455490"/>
            <a:ext cx="1370990" cy="369332"/>
          </a:xfrm>
          <a:prstGeom prst="rect">
            <a:avLst/>
          </a:prstGeom>
          <a:noFill/>
        </p:spPr>
        <p:txBody>
          <a:bodyPr wrap="square" lIns="72000" tIns="0" rIns="72000" bIns="0" rtlCol="0">
            <a:spAutoFit/>
          </a:bodyPr>
          <a:lstStyle/>
          <a:p>
            <a:r>
              <a:rPr lang="zh-CN" altLang="en-US" sz="2400" dirty="0">
                <a:ln w="6350">
                  <a:noFill/>
                </a:ln>
                <a:solidFill>
                  <a:schemeClr val="bg1"/>
                </a:solidFill>
                <a:latin typeface="微软雅黑" panose="020B0503020204020204" pitchFamily="34" charset="-122"/>
                <a:ea typeface="微软雅黑" panose="020B0503020204020204" pitchFamily="34" charset="-122"/>
              </a:rPr>
              <a:t>第二部分</a:t>
            </a:r>
          </a:p>
        </p:txBody>
      </p:sp>
      <p:sp>
        <p:nvSpPr>
          <p:cNvPr id="208" name="Text Box 41"/>
          <p:cNvSpPr txBox="1">
            <a:spLocks noChangeArrowheads="1"/>
          </p:cNvSpPr>
          <p:nvPr/>
        </p:nvSpPr>
        <p:spPr bwMode="auto">
          <a:xfrm>
            <a:off x="5095284" y="4007700"/>
            <a:ext cx="1000716" cy="253916"/>
          </a:xfrm>
          <a:prstGeom prst="rect">
            <a:avLst/>
          </a:prstGeom>
          <a:noFill/>
          <a:ln w="635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rIns="7200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PART TWO</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2"/>
          <p:cNvSpPr/>
          <p:nvPr/>
        </p:nvSpPr>
        <p:spPr bwMode="auto">
          <a:xfrm>
            <a:off x="5224061" y="4641923"/>
            <a:ext cx="1671116" cy="2009887"/>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noFill/>
          <a:ln w="6350">
            <a:solidFill>
              <a:schemeClr val="bg1"/>
            </a:solidFill>
          </a:ln>
        </p:spPr>
        <p:txBody>
          <a:bodyPr vert="horz" wrap="square" lIns="121920" tIns="60960" rIns="121920" bIns="60960" numCol="1" anchor="t" anchorCtr="0" compatLnSpc="1"/>
          <a:lstStyle/>
          <a:p>
            <a:endParaRPr lang="zh-CN" altLang="en-US" sz="2135"/>
          </a:p>
        </p:txBody>
      </p:sp>
      <p:sp>
        <p:nvSpPr>
          <p:cNvPr id="4" name="Freeform 33"/>
          <p:cNvSpPr/>
          <p:nvPr/>
        </p:nvSpPr>
        <p:spPr bwMode="auto">
          <a:xfrm>
            <a:off x="6788848" y="3752930"/>
            <a:ext cx="1879755" cy="1635508"/>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noFill/>
          <a:ln w="6350">
            <a:solidFill>
              <a:schemeClr val="bg1"/>
            </a:solidFill>
          </a:ln>
        </p:spPr>
        <p:txBody>
          <a:bodyPr vert="horz" wrap="square" lIns="121920" tIns="60960" rIns="121920" bIns="60960" numCol="1" anchor="t" anchorCtr="0" compatLnSpc="1"/>
          <a:lstStyle/>
          <a:p>
            <a:endParaRPr lang="zh-CN" altLang="en-US" sz="2135"/>
          </a:p>
        </p:txBody>
      </p:sp>
      <p:sp>
        <p:nvSpPr>
          <p:cNvPr id="5" name="Freeform 34"/>
          <p:cNvSpPr/>
          <p:nvPr/>
        </p:nvSpPr>
        <p:spPr bwMode="auto">
          <a:xfrm>
            <a:off x="5878060" y="1916742"/>
            <a:ext cx="1594883" cy="285963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noFill/>
          <a:ln w="6350">
            <a:solidFill>
              <a:schemeClr val="bg1"/>
            </a:solidFill>
          </a:ln>
        </p:spPr>
        <p:txBody>
          <a:bodyPr vert="horz" wrap="square" lIns="121920" tIns="60960" rIns="121920" bIns="60960" numCol="1" anchor="t" anchorCtr="0" compatLnSpc="1"/>
          <a:lstStyle/>
          <a:p>
            <a:endParaRPr lang="zh-CN" altLang="en-US" sz="2135"/>
          </a:p>
        </p:txBody>
      </p:sp>
      <p:sp>
        <p:nvSpPr>
          <p:cNvPr id="6" name="Freeform 35"/>
          <p:cNvSpPr/>
          <p:nvPr/>
        </p:nvSpPr>
        <p:spPr bwMode="auto">
          <a:xfrm>
            <a:off x="4341356" y="2063237"/>
            <a:ext cx="1789477" cy="2612801"/>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noFill/>
          <a:ln w="6350">
            <a:solidFill>
              <a:schemeClr val="bg1"/>
            </a:solidFill>
          </a:ln>
        </p:spPr>
        <p:txBody>
          <a:bodyPr vert="horz" wrap="square" lIns="121920" tIns="60960" rIns="121920" bIns="60960" numCol="1" anchor="t" anchorCtr="0" compatLnSpc="1"/>
          <a:lstStyle/>
          <a:p>
            <a:endParaRPr lang="zh-CN" altLang="en-US" sz="2135"/>
          </a:p>
        </p:txBody>
      </p:sp>
      <p:sp>
        <p:nvSpPr>
          <p:cNvPr id="7" name="Freeform 36"/>
          <p:cNvSpPr/>
          <p:nvPr/>
        </p:nvSpPr>
        <p:spPr bwMode="auto">
          <a:xfrm>
            <a:off x="3244000" y="3843234"/>
            <a:ext cx="1984073" cy="1356569"/>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noFill/>
          <a:ln w="6350">
            <a:solidFill>
              <a:schemeClr val="bg1"/>
            </a:solidFill>
          </a:ln>
        </p:spPr>
        <p:txBody>
          <a:bodyPr vert="horz" wrap="square" lIns="121920" tIns="60960" rIns="121920" bIns="60960" numCol="1" anchor="t" anchorCtr="0" compatLnSpc="1"/>
          <a:lstStyle/>
          <a:p>
            <a:endParaRPr lang="zh-CN" altLang="en-US" sz="2135"/>
          </a:p>
        </p:txBody>
      </p:sp>
      <p:sp>
        <p:nvSpPr>
          <p:cNvPr id="8" name="Rectangle 38"/>
          <p:cNvSpPr>
            <a:spLocks noChangeArrowheads="1"/>
          </p:cNvSpPr>
          <p:nvPr/>
        </p:nvSpPr>
        <p:spPr bwMode="auto">
          <a:xfrm>
            <a:off x="7550205" y="1677287"/>
            <a:ext cx="2758014" cy="116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600" b="1" dirty="0">
                <a:solidFill>
                  <a:schemeClr val="bg1"/>
                </a:solidFill>
              </a:rPr>
              <a:t>TOPIC HEADER </a:t>
            </a:r>
            <a:r>
              <a:rPr lang="en-US" altLang="zh-CN" sz="1600" b="1" dirty="0">
                <a:solidFill>
                  <a:schemeClr val="bg1"/>
                </a:solidFill>
              </a:rPr>
              <a:t>THREE</a:t>
            </a:r>
            <a:endParaRPr lang="zh-CN" altLang="en-US" sz="1600" b="1" dirty="0">
              <a:solidFill>
                <a:schemeClr val="bg1"/>
              </a:solidFill>
            </a:endParaRPr>
          </a:p>
          <a:p>
            <a:pP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9" name="Rectangle 39"/>
          <p:cNvSpPr>
            <a:spLocks noChangeArrowheads="1"/>
          </p:cNvSpPr>
          <p:nvPr/>
        </p:nvSpPr>
        <p:spPr bwMode="auto">
          <a:xfrm>
            <a:off x="8875238" y="3981460"/>
            <a:ext cx="2758014" cy="116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600" b="1" dirty="0">
                <a:solidFill>
                  <a:schemeClr val="bg1"/>
                </a:solidFill>
              </a:rPr>
              <a:t>TOPIC HEADER </a:t>
            </a:r>
            <a:r>
              <a:rPr lang="en-US" altLang="zh-CN" sz="1600" b="1" dirty="0">
                <a:solidFill>
                  <a:schemeClr val="bg1"/>
                </a:solidFill>
              </a:rPr>
              <a:t>FOUR</a:t>
            </a:r>
            <a:endParaRPr lang="zh-CN" altLang="en-US" sz="1600" b="1" dirty="0">
              <a:solidFill>
                <a:schemeClr val="bg1"/>
              </a:solidFill>
            </a:endParaRPr>
          </a:p>
          <a:p>
            <a:pP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10" name="Rectangle 40"/>
          <p:cNvSpPr>
            <a:spLocks noChangeArrowheads="1"/>
          </p:cNvSpPr>
          <p:nvPr/>
        </p:nvSpPr>
        <p:spPr bwMode="auto">
          <a:xfrm>
            <a:off x="1348319" y="1868375"/>
            <a:ext cx="2821518" cy="116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buFont typeface="Arial" panose="020B0604020202020204" pitchFamily="34" charset="0"/>
              <a:buNone/>
            </a:pPr>
            <a:r>
              <a:rPr lang="zh-CN" altLang="en-US" sz="1600" b="1" dirty="0">
                <a:solidFill>
                  <a:schemeClr val="bg1"/>
                </a:solidFill>
              </a:rPr>
              <a:t>TOPIC HEADER </a:t>
            </a:r>
            <a:r>
              <a:rPr lang="en-US" altLang="zh-CN" sz="1600" b="1" dirty="0">
                <a:solidFill>
                  <a:schemeClr val="bg1"/>
                </a:solidFill>
              </a:rPr>
              <a:t>TWO</a:t>
            </a:r>
            <a:endParaRPr lang="zh-CN" altLang="en-US" sz="1600" b="1" dirty="0">
              <a:solidFill>
                <a:schemeClr val="bg1"/>
              </a:solidFill>
            </a:endParaRPr>
          </a:p>
          <a:p>
            <a:pPr algn="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11" name="Rectangle 41"/>
          <p:cNvSpPr>
            <a:spLocks noChangeArrowheads="1"/>
          </p:cNvSpPr>
          <p:nvPr/>
        </p:nvSpPr>
        <p:spPr bwMode="auto">
          <a:xfrm>
            <a:off x="387351" y="4366812"/>
            <a:ext cx="2821518" cy="116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zh-CN" altLang="en-US" sz="1600" b="1" dirty="0">
                <a:solidFill>
                  <a:schemeClr val="bg1"/>
                </a:solidFill>
              </a:rPr>
              <a:t>TOPIC HEADER ONE</a:t>
            </a:r>
          </a:p>
          <a:p>
            <a:pPr algn="r">
              <a:lnSpc>
                <a:spcPct val="120000"/>
              </a:lnSpc>
              <a:buFont typeface="Arial" panose="020B0604020202020204" pitchFamily="34" charset="0"/>
              <a:buNone/>
            </a:pP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13"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30"/>
          <p:cNvSpPr/>
          <p:nvPr/>
        </p:nvSpPr>
        <p:spPr bwMode="auto">
          <a:xfrm>
            <a:off x="4692651" y="2534268"/>
            <a:ext cx="3566584" cy="1823013"/>
          </a:xfrm>
          <a:custGeom>
            <a:avLst/>
            <a:gdLst/>
            <a:ahLst/>
            <a:cxnLst/>
            <a:rect l="l" t="t" r="r" b="b"/>
            <a:pathLst>
              <a:path w="2674938" h="1367260">
                <a:moveTo>
                  <a:pt x="1050925" y="0"/>
                </a:moveTo>
                <a:cubicBezTo>
                  <a:pt x="1050925" y="6"/>
                  <a:pt x="1050925" y="133"/>
                  <a:pt x="1050925" y="3176"/>
                </a:cubicBezTo>
                <a:cubicBezTo>
                  <a:pt x="1169554" y="3176"/>
                  <a:pt x="1509800" y="3176"/>
                  <a:pt x="2485684" y="3176"/>
                </a:cubicBezTo>
                <a:cubicBezTo>
                  <a:pt x="2589774" y="3176"/>
                  <a:pt x="2674938" y="85030"/>
                  <a:pt x="2674938" y="185073"/>
                </a:cubicBezTo>
                <a:cubicBezTo>
                  <a:pt x="2674938" y="285117"/>
                  <a:pt x="2589774" y="370002"/>
                  <a:pt x="2485684" y="370002"/>
                </a:cubicBezTo>
                <a:cubicBezTo>
                  <a:pt x="2485661" y="370002"/>
                  <a:pt x="2479879" y="370002"/>
                  <a:pt x="1050925" y="370002"/>
                </a:cubicBezTo>
                <a:lnTo>
                  <a:pt x="1050925" y="370137"/>
                </a:lnTo>
                <a:cubicBezTo>
                  <a:pt x="674293" y="370137"/>
                  <a:pt x="367520" y="673528"/>
                  <a:pt x="367520" y="1052767"/>
                </a:cubicBezTo>
                <a:cubicBezTo>
                  <a:pt x="367520" y="1166669"/>
                  <a:pt x="395641" y="1274174"/>
                  <a:pt x="448076" y="1367260"/>
                </a:cubicBezTo>
                <a:lnTo>
                  <a:pt x="48165" y="1367260"/>
                </a:lnTo>
                <a:cubicBezTo>
                  <a:pt x="16830" y="1267985"/>
                  <a:pt x="0" y="1162328"/>
                  <a:pt x="0" y="1052767"/>
                </a:cubicBezTo>
                <a:cubicBezTo>
                  <a:pt x="0" y="491690"/>
                  <a:pt x="436781" y="34759"/>
                  <a:pt x="987425" y="3206"/>
                </a:cubicBezTo>
                <a:lnTo>
                  <a:pt x="987425" y="3176"/>
                </a:lnTo>
                <a:close/>
              </a:path>
            </a:pathLst>
          </a:custGeom>
          <a:noFill/>
          <a:ln w="6350">
            <a:solidFill>
              <a:schemeClr val="bg1"/>
            </a:solidFill>
          </a:ln>
        </p:spPr>
        <p:txBody>
          <a:bodyPr vert="horz" wrap="square" lIns="121920" tIns="60960" rIns="121920" bIns="60960" numCol="1" anchor="t" anchorCtr="0" compatLnSpc="1"/>
          <a:lstStyle/>
          <a:p>
            <a:endParaRPr lang="zh-CN" altLang="en-US" sz="2135"/>
          </a:p>
        </p:txBody>
      </p:sp>
      <p:sp>
        <p:nvSpPr>
          <p:cNvPr id="147" name="Freeform 31"/>
          <p:cNvSpPr/>
          <p:nvPr/>
        </p:nvSpPr>
        <p:spPr bwMode="auto">
          <a:xfrm>
            <a:off x="5183717" y="3024427"/>
            <a:ext cx="3075520" cy="1820896"/>
          </a:xfrm>
          <a:custGeom>
            <a:avLst/>
            <a:gdLst/>
            <a:ahLst/>
            <a:cxnLst/>
            <a:rect l="l" t="t" r="r" b="b"/>
            <a:pathLst>
              <a:path w="2306640" h="1365672">
                <a:moveTo>
                  <a:pt x="682625" y="0"/>
                </a:moveTo>
                <a:cubicBezTo>
                  <a:pt x="755067" y="2383"/>
                  <a:pt x="1035567" y="2383"/>
                  <a:pt x="2121679" y="2383"/>
                </a:cubicBezTo>
                <a:cubicBezTo>
                  <a:pt x="2223408" y="2383"/>
                  <a:pt x="2306640" y="84237"/>
                  <a:pt x="2306640" y="184280"/>
                </a:cubicBezTo>
                <a:cubicBezTo>
                  <a:pt x="2306640" y="284324"/>
                  <a:pt x="2223408" y="369209"/>
                  <a:pt x="2121679" y="369209"/>
                </a:cubicBezTo>
                <a:cubicBezTo>
                  <a:pt x="2121679" y="369209"/>
                  <a:pt x="2121679" y="369209"/>
                  <a:pt x="682625" y="369209"/>
                </a:cubicBezTo>
                <a:cubicBezTo>
                  <a:pt x="682625" y="570993"/>
                  <a:pt x="682625" y="883056"/>
                  <a:pt x="682625" y="1365672"/>
                </a:cubicBezTo>
                <a:cubicBezTo>
                  <a:pt x="306423" y="1365672"/>
                  <a:pt x="0" y="1059155"/>
                  <a:pt x="0" y="682836"/>
                </a:cubicBezTo>
                <a:cubicBezTo>
                  <a:pt x="0" y="312023"/>
                  <a:pt x="292782" y="13702"/>
                  <a:pt x="657402" y="2531"/>
                </a:cubicBezTo>
                <a:lnTo>
                  <a:pt x="657402" y="2383"/>
                </a:lnTo>
                <a:close/>
              </a:path>
            </a:pathLst>
          </a:custGeom>
          <a:solidFill>
            <a:srgbClr val="0070B6"/>
          </a:solidFill>
          <a:ln w="6350">
            <a:solidFill>
              <a:schemeClr val="bg1"/>
            </a:solidFill>
          </a:ln>
        </p:spPr>
        <p:txBody>
          <a:bodyPr vert="horz" wrap="square" lIns="121920" tIns="60960" rIns="121920" bIns="60960" numCol="1" anchor="t" anchorCtr="0" compatLnSpc="1"/>
          <a:lstStyle/>
          <a:p>
            <a:endParaRPr lang="zh-CN" altLang="en-US" sz="2135"/>
          </a:p>
        </p:txBody>
      </p:sp>
      <p:sp>
        <p:nvSpPr>
          <p:cNvPr id="148" name="Freeform 22"/>
          <p:cNvSpPr/>
          <p:nvPr/>
        </p:nvSpPr>
        <p:spPr bwMode="auto">
          <a:xfrm>
            <a:off x="3928536" y="3516200"/>
            <a:ext cx="3570817" cy="1821400"/>
          </a:xfrm>
          <a:custGeom>
            <a:avLst/>
            <a:gdLst/>
            <a:ahLst/>
            <a:cxnLst/>
            <a:rect l="l" t="t" r="r" b="b"/>
            <a:pathLst>
              <a:path w="2678113" h="1366050">
                <a:moveTo>
                  <a:pt x="2227245" y="0"/>
                </a:moveTo>
                <a:lnTo>
                  <a:pt x="2629772" y="0"/>
                </a:lnTo>
                <a:cubicBezTo>
                  <a:pt x="2661235" y="99767"/>
                  <a:pt x="2678113" y="206030"/>
                  <a:pt x="2678113" y="316318"/>
                </a:cubicBezTo>
                <a:cubicBezTo>
                  <a:pt x="2678113" y="880980"/>
                  <a:pt x="2231028" y="1341935"/>
                  <a:pt x="1668463" y="1363817"/>
                </a:cubicBezTo>
                <a:lnTo>
                  <a:pt x="1668463" y="1366050"/>
                </a:lnTo>
                <a:cubicBezTo>
                  <a:pt x="1668455" y="1366050"/>
                  <a:pt x="1667858" y="1366050"/>
                  <a:pt x="1624013" y="1366050"/>
                </a:cubicBezTo>
                <a:cubicBezTo>
                  <a:pt x="1525520" y="1366050"/>
                  <a:pt x="1208787" y="1366050"/>
                  <a:pt x="190236" y="1366050"/>
                </a:cubicBezTo>
                <a:cubicBezTo>
                  <a:pt x="84203" y="1366050"/>
                  <a:pt x="0" y="1281165"/>
                  <a:pt x="0" y="1181121"/>
                </a:cubicBezTo>
                <a:cubicBezTo>
                  <a:pt x="0" y="1081078"/>
                  <a:pt x="84203" y="999224"/>
                  <a:pt x="190236" y="999224"/>
                </a:cubicBezTo>
                <a:lnTo>
                  <a:pt x="1624013" y="999224"/>
                </a:lnTo>
                <a:lnTo>
                  <a:pt x="1624013" y="998947"/>
                </a:lnTo>
                <a:cubicBezTo>
                  <a:pt x="2003732" y="998947"/>
                  <a:pt x="2307507" y="692522"/>
                  <a:pt x="2307507" y="316318"/>
                </a:cubicBezTo>
                <a:cubicBezTo>
                  <a:pt x="2307507" y="201299"/>
                  <a:pt x="2279565" y="93258"/>
                  <a:pt x="2227245" y="0"/>
                </a:cubicBezTo>
                <a:close/>
              </a:path>
            </a:pathLst>
          </a:custGeom>
          <a:noFill/>
          <a:ln w="6350">
            <a:solidFill>
              <a:schemeClr val="bg1"/>
            </a:solidFill>
          </a:ln>
        </p:spPr>
        <p:txBody>
          <a:bodyPr vert="horz" wrap="square" lIns="121920" tIns="60960" rIns="121920" bIns="60960" numCol="1" anchor="t" anchorCtr="0" compatLnSpc="1"/>
          <a:lstStyle/>
          <a:p>
            <a:endParaRPr lang="zh-CN" altLang="en-US" sz="2135"/>
          </a:p>
        </p:txBody>
      </p:sp>
      <p:sp>
        <p:nvSpPr>
          <p:cNvPr id="149" name="Freeform 28"/>
          <p:cNvSpPr/>
          <p:nvPr/>
        </p:nvSpPr>
        <p:spPr bwMode="auto">
          <a:xfrm>
            <a:off x="3928534" y="3516202"/>
            <a:ext cx="3075517" cy="1332300"/>
          </a:xfrm>
          <a:custGeom>
            <a:avLst/>
            <a:gdLst/>
            <a:ahLst/>
            <a:cxnLst/>
            <a:rect l="l" t="t" r="r" b="b"/>
            <a:pathLst>
              <a:path w="2306638" h="999225">
                <a:moveTo>
                  <a:pt x="1624013" y="0"/>
                </a:moveTo>
                <a:lnTo>
                  <a:pt x="2226491" y="0"/>
                </a:lnTo>
                <a:cubicBezTo>
                  <a:pt x="2278737" y="93283"/>
                  <a:pt x="2306638" y="201347"/>
                  <a:pt x="2306638" y="316389"/>
                </a:cubicBezTo>
                <a:cubicBezTo>
                  <a:pt x="2306638" y="677818"/>
                  <a:pt x="2026783" y="974860"/>
                  <a:pt x="1668463" y="994753"/>
                </a:cubicBezTo>
                <a:lnTo>
                  <a:pt x="1668463" y="999225"/>
                </a:lnTo>
                <a:cubicBezTo>
                  <a:pt x="1668454" y="999225"/>
                  <a:pt x="1667818" y="999225"/>
                  <a:pt x="1624013" y="999225"/>
                </a:cubicBezTo>
                <a:cubicBezTo>
                  <a:pt x="1525521" y="999225"/>
                  <a:pt x="1208788" y="999225"/>
                  <a:pt x="190236" y="999225"/>
                </a:cubicBezTo>
                <a:cubicBezTo>
                  <a:pt x="84203" y="999225"/>
                  <a:pt x="0" y="913972"/>
                  <a:pt x="0" y="813496"/>
                </a:cubicBezTo>
                <a:cubicBezTo>
                  <a:pt x="0" y="713019"/>
                  <a:pt x="84203" y="630811"/>
                  <a:pt x="190236" y="630811"/>
                </a:cubicBezTo>
                <a:lnTo>
                  <a:pt x="1624013" y="630811"/>
                </a:lnTo>
                <a:cubicBezTo>
                  <a:pt x="1624013" y="485443"/>
                  <a:pt x="1624013" y="282717"/>
                  <a:pt x="1624013" y="0"/>
                </a:cubicBezTo>
                <a:close/>
              </a:path>
            </a:pathLst>
          </a:custGeom>
          <a:solidFill>
            <a:srgbClr val="0070B6"/>
          </a:solidFill>
          <a:ln w="6350">
            <a:solidFill>
              <a:schemeClr val="bg1"/>
            </a:solidFill>
          </a:ln>
        </p:spPr>
        <p:txBody>
          <a:bodyPr vert="horz" wrap="square" lIns="121920" tIns="60960" rIns="121920" bIns="60960" numCol="1" anchor="t" anchorCtr="0" compatLnSpc="1"/>
          <a:lstStyle/>
          <a:p>
            <a:endParaRPr lang="zh-CN" altLang="en-US" sz="2135"/>
          </a:p>
        </p:txBody>
      </p:sp>
      <p:sp>
        <p:nvSpPr>
          <p:cNvPr id="17" name="Oval 26"/>
          <p:cNvSpPr>
            <a:spLocks noChangeArrowheads="1"/>
          </p:cNvSpPr>
          <p:nvPr/>
        </p:nvSpPr>
        <p:spPr bwMode="auto">
          <a:xfrm>
            <a:off x="5672669" y="3518986"/>
            <a:ext cx="842433" cy="840577"/>
          </a:xfrm>
          <a:prstGeom prst="ellipse">
            <a:avLst/>
          </a:prstGeom>
          <a:solidFill>
            <a:srgbClr val="007EC5"/>
          </a:solidFill>
          <a:ln w="6350">
            <a:solidFill>
              <a:schemeClr val="bg1"/>
            </a:solidFill>
          </a:ln>
        </p:spPr>
        <p:txBody>
          <a:bodyPr vert="horz" wrap="square" lIns="121920" tIns="60960" rIns="121920" bIns="60960" numCol="1" anchor="t" anchorCtr="0" compatLnSpc="1"/>
          <a:lstStyle/>
          <a:p>
            <a:endParaRPr lang="zh-CN" altLang="en-US" sz="2135"/>
          </a:p>
        </p:txBody>
      </p:sp>
      <p:sp>
        <p:nvSpPr>
          <p:cNvPr id="29" name="Rectangle 39"/>
          <p:cNvSpPr>
            <a:spLocks noChangeArrowheads="1"/>
          </p:cNvSpPr>
          <p:nvPr/>
        </p:nvSpPr>
        <p:spPr bwMode="auto">
          <a:xfrm>
            <a:off x="8401053" y="2989656"/>
            <a:ext cx="32194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30" name="Text Box 40"/>
          <p:cNvSpPr txBox="1">
            <a:spLocks noChangeArrowheads="1"/>
          </p:cNvSpPr>
          <p:nvPr/>
        </p:nvSpPr>
        <p:spPr bwMode="auto">
          <a:xfrm>
            <a:off x="8401051" y="2430685"/>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solidFill>
                  <a:schemeClr val="bg1"/>
                </a:solidFill>
                <a:latin typeface="Impact" panose="020B0806030902050204" pitchFamily="34" charset="0"/>
              </a:rPr>
              <a:t>03</a:t>
            </a:r>
          </a:p>
        </p:txBody>
      </p:sp>
      <p:sp>
        <p:nvSpPr>
          <p:cNvPr id="31" name="Rectangle 41"/>
          <p:cNvSpPr>
            <a:spLocks noChangeArrowheads="1"/>
          </p:cNvSpPr>
          <p:nvPr/>
        </p:nvSpPr>
        <p:spPr bwMode="auto">
          <a:xfrm>
            <a:off x="8401053" y="4742796"/>
            <a:ext cx="32194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32" name="Text Box 42"/>
          <p:cNvSpPr txBox="1">
            <a:spLocks noChangeArrowheads="1"/>
          </p:cNvSpPr>
          <p:nvPr/>
        </p:nvSpPr>
        <p:spPr bwMode="auto">
          <a:xfrm>
            <a:off x="8401051" y="4183826"/>
            <a:ext cx="609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solidFill>
                  <a:schemeClr val="bg1"/>
                </a:solidFill>
                <a:latin typeface="Impact" panose="020B0806030902050204" pitchFamily="34" charset="0"/>
              </a:rPr>
              <a:t>04</a:t>
            </a:r>
          </a:p>
        </p:txBody>
      </p:sp>
      <p:sp>
        <p:nvSpPr>
          <p:cNvPr id="33" name="Rectangle 43"/>
          <p:cNvSpPr>
            <a:spLocks noChangeArrowheads="1"/>
          </p:cNvSpPr>
          <p:nvPr/>
        </p:nvSpPr>
        <p:spPr bwMode="auto">
          <a:xfrm>
            <a:off x="571500" y="4742796"/>
            <a:ext cx="32194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1200">
                <a:solidFill>
                  <a:schemeClr val="bg1"/>
                </a:solidFill>
              </a:rPr>
              <a:t>We have many PowerPoint </a:t>
            </a:r>
            <a:r>
              <a:rPr lang="zh-CN" altLang="en-US" sz="1200">
                <a:solidFill>
                  <a:schemeClr val="bg1"/>
                </a:solidFill>
              </a:rPr>
              <a:t>templates</a:t>
            </a:r>
            <a:r>
              <a:rPr lang="en-US" altLang="zh-CN" sz="1200">
                <a:solidFill>
                  <a:schemeClr val="bg1"/>
                </a:solidFill>
              </a:rPr>
              <a:t> that has been specifically designed to help anyone that is stepping into the world of PowerPoint for the very first time. </a:t>
            </a:r>
            <a:endParaRPr lang="zh-CN" altLang="en-US" sz="1200">
              <a:solidFill>
                <a:schemeClr val="bg1"/>
              </a:solidFill>
            </a:endParaRPr>
          </a:p>
        </p:txBody>
      </p:sp>
      <p:sp>
        <p:nvSpPr>
          <p:cNvPr id="34" name="Text Box 44"/>
          <p:cNvSpPr txBox="1">
            <a:spLocks noChangeArrowheads="1"/>
          </p:cNvSpPr>
          <p:nvPr/>
        </p:nvSpPr>
        <p:spPr bwMode="auto">
          <a:xfrm>
            <a:off x="3211636" y="4183826"/>
            <a:ext cx="6110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3200" dirty="0">
                <a:solidFill>
                  <a:schemeClr val="bg1"/>
                </a:solidFill>
                <a:latin typeface="Impact" panose="020B0806030902050204" pitchFamily="34" charset="0"/>
              </a:rPr>
              <a:t>02</a:t>
            </a:r>
          </a:p>
        </p:txBody>
      </p:sp>
      <p:sp>
        <p:nvSpPr>
          <p:cNvPr id="39" name="Rectangle 49"/>
          <p:cNvSpPr>
            <a:spLocks noChangeArrowheads="1"/>
          </p:cNvSpPr>
          <p:nvPr/>
        </p:nvSpPr>
        <p:spPr bwMode="auto">
          <a:xfrm>
            <a:off x="571500" y="2998125"/>
            <a:ext cx="32194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1200" dirty="0">
                <a:solidFill>
                  <a:schemeClr val="bg1"/>
                </a:solidFill>
              </a:rPr>
              <a:t>We have many PowerPoint </a:t>
            </a:r>
            <a:r>
              <a:rPr lang="zh-CN" altLang="en-US" sz="1200" dirty="0">
                <a:solidFill>
                  <a:schemeClr val="bg1"/>
                </a:solidFill>
              </a:rPr>
              <a:t>templates</a:t>
            </a:r>
            <a:r>
              <a:rPr lang="en-US" altLang="zh-CN" sz="1200" dirty="0">
                <a:solidFill>
                  <a:schemeClr val="bg1"/>
                </a:solidFill>
              </a:rPr>
              <a:t> that has been specifically designed to help anyone that is stepping into the world of PowerPoint for the very first time. </a:t>
            </a:r>
            <a:endParaRPr lang="zh-CN" altLang="en-US" sz="1200" dirty="0">
              <a:solidFill>
                <a:schemeClr val="bg1"/>
              </a:solidFill>
            </a:endParaRPr>
          </a:p>
        </p:txBody>
      </p:sp>
      <p:sp>
        <p:nvSpPr>
          <p:cNvPr id="40" name="Text Box 50"/>
          <p:cNvSpPr txBox="1">
            <a:spLocks noChangeArrowheads="1"/>
          </p:cNvSpPr>
          <p:nvPr/>
        </p:nvSpPr>
        <p:spPr bwMode="auto">
          <a:xfrm>
            <a:off x="3261329" y="2439154"/>
            <a:ext cx="561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3200" dirty="0">
                <a:solidFill>
                  <a:schemeClr val="bg1"/>
                </a:solidFill>
                <a:latin typeface="Impact" panose="020B0806030902050204" pitchFamily="34" charset="0"/>
              </a:rPr>
              <a:t>01</a:t>
            </a:r>
          </a:p>
        </p:txBody>
      </p:sp>
      <p:sp>
        <p:nvSpPr>
          <p:cNvPr id="42" name="Rectangle 52"/>
          <p:cNvSpPr>
            <a:spLocks noChangeArrowheads="1"/>
          </p:cNvSpPr>
          <p:nvPr/>
        </p:nvSpPr>
        <p:spPr bwMode="auto">
          <a:xfrm>
            <a:off x="4106059" y="4463311"/>
            <a:ext cx="845103"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065">
                <a:solidFill>
                  <a:srgbClr val="F8F8F8"/>
                </a:solidFill>
                <a:latin typeface="微软雅黑" panose="020B0503020204020204" pitchFamily="34" charset="-122"/>
                <a:ea typeface="微软雅黑" panose="020B0503020204020204" pitchFamily="34" charset="-122"/>
              </a:rPr>
              <a:t>Option 01</a:t>
            </a:r>
          </a:p>
        </p:txBody>
      </p:sp>
      <p:sp>
        <p:nvSpPr>
          <p:cNvPr id="43" name="Rectangle 53"/>
          <p:cNvSpPr>
            <a:spLocks noChangeArrowheads="1"/>
          </p:cNvSpPr>
          <p:nvPr/>
        </p:nvSpPr>
        <p:spPr bwMode="auto">
          <a:xfrm>
            <a:off x="4106059" y="4952413"/>
            <a:ext cx="845103"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065">
                <a:solidFill>
                  <a:srgbClr val="F8F8F8"/>
                </a:solidFill>
                <a:latin typeface="微软雅黑" panose="020B0503020204020204" pitchFamily="34" charset="-122"/>
                <a:ea typeface="微软雅黑" panose="020B0503020204020204" pitchFamily="34" charset="-122"/>
              </a:rPr>
              <a:t>Option 02</a:t>
            </a:r>
          </a:p>
        </p:txBody>
      </p:sp>
      <p:sp>
        <p:nvSpPr>
          <p:cNvPr id="44" name="Rectangle 54"/>
          <p:cNvSpPr>
            <a:spLocks noChangeArrowheads="1"/>
          </p:cNvSpPr>
          <p:nvPr/>
        </p:nvSpPr>
        <p:spPr bwMode="auto">
          <a:xfrm>
            <a:off x="7247193" y="2633947"/>
            <a:ext cx="845103"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065">
                <a:solidFill>
                  <a:srgbClr val="F8F8F8"/>
                </a:solidFill>
                <a:latin typeface="微软雅黑" panose="020B0503020204020204" pitchFamily="34" charset="-122"/>
                <a:ea typeface="微软雅黑" panose="020B0503020204020204" pitchFamily="34" charset="-122"/>
              </a:rPr>
              <a:t>Option 03</a:t>
            </a:r>
          </a:p>
        </p:txBody>
      </p:sp>
      <p:sp>
        <p:nvSpPr>
          <p:cNvPr id="45" name="Rectangle 55"/>
          <p:cNvSpPr>
            <a:spLocks noChangeArrowheads="1"/>
          </p:cNvSpPr>
          <p:nvPr/>
        </p:nvSpPr>
        <p:spPr bwMode="auto">
          <a:xfrm>
            <a:off x="7247193" y="3123049"/>
            <a:ext cx="845103"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065">
                <a:solidFill>
                  <a:srgbClr val="F8F8F8"/>
                </a:solidFill>
                <a:latin typeface="微软雅黑" panose="020B0503020204020204" pitchFamily="34" charset="-122"/>
                <a:ea typeface="微软雅黑" panose="020B0503020204020204" pitchFamily="34" charset="-122"/>
              </a:rPr>
              <a:t>Option 04</a:t>
            </a:r>
          </a:p>
        </p:txBody>
      </p:sp>
      <p:grpSp>
        <p:nvGrpSpPr>
          <p:cNvPr id="46" name="그룹 447"/>
          <p:cNvGrpSpPr/>
          <p:nvPr/>
        </p:nvGrpSpPr>
        <p:grpSpPr>
          <a:xfrm>
            <a:off x="5929978" y="3707271"/>
            <a:ext cx="332045" cy="482339"/>
            <a:chOff x="5273281" y="5632431"/>
            <a:chExt cx="452438" cy="657226"/>
          </a:xfrm>
        </p:grpSpPr>
        <p:sp>
          <p:nvSpPr>
            <p:cNvPr id="47" name="Freeform 127"/>
            <p:cNvSpPr/>
            <p:nvPr/>
          </p:nvSpPr>
          <p:spPr bwMode="auto">
            <a:xfrm>
              <a:off x="5287572" y="5645130"/>
              <a:ext cx="425451" cy="600075"/>
            </a:xfrm>
            <a:custGeom>
              <a:avLst/>
              <a:gdLst>
                <a:gd name="T0" fmla="*/ 129 w 804"/>
                <a:gd name="T1" fmla="*/ 0 h 1136"/>
                <a:gd name="T2" fmla="*/ 129 w 804"/>
                <a:gd name="T3" fmla="*/ 0 h 1136"/>
                <a:gd name="T4" fmla="*/ 116 w 804"/>
                <a:gd name="T5" fmla="*/ 0 h 1136"/>
                <a:gd name="T6" fmla="*/ 104 w 804"/>
                <a:gd name="T7" fmla="*/ 3 h 1136"/>
                <a:gd name="T8" fmla="*/ 93 w 804"/>
                <a:gd name="T9" fmla="*/ 5 h 1136"/>
                <a:gd name="T10" fmla="*/ 81 w 804"/>
                <a:gd name="T11" fmla="*/ 10 h 1136"/>
                <a:gd name="T12" fmla="*/ 70 w 804"/>
                <a:gd name="T13" fmla="*/ 15 h 1136"/>
                <a:gd name="T14" fmla="*/ 59 w 804"/>
                <a:gd name="T15" fmla="*/ 21 h 1136"/>
                <a:gd name="T16" fmla="*/ 50 w 804"/>
                <a:gd name="T17" fmla="*/ 28 h 1136"/>
                <a:gd name="T18" fmla="*/ 40 w 804"/>
                <a:gd name="T19" fmla="*/ 35 h 1136"/>
                <a:gd name="T20" fmla="*/ 32 w 804"/>
                <a:gd name="T21" fmla="*/ 43 h 1136"/>
                <a:gd name="T22" fmla="*/ 25 w 804"/>
                <a:gd name="T23" fmla="*/ 53 h 1136"/>
                <a:gd name="T24" fmla="*/ 18 w 804"/>
                <a:gd name="T25" fmla="*/ 63 h 1136"/>
                <a:gd name="T26" fmla="*/ 12 w 804"/>
                <a:gd name="T27" fmla="*/ 73 h 1136"/>
                <a:gd name="T28" fmla="*/ 7 w 804"/>
                <a:gd name="T29" fmla="*/ 85 h 1136"/>
                <a:gd name="T30" fmla="*/ 4 w 804"/>
                <a:gd name="T31" fmla="*/ 97 h 1136"/>
                <a:gd name="T32" fmla="*/ 1 w 804"/>
                <a:gd name="T33" fmla="*/ 109 h 1136"/>
                <a:gd name="T34" fmla="*/ 0 w 804"/>
                <a:gd name="T35" fmla="*/ 120 h 1136"/>
                <a:gd name="T36" fmla="*/ 0 w 804"/>
                <a:gd name="T37" fmla="*/ 966 h 1136"/>
                <a:gd name="T38" fmla="*/ 0 w 804"/>
                <a:gd name="T39" fmla="*/ 966 h 1136"/>
                <a:gd name="T40" fmla="*/ 0 w 804"/>
                <a:gd name="T41" fmla="*/ 988 h 1136"/>
                <a:gd name="T42" fmla="*/ 2 w 804"/>
                <a:gd name="T43" fmla="*/ 1009 h 1136"/>
                <a:gd name="T44" fmla="*/ 7 w 804"/>
                <a:gd name="T45" fmla="*/ 1028 h 1136"/>
                <a:gd name="T46" fmla="*/ 12 w 804"/>
                <a:gd name="T47" fmla="*/ 1045 h 1136"/>
                <a:gd name="T48" fmla="*/ 19 w 804"/>
                <a:gd name="T49" fmla="*/ 1061 h 1136"/>
                <a:gd name="T50" fmla="*/ 28 w 804"/>
                <a:gd name="T51" fmla="*/ 1075 h 1136"/>
                <a:gd name="T52" fmla="*/ 38 w 804"/>
                <a:gd name="T53" fmla="*/ 1087 h 1136"/>
                <a:gd name="T54" fmla="*/ 49 w 804"/>
                <a:gd name="T55" fmla="*/ 1098 h 1136"/>
                <a:gd name="T56" fmla="*/ 62 w 804"/>
                <a:gd name="T57" fmla="*/ 1107 h 1136"/>
                <a:gd name="T58" fmla="*/ 75 w 804"/>
                <a:gd name="T59" fmla="*/ 1115 h 1136"/>
                <a:gd name="T60" fmla="*/ 90 w 804"/>
                <a:gd name="T61" fmla="*/ 1121 h 1136"/>
                <a:gd name="T62" fmla="*/ 106 w 804"/>
                <a:gd name="T63" fmla="*/ 1127 h 1136"/>
                <a:gd name="T64" fmla="*/ 122 w 804"/>
                <a:gd name="T65" fmla="*/ 1131 h 1136"/>
                <a:gd name="T66" fmla="*/ 140 w 804"/>
                <a:gd name="T67" fmla="*/ 1134 h 1136"/>
                <a:gd name="T68" fmla="*/ 159 w 804"/>
                <a:gd name="T69" fmla="*/ 1136 h 1136"/>
                <a:gd name="T70" fmla="*/ 179 w 804"/>
                <a:gd name="T71" fmla="*/ 1136 h 1136"/>
                <a:gd name="T72" fmla="*/ 804 w 804"/>
                <a:gd name="T73" fmla="*/ 1136 h 1136"/>
                <a:gd name="T74" fmla="*/ 804 w 804"/>
                <a:gd name="T75" fmla="*/ 1066 h 1136"/>
                <a:gd name="T76" fmla="*/ 804 w 804"/>
                <a:gd name="T77" fmla="*/ 996 h 1136"/>
                <a:gd name="T78" fmla="*/ 804 w 804"/>
                <a:gd name="T79" fmla="*/ 0 h 1136"/>
                <a:gd name="T80" fmla="*/ 129 w 804"/>
                <a:gd name="T81"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1136">
                  <a:moveTo>
                    <a:pt x="129" y="0"/>
                  </a:moveTo>
                  <a:lnTo>
                    <a:pt x="129" y="0"/>
                  </a:lnTo>
                  <a:lnTo>
                    <a:pt x="116" y="0"/>
                  </a:lnTo>
                  <a:lnTo>
                    <a:pt x="104" y="3"/>
                  </a:lnTo>
                  <a:lnTo>
                    <a:pt x="93" y="5"/>
                  </a:lnTo>
                  <a:lnTo>
                    <a:pt x="81" y="10"/>
                  </a:lnTo>
                  <a:lnTo>
                    <a:pt x="70" y="15"/>
                  </a:lnTo>
                  <a:lnTo>
                    <a:pt x="59" y="21"/>
                  </a:lnTo>
                  <a:lnTo>
                    <a:pt x="50" y="28"/>
                  </a:lnTo>
                  <a:lnTo>
                    <a:pt x="40" y="35"/>
                  </a:lnTo>
                  <a:lnTo>
                    <a:pt x="32" y="43"/>
                  </a:lnTo>
                  <a:lnTo>
                    <a:pt x="25" y="53"/>
                  </a:lnTo>
                  <a:lnTo>
                    <a:pt x="18" y="63"/>
                  </a:lnTo>
                  <a:lnTo>
                    <a:pt x="12" y="73"/>
                  </a:lnTo>
                  <a:lnTo>
                    <a:pt x="7" y="85"/>
                  </a:lnTo>
                  <a:lnTo>
                    <a:pt x="4" y="97"/>
                  </a:lnTo>
                  <a:lnTo>
                    <a:pt x="1" y="109"/>
                  </a:lnTo>
                  <a:lnTo>
                    <a:pt x="0" y="120"/>
                  </a:lnTo>
                  <a:lnTo>
                    <a:pt x="0" y="966"/>
                  </a:lnTo>
                  <a:lnTo>
                    <a:pt x="0" y="966"/>
                  </a:lnTo>
                  <a:lnTo>
                    <a:pt x="0" y="988"/>
                  </a:lnTo>
                  <a:lnTo>
                    <a:pt x="2" y="1009"/>
                  </a:lnTo>
                  <a:lnTo>
                    <a:pt x="7" y="1028"/>
                  </a:lnTo>
                  <a:lnTo>
                    <a:pt x="12" y="1045"/>
                  </a:lnTo>
                  <a:lnTo>
                    <a:pt x="19" y="1061"/>
                  </a:lnTo>
                  <a:lnTo>
                    <a:pt x="28" y="1075"/>
                  </a:lnTo>
                  <a:lnTo>
                    <a:pt x="38" y="1087"/>
                  </a:lnTo>
                  <a:lnTo>
                    <a:pt x="49" y="1098"/>
                  </a:lnTo>
                  <a:lnTo>
                    <a:pt x="62" y="1107"/>
                  </a:lnTo>
                  <a:lnTo>
                    <a:pt x="75" y="1115"/>
                  </a:lnTo>
                  <a:lnTo>
                    <a:pt x="90" y="1121"/>
                  </a:lnTo>
                  <a:lnTo>
                    <a:pt x="106" y="1127"/>
                  </a:lnTo>
                  <a:lnTo>
                    <a:pt x="122" y="1131"/>
                  </a:lnTo>
                  <a:lnTo>
                    <a:pt x="140" y="1134"/>
                  </a:lnTo>
                  <a:lnTo>
                    <a:pt x="159" y="1136"/>
                  </a:lnTo>
                  <a:lnTo>
                    <a:pt x="179" y="1136"/>
                  </a:lnTo>
                  <a:lnTo>
                    <a:pt x="804" y="1136"/>
                  </a:lnTo>
                  <a:lnTo>
                    <a:pt x="804" y="1066"/>
                  </a:lnTo>
                  <a:lnTo>
                    <a:pt x="804" y="996"/>
                  </a:lnTo>
                  <a:lnTo>
                    <a:pt x="804" y="0"/>
                  </a:lnTo>
                  <a:lnTo>
                    <a:pt x="129"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8" name="Freeform 128"/>
            <p:cNvSpPr>
              <a:spLocks noEditPoints="1"/>
            </p:cNvSpPr>
            <p:nvPr/>
          </p:nvSpPr>
          <p:spPr bwMode="auto">
            <a:xfrm>
              <a:off x="5273281" y="5632431"/>
              <a:ext cx="452438" cy="627063"/>
            </a:xfrm>
            <a:custGeom>
              <a:avLst/>
              <a:gdLst>
                <a:gd name="T0" fmla="*/ 205 w 855"/>
                <a:gd name="T1" fmla="*/ 1185 h 1185"/>
                <a:gd name="T2" fmla="*/ 180 w 855"/>
                <a:gd name="T3" fmla="*/ 1185 h 1185"/>
                <a:gd name="T4" fmla="*/ 136 w 855"/>
                <a:gd name="T5" fmla="*/ 1179 h 1185"/>
                <a:gd name="T6" fmla="*/ 98 w 855"/>
                <a:gd name="T7" fmla="*/ 1166 h 1185"/>
                <a:gd name="T8" fmla="*/ 66 w 855"/>
                <a:gd name="T9" fmla="*/ 1147 h 1185"/>
                <a:gd name="T10" fmla="*/ 40 w 855"/>
                <a:gd name="T11" fmla="*/ 1123 h 1185"/>
                <a:gd name="T12" fmla="*/ 21 w 855"/>
                <a:gd name="T13" fmla="*/ 1092 h 1185"/>
                <a:gd name="T14" fmla="*/ 8 w 855"/>
                <a:gd name="T15" fmla="*/ 1055 h 1185"/>
                <a:gd name="T16" fmla="*/ 1 w 855"/>
                <a:gd name="T17" fmla="*/ 1014 h 1185"/>
                <a:gd name="T18" fmla="*/ 0 w 855"/>
                <a:gd name="T19" fmla="*/ 144 h 1185"/>
                <a:gd name="T20" fmla="*/ 1 w 855"/>
                <a:gd name="T21" fmla="*/ 143 h 1185"/>
                <a:gd name="T22" fmla="*/ 2 w 855"/>
                <a:gd name="T23" fmla="*/ 128 h 1185"/>
                <a:gd name="T24" fmla="*/ 11 w 855"/>
                <a:gd name="T25" fmla="*/ 99 h 1185"/>
                <a:gd name="T26" fmla="*/ 22 w 855"/>
                <a:gd name="T27" fmla="*/ 74 h 1185"/>
                <a:gd name="T28" fmla="*/ 40 w 855"/>
                <a:gd name="T29" fmla="*/ 51 h 1185"/>
                <a:gd name="T30" fmla="*/ 60 w 855"/>
                <a:gd name="T31" fmla="*/ 32 h 1185"/>
                <a:gd name="T32" fmla="*/ 84 w 855"/>
                <a:gd name="T33" fmla="*/ 16 h 1185"/>
                <a:gd name="T34" fmla="*/ 111 w 855"/>
                <a:gd name="T35" fmla="*/ 5 h 1185"/>
                <a:gd name="T36" fmla="*/ 140 w 855"/>
                <a:gd name="T37" fmla="*/ 0 h 1185"/>
                <a:gd name="T38" fmla="*/ 830 w 855"/>
                <a:gd name="T39" fmla="*/ 0 h 1185"/>
                <a:gd name="T40" fmla="*/ 834 w 855"/>
                <a:gd name="T41" fmla="*/ 0 h 1185"/>
                <a:gd name="T42" fmla="*/ 844 w 855"/>
                <a:gd name="T43" fmla="*/ 3 h 1185"/>
                <a:gd name="T44" fmla="*/ 850 w 855"/>
                <a:gd name="T45" fmla="*/ 10 h 1185"/>
                <a:gd name="T46" fmla="*/ 855 w 855"/>
                <a:gd name="T47" fmla="*/ 19 h 1185"/>
                <a:gd name="T48" fmla="*/ 855 w 855"/>
                <a:gd name="T49" fmla="*/ 1160 h 1185"/>
                <a:gd name="T50" fmla="*/ 855 w 855"/>
                <a:gd name="T51" fmla="*/ 1166 h 1185"/>
                <a:gd name="T52" fmla="*/ 850 w 855"/>
                <a:gd name="T53" fmla="*/ 1174 h 1185"/>
                <a:gd name="T54" fmla="*/ 844 w 855"/>
                <a:gd name="T55" fmla="*/ 1181 h 1185"/>
                <a:gd name="T56" fmla="*/ 834 w 855"/>
                <a:gd name="T57" fmla="*/ 1185 h 1185"/>
                <a:gd name="T58" fmla="*/ 830 w 855"/>
                <a:gd name="T59" fmla="*/ 1185 h 1185"/>
                <a:gd name="T60" fmla="*/ 51 w 855"/>
                <a:gd name="T61" fmla="*/ 990 h 1185"/>
                <a:gd name="T62" fmla="*/ 51 w 855"/>
                <a:gd name="T63" fmla="*/ 1008 h 1185"/>
                <a:gd name="T64" fmla="*/ 56 w 855"/>
                <a:gd name="T65" fmla="*/ 1040 h 1185"/>
                <a:gd name="T66" fmla="*/ 65 w 855"/>
                <a:gd name="T67" fmla="*/ 1067 h 1185"/>
                <a:gd name="T68" fmla="*/ 79 w 855"/>
                <a:gd name="T69" fmla="*/ 1091 h 1185"/>
                <a:gd name="T70" fmla="*/ 98 w 855"/>
                <a:gd name="T71" fmla="*/ 1109 h 1185"/>
                <a:gd name="T72" fmla="*/ 122 w 855"/>
                <a:gd name="T73" fmla="*/ 1122 h 1185"/>
                <a:gd name="T74" fmla="*/ 152 w 855"/>
                <a:gd name="T75" fmla="*/ 1130 h 1185"/>
                <a:gd name="T76" fmla="*/ 186 w 855"/>
                <a:gd name="T77" fmla="*/ 1135 h 1185"/>
                <a:gd name="T78" fmla="*/ 805 w 855"/>
                <a:gd name="T79" fmla="*/ 1135 h 1185"/>
                <a:gd name="T80" fmla="*/ 155 w 855"/>
                <a:gd name="T81" fmla="*/ 49 h 1185"/>
                <a:gd name="T82" fmla="*/ 145 w 855"/>
                <a:gd name="T83" fmla="*/ 49 h 1185"/>
                <a:gd name="T84" fmla="*/ 126 w 855"/>
                <a:gd name="T85" fmla="*/ 53 h 1185"/>
                <a:gd name="T86" fmla="*/ 108 w 855"/>
                <a:gd name="T87" fmla="*/ 60 h 1185"/>
                <a:gd name="T88" fmla="*/ 91 w 855"/>
                <a:gd name="T89" fmla="*/ 71 h 1185"/>
                <a:gd name="T90" fmla="*/ 77 w 855"/>
                <a:gd name="T91" fmla="*/ 84 h 1185"/>
                <a:gd name="T92" fmla="*/ 65 w 855"/>
                <a:gd name="T93" fmla="*/ 99 h 1185"/>
                <a:gd name="T94" fmla="*/ 57 w 855"/>
                <a:gd name="T95" fmla="*/ 117 h 1185"/>
                <a:gd name="T96" fmla="*/ 52 w 855"/>
                <a:gd name="T97" fmla="*/ 136 h 1185"/>
                <a:gd name="T98" fmla="*/ 51 w 855"/>
                <a:gd name="T99" fmla="*/ 146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5" h="1185">
                  <a:moveTo>
                    <a:pt x="830" y="1185"/>
                  </a:moveTo>
                  <a:lnTo>
                    <a:pt x="205" y="1185"/>
                  </a:lnTo>
                  <a:lnTo>
                    <a:pt x="205" y="1185"/>
                  </a:lnTo>
                  <a:lnTo>
                    <a:pt x="180" y="1185"/>
                  </a:lnTo>
                  <a:lnTo>
                    <a:pt x="158" y="1182"/>
                  </a:lnTo>
                  <a:lnTo>
                    <a:pt x="136" y="1179"/>
                  </a:lnTo>
                  <a:lnTo>
                    <a:pt x="116" y="1173"/>
                  </a:lnTo>
                  <a:lnTo>
                    <a:pt x="98" y="1166"/>
                  </a:lnTo>
                  <a:lnTo>
                    <a:pt x="82" y="1157"/>
                  </a:lnTo>
                  <a:lnTo>
                    <a:pt x="66" y="1147"/>
                  </a:lnTo>
                  <a:lnTo>
                    <a:pt x="52" y="1136"/>
                  </a:lnTo>
                  <a:lnTo>
                    <a:pt x="40" y="1123"/>
                  </a:lnTo>
                  <a:lnTo>
                    <a:pt x="30" y="1107"/>
                  </a:lnTo>
                  <a:lnTo>
                    <a:pt x="21" y="1092"/>
                  </a:lnTo>
                  <a:lnTo>
                    <a:pt x="14" y="1074"/>
                  </a:lnTo>
                  <a:lnTo>
                    <a:pt x="8" y="1055"/>
                  </a:lnTo>
                  <a:lnTo>
                    <a:pt x="3" y="1035"/>
                  </a:lnTo>
                  <a:lnTo>
                    <a:pt x="1" y="1014"/>
                  </a:lnTo>
                  <a:lnTo>
                    <a:pt x="0" y="990"/>
                  </a:lnTo>
                  <a:lnTo>
                    <a:pt x="0" y="144"/>
                  </a:lnTo>
                  <a:lnTo>
                    <a:pt x="0" y="144"/>
                  </a:lnTo>
                  <a:lnTo>
                    <a:pt x="1" y="143"/>
                  </a:lnTo>
                  <a:lnTo>
                    <a:pt x="1" y="143"/>
                  </a:lnTo>
                  <a:lnTo>
                    <a:pt x="2" y="128"/>
                  </a:lnTo>
                  <a:lnTo>
                    <a:pt x="6" y="114"/>
                  </a:lnTo>
                  <a:lnTo>
                    <a:pt x="11" y="99"/>
                  </a:lnTo>
                  <a:lnTo>
                    <a:pt x="15" y="86"/>
                  </a:lnTo>
                  <a:lnTo>
                    <a:pt x="22" y="74"/>
                  </a:lnTo>
                  <a:lnTo>
                    <a:pt x="31" y="62"/>
                  </a:lnTo>
                  <a:lnTo>
                    <a:pt x="40" y="51"/>
                  </a:lnTo>
                  <a:lnTo>
                    <a:pt x="50" y="41"/>
                  </a:lnTo>
                  <a:lnTo>
                    <a:pt x="60" y="32"/>
                  </a:lnTo>
                  <a:lnTo>
                    <a:pt x="72" y="23"/>
                  </a:lnTo>
                  <a:lnTo>
                    <a:pt x="84" y="16"/>
                  </a:lnTo>
                  <a:lnTo>
                    <a:pt x="97" y="10"/>
                  </a:lnTo>
                  <a:lnTo>
                    <a:pt x="111" y="5"/>
                  </a:lnTo>
                  <a:lnTo>
                    <a:pt x="126" y="2"/>
                  </a:lnTo>
                  <a:lnTo>
                    <a:pt x="140" y="0"/>
                  </a:lnTo>
                  <a:lnTo>
                    <a:pt x="155" y="0"/>
                  </a:lnTo>
                  <a:lnTo>
                    <a:pt x="830" y="0"/>
                  </a:lnTo>
                  <a:lnTo>
                    <a:pt x="830" y="0"/>
                  </a:lnTo>
                  <a:lnTo>
                    <a:pt x="834" y="0"/>
                  </a:lnTo>
                  <a:lnTo>
                    <a:pt x="839" y="1"/>
                  </a:lnTo>
                  <a:lnTo>
                    <a:pt x="844" y="3"/>
                  </a:lnTo>
                  <a:lnTo>
                    <a:pt x="847" y="7"/>
                  </a:lnTo>
                  <a:lnTo>
                    <a:pt x="850" y="10"/>
                  </a:lnTo>
                  <a:lnTo>
                    <a:pt x="852" y="14"/>
                  </a:lnTo>
                  <a:lnTo>
                    <a:pt x="855" y="19"/>
                  </a:lnTo>
                  <a:lnTo>
                    <a:pt x="855" y="24"/>
                  </a:lnTo>
                  <a:lnTo>
                    <a:pt x="855" y="1160"/>
                  </a:lnTo>
                  <a:lnTo>
                    <a:pt x="855" y="1160"/>
                  </a:lnTo>
                  <a:lnTo>
                    <a:pt x="855" y="1166"/>
                  </a:lnTo>
                  <a:lnTo>
                    <a:pt x="852" y="1170"/>
                  </a:lnTo>
                  <a:lnTo>
                    <a:pt x="850" y="1174"/>
                  </a:lnTo>
                  <a:lnTo>
                    <a:pt x="847" y="1177"/>
                  </a:lnTo>
                  <a:lnTo>
                    <a:pt x="844" y="1181"/>
                  </a:lnTo>
                  <a:lnTo>
                    <a:pt x="839" y="1183"/>
                  </a:lnTo>
                  <a:lnTo>
                    <a:pt x="834" y="1185"/>
                  </a:lnTo>
                  <a:lnTo>
                    <a:pt x="830" y="1185"/>
                  </a:lnTo>
                  <a:lnTo>
                    <a:pt x="830" y="1185"/>
                  </a:lnTo>
                  <a:close/>
                  <a:moveTo>
                    <a:pt x="51" y="146"/>
                  </a:moveTo>
                  <a:lnTo>
                    <a:pt x="51" y="990"/>
                  </a:lnTo>
                  <a:lnTo>
                    <a:pt x="51" y="990"/>
                  </a:lnTo>
                  <a:lnTo>
                    <a:pt x="51" y="1008"/>
                  </a:lnTo>
                  <a:lnTo>
                    <a:pt x="52" y="1024"/>
                  </a:lnTo>
                  <a:lnTo>
                    <a:pt x="56" y="1040"/>
                  </a:lnTo>
                  <a:lnTo>
                    <a:pt x="59" y="1054"/>
                  </a:lnTo>
                  <a:lnTo>
                    <a:pt x="65" y="1067"/>
                  </a:lnTo>
                  <a:lnTo>
                    <a:pt x="71" y="1079"/>
                  </a:lnTo>
                  <a:lnTo>
                    <a:pt x="79" y="1091"/>
                  </a:lnTo>
                  <a:lnTo>
                    <a:pt x="88" y="1100"/>
                  </a:lnTo>
                  <a:lnTo>
                    <a:pt x="98" y="1109"/>
                  </a:lnTo>
                  <a:lnTo>
                    <a:pt x="110" y="1116"/>
                  </a:lnTo>
                  <a:lnTo>
                    <a:pt x="122" y="1122"/>
                  </a:lnTo>
                  <a:lnTo>
                    <a:pt x="136" y="1126"/>
                  </a:lnTo>
                  <a:lnTo>
                    <a:pt x="152" y="1130"/>
                  </a:lnTo>
                  <a:lnTo>
                    <a:pt x="168" y="1134"/>
                  </a:lnTo>
                  <a:lnTo>
                    <a:pt x="186" y="1135"/>
                  </a:lnTo>
                  <a:lnTo>
                    <a:pt x="205" y="1135"/>
                  </a:lnTo>
                  <a:lnTo>
                    <a:pt x="805" y="1135"/>
                  </a:lnTo>
                  <a:lnTo>
                    <a:pt x="805" y="49"/>
                  </a:lnTo>
                  <a:lnTo>
                    <a:pt x="155" y="49"/>
                  </a:lnTo>
                  <a:lnTo>
                    <a:pt x="155" y="49"/>
                  </a:lnTo>
                  <a:lnTo>
                    <a:pt x="145" y="49"/>
                  </a:lnTo>
                  <a:lnTo>
                    <a:pt x="135" y="51"/>
                  </a:lnTo>
                  <a:lnTo>
                    <a:pt x="126" y="53"/>
                  </a:lnTo>
                  <a:lnTo>
                    <a:pt x="116" y="57"/>
                  </a:lnTo>
                  <a:lnTo>
                    <a:pt x="108" y="60"/>
                  </a:lnTo>
                  <a:lnTo>
                    <a:pt x="100" y="65"/>
                  </a:lnTo>
                  <a:lnTo>
                    <a:pt x="91" y="71"/>
                  </a:lnTo>
                  <a:lnTo>
                    <a:pt x="84" y="77"/>
                  </a:lnTo>
                  <a:lnTo>
                    <a:pt x="77" y="84"/>
                  </a:lnTo>
                  <a:lnTo>
                    <a:pt x="71" y="91"/>
                  </a:lnTo>
                  <a:lnTo>
                    <a:pt x="65" y="99"/>
                  </a:lnTo>
                  <a:lnTo>
                    <a:pt x="60" y="108"/>
                  </a:lnTo>
                  <a:lnTo>
                    <a:pt x="57" y="117"/>
                  </a:lnTo>
                  <a:lnTo>
                    <a:pt x="53" y="127"/>
                  </a:lnTo>
                  <a:lnTo>
                    <a:pt x="52" y="136"/>
                  </a:lnTo>
                  <a:lnTo>
                    <a:pt x="51" y="146"/>
                  </a:lnTo>
                  <a:lnTo>
                    <a:pt x="51" y="1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49" name="Freeform 129"/>
            <p:cNvSpPr/>
            <p:nvPr/>
          </p:nvSpPr>
          <p:spPr bwMode="auto">
            <a:xfrm>
              <a:off x="5330431" y="6129319"/>
              <a:ext cx="346075" cy="74613"/>
            </a:xfrm>
            <a:custGeom>
              <a:avLst/>
              <a:gdLst>
                <a:gd name="T0" fmla="*/ 654 w 654"/>
                <a:gd name="T1" fmla="*/ 140 h 140"/>
                <a:gd name="T2" fmla="*/ 87 w 654"/>
                <a:gd name="T3" fmla="*/ 140 h 140"/>
                <a:gd name="T4" fmla="*/ 87 w 654"/>
                <a:gd name="T5" fmla="*/ 140 h 140"/>
                <a:gd name="T6" fmla="*/ 75 w 654"/>
                <a:gd name="T7" fmla="*/ 140 h 140"/>
                <a:gd name="T8" fmla="*/ 63 w 654"/>
                <a:gd name="T9" fmla="*/ 139 h 140"/>
                <a:gd name="T10" fmla="*/ 53 w 654"/>
                <a:gd name="T11" fmla="*/ 138 h 140"/>
                <a:gd name="T12" fmla="*/ 44 w 654"/>
                <a:gd name="T13" fmla="*/ 134 h 140"/>
                <a:gd name="T14" fmla="*/ 35 w 654"/>
                <a:gd name="T15" fmla="*/ 132 h 140"/>
                <a:gd name="T16" fmla="*/ 28 w 654"/>
                <a:gd name="T17" fmla="*/ 128 h 140"/>
                <a:gd name="T18" fmla="*/ 22 w 654"/>
                <a:gd name="T19" fmla="*/ 124 h 140"/>
                <a:gd name="T20" fmla="*/ 18 w 654"/>
                <a:gd name="T21" fmla="*/ 119 h 140"/>
                <a:gd name="T22" fmla="*/ 13 w 654"/>
                <a:gd name="T23" fmla="*/ 114 h 140"/>
                <a:gd name="T24" fmla="*/ 9 w 654"/>
                <a:gd name="T25" fmla="*/ 108 h 140"/>
                <a:gd name="T26" fmla="*/ 6 w 654"/>
                <a:gd name="T27" fmla="*/ 102 h 140"/>
                <a:gd name="T28" fmla="*/ 3 w 654"/>
                <a:gd name="T29" fmla="*/ 96 h 140"/>
                <a:gd name="T30" fmla="*/ 1 w 654"/>
                <a:gd name="T31" fmla="*/ 83 h 140"/>
                <a:gd name="T32" fmla="*/ 0 w 654"/>
                <a:gd name="T33" fmla="*/ 70 h 140"/>
                <a:gd name="T34" fmla="*/ 0 w 654"/>
                <a:gd name="T35" fmla="*/ 70 h 140"/>
                <a:gd name="T36" fmla="*/ 1 w 654"/>
                <a:gd name="T37" fmla="*/ 56 h 140"/>
                <a:gd name="T38" fmla="*/ 3 w 654"/>
                <a:gd name="T39" fmla="*/ 43 h 140"/>
                <a:gd name="T40" fmla="*/ 6 w 654"/>
                <a:gd name="T41" fmla="*/ 37 h 140"/>
                <a:gd name="T42" fmla="*/ 9 w 654"/>
                <a:gd name="T43" fmla="*/ 31 h 140"/>
                <a:gd name="T44" fmla="*/ 13 w 654"/>
                <a:gd name="T45" fmla="*/ 25 h 140"/>
                <a:gd name="T46" fmla="*/ 18 w 654"/>
                <a:gd name="T47" fmla="*/ 20 h 140"/>
                <a:gd name="T48" fmla="*/ 22 w 654"/>
                <a:gd name="T49" fmla="*/ 16 h 140"/>
                <a:gd name="T50" fmla="*/ 28 w 654"/>
                <a:gd name="T51" fmla="*/ 12 h 140"/>
                <a:gd name="T52" fmla="*/ 35 w 654"/>
                <a:gd name="T53" fmla="*/ 8 h 140"/>
                <a:gd name="T54" fmla="*/ 44 w 654"/>
                <a:gd name="T55" fmla="*/ 5 h 140"/>
                <a:gd name="T56" fmla="*/ 53 w 654"/>
                <a:gd name="T57" fmla="*/ 3 h 140"/>
                <a:gd name="T58" fmla="*/ 63 w 654"/>
                <a:gd name="T59" fmla="*/ 1 h 140"/>
                <a:gd name="T60" fmla="*/ 75 w 654"/>
                <a:gd name="T61" fmla="*/ 0 h 140"/>
                <a:gd name="T62" fmla="*/ 87 w 654"/>
                <a:gd name="T63" fmla="*/ 0 h 140"/>
                <a:gd name="T64" fmla="*/ 654 w 654"/>
                <a:gd name="T65" fmla="*/ 0 h 140"/>
                <a:gd name="T66" fmla="*/ 654 w 654"/>
                <a:gd name="T67" fmla="*/ 0 h 140"/>
                <a:gd name="T68" fmla="*/ 649 w 654"/>
                <a:gd name="T69" fmla="*/ 11 h 140"/>
                <a:gd name="T70" fmla="*/ 644 w 654"/>
                <a:gd name="T71" fmla="*/ 23 h 140"/>
                <a:gd name="T72" fmla="*/ 641 w 654"/>
                <a:gd name="T73" fmla="*/ 41 h 140"/>
                <a:gd name="T74" fmla="*/ 640 w 654"/>
                <a:gd name="T75" fmla="*/ 50 h 140"/>
                <a:gd name="T76" fmla="*/ 639 w 654"/>
                <a:gd name="T77" fmla="*/ 61 h 140"/>
                <a:gd name="T78" fmla="*/ 639 w 654"/>
                <a:gd name="T79" fmla="*/ 73 h 140"/>
                <a:gd name="T80" fmla="*/ 639 w 654"/>
                <a:gd name="T81" fmla="*/ 84 h 140"/>
                <a:gd name="T82" fmla="*/ 641 w 654"/>
                <a:gd name="T83" fmla="*/ 98 h 140"/>
                <a:gd name="T84" fmla="*/ 644 w 654"/>
                <a:gd name="T85" fmla="*/ 112 h 140"/>
                <a:gd name="T86" fmla="*/ 648 w 654"/>
                <a:gd name="T87" fmla="*/ 126 h 140"/>
                <a:gd name="T88" fmla="*/ 654 w 654"/>
                <a:gd name="T89" fmla="*/ 140 h 140"/>
                <a:gd name="T90" fmla="*/ 654 w 654"/>
                <a:gd name="T9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4" h="140">
                  <a:moveTo>
                    <a:pt x="654" y="140"/>
                  </a:moveTo>
                  <a:lnTo>
                    <a:pt x="87" y="140"/>
                  </a:lnTo>
                  <a:lnTo>
                    <a:pt x="87" y="140"/>
                  </a:lnTo>
                  <a:lnTo>
                    <a:pt x="75" y="140"/>
                  </a:lnTo>
                  <a:lnTo>
                    <a:pt x="63" y="139"/>
                  </a:lnTo>
                  <a:lnTo>
                    <a:pt x="53" y="138"/>
                  </a:lnTo>
                  <a:lnTo>
                    <a:pt x="44" y="134"/>
                  </a:lnTo>
                  <a:lnTo>
                    <a:pt x="35" y="132"/>
                  </a:lnTo>
                  <a:lnTo>
                    <a:pt x="28" y="128"/>
                  </a:lnTo>
                  <a:lnTo>
                    <a:pt x="22" y="124"/>
                  </a:lnTo>
                  <a:lnTo>
                    <a:pt x="18" y="119"/>
                  </a:lnTo>
                  <a:lnTo>
                    <a:pt x="13" y="114"/>
                  </a:lnTo>
                  <a:lnTo>
                    <a:pt x="9" y="108"/>
                  </a:lnTo>
                  <a:lnTo>
                    <a:pt x="6" y="102"/>
                  </a:lnTo>
                  <a:lnTo>
                    <a:pt x="3" y="96"/>
                  </a:lnTo>
                  <a:lnTo>
                    <a:pt x="1" y="83"/>
                  </a:lnTo>
                  <a:lnTo>
                    <a:pt x="0" y="70"/>
                  </a:lnTo>
                  <a:lnTo>
                    <a:pt x="0" y="70"/>
                  </a:lnTo>
                  <a:lnTo>
                    <a:pt x="1" y="56"/>
                  </a:lnTo>
                  <a:lnTo>
                    <a:pt x="3" y="43"/>
                  </a:lnTo>
                  <a:lnTo>
                    <a:pt x="6" y="37"/>
                  </a:lnTo>
                  <a:lnTo>
                    <a:pt x="9" y="31"/>
                  </a:lnTo>
                  <a:lnTo>
                    <a:pt x="13" y="25"/>
                  </a:lnTo>
                  <a:lnTo>
                    <a:pt x="18" y="20"/>
                  </a:lnTo>
                  <a:lnTo>
                    <a:pt x="22" y="16"/>
                  </a:lnTo>
                  <a:lnTo>
                    <a:pt x="28" y="12"/>
                  </a:lnTo>
                  <a:lnTo>
                    <a:pt x="35" y="8"/>
                  </a:lnTo>
                  <a:lnTo>
                    <a:pt x="44" y="5"/>
                  </a:lnTo>
                  <a:lnTo>
                    <a:pt x="53" y="3"/>
                  </a:lnTo>
                  <a:lnTo>
                    <a:pt x="63" y="1"/>
                  </a:lnTo>
                  <a:lnTo>
                    <a:pt x="75" y="0"/>
                  </a:lnTo>
                  <a:lnTo>
                    <a:pt x="87" y="0"/>
                  </a:lnTo>
                  <a:lnTo>
                    <a:pt x="654" y="0"/>
                  </a:lnTo>
                  <a:lnTo>
                    <a:pt x="654" y="0"/>
                  </a:lnTo>
                  <a:lnTo>
                    <a:pt x="649" y="11"/>
                  </a:lnTo>
                  <a:lnTo>
                    <a:pt x="644" y="23"/>
                  </a:lnTo>
                  <a:lnTo>
                    <a:pt x="641" y="41"/>
                  </a:lnTo>
                  <a:lnTo>
                    <a:pt x="640" y="50"/>
                  </a:lnTo>
                  <a:lnTo>
                    <a:pt x="639" y="61"/>
                  </a:lnTo>
                  <a:lnTo>
                    <a:pt x="639" y="73"/>
                  </a:lnTo>
                  <a:lnTo>
                    <a:pt x="639" y="84"/>
                  </a:lnTo>
                  <a:lnTo>
                    <a:pt x="641" y="98"/>
                  </a:lnTo>
                  <a:lnTo>
                    <a:pt x="644" y="112"/>
                  </a:lnTo>
                  <a:lnTo>
                    <a:pt x="648" y="126"/>
                  </a:lnTo>
                  <a:lnTo>
                    <a:pt x="654" y="140"/>
                  </a:lnTo>
                  <a:lnTo>
                    <a:pt x="654" y="14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0" name="Freeform 130"/>
            <p:cNvSpPr>
              <a:spLocks noEditPoints="1"/>
            </p:cNvSpPr>
            <p:nvPr/>
          </p:nvSpPr>
          <p:spPr bwMode="auto">
            <a:xfrm>
              <a:off x="5317731" y="6116619"/>
              <a:ext cx="373063" cy="100013"/>
            </a:xfrm>
            <a:custGeom>
              <a:avLst/>
              <a:gdLst>
                <a:gd name="T0" fmla="*/ 679 w 704"/>
                <a:gd name="T1" fmla="*/ 190 h 190"/>
                <a:gd name="T2" fmla="*/ 112 w 704"/>
                <a:gd name="T3" fmla="*/ 190 h 190"/>
                <a:gd name="T4" fmla="*/ 94 w 704"/>
                <a:gd name="T5" fmla="*/ 190 h 190"/>
                <a:gd name="T6" fmla="*/ 64 w 704"/>
                <a:gd name="T7" fmla="*/ 184 h 190"/>
                <a:gd name="T8" fmla="*/ 40 w 704"/>
                <a:gd name="T9" fmla="*/ 175 h 190"/>
                <a:gd name="T10" fmla="*/ 24 w 704"/>
                <a:gd name="T11" fmla="*/ 162 h 190"/>
                <a:gd name="T12" fmla="*/ 13 w 704"/>
                <a:gd name="T13" fmla="*/ 146 h 190"/>
                <a:gd name="T14" fmla="*/ 5 w 704"/>
                <a:gd name="T15" fmla="*/ 130 h 190"/>
                <a:gd name="T16" fmla="*/ 0 w 704"/>
                <a:gd name="T17" fmla="*/ 107 h 190"/>
                <a:gd name="T18" fmla="*/ 0 w 704"/>
                <a:gd name="T19" fmla="*/ 95 h 190"/>
                <a:gd name="T20" fmla="*/ 2 w 704"/>
                <a:gd name="T21" fmla="*/ 70 h 190"/>
                <a:gd name="T22" fmla="*/ 7 w 704"/>
                <a:gd name="T23" fmla="*/ 54 h 190"/>
                <a:gd name="T24" fmla="*/ 15 w 704"/>
                <a:gd name="T25" fmla="*/ 38 h 190"/>
                <a:gd name="T26" fmla="*/ 27 w 704"/>
                <a:gd name="T27" fmla="*/ 25 h 190"/>
                <a:gd name="T28" fmla="*/ 45 w 704"/>
                <a:gd name="T29" fmla="*/ 13 h 190"/>
                <a:gd name="T30" fmla="*/ 66 w 704"/>
                <a:gd name="T31" fmla="*/ 5 h 190"/>
                <a:gd name="T32" fmla="*/ 95 w 704"/>
                <a:gd name="T33" fmla="*/ 0 h 190"/>
                <a:gd name="T34" fmla="*/ 679 w 704"/>
                <a:gd name="T35" fmla="*/ 0 h 190"/>
                <a:gd name="T36" fmla="*/ 686 w 704"/>
                <a:gd name="T37" fmla="*/ 0 h 190"/>
                <a:gd name="T38" fmla="*/ 697 w 704"/>
                <a:gd name="T39" fmla="*/ 7 h 190"/>
                <a:gd name="T40" fmla="*/ 700 w 704"/>
                <a:gd name="T41" fmla="*/ 12 h 190"/>
                <a:gd name="T42" fmla="*/ 704 w 704"/>
                <a:gd name="T43" fmla="*/ 25 h 190"/>
                <a:gd name="T44" fmla="*/ 700 w 704"/>
                <a:gd name="T45" fmla="*/ 38 h 190"/>
                <a:gd name="T46" fmla="*/ 697 w 704"/>
                <a:gd name="T47" fmla="*/ 48 h 190"/>
                <a:gd name="T48" fmla="*/ 690 w 704"/>
                <a:gd name="T49" fmla="*/ 71 h 190"/>
                <a:gd name="T50" fmla="*/ 688 w 704"/>
                <a:gd name="T51" fmla="*/ 98 h 190"/>
                <a:gd name="T52" fmla="*/ 691 w 704"/>
                <a:gd name="T53" fmla="*/ 119 h 190"/>
                <a:gd name="T54" fmla="*/ 697 w 704"/>
                <a:gd name="T55" fmla="*/ 142 h 190"/>
                <a:gd name="T56" fmla="*/ 702 w 704"/>
                <a:gd name="T57" fmla="*/ 153 h 190"/>
                <a:gd name="T58" fmla="*/ 704 w 704"/>
                <a:gd name="T59" fmla="*/ 165 h 190"/>
                <a:gd name="T60" fmla="*/ 704 w 704"/>
                <a:gd name="T61" fmla="*/ 171 h 190"/>
                <a:gd name="T62" fmla="*/ 700 w 704"/>
                <a:gd name="T63" fmla="*/ 180 h 190"/>
                <a:gd name="T64" fmla="*/ 693 w 704"/>
                <a:gd name="T65" fmla="*/ 187 h 190"/>
                <a:gd name="T66" fmla="*/ 685 w 704"/>
                <a:gd name="T67" fmla="*/ 190 h 190"/>
                <a:gd name="T68" fmla="*/ 679 w 704"/>
                <a:gd name="T69" fmla="*/ 190 h 190"/>
                <a:gd name="T70" fmla="*/ 112 w 704"/>
                <a:gd name="T71" fmla="*/ 50 h 190"/>
                <a:gd name="T72" fmla="*/ 78 w 704"/>
                <a:gd name="T73" fmla="*/ 54 h 190"/>
                <a:gd name="T74" fmla="*/ 59 w 704"/>
                <a:gd name="T75" fmla="*/ 64 h 190"/>
                <a:gd name="T76" fmla="*/ 51 w 704"/>
                <a:gd name="T77" fmla="*/ 79 h 190"/>
                <a:gd name="T78" fmla="*/ 50 w 704"/>
                <a:gd name="T79" fmla="*/ 95 h 190"/>
                <a:gd name="T80" fmla="*/ 50 w 704"/>
                <a:gd name="T81" fmla="*/ 104 h 190"/>
                <a:gd name="T82" fmla="*/ 55 w 704"/>
                <a:gd name="T83" fmla="*/ 120 h 190"/>
                <a:gd name="T84" fmla="*/ 68 w 704"/>
                <a:gd name="T85" fmla="*/ 132 h 190"/>
                <a:gd name="T86" fmla="*/ 94 w 704"/>
                <a:gd name="T87" fmla="*/ 140 h 190"/>
                <a:gd name="T88" fmla="*/ 645 w 704"/>
                <a:gd name="T89" fmla="*/ 140 h 190"/>
                <a:gd name="T90" fmla="*/ 641 w 704"/>
                <a:gd name="T91" fmla="*/ 127 h 190"/>
                <a:gd name="T92" fmla="*/ 639 w 704"/>
                <a:gd name="T93" fmla="*/ 102 h 190"/>
                <a:gd name="T94" fmla="*/ 640 w 704"/>
                <a:gd name="T95" fmla="*/ 68 h 190"/>
                <a:gd name="T96" fmla="*/ 112 w 704"/>
                <a:gd name="T97" fmla="*/ 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4" h="190">
                  <a:moveTo>
                    <a:pt x="679" y="190"/>
                  </a:moveTo>
                  <a:lnTo>
                    <a:pt x="679" y="190"/>
                  </a:lnTo>
                  <a:lnTo>
                    <a:pt x="679" y="190"/>
                  </a:lnTo>
                  <a:lnTo>
                    <a:pt x="112" y="190"/>
                  </a:lnTo>
                  <a:lnTo>
                    <a:pt x="112" y="190"/>
                  </a:lnTo>
                  <a:lnTo>
                    <a:pt x="94" y="190"/>
                  </a:lnTo>
                  <a:lnTo>
                    <a:pt x="78" y="188"/>
                  </a:lnTo>
                  <a:lnTo>
                    <a:pt x="64" y="184"/>
                  </a:lnTo>
                  <a:lnTo>
                    <a:pt x="51" y="180"/>
                  </a:lnTo>
                  <a:lnTo>
                    <a:pt x="40" y="175"/>
                  </a:lnTo>
                  <a:lnTo>
                    <a:pt x="32" y="168"/>
                  </a:lnTo>
                  <a:lnTo>
                    <a:pt x="24" y="162"/>
                  </a:lnTo>
                  <a:lnTo>
                    <a:pt x="18" y="153"/>
                  </a:lnTo>
                  <a:lnTo>
                    <a:pt x="13" y="146"/>
                  </a:lnTo>
                  <a:lnTo>
                    <a:pt x="8" y="138"/>
                  </a:lnTo>
                  <a:lnTo>
                    <a:pt x="5" y="130"/>
                  </a:lnTo>
                  <a:lnTo>
                    <a:pt x="3" y="123"/>
                  </a:lnTo>
                  <a:lnTo>
                    <a:pt x="0" y="107"/>
                  </a:lnTo>
                  <a:lnTo>
                    <a:pt x="0" y="95"/>
                  </a:lnTo>
                  <a:lnTo>
                    <a:pt x="0" y="95"/>
                  </a:lnTo>
                  <a:lnTo>
                    <a:pt x="1" y="79"/>
                  </a:lnTo>
                  <a:lnTo>
                    <a:pt x="2" y="70"/>
                  </a:lnTo>
                  <a:lnTo>
                    <a:pt x="5" y="62"/>
                  </a:lnTo>
                  <a:lnTo>
                    <a:pt x="7" y="54"/>
                  </a:lnTo>
                  <a:lnTo>
                    <a:pt x="11" y="47"/>
                  </a:lnTo>
                  <a:lnTo>
                    <a:pt x="15" y="38"/>
                  </a:lnTo>
                  <a:lnTo>
                    <a:pt x="21" y="31"/>
                  </a:lnTo>
                  <a:lnTo>
                    <a:pt x="27" y="25"/>
                  </a:lnTo>
                  <a:lnTo>
                    <a:pt x="36" y="19"/>
                  </a:lnTo>
                  <a:lnTo>
                    <a:pt x="45" y="13"/>
                  </a:lnTo>
                  <a:lnTo>
                    <a:pt x="55" y="9"/>
                  </a:lnTo>
                  <a:lnTo>
                    <a:pt x="66" y="5"/>
                  </a:lnTo>
                  <a:lnTo>
                    <a:pt x="81" y="3"/>
                  </a:lnTo>
                  <a:lnTo>
                    <a:pt x="95" y="0"/>
                  </a:lnTo>
                  <a:lnTo>
                    <a:pt x="112" y="0"/>
                  </a:lnTo>
                  <a:lnTo>
                    <a:pt x="679" y="0"/>
                  </a:lnTo>
                  <a:lnTo>
                    <a:pt x="679" y="0"/>
                  </a:lnTo>
                  <a:lnTo>
                    <a:pt x="686" y="0"/>
                  </a:lnTo>
                  <a:lnTo>
                    <a:pt x="692" y="4"/>
                  </a:lnTo>
                  <a:lnTo>
                    <a:pt x="697" y="7"/>
                  </a:lnTo>
                  <a:lnTo>
                    <a:pt x="700" y="12"/>
                  </a:lnTo>
                  <a:lnTo>
                    <a:pt x="700" y="12"/>
                  </a:lnTo>
                  <a:lnTo>
                    <a:pt x="704" y="19"/>
                  </a:lnTo>
                  <a:lnTo>
                    <a:pt x="704" y="25"/>
                  </a:lnTo>
                  <a:lnTo>
                    <a:pt x="703" y="31"/>
                  </a:lnTo>
                  <a:lnTo>
                    <a:pt x="700" y="38"/>
                  </a:lnTo>
                  <a:lnTo>
                    <a:pt x="700" y="38"/>
                  </a:lnTo>
                  <a:lnTo>
                    <a:pt x="697" y="48"/>
                  </a:lnTo>
                  <a:lnTo>
                    <a:pt x="693" y="57"/>
                  </a:lnTo>
                  <a:lnTo>
                    <a:pt x="690" y="71"/>
                  </a:lnTo>
                  <a:lnTo>
                    <a:pt x="688" y="88"/>
                  </a:lnTo>
                  <a:lnTo>
                    <a:pt x="688" y="98"/>
                  </a:lnTo>
                  <a:lnTo>
                    <a:pt x="688" y="108"/>
                  </a:lnTo>
                  <a:lnTo>
                    <a:pt x="691" y="119"/>
                  </a:lnTo>
                  <a:lnTo>
                    <a:pt x="693" y="130"/>
                  </a:lnTo>
                  <a:lnTo>
                    <a:pt x="697" y="142"/>
                  </a:lnTo>
                  <a:lnTo>
                    <a:pt x="702" y="153"/>
                  </a:lnTo>
                  <a:lnTo>
                    <a:pt x="702" y="153"/>
                  </a:lnTo>
                  <a:lnTo>
                    <a:pt x="704" y="159"/>
                  </a:lnTo>
                  <a:lnTo>
                    <a:pt x="704" y="165"/>
                  </a:lnTo>
                  <a:lnTo>
                    <a:pt x="704" y="165"/>
                  </a:lnTo>
                  <a:lnTo>
                    <a:pt x="704" y="171"/>
                  </a:lnTo>
                  <a:lnTo>
                    <a:pt x="703" y="176"/>
                  </a:lnTo>
                  <a:lnTo>
                    <a:pt x="700" y="180"/>
                  </a:lnTo>
                  <a:lnTo>
                    <a:pt x="697" y="183"/>
                  </a:lnTo>
                  <a:lnTo>
                    <a:pt x="693" y="187"/>
                  </a:lnTo>
                  <a:lnTo>
                    <a:pt x="690" y="189"/>
                  </a:lnTo>
                  <a:lnTo>
                    <a:pt x="685" y="190"/>
                  </a:lnTo>
                  <a:lnTo>
                    <a:pt x="679" y="190"/>
                  </a:lnTo>
                  <a:lnTo>
                    <a:pt x="679" y="190"/>
                  </a:lnTo>
                  <a:close/>
                  <a:moveTo>
                    <a:pt x="112" y="50"/>
                  </a:moveTo>
                  <a:lnTo>
                    <a:pt x="112" y="50"/>
                  </a:lnTo>
                  <a:lnTo>
                    <a:pt x="93" y="51"/>
                  </a:lnTo>
                  <a:lnTo>
                    <a:pt x="78" y="54"/>
                  </a:lnTo>
                  <a:lnTo>
                    <a:pt x="66" y="58"/>
                  </a:lnTo>
                  <a:lnTo>
                    <a:pt x="59" y="64"/>
                  </a:lnTo>
                  <a:lnTo>
                    <a:pt x="55" y="70"/>
                  </a:lnTo>
                  <a:lnTo>
                    <a:pt x="51" y="79"/>
                  </a:lnTo>
                  <a:lnTo>
                    <a:pt x="50" y="87"/>
                  </a:lnTo>
                  <a:lnTo>
                    <a:pt x="50" y="95"/>
                  </a:lnTo>
                  <a:lnTo>
                    <a:pt x="50" y="95"/>
                  </a:lnTo>
                  <a:lnTo>
                    <a:pt x="50" y="104"/>
                  </a:lnTo>
                  <a:lnTo>
                    <a:pt x="51" y="112"/>
                  </a:lnTo>
                  <a:lnTo>
                    <a:pt x="55" y="120"/>
                  </a:lnTo>
                  <a:lnTo>
                    <a:pt x="60" y="126"/>
                  </a:lnTo>
                  <a:lnTo>
                    <a:pt x="68" y="132"/>
                  </a:lnTo>
                  <a:lnTo>
                    <a:pt x="78" y="137"/>
                  </a:lnTo>
                  <a:lnTo>
                    <a:pt x="94" y="140"/>
                  </a:lnTo>
                  <a:lnTo>
                    <a:pt x="112" y="140"/>
                  </a:lnTo>
                  <a:lnTo>
                    <a:pt x="645" y="140"/>
                  </a:lnTo>
                  <a:lnTo>
                    <a:pt x="645" y="140"/>
                  </a:lnTo>
                  <a:lnTo>
                    <a:pt x="641" y="127"/>
                  </a:lnTo>
                  <a:lnTo>
                    <a:pt x="640" y="114"/>
                  </a:lnTo>
                  <a:lnTo>
                    <a:pt x="639" y="102"/>
                  </a:lnTo>
                  <a:lnTo>
                    <a:pt x="639" y="90"/>
                  </a:lnTo>
                  <a:lnTo>
                    <a:pt x="640" y="68"/>
                  </a:lnTo>
                  <a:lnTo>
                    <a:pt x="643" y="50"/>
                  </a:lnTo>
                  <a:lnTo>
                    <a:pt x="11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1" name="Freeform 131"/>
            <p:cNvSpPr/>
            <p:nvPr/>
          </p:nvSpPr>
          <p:spPr bwMode="auto">
            <a:xfrm>
              <a:off x="5549506" y="6129319"/>
              <a:ext cx="163513" cy="0"/>
            </a:xfrm>
            <a:custGeom>
              <a:avLst/>
              <a:gdLst>
                <a:gd name="T0" fmla="*/ 310 w 310"/>
                <a:gd name="T1" fmla="*/ 0 w 310"/>
                <a:gd name="T2" fmla="*/ 310 w 310"/>
              </a:gdLst>
              <a:ahLst/>
              <a:cxnLst>
                <a:cxn ang="0">
                  <a:pos x="T0" y="0"/>
                </a:cxn>
                <a:cxn ang="0">
                  <a:pos x="T1" y="0"/>
                </a:cxn>
                <a:cxn ang="0">
                  <a:pos x="T2" y="0"/>
                </a:cxn>
              </a:cxnLst>
              <a:rect l="0" t="0" r="r" b="b"/>
              <a:pathLst>
                <a:path w="310">
                  <a:moveTo>
                    <a:pt x="310" y="0"/>
                  </a:moveTo>
                  <a:lnTo>
                    <a:pt x="0" y="0"/>
                  </a:lnTo>
                  <a:lnTo>
                    <a:pt x="310"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2" name="Line 132"/>
            <p:cNvSpPr>
              <a:spLocks noChangeShapeType="1"/>
            </p:cNvSpPr>
            <p:nvPr/>
          </p:nvSpPr>
          <p:spPr bwMode="auto">
            <a:xfrm flipH="1">
              <a:off x="5549506" y="6129319"/>
              <a:ext cx="163513" cy="0"/>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53" name="Freeform 133"/>
            <p:cNvSpPr/>
            <p:nvPr/>
          </p:nvSpPr>
          <p:spPr bwMode="auto">
            <a:xfrm>
              <a:off x="5535219" y="6116619"/>
              <a:ext cx="190500" cy="26988"/>
            </a:xfrm>
            <a:custGeom>
              <a:avLst/>
              <a:gdLst>
                <a:gd name="T0" fmla="*/ 335 w 360"/>
                <a:gd name="T1" fmla="*/ 50 h 50"/>
                <a:gd name="T2" fmla="*/ 25 w 360"/>
                <a:gd name="T3" fmla="*/ 50 h 50"/>
                <a:gd name="T4" fmla="*/ 25 w 360"/>
                <a:gd name="T5" fmla="*/ 50 h 50"/>
                <a:gd name="T6" fmla="*/ 20 w 360"/>
                <a:gd name="T7" fmla="*/ 49 h 50"/>
                <a:gd name="T8" fmla="*/ 15 w 360"/>
                <a:gd name="T9" fmla="*/ 48 h 50"/>
                <a:gd name="T10" fmla="*/ 11 w 360"/>
                <a:gd name="T11" fmla="*/ 45 h 50"/>
                <a:gd name="T12" fmla="*/ 7 w 360"/>
                <a:gd name="T13" fmla="*/ 43 h 50"/>
                <a:gd name="T14" fmla="*/ 3 w 360"/>
                <a:gd name="T15" fmla="*/ 39 h 50"/>
                <a:gd name="T16" fmla="*/ 2 w 360"/>
                <a:gd name="T17" fmla="*/ 35 h 50"/>
                <a:gd name="T18" fmla="*/ 0 w 360"/>
                <a:gd name="T19" fmla="*/ 30 h 50"/>
                <a:gd name="T20" fmla="*/ 0 w 360"/>
                <a:gd name="T21" fmla="*/ 25 h 50"/>
                <a:gd name="T22" fmla="*/ 0 w 360"/>
                <a:gd name="T23" fmla="*/ 25 h 50"/>
                <a:gd name="T24" fmla="*/ 0 w 360"/>
                <a:gd name="T25" fmla="*/ 20 h 50"/>
                <a:gd name="T26" fmla="*/ 2 w 360"/>
                <a:gd name="T27" fmla="*/ 16 h 50"/>
                <a:gd name="T28" fmla="*/ 3 w 360"/>
                <a:gd name="T29" fmla="*/ 11 h 50"/>
                <a:gd name="T30" fmla="*/ 7 w 360"/>
                <a:gd name="T31" fmla="*/ 7 h 50"/>
                <a:gd name="T32" fmla="*/ 11 w 360"/>
                <a:gd name="T33" fmla="*/ 4 h 50"/>
                <a:gd name="T34" fmla="*/ 15 w 360"/>
                <a:gd name="T35" fmla="*/ 1 h 50"/>
                <a:gd name="T36" fmla="*/ 20 w 360"/>
                <a:gd name="T37" fmla="*/ 0 h 50"/>
                <a:gd name="T38" fmla="*/ 25 w 360"/>
                <a:gd name="T39" fmla="*/ 0 h 50"/>
                <a:gd name="T40" fmla="*/ 335 w 360"/>
                <a:gd name="T41" fmla="*/ 0 h 50"/>
                <a:gd name="T42" fmla="*/ 335 w 360"/>
                <a:gd name="T43" fmla="*/ 0 h 50"/>
                <a:gd name="T44" fmla="*/ 339 w 360"/>
                <a:gd name="T45" fmla="*/ 0 h 50"/>
                <a:gd name="T46" fmla="*/ 344 w 360"/>
                <a:gd name="T47" fmla="*/ 1 h 50"/>
                <a:gd name="T48" fmla="*/ 349 w 360"/>
                <a:gd name="T49" fmla="*/ 4 h 50"/>
                <a:gd name="T50" fmla="*/ 352 w 360"/>
                <a:gd name="T51" fmla="*/ 7 h 50"/>
                <a:gd name="T52" fmla="*/ 355 w 360"/>
                <a:gd name="T53" fmla="*/ 11 h 50"/>
                <a:gd name="T54" fmla="*/ 357 w 360"/>
                <a:gd name="T55" fmla="*/ 16 h 50"/>
                <a:gd name="T56" fmla="*/ 360 w 360"/>
                <a:gd name="T57" fmla="*/ 20 h 50"/>
                <a:gd name="T58" fmla="*/ 360 w 360"/>
                <a:gd name="T59" fmla="*/ 25 h 50"/>
                <a:gd name="T60" fmla="*/ 360 w 360"/>
                <a:gd name="T61" fmla="*/ 25 h 50"/>
                <a:gd name="T62" fmla="*/ 360 w 360"/>
                <a:gd name="T63" fmla="*/ 30 h 50"/>
                <a:gd name="T64" fmla="*/ 357 w 360"/>
                <a:gd name="T65" fmla="*/ 35 h 50"/>
                <a:gd name="T66" fmla="*/ 355 w 360"/>
                <a:gd name="T67" fmla="*/ 39 h 50"/>
                <a:gd name="T68" fmla="*/ 352 w 360"/>
                <a:gd name="T69" fmla="*/ 43 h 50"/>
                <a:gd name="T70" fmla="*/ 349 w 360"/>
                <a:gd name="T71" fmla="*/ 45 h 50"/>
                <a:gd name="T72" fmla="*/ 344 w 360"/>
                <a:gd name="T73" fmla="*/ 48 h 50"/>
                <a:gd name="T74" fmla="*/ 339 w 360"/>
                <a:gd name="T75" fmla="*/ 49 h 50"/>
                <a:gd name="T76" fmla="*/ 335 w 360"/>
                <a:gd name="T77" fmla="*/ 50 h 50"/>
                <a:gd name="T78" fmla="*/ 335 w 360"/>
                <a:gd name="T7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50">
                  <a:moveTo>
                    <a:pt x="335" y="50"/>
                  </a:moveTo>
                  <a:lnTo>
                    <a:pt x="25" y="50"/>
                  </a:lnTo>
                  <a:lnTo>
                    <a:pt x="25" y="50"/>
                  </a:lnTo>
                  <a:lnTo>
                    <a:pt x="20" y="49"/>
                  </a:lnTo>
                  <a:lnTo>
                    <a:pt x="15" y="48"/>
                  </a:lnTo>
                  <a:lnTo>
                    <a:pt x="11" y="45"/>
                  </a:lnTo>
                  <a:lnTo>
                    <a:pt x="7" y="43"/>
                  </a:lnTo>
                  <a:lnTo>
                    <a:pt x="3" y="39"/>
                  </a:lnTo>
                  <a:lnTo>
                    <a:pt x="2" y="35"/>
                  </a:lnTo>
                  <a:lnTo>
                    <a:pt x="0" y="30"/>
                  </a:lnTo>
                  <a:lnTo>
                    <a:pt x="0" y="25"/>
                  </a:lnTo>
                  <a:lnTo>
                    <a:pt x="0" y="25"/>
                  </a:lnTo>
                  <a:lnTo>
                    <a:pt x="0" y="20"/>
                  </a:lnTo>
                  <a:lnTo>
                    <a:pt x="2" y="16"/>
                  </a:lnTo>
                  <a:lnTo>
                    <a:pt x="3" y="11"/>
                  </a:lnTo>
                  <a:lnTo>
                    <a:pt x="7" y="7"/>
                  </a:lnTo>
                  <a:lnTo>
                    <a:pt x="11" y="4"/>
                  </a:lnTo>
                  <a:lnTo>
                    <a:pt x="15" y="1"/>
                  </a:lnTo>
                  <a:lnTo>
                    <a:pt x="20" y="0"/>
                  </a:lnTo>
                  <a:lnTo>
                    <a:pt x="25" y="0"/>
                  </a:lnTo>
                  <a:lnTo>
                    <a:pt x="335" y="0"/>
                  </a:lnTo>
                  <a:lnTo>
                    <a:pt x="335" y="0"/>
                  </a:lnTo>
                  <a:lnTo>
                    <a:pt x="339" y="0"/>
                  </a:lnTo>
                  <a:lnTo>
                    <a:pt x="344" y="1"/>
                  </a:lnTo>
                  <a:lnTo>
                    <a:pt x="349" y="4"/>
                  </a:lnTo>
                  <a:lnTo>
                    <a:pt x="352" y="7"/>
                  </a:lnTo>
                  <a:lnTo>
                    <a:pt x="355" y="11"/>
                  </a:lnTo>
                  <a:lnTo>
                    <a:pt x="357" y="16"/>
                  </a:lnTo>
                  <a:lnTo>
                    <a:pt x="360" y="20"/>
                  </a:lnTo>
                  <a:lnTo>
                    <a:pt x="360" y="25"/>
                  </a:lnTo>
                  <a:lnTo>
                    <a:pt x="360" y="25"/>
                  </a:lnTo>
                  <a:lnTo>
                    <a:pt x="360" y="30"/>
                  </a:lnTo>
                  <a:lnTo>
                    <a:pt x="357" y="35"/>
                  </a:lnTo>
                  <a:lnTo>
                    <a:pt x="355" y="39"/>
                  </a:lnTo>
                  <a:lnTo>
                    <a:pt x="352" y="43"/>
                  </a:lnTo>
                  <a:lnTo>
                    <a:pt x="349" y="45"/>
                  </a:lnTo>
                  <a:lnTo>
                    <a:pt x="344" y="48"/>
                  </a:lnTo>
                  <a:lnTo>
                    <a:pt x="339" y="49"/>
                  </a:lnTo>
                  <a:lnTo>
                    <a:pt x="335" y="50"/>
                  </a:lnTo>
                  <a:lnTo>
                    <a:pt x="335"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4" name="Rectangle 134"/>
            <p:cNvSpPr>
              <a:spLocks noChangeArrowheads="1"/>
            </p:cNvSpPr>
            <p:nvPr/>
          </p:nvSpPr>
          <p:spPr bwMode="auto">
            <a:xfrm>
              <a:off x="5366948" y="5729271"/>
              <a:ext cx="266701" cy="11112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5" name="Freeform 135"/>
            <p:cNvSpPr>
              <a:spLocks noEditPoints="1"/>
            </p:cNvSpPr>
            <p:nvPr/>
          </p:nvSpPr>
          <p:spPr bwMode="auto">
            <a:xfrm>
              <a:off x="5355831" y="5716568"/>
              <a:ext cx="288925" cy="134938"/>
            </a:xfrm>
            <a:custGeom>
              <a:avLst/>
              <a:gdLst>
                <a:gd name="T0" fmla="*/ 525 w 547"/>
                <a:gd name="T1" fmla="*/ 254 h 254"/>
                <a:gd name="T2" fmla="*/ 22 w 547"/>
                <a:gd name="T3" fmla="*/ 254 h 254"/>
                <a:gd name="T4" fmla="*/ 22 w 547"/>
                <a:gd name="T5" fmla="*/ 254 h 254"/>
                <a:gd name="T6" fmla="*/ 18 w 547"/>
                <a:gd name="T7" fmla="*/ 253 h 254"/>
                <a:gd name="T8" fmla="*/ 13 w 547"/>
                <a:gd name="T9" fmla="*/ 252 h 254"/>
                <a:gd name="T10" fmla="*/ 10 w 547"/>
                <a:gd name="T11" fmla="*/ 251 h 254"/>
                <a:gd name="T12" fmla="*/ 6 w 547"/>
                <a:gd name="T13" fmla="*/ 247 h 254"/>
                <a:gd name="T14" fmla="*/ 4 w 547"/>
                <a:gd name="T15" fmla="*/ 243 h 254"/>
                <a:gd name="T16" fmla="*/ 1 w 547"/>
                <a:gd name="T17" fmla="*/ 240 h 254"/>
                <a:gd name="T18" fmla="*/ 0 w 547"/>
                <a:gd name="T19" fmla="*/ 236 h 254"/>
                <a:gd name="T20" fmla="*/ 0 w 547"/>
                <a:gd name="T21" fmla="*/ 232 h 254"/>
                <a:gd name="T22" fmla="*/ 0 w 547"/>
                <a:gd name="T23" fmla="*/ 23 h 254"/>
                <a:gd name="T24" fmla="*/ 0 w 547"/>
                <a:gd name="T25" fmla="*/ 23 h 254"/>
                <a:gd name="T26" fmla="*/ 0 w 547"/>
                <a:gd name="T27" fmla="*/ 18 h 254"/>
                <a:gd name="T28" fmla="*/ 1 w 547"/>
                <a:gd name="T29" fmla="*/ 14 h 254"/>
                <a:gd name="T30" fmla="*/ 4 w 547"/>
                <a:gd name="T31" fmla="*/ 11 h 254"/>
                <a:gd name="T32" fmla="*/ 6 w 547"/>
                <a:gd name="T33" fmla="*/ 7 h 254"/>
                <a:gd name="T34" fmla="*/ 10 w 547"/>
                <a:gd name="T35" fmla="*/ 5 h 254"/>
                <a:gd name="T36" fmla="*/ 13 w 547"/>
                <a:gd name="T37" fmla="*/ 2 h 254"/>
                <a:gd name="T38" fmla="*/ 18 w 547"/>
                <a:gd name="T39" fmla="*/ 1 h 254"/>
                <a:gd name="T40" fmla="*/ 22 w 547"/>
                <a:gd name="T41" fmla="*/ 0 h 254"/>
                <a:gd name="T42" fmla="*/ 525 w 547"/>
                <a:gd name="T43" fmla="*/ 0 h 254"/>
                <a:gd name="T44" fmla="*/ 525 w 547"/>
                <a:gd name="T45" fmla="*/ 0 h 254"/>
                <a:gd name="T46" fmla="*/ 530 w 547"/>
                <a:gd name="T47" fmla="*/ 1 h 254"/>
                <a:gd name="T48" fmla="*/ 533 w 547"/>
                <a:gd name="T49" fmla="*/ 2 h 254"/>
                <a:gd name="T50" fmla="*/ 538 w 547"/>
                <a:gd name="T51" fmla="*/ 5 h 254"/>
                <a:gd name="T52" fmla="*/ 540 w 547"/>
                <a:gd name="T53" fmla="*/ 7 h 254"/>
                <a:gd name="T54" fmla="*/ 544 w 547"/>
                <a:gd name="T55" fmla="*/ 11 h 254"/>
                <a:gd name="T56" fmla="*/ 545 w 547"/>
                <a:gd name="T57" fmla="*/ 14 h 254"/>
                <a:gd name="T58" fmla="*/ 547 w 547"/>
                <a:gd name="T59" fmla="*/ 18 h 254"/>
                <a:gd name="T60" fmla="*/ 547 w 547"/>
                <a:gd name="T61" fmla="*/ 23 h 254"/>
                <a:gd name="T62" fmla="*/ 547 w 547"/>
                <a:gd name="T63" fmla="*/ 232 h 254"/>
                <a:gd name="T64" fmla="*/ 547 w 547"/>
                <a:gd name="T65" fmla="*/ 232 h 254"/>
                <a:gd name="T66" fmla="*/ 547 w 547"/>
                <a:gd name="T67" fmla="*/ 236 h 254"/>
                <a:gd name="T68" fmla="*/ 545 w 547"/>
                <a:gd name="T69" fmla="*/ 240 h 254"/>
                <a:gd name="T70" fmla="*/ 544 w 547"/>
                <a:gd name="T71" fmla="*/ 243 h 254"/>
                <a:gd name="T72" fmla="*/ 540 w 547"/>
                <a:gd name="T73" fmla="*/ 247 h 254"/>
                <a:gd name="T74" fmla="*/ 538 w 547"/>
                <a:gd name="T75" fmla="*/ 251 h 254"/>
                <a:gd name="T76" fmla="*/ 533 w 547"/>
                <a:gd name="T77" fmla="*/ 252 h 254"/>
                <a:gd name="T78" fmla="*/ 530 w 547"/>
                <a:gd name="T79" fmla="*/ 253 h 254"/>
                <a:gd name="T80" fmla="*/ 525 w 547"/>
                <a:gd name="T81" fmla="*/ 254 h 254"/>
                <a:gd name="T82" fmla="*/ 525 w 547"/>
                <a:gd name="T83" fmla="*/ 254 h 254"/>
                <a:gd name="T84" fmla="*/ 44 w 547"/>
                <a:gd name="T85" fmla="*/ 209 h 254"/>
                <a:gd name="T86" fmla="*/ 502 w 547"/>
                <a:gd name="T87" fmla="*/ 209 h 254"/>
                <a:gd name="T88" fmla="*/ 502 w 547"/>
                <a:gd name="T89" fmla="*/ 45 h 254"/>
                <a:gd name="T90" fmla="*/ 44 w 547"/>
                <a:gd name="T91" fmla="*/ 45 h 254"/>
                <a:gd name="T92" fmla="*/ 44 w 547"/>
                <a:gd name="T93" fmla="*/ 20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7" h="254">
                  <a:moveTo>
                    <a:pt x="525" y="254"/>
                  </a:moveTo>
                  <a:lnTo>
                    <a:pt x="22" y="254"/>
                  </a:lnTo>
                  <a:lnTo>
                    <a:pt x="22" y="254"/>
                  </a:lnTo>
                  <a:lnTo>
                    <a:pt x="18" y="253"/>
                  </a:lnTo>
                  <a:lnTo>
                    <a:pt x="13" y="252"/>
                  </a:lnTo>
                  <a:lnTo>
                    <a:pt x="10" y="251"/>
                  </a:lnTo>
                  <a:lnTo>
                    <a:pt x="6" y="247"/>
                  </a:lnTo>
                  <a:lnTo>
                    <a:pt x="4" y="243"/>
                  </a:lnTo>
                  <a:lnTo>
                    <a:pt x="1" y="240"/>
                  </a:lnTo>
                  <a:lnTo>
                    <a:pt x="0" y="236"/>
                  </a:lnTo>
                  <a:lnTo>
                    <a:pt x="0" y="232"/>
                  </a:lnTo>
                  <a:lnTo>
                    <a:pt x="0" y="23"/>
                  </a:lnTo>
                  <a:lnTo>
                    <a:pt x="0" y="23"/>
                  </a:lnTo>
                  <a:lnTo>
                    <a:pt x="0" y="18"/>
                  </a:lnTo>
                  <a:lnTo>
                    <a:pt x="1" y="14"/>
                  </a:lnTo>
                  <a:lnTo>
                    <a:pt x="4" y="11"/>
                  </a:lnTo>
                  <a:lnTo>
                    <a:pt x="6" y="7"/>
                  </a:lnTo>
                  <a:lnTo>
                    <a:pt x="10" y="5"/>
                  </a:lnTo>
                  <a:lnTo>
                    <a:pt x="13" y="2"/>
                  </a:lnTo>
                  <a:lnTo>
                    <a:pt x="18" y="1"/>
                  </a:lnTo>
                  <a:lnTo>
                    <a:pt x="22" y="0"/>
                  </a:lnTo>
                  <a:lnTo>
                    <a:pt x="525" y="0"/>
                  </a:lnTo>
                  <a:lnTo>
                    <a:pt x="525" y="0"/>
                  </a:lnTo>
                  <a:lnTo>
                    <a:pt x="530" y="1"/>
                  </a:lnTo>
                  <a:lnTo>
                    <a:pt x="533" y="2"/>
                  </a:lnTo>
                  <a:lnTo>
                    <a:pt x="538" y="5"/>
                  </a:lnTo>
                  <a:lnTo>
                    <a:pt x="540" y="7"/>
                  </a:lnTo>
                  <a:lnTo>
                    <a:pt x="544" y="11"/>
                  </a:lnTo>
                  <a:lnTo>
                    <a:pt x="545" y="14"/>
                  </a:lnTo>
                  <a:lnTo>
                    <a:pt x="547" y="18"/>
                  </a:lnTo>
                  <a:lnTo>
                    <a:pt x="547" y="23"/>
                  </a:lnTo>
                  <a:lnTo>
                    <a:pt x="547" y="232"/>
                  </a:lnTo>
                  <a:lnTo>
                    <a:pt x="547" y="232"/>
                  </a:lnTo>
                  <a:lnTo>
                    <a:pt x="547" y="236"/>
                  </a:lnTo>
                  <a:lnTo>
                    <a:pt x="545" y="240"/>
                  </a:lnTo>
                  <a:lnTo>
                    <a:pt x="544" y="243"/>
                  </a:lnTo>
                  <a:lnTo>
                    <a:pt x="540" y="247"/>
                  </a:lnTo>
                  <a:lnTo>
                    <a:pt x="538" y="251"/>
                  </a:lnTo>
                  <a:lnTo>
                    <a:pt x="533" y="252"/>
                  </a:lnTo>
                  <a:lnTo>
                    <a:pt x="530" y="253"/>
                  </a:lnTo>
                  <a:lnTo>
                    <a:pt x="525" y="254"/>
                  </a:lnTo>
                  <a:lnTo>
                    <a:pt x="525" y="254"/>
                  </a:lnTo>
                  <a:close/>
                  <a:moveTo>
                    <a:pt x="44" y="209"/>
                  </a:moveTo>
                  <a:lnTo>
                    <a:pt x="502" y="209"/>
                  </a:lnTo>
                  <a:lnTo>
                    <a:pt x="502" y="45"/>
                  </a:lnTo>
                  <a:lnTo>
                    <a:pt x="44" y="45"/>
                  </a:lnTo>
                  <a:lnTo>
                    <a:pt x="44" y="20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6" name="Freeform 136"/>
            <p:cNvSpPr/>
            <p:nvPr/>
          </p:nvSpPr>
          <p:spPr bwMode="auto">
            <a:xfrm>
              <a:off x="5509819" y="6178532"/>
              <a:ext cx="85725" cy="100013"/>
            </a:xfrm>
            <a:custGeom>
              <a:avLst/>
              <a:gdLst>
                <a:gd name="T0" fmla="*/ 81 w 162"/>
                <a:gd name="T1" fmla="*/ 164 h 189"/>
                <a:gd name="T2" fmla="*/ 162 w 162"/>
                <a:gd name="T3" fmla="*/ 189 h 189"/>
                <a:gd name="T4" fmla="*/ 162 w 162"/>
                <a:gd name="T5" fmla="*/ 0 h 189"/>
                <a:gd name="T6" fmla="*/ 0 w 162"/>
                <a:gd name="T7" fmla="*/ 0 h 189"/>
                <a:gd name="T8" fmla="*/ 0 w 162"/>
                <a:gd name="T9" fmla="*/ 189 h 189"/>
                <a:gd name="T10" fmla="*/ 81 w 162"/>
                <a:gd name="T11" fmla="*/ 164 h 189"/>
              </a:gdLst>
              <a:ahLst/>
              <a:cxnLst>
                <a:cxn ang="0">
                  <a:pos x="T0" y="T1"/>
                </a:cxn>
                <a:cxn ang="0">
                  <a:pos x="T2" y="T3"/>
                </a:cxn>
                <a:cxn ang="0">
                  <a:pos x="T4" y="T5"/>
                </a:cxn>
                <a:cxn ang="0">
                  <a:pos x="T6" y="T7"/>
                </a:cxn>
                <a:cxn ang="0">
                  <a:pos x="T8" y="T9"/>
                </a:cxn>
                <a:cxn ang="0">
                  <a:pos x="T10" y="T11"/>
                </a:cxn>
              </a:cxnLst>
              <a:rect l="0" t="0" r="r" b="b"/>
              <a:pathLst>
                <a:path w="162" h="189">
                  <a:moveTo>
                    <a:pt x="81" y="164"/>
                  </a:moveTo>
                  <a:lnTo>
                    <a:pt x="162" y="189"/>
                  </a:lnTo>
                  <a:lnTo>
                    <a:pt x="162" y="0"/>
                  </a:lnTo>
                  <a:lnTo>
                    <a:pt x="0" y="0"/>
                  </a:lnTo>
                  <a:lnTo>
                    <a:pt x="0" y="189"/>
                  </a:lnTo>
                  <a:lnTo>
                    <a:pt x="81" y="16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57" name="Freeform 137"/>
            <p:cNvSpPr>
              <a:spLocks noEditPoints="1"/>
            </p:cNvSpPr>
            <p:nvPr/>
          </p:nvSpPr>
          <p:spPr bwMode="auto">
            <a:xfrm>
              <a:off x="5498706" y="6167419"/>
              <a:ext cx="107950" cy="122238"/>
            </a:xfrm>
            <a:custGeom>
              <a:avLst/>
              <a:gdLst>
                <a:gd name="T0" fmla="*/ 184 w 206"/>
                <a:gd name="T1" fmla="*/ 0 h 233"/>
                <a:gd name="T2" fmla="*/ 22 w 206"/>
                <a:gd name="T3" fmla="*/ 0 h 233"/>
                <a:gd name="T4" fmla="*/ 0 w 206"/>
                <a:gd name="T5" fmla="*/ 0 h 233"/>
                <a:gd name="T6" fmla="*/ 0 w 206"/>
                <a:gd name="T7" fmla="*/ 23 h 233"/>
                <a:gd name="T8" fmla="*/ 0 w 206"/>
                <a:gd name="T9" fmla="*/ 45 h 233"/>
                <a:gd name="T10" fmla="*/ 0 w 206"/>
                <a:gd name="T11" fmla="*/ 212 h 233"/>
                <a:gd name="T12" fmla="*/ 0 w 206"/>
                <a:gd name="T13" fmla="*/ 212 h 233"/>
                <a:gd name="T14" fmla="*/ 0 w 206"/>
                <a:gd name="T15" fmla="*/ 216 h 233"/>
                <a:gd name="T16" fmla="*/ 2 w 206"/>
                <a:gd name="T17" fmla="*/ 221 h 233"/>
                <a:gd name="T18" fmla="*/ 4 w 206"/>
                <a:gd name="T19" fmla="*/ 226 h 233"/>
                <a:gd name="T20" fmla="*/ 8 w 206"/>
                <a:gd name="T21" fmla="*/ 229 h 233"/>
                <a:gd name="T22" fmla="*/ 8 w 206"/>
                <a:gd name="T23" fmla="*/ 229 h 233"/>
                <a:gd name="T24" fmla="*/ 13 w 206"/>
                <a:gd name="T25" fmla="*/ 232 h 233"/>
                <a:gd name="T26" fmla="*/ 17 w 206"/>
                <a:gd name="T27" fmla="*/ 233 h 233"/>
                <a:gd name="T28" fmla="*/ 22 w 206"/>
                <a:gd name="T29" fmla="*/ 233 h 233"/>
                <a:gd name="T30" fmla="*/ 28 w 206"/>
                <a:gd name="T31" fmla="*/ 233 h 233"/>
                <a:gd name="T32" fmla="*/ 103 w 206"/>
                <a:gd name="T33" fmla="*/ 210 h 233"/>
                <a:gd name="T34" fmla="*/ 178 w 206"/>
                <a:gd name="T35" fmla="*/ 233 h 233"/>
                <a:gd name="T36" fmla="*/ 178 w 206"/>
                <a:gd name="T37" fmla="*/ 233 h 233"/>
                <a:gd name="T38" fmla="*/ 184 w 206"/>
                <a:gd name="T39" fmla="*/ 233 h 233"/>
                <a:gd name="T40" fmla="*/ 184 w 206"/>
                <a:gd name="T41" fmla="*/ 233 h 233"/>
                <a:gd name="T42" fmla="*/ 191 w 206"/>
                <a:gd name="T43" fmla="*/ 232 h 233"/>
                <a:gd name="T44" fmla="*/ 197 w 206"/>
                <a:gd name="T45" fmla="*/ 229 h 233"/>
                <a:gd name="T46" fmla="*/ 197 w 206"/>
                <a:gd name="T47" fmla="*/ 229 h 233"/>
                <a:gd name="T48" fmla="*/ 201 w 206"/>
                <a:gd name="T49" fmla="*/ 226 h 233"/>
                <a:gd name="T50" fmla="*/ 204 w 206"/>
                <a:gd name="T51" fmla="*/ 221 h 233"/>
                <a:gd name="T52" fmla="*/ 205 w 206"/>
                <a:gd name="T53" fmla="*/ 216 h 233"/>
                <a:gd name="T54" fmla="*/ 206 w 206"/>
                <a:gd name="T55" fmla="*/ 212 h 233"/>
                <a:gd name="T56" fmla="*/ 206 w 206"/>
                <a:gd name="T57" fmla="*/ 45 h 233"/>
                <a:gd name="T58" fmla="*/ 206 w 206"/>
                <a:gd name="T59" fmla="*/ 23 h 233"/>
                <a:gd name="T60" fmla="*/ 206 w 206"/>
                <a:gd name="T61" fmla="*/ 0 h 233"/>
                <a:gd name="T62" fmla="*/ 184 w 206"/>
                <a:gd name="T63" fmla="*/ 0 h 233"/>
                <a:gd name="T64" fmla="*/ 161 w 206"/>
                <a:gd name="T65" fmla="*/ 181 h 233"/>
                <a:gd name="T66" fmla="*/ 109 w 206"/>
                <a:gd name="T67" fmla="*/ 165 h 233"/>
                <a:gd name="T68" fmla="*/ 109 w 206"/>
                <a:gd name="T69" fmla="*/ 165 h 233"/>
                <a:gd name="T70" fmla="*/ 103 w 206"/>
                <a:gd name="T71" fmla="*/ 165 h 233"/>
                <a:gd name="T72" fmla="*/ 103 w 206"/>
                <a:gd name="T73" fmla="*/ 165 h 233"/>
                <a:gd name="T74" fmla="*/ 96 w 206"/>
                <a:gd name="T75" fmla="*/ 165 h 233"/>
                <a:gd name="T76" fmla="*/ 44 w 206"/>
                <a:gd name="T77" fmla="*/ 181 h 233"/>
                <a:gd name="T78" fmla="*/ 44 w 206"/>
                <a:gd name="T79" fmla="*/ 45 h 233"/>
                <a:gd name="T80" fmla="*/ 161 w 206"/>
                <a:gd name="T81" fmla="*/ 45 h 233"/>
                <a:gd name="T82" fmla="*/ 161 w 206"/>
                <a:gd name="T83" fmla="*/ 18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33">
                  <a:moveTo>
                    <a:pt x="184" y="0"/>
                  </a:moveTo>
                  <a:lnTo>
                    <a:pt x="22" y="0"/>
                  </a:lnTo>
                  <a:lnTo>
                    <a:pt x="0" y="0"/>
                  </a:lnTo>
                  <a:lnTo>
                    <a:pt x="0" y="23"/>
                  </a:lnTo>
                  <a:lnTo>
                    <a:pt x="0" y="45"/>
                  </a:lnTo>
                  <a:lnTo>
                    <a:pt x="0" y="212"/>
                  </a:lnTo>
                  <a:lnTo>
                    <a:pt x="0" y="212"/>
                  </a:lnTo>
                  <a:lnTo>
                    <a:pt x="0" y="216"/>
                  </a:lnTo>
                  <a:lnTo>
                    <a:pt x="2" y="221"/>
                  </a:lnTo>
                  <a:lnTo>
                    <a:pt x="4" y="226"/>
                  </a:lnTo>
                  <a:lnTo>
                    <a:pt x="8" y="229"/>
                  </a:lnTo>
                  <a:lnTo>
                    <a:pt x="8" y="229"/>
                  </a:lnTo>
                  <a:lnTo>
                    <a:pt x="13" y="232"/>
                  </a:lnTo>
                  <a:lnTo>
                    <a:pt x="17" y="233"/>
                  </a:lnTo>
                  <a:lnTo>
                    <a:pt x="22" y="233"/>
                  </a:lnTo>
                  <a:lnTo>
                    <a:pt x="28" y="233"/>
                  </a:lnTo>
                  <a:lnTo>
                    <a:pt x="103" y="210"/>
                  </a:lnTo>
                  <a:lnTo>
                    <a:pt x="178" y="233"/>
                  </a:lnTo>
                  <a:lnTo>
                    <a:pt x="178" y="233"/>
                  </a:lnTo>
                  <a:lnTo>
                    <a:pt x="184" y="233"/>
                  </a:lnTo>
                  <a:lnTo>
                    <a:pt x="184" y="233"/>
                  </a:lnTo>
                  <a:lnTo>
                    <a:pt x="191" y="232"/>
                  </a:lnTo>
                  <a:lnTo>
                    <a:pt x="197" y="229"/>
                  </a:lnTo>
                  <a:lnTo>
                    <a:pt x="197" y="229"/>
                  </a:lnTo>
                  <a:lnTo>
                    <a:pt x="201" y="226"/>
                  </a:lnTo>
                  <a:lnTo>
                    <a:pt x="204" y="221"/>
                  </a:lnTo>
                  <a:lnTo>
                    <a:pt x="205" y="216"/>
                  </a:lnTo>
                  <a:lnTo>
                    <a:pt x="206" y="212"/>
                  </a:lnTo>
                  <a:lnTo>
                    <a:pt x="206" y="45"/>
                  </a:lnTo>
                  <a:lnTo>
                    <a:pt x="206" y="23"/>
                  </a:lnTo>
                  <a:lnTo>
                    <a:pt x="206" y="0"/>
                  </a:lnTo>
                  <a:lnTo>
                    <a:pt x="184" y="0"/>
                  </a:lnTo>
                  <a:close/>
                  <a:moveTo>
                    <a:pt x="161" y="181"/>
                  </a:moveTo>
                  <a:lnTo>
                    <a:pt x="109" y="165"/>
                  </a:lnTo>
                  <a:lnTo>
                    <a:pt x="109" y="165"/>
                  </a:lnTo>
                  <a:lnTo>
                    <a:pt x="103" y="165"/>
                  </a:lnTo>
                  <a:lnTo>
                    <a:pt x="103" y="165"/>
                  </a:lnTo>
                  <a:lnTo>
                    <a:pt x="96" y="165"/>
                  </a:lnTo>
                  <a:lnTo>
                    <a:pt x="44" y="181"/>
                  </a:lnTo>
                  <a:lnTo>
                    <a:pt x="44" y="45"/>
                  </a:lnTo>
                  <a:lnTo>
                    <a:pt x="161" y="45"/>
                  </a:lnTo>
                  <a:lnTo>
                    <a:pt x="161" y="18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58" name="그룹 342"/>
          <p:cNvGrpSpPr/>
          <p:nvPr/>
        </p:nvGrpSpPr>
        <p:grpSpPr>
          <a:xfrm>
            <a:off x="2424262" y="4272596"/>
            <a:ext cx="557565" cy="415979"/>
            <a:chOff x="3209531" y="4741844"/>
            <a:chExt cx="806450" cy="601663"/>
          </a:xfrm>
        </p:grpSpPr>
        <p:sp>
          <p:nvSpPr>
            <p:cNvPr id="59" name="Freeform 39"/>
            <p:cNvSpPr/>
            <p:nvPr/>
          </p:nvSpPr>
          <p:spPr bwMode="auto">
            <a:xfrm>
              <a:off x="3328594" y="4754544"/>
              <a:ext cx="576263" cy="576263"/>
            </a:xfrm>
            <a:custGeom>
              <a:avLst/>
              <a:gdLst>
                <a:gd name="T0" fmla="*/ 1065 w 1089"/>
                <a:gd name="T1" fmla="*/ 385 h 1089"/>
                <a:gd name="T2" fmla="*/ 1083 w 1089"/>
                <a:gd name="T3" fmla="*/ 464 h 1089"/>
                <a:gd name="T4" fmla="*/ 1089 w 1089"/>
                <a:gd name="T5" fmla="*/ 545 h 1089"/>
                <a:gd name="T6" fmla="*/ 1083 w 1089"/>
                <a:gd name="T7" fmla="*/ 624 h 1089"/>
                <a:gd name="T8" fmla="*/ 1066 w 1089"/>
                <a:gd name="T9" fmla="*/ 700 h 1089"/>
                <a:gd name="T10" fmla="*/ 1038 w 1089"/>
                <a:gd name="T11" fmla="*/ 774 h 1089"/>
                <a:gd name="T12" fmla="*/ 1000 w 1089"/>
                <a:gd name="T13" fmla="*/ 842 h 1089"/>
                <a:gd name="T14" fmla="*/ 952 w 1089"/>
                <a:gd name="T15" fmla="*/ 905 h 1089"/>
                <a:gd name="T16" fmla="*/ 895 w 1089"/>
                <a:gd name="T17" fmla="*/ 960 h 1089"/>
                <a:gd name="T18" fmla="*/ 830 w 1089"/>
                <a:gd name="T19" fmla="*/ 1007 h 1089"/>
                <a:gd name="T20" fmla="*/ 758 w 1089"/>
                <a:gd name="T21" fmla="*/ 1045 h 1089"/>
                <a:gd name="T22" fmla="*/ 704 w 1089"/>
                <a:gd name="T23" fmla="*/ 1064 h 1089"/>
                <a:gd name="T24" fmla="*/ 625 w 1089"/>
                <a:gd name="T25" fmla="*/ 1083 h 1089"/>
                <a:gd name="T26" fmla="*/ 544 w 1089"/>
                <a:gd name="T27" fmla="*/ 1089 h 1089"/>
                <a:gd name="T28" fmla="*/ 465 w 1089"/>
                <a:gd name="T29" fmla="*/ 1083 h 1089"/>
                <a:gd name="T30" fmla="*/ 389 w 1089"/>
                <a:gd name="T31" fmla="*/ 1065 h 1089"/>
                <a:gd name="T32" fmla="*/ 315 w 1089"/>
                <a:gd name="T33" fmla="*/ 1038 h 1089"/>
                <a:gd name="T34" fmla="*/ 246 w 1089"/>
                <a:gd name="T35" fmla="*/ 998 h 1089"/>
                <a:gd name="T36" fmla="*/ 184 w 1089"/>
                <a:gd name="T37" fmla="*/ 951 h 1089"/>
                <a:gd name="T38" fmla="*/ 129 w 1089"/>
                <a:gd name="T39" fmla="*/ 894 h 1089"/>
                <a:gd name="T40" fmla="*/ 81 w 1089"/>
                <a:gd name="T41" fmla="*/ 830 h 1089"/>
                <a:gd name="T42" fmla="*/ 44 w 1089"/>
                <a:gd name="T43" fmla="*/ 756 h 1089"/>
                <a:gd name="T44" fmla="*/ 25 w 1089"/>
                <a:gd name="T45" fmla="*/ 704 h 1089"/>
                <a:gd name="T46" fmla="*/ 6 w 1089"/>
                <a:gd name="T47" fmla="*/ 623 h 1089"/>
                <a:gd name="T48" fmla="*/ 0 w 1089"/>
                <a:gd name="T49" fmla="*/ 543 h 1089"/>
                <a:gd name="T50" fmla="*/ 6 w 1089"/>
                <a:gd name="T51" fmla="*/ 464 h 1089"/>
                <a:gd name="T52" fmla="*/ 24 w 1089"/>
                <a:gd name="T53" fmla="*/ 387 h 1089"/>
                <a:gd name="T54" fmla="*/ 51 w 1089"/>
                <a:gd name="T55" fmla="*/ 313 h 1089"/>
                <a:gd name="T56" fmla="*/ 91 w 1089"/>
                <a:gd name="T57" fmla="*/ 246 h 1089"/>
                <a:gd name="T58" fmla="*/ 138 w 1089"/>
                <a:gd name="T59" fmla="*/ 183 h 1089"/>
                <a:gd name="T60" fmla="*/ 194 w 1089"/>
                <a:gd name="T61" fmla="*/ 128 h 1089"/>
                <a:gd name="T62" fmla="*/ 259 w 1089"/>
                <a:gd name="T63" fmla="*/ 81 h 1089"/>
                <a:gd name="T64" fmla="*/ 333 w 1089"/>
                <a:gd name="T65" fmla="*/ 43 h 1089"/>
                <a:gd name="T66" fmla="*/ 385 w 1089"/>
                <a:gd name="T67" fmla="*/ 24 h 1089"/>
                <a:gd name="T68" fmla="*/ 466 w 1089"/>
                <a:gd name="T69" fmla="*/ 6 h 1089"/>
                <a:gd name="T70" fmla="*/ 546 w 1089"/>
                <a:gd name="T71" fmla="*/ 0 h 1089"/>
                <a:gd name="T72" fmla="*/ 625 w 1089"/>
                <a:gd name="T73" fmla="*/ 6 h 1089"/>
                <a:gd name="T74" fmla="*/ 702 w 1089"/>
                <a:gd name="T75" fmla="*/ 22 h 1089"/>
                <a:gd name="T76" fmla="*/ 774 w 1089"/>
                <a:gd name="T77" fmla="*/ 51 h 1089"/>
                <a:gd name="T78" fmla="*/ 843 w 1089"/>
                <a:gd name="T79" fmla="*/ 89 h 1089"/>
                <a:gd name="T80" fmla="*/ 906 w 1089"/>
                <a:gd name="T81" fmla="*/ 136 h 1089"/>
                <a:gd name="T82" fmla="*/ 961 w 1089"/>
                <a:gd name="T83" fmla="*/ 193 h 1089"/>
                <a:gd name="T84" fmla="*/ 1008 w 1089"/>
                <a:gd name="T85" fmla="*/ 259 h 1089"/>
                <a:gd name="T86" fmla="*/ 1046 w 1089"/>
                <a:gd name="T87" fmla="*/ 33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9" h="1089">
                  <a:moveTo>
                    <a:pt x="1056" y="357"/>
                  </a:moveTo>
                  <a:lnTo>
                    <a:pt x="1056" y="357"/>
                  </a:lnTo>
                  <a:lnTo>
                    <a:pt x="1065" y="385"/>
                  </a:lnTo>
                  <a:lnTo>
                    <a:pt x="1072" y="411"/>
                  </a:lnTo>
                  <a:lnTo>
                    <a:pt x="1078" y="438"/>
                  </a:lnTo>
                  <a:lnTo>
                    <a:pt x="1083" y="464"/>
                  </a:lnTo>
                  <a:lnTo>
                    <a:pt x="1087" y="491"/>
                  </a:lnTo>
                  <a:lnTo>
                    <a:pt x="1089" y="519"/>
                  </a:lnTo>
                  <a:lnTo>
                    <a:pt x="1089" y="545"/>
                  </a:lnTo>
                  <a:lnTo>
                    <a:pt x="1089" y="571"/>
                  </a:lnTo>
                  <a:lnTo>
                    <a:pt x="1087" y="598"/>
                  </a:lnTo>
                  <a:lnTo>
                    <a:pt x="1083" y="624"/>
                  </a:lnTo>
                  <a:lnTo>
                    <a:pt x="1078" y="649"/>
                  </a:lnTo>
                  <a:lnTo>
                    <a:pt x="1074" y="676"/>
                  </a:lnTo>
                  <a:lnTo>
                    <a:pt x="1066" y="700"/>
                  </a:lnTo>
                  <a:lnTo>
                    <a:pt x="1058" y="725"/>
                  </a:lnTo>
                  <a:lnTo>
                    <a:pt x="1049" y="750"/>
                  </a:lnTo>
                  <a:lnTo>
                    <a:pt x="1038" y="774"/>
                  </a:lnTo>
                  <a:lnTo>
                    <a:pt x="1026" y="798"/>
                  </a:lnTo>
                  <a:lnTo>
                    <a:pt x="1014" y="820"/>
                  </a:lnTo>
                  <a:lnTo>
                    <a:pt x="1000" y="842"/>
                  </a:lnTo>
                  <a:lnTo>
                    <a:pt x="986" y="864"/>
                  </a:lnTo>
                  <a:lnTo>
                    <a:pt x="969" y="884"/>
                  </a:lnTo>
                  <a:lnTo>
                    <a:pt x="952" y="905"/>
                  </a:lnTo>
                  <a:lnTo>
                    <a:pt x="935" y="924"/>
                  </a:lnTo>
                  <a:lnTo>
                    <a:pt x="916" y="943"/>
                  </a:lnTo>
                  <a:lnTo>
                    <a:pt x="895" y="960"/>
                  </a:lnTo>
                  <a:lnTo>
                    <a:pt x="875" y="977"/>
                  </a:lnTo>
                  <a:lnTo>
                    <a:pt x="853" y="993"/>
                  </a:lnTo>
                  <a:lnTo>
                    <a:pt x="830" y="1007"/>
                  </a:lnTo>
                  <a:lnTo>
                    <a:pt x="806" y="1021"/>
                  </a:lnTo>
                  <a:lnTo>
                    <a:pt x="783" y="1034"/>
                  </a:lnTo>
                  <a:lnTo>
                    <a:pt x="758" y="1045"/>
                  </a:lnTo>
                  <a:lnTo>
                    <a:pt x="732" y="1055"/>
                  </a:lnTo>
                  <a:lnTo>
                    <a:pt x="732" y="1055"/>
                  </a:lnTo>
                  <a:lnTo>
                    <a:pt x="704" y="1064"/>
                  </a:lnTo>
                  <a:lnTo>
                    <a:pt x="678" y="1072"/>
                  </a:lnTo>
                  <a:lnTo>
                    <a:pt x="651" y="1078"/>
                  </a:lnTo>
                  <a:lnTo>
                    <a:pt x="625" y="1083"/>
                  </a:lnTo>
                  <a:lnTo>
                    <a:pt x="597" y="1085"/>
                  </a:lnTo>
                  <a:lnTo>
                    <a:pt x="570" y="1088"/>
                  </a:lnTo>
                  <a:lnTo>
                    <a:pt x="544" y="1089"/>
                  </a:lnTo>
                  <a:lnTo>
                    <a:pt x="518" y="1088"/>
                  </a:lnTo>
                  <a:lnTo>
                    <a:pt x="491" y="1085"/>
                  </a:lnTo>
                  <a:lnTo>
                    <a:pt x="465" y="1083"/>
                  </a:lnTo>
                  <a:lnTo>
                    <a:pt x="440" y="1078"/>
                  </a:lnTo>
                  <a:lnTo>
                    <a:pt x="413" y="1072"/>
                  </a:lnTo>
                  <a:lnTo>
                    <a:pt x="389" y="1065"/>
                  </a:lnTo>
                  <a:lnTo>
                    <a:pt x="364" y="1057"/>
                  </a:lnTo>
                  <a:lnTo>
                    <a:pt x="339" y="1047"/>
                  </a:lnTo>
                  <a:lnTo>
                    <a:pt x="315" y="1038"/>
                  </a:lnTo>
                  <a:lnTo>
                    <a:pt x="291" y="1026"/>
                  </a:lnTo>
                  <a:lnTo>
                    <a:pt x="269" y="1013"/>
                  </a:lnTo>
                  <a:lnTo>
                    <a:pt x="246" y="998"/>
                  </a:lnTo>
                  <a:lnTo>
                    <a:pt x="225" y="984"/>
                  </a:lnTo>
                  <a:lnTo>
                    <a:pt x="205" y="969"/>
                  </a:lnTo>
                  <a:lnTo>
                    <a:pt x="184" y="951"/>
                  </a:lnTo>
                  <a:lnTo>
                    <a:pt x="165" y="933"/>
                  </a:lnTo>
                  <a:lnTo>
                    <a:pt x="146" y="914"/>
                  </a:lnTo>
                  <a:lnTo>
                    <a:pt x="129" y="894"/>
                  </a:lnTo>
                  <a:lnTo>
                    <a:pt x="112" y="874"/>
                  </a:lnTo>
                  <a:lnTo>
                    <a:pt x="97" y="852"/>
                  </a:lnTo>
                  <a:lnTo>
                    <a:pt x="81" y="830"/>
                  </a:lnTo>
                  <a:lnTo>
                    <a:pt x="68" y="806"/>
                  </a:lnTo>
                  <a:lnTo>
                    <a:pt x="55" y="781"/>
                  </a:lnTo>
                  <a:lnTo>
                    <a:pt x="44" y="756"/>
                  </a:lnTo>
                  <a:lnTo>
                    <a:pt x="34" y="730"/>
                  </a:lnTo>
                  <a:lnTo>
                    <a:pt x="34" y="730"/>
                  </a:lnTo>
                  <a:lnTo>
                    <a:pt x="25" y="704"/>
                  </a:lnTo>
                  <a:lnTo>
                    <a:pt x="17" y="677"/>
                  </a:lnTo>
                  <a:lnTo>
                    <a:pt x="11" y="651"/>
                  </a:lnTo>
                  <a:lnTo>
                    <a:pt x="6" y="623"/>
                  </a:lnTo>
                  <a:lnTo>
                    <a:pt x="4" y="596"/>
                  </a:lnTo>
                  <a:lnTo>
                    <a:pt x="2" y="570"/>
                  </a:lnTo>
                  <a:lnTo>
                    <a:pt x="0" y="543"/>
                  </a:lnTo>
                  <a:lnTo>
                    <a:pt x="2" y="516"/>
                  </a:lnTo>
                  <a:lnTo>
                    <a:pt x="4" y="490"/>
                  </a:lnTo>
                  <a:lnTo>
                    <a:pt x="6" y="464"/>
                  </a:lnTo>
                  <a:lnTo>
                    <a:pt x="11" y="438"/>
                  </a:lnTo>
                  <a:lnTo>
                    <a:pt x="17" y="412"/>
                  </a:lnTo>
                  <a:lnTo>
                    <a:pt x="24" y="387"/>
                  </a:lnTo>
                  <a:lnTo>
                    <a:pt x="32" y="362"/>
                  </a:lnTo>
                  <a:lnTo>
                    <a:pt x="42" y="338"/>
                  </a:lnTo>
                  <a:lnTo>
                    <a:pt x="51" y="313"/>
                  </a:lnTo>
                  <a:lnTo>
                    <a:pt x="63" y="291"/>
                  </a:lnTo>
                  <a:lnTo>
                    <a:pt x="76" y="268"/>
                  </a:lnTo>
                  <a:lnTo>
                    <a:pt x="91" y="246"/>
                  </a:lnTo>
                  <a:lnTo>
                    <a:pt x="105" y="224"/>
                  </a:lnTo>
                  <a:lnTo>
                    <a:pt x="120" y="203"/>
                  </a:lnTo>
                  <a:lnTo>
                    <a:pt x="138" y="183"/>
                  </a:lnTo>
                  <a:lnTo>
                    <a:pt x="156" y="164"/>
                  </a:lnTo>
                  <a:lnTo>
                    <a:pt x="175" y="145"/>
                  </a:lnTo>
                  <a:lnTo>
                    <a:pt x="194" y="128"/>
                  </a:lnTo>
                  <a:lnTo>
                    <a:pt x="215" y="110"/>
                  </a:lnTo>
                  <a:lnTo>
                    <a:pt x="237" y="95"/>
                  </a:lnTo>
                  <a:lnTo>
                    <a:pt x="259" y="81"/>
                  </a:lnTo>
                  <a:lnTo>
                    <a:pt x="283" y="66"/>
                  </a:lnTo>
                  <a:lnTo>
                    <a:pt x="308" y="54"/>
                  </a:lnTo>
                  <a:lnTo>
                    <a:pt x="333" y="43"/>
                  </a:lnTo>
                  <a:lnTo>
                    <a:pt x="359" y="33"/>
                  </a:lnTo>
                  <a:lnTo>
                    <a:pt x="359" y="33"/>
                  </a:lnTo>
                  <a:lnTo>
                    <a:pt x="385" y="24"/>
                  </a:lnTo>
                  <a:lnTo>
                    <a:pt x="412" y="16"/>
                  </a:lnTo>
                  <a:lnTo>
                    <a:pt x="438" y="11"/>
                  </a:lnTo>
                  <a:lnTo>
                    <a:pt x="466" y="6"/>
                  </a:lnTo>
                  <a:lnTo>
                    <a:pt x="493" y="2"/>
                  </a:lnTo>
                  <a:lnTo>
                    <a:pt x="519" y="0"/>
                  </a:lnTo>
                  <a:lnTo>
                    <a:pt x="546" y="0"/>
                  </a:lnTo>
                  <a:lnTo>
                    <a:pt x="573" y="0"/>
                  </a:lnTo>
                  <a:lnTo>
                    <a:pt x="599" y="2"/>
                  </a:lnTo>
                  <a:lnTo>
                    <a:pt x="625" y="6"/>
                  </a:lnTo>
                  <a:lnTo>
                    <a:pt x="651" y="11"/>
                  </a:lnTo>
                  <a:lnTo>
                    <a:pt x="677" y="15"/>
                  </a:lnTo>
                  <a:lnTo>
                    <a:pt x="702" y="22"/>
                  </a:lnTo>
                  <a:lnTo>
                    <a:pt x="727" y="31"/>
                  </a:lnTo>
                  <a:lnTo>
                    <a:pt x="751" y="40"/>
                  </a:lnTo>
                  <a:lnTo>
                    <a:pt x="774" y="51"/>
                  </a:lnTo>
                  <a:lnTo>
                    <a:pt x="798" y="63"/>
                  </a:lnTo>
                  <a:lnTo>
                    <a:pt x="821" y="75"/>
                  </a:lnTo>
                  <a:lnTo>
                    <a:pt x="843" y="89"/>
                  </a:lnTo>
                  <a:lnTo>
                    <a:pt x="865" y="103"/>
                  </a:lnTo>
                  <a:lnTo>
                    <a:pt x="886" y="120"/>
                  </a:lnTo>
                  <a:lnTo>
                    <a:pt x="906" y="136"/>
                  </a:lnTo>
                  <a:lnTo>
                    <a:pt x="925" y="154"/>
                  </a:lnTo>
                  <a:lnTo>
                    <a:pt x="944" y="173"/>
                  </a:lnTo>
                  <a:lnTo>
                    <a:pt x="961" y="193"/>
                  </a:lnTo>
                  <a:lnTo>
                    <a:pt x="977" y="214"/>
                  </a:lnTo>
                  <a:lnTo>
                    <a:pt x="994" y="236"/>
                  </a:lnTo>
                  <a:lnTo>
                    <a:pt x="1008" y="259"/>
                  </a:lnTo>
                  <a:lnTo>
                    <a:pt x="1022" y="282"/>
                  </a:lnTo>
                  <a:lnTo>
                    <a:pt x="1034" y="306"/>
                  </a:lnTo>
                  <a:lnTo>
                    <a:pt x="1046" y="331"/>
                  </a:lnTo>
                  <a:lnTo>
                    <a:pt x="1056" y="357"/>
                  </a:lnTo>
                  <a:lnTo>
                    <a:pt x="1056" y="35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0" name="Freeform 40"/>
            <p:cNvSpPr>
              <a:spLocks noEditPoints="1"/>
            </p:cNvSpPr>
            <p:nvPr/>
          </p:nvSpPr>
          <p:spPr bwMode="auto">
            <a:xfrm>
              <a:off x="3314306" y="4741844"/>
              <a:ext cx="603250" cy="601663"/>
            </a:xfrm>
            <a:custGeom>
              <a:avLst/>
              <a:gdLst>
                <a:gd name="T0" fmla="*/ 504 w 1139"/>
                <a:gd name="T1" fmla="*/ 1134 h 1139"/>
                <a:gd name="T2" fmla="*/ 397 w 1139"/>
                <a:gd name="T3" fmla="*/ 1111 h 1139"/>
                <a:gd name="T4" fmla="*/ 298 w 1139"/>
                <a:gd name="T5" fmla="*/ 1069 h 1139"/>
                <a:gd name="T6" fmla="*/ 209 w 1139"/>
                <a:gd name="T7" fmla="*/ 1009 h 1139"/>
                <a:gd name="T8" fmla="*/ 133 w 1139"/>
                <a:gd name="T9" fmla="*/ 933 h 1139"/>
                <a:gd name="T10" fmla="*/ 72 w 1139"/>
                <a:gd name="T11" fmla="*/ 844 h 1139"/>
                <a:gd name="T12" fmla="*/ 35 w 1139"/>
                <a:gd name="T13" fmla="*/ 763 h 1139"/>
                <a:gd name="T14" fmla="*/ 4 w 1139"/>
                <a:gd name="T15" fmla="*/ 627 h 1139"/>
                <a:gd name="T16" fmla="*/ 6 w 1139"/>
                <a:gd name="T17" fmla="*/ 489 h 1139"/>
                <a:gd name="T18" fmla="*/ 43 w 1139"/>
                <a:gd name="T19" fmla="*/ 355 h 1139"/>
                <a:gd name="T20" fmla="*/ 95 w 1139"/>
                <a:gd name="T21" fmla="*/ 254 h 1139"/>
                <a:gd name="T22" fmla="*/ 186 w 1139"/>
                <a:gd name="T23" fmla="*/ 150 h 1139"/>
                <a:gd name="T24" fmla="*/ 298 w 1139"/>
                <a:gd name="T25" fmla="*/ 69 h 1139"/>
                <a:gd name="T26" fmla="*/ 399 w 1139"/>
                <a:gd name="T27" fmla="*/ 26 h 1139"/>
                <a:gd name="T28" fmla="*/ 520 w 1139"/>
                <a:gd name="T29" fmla="*/ 2 h 1139"/>
                <a:gd name="T30" fmla="*/ 614 w 1139"/>
                <a:gd name="T31" fmla="*/ 1 h 1139"/>
                <a:gd name="T32" fmla="*/ 722 w 1139"/>
                <a:gd name="T33" fmla="*/ 20 h 1139"/>
                <a:gd name="T34" fmla="*/ 822 w 1139"/>
                <a:gd name="T35" fmla="*/ 59 h 1139"/>
                <a:gd name="T36" fmla="*/ 913 w 1139"/>
                <a:gd name="T37" fmla="*/ 115 h 1139"/>
                <a:gd name="T38" fmla="*/ 993 w 1139"/>
                <a:gd name="T39" fmla="*/ 188 h 1139"/>
                <a:gd name="T40" fmla="*/ 1057 w 1139"/>
                <a:gd name="T41" fmla="*/ 275 h 1139"/>
                <a:gd name="T42" fmla="*/ 1104 w 1139"/>
                <a:gd name="T43" fmla="*/ 374 h 1139"/>
                <a:gd name="T44" fmla="*/ 1133 w 1139"/>
                <a:gd name="T45" fmla="*/ 486 h 1139"/>
                <a:gd name="T46" fmla="*/ 1136 w 1139"/>
                <a:gd name="T47" fmla="*/ 626 h 1139"/>
                <a:gd name="T48" fmla="*/ 1106 w 1139"/>
                <a:gd name="T49" fmla="*/ 759 h 1139"/>
                <a:gd name="T50" fmla="*/ 1045 w 1139"/>
                <a:gd name="T51" fmla="*/ 881 h 1139"/>
                <a:gd name="T52" fmla="*/ 957 w 1139"/>
                <a:gd name="T53" fmla="*/ 985 h 1139"/>
                <a:gd name="T54" fmla="*/ 843 w 1139"/>
                <a:gd name="T55" fmla="*/ 1067 h 1139"/>
                <a:gd name="T56" fmla="*/ 741 w 1139"/>
                <a:gd name="T57" fmla="*/ 1111 h 1139"/>
                <a:gd name="T58" fmla="*/ 620 w 1139"/>
                <a:gd name="T59" fmla="*/ 1136 h 1139"/>
                <a:gd name="T60" fmla="*/ 570 w 1139"/>
                <a:gd name="T61" fmla="*/ 50 h 1139"/>
                <a:gd name="T62" fmla="*/ 457 w 1139"/>
                <a:gd name="T63" fmla="*/ 62 h 1139"/>
                <a:gd name="T64" fmla="*/ 368 w 1139"/>
                <a:gd name="T65" fmla="*/ 90 h 1139"/>
                <a:gd name="T66" fmla="*/ 258 w 1139"/>
                <a:gd name="T67" fmla="*/ 153 h 1139"/>
                <a:gd name="T68" fmla="*/ 167 w 1139"/>
                <a:gd name="T69" fmla="*/ 241 h 1139"/>
                <a:gd name="T70" fmla="*/ 99 w 1139"/>
                <a:gd name="T71" fmla="*/ 349 h 1139"/>
                <a:gd name="T72" fmla="*/ 66 w 1139"/>
                <a:gd name="T73" fmla="*/ 446 h 1139"/>
                <a:gd name="T74" fmla="*/ 50 w 1139"/>
                <a:gd name="T75" fmla="*/ 571 h 1139"/>
                <a:gd name="T76" fmla="*/ 67 w 1139"/>
                <a:gd name="T77" fmla="*/ 697 h 1139"/>
                <a:gd name="T78" fmla="*/ 98 w 1139"/>
                <a:gd name="T79" fmla="*/ 784 h 1139"/>
                <a:gd name="T80" fmla="*/ 148 w 1139"/>
                <a:gd name="T81" fmla="*/ 870 h 1139"/>
                <a:gd name="T82" fmla="*/ 212 w 1139"/>
                <a:gd name="T83" fmla="*/ 944 h 1139"/>
                <a:gd name="T84" fmla="*/ 289 w 1139"/>
                <a:gd name="T85" fmla="*/ 1004 h 1139"/>
                <a:gd name="T86" fmla="*/ 376 w 1139"/>
                <a:gd name="T87" fmla="*/ 1051 h 1139"/>
                <a:gd name="T88" fmla="*/ 471 w 1139"/>
                <a:gd name="T89" fmla="*/ 1078 h 1139"/>
                <a:gd name="T90" fmla="*/ 570 w 1139"/>
                <a:gd name="T91" fmla="*/ 1089 h 1139"/>
                <a:gd name="T92" fmla="*/ 660 w 1139"/>
                <a:gd name="T93" fmla="*/ 1080 h 1139"/>
                <a:gd name="T94" fmla="*/ 747 w 1139"/>
                <a:gd name="T95" fmla="*/ 1057 h 1139"/>
                <a:gd name="T96" fmla="*/ 863 w 1139"/>
                <a:gd name="T97" fmla="*/ 997 h 1139"/>
                <a:gd name="T98" fmla="*/ 958 w 1139"/>
                <a:gd name="T99" fmla="*/ 913 h 1139"/>
                <a:gd name="T100" fmla="*/ 1030 w 1139"/>
                <a:gd name="T101" fmla="*/ 811 h 1139"/>
                <a:gd name="T102" fmla="*/ 1074 w 1139"/>
                <a:gd name="T103" fmla="*/ 695 h 1139"/>
                <a:gd name="T104" fmla="*/ 1089 w 1139"/>
                <a:gd name="T105" fmla="*/ 570 h 1139"/>
                <a:gd name="T106" fmla="*/ 1074 w 1139"/>
                <a:gd name="T107" fmla="*/ 442 h 1139"/>
                <a:gd name="T108" fmla="*/ 1043 w 1139"/>
                <a:gd name="T109" fmla="*/ 354 h 1139"/>
                <a:gd name="T110" fmla="*/ 993 w 1139"/>
                <a:gd name="T111" fmla="*/ 267 h 1139"/>
                <a:gd name="T112" fmla="*/ 928 w 1139"/>
                <a:gd name="T113" fmla="*/ 193 h 1139"/>
                <a:gd name="T114" fmla="*/ 852 w 1139"/>
                <a:gd name="T115" fmla="*/ 133 h 1139"/>
                <a:gd name="T116" fmla="*/ 765 w 1139"/>
                <a:gd name="T117" fmla="*/ 88 h 1139"/>
                <a:gd name="T118" fmla="*/ 670 w 1139"/>
                <a:gd name="T119" fmla="*/ 59 h 1139"/>
                <a:gd name="T120" fmla="*/ 570 w 1139"/>
                <a:gd name="T121" fmla="*/ 5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1139">
                  <a:moveTo>
                    <a:pt x="570" y="1139"/>
                  </a:moveTo>
                  <a:lnTo>
                    <a:pt x="570" y="1139"/>
                  </a:lnTo>
                  <a:lnTo>
                    <a:pt x="548" y="1137"/>
                  </a:lnTo>
                  <a:lnTo>
                    <a:pt x="525" y="1136"/>
                  </a:lnTo>
                  <a:lnTo>
                    <a:pt x="504" y="1134"/>
                  </a:lnTo>
                  <a:lnTo>
                    <a:pt x="482" y="1132"/>
                  </a:lnTo>
                  <a:lnTo>
                    <a:pt x="461" y="1128"/>
                  </a:lnTo>
                  <a:lnTo>
                    <a:pt x="440" y="1123"/>
                  </a:lnTo>
                  <a:lnTo>
                    <a:pt x="418" y="1117"/>
                  </a:lnTo>
                  <a:lnTo>
                    <a:pt x="397" y="1111"/>
                  </a:lnTo>
                  <a:lnTo>
                    <a:pt x="377" y="1104"/>
                  </a:lnTo>
                  <a:lnTo>
                    <a:pt x="357" y="1096"/>
                  </a:lnTo>
                  <a:lnTo>
                    <a:pt x="338" y="1088"/>
                  </a:lnTo>
                  <a:lnTo>
                    <a:pt x="317" y="1079"/>
                  </a:lnTo>
                  <a:lnTo>
                    <a:pt x="298" y="1069"/>
                  </a:lnTo>
                  <a:lnTo>
                    <a:pt x="279" y="1058"/>
                  </a:lnTo>
                  <a:lnTo>
                    <a:pt x="262" y="1047"/>
                  </a:lnTo>
                  <a:lnTo>
                    <a:pt x="244" y="1035"/>
                  </a:lnTo>
                  <a:lnTo>
                    <a:pt x="226" y="1022"/>
                  </a:lnTo>
                  <a:lnTo>
                    <a:pt x="209" y="1009"/>
                  </a:lnTo>
                  <a:lnTo>
                    <a:pt x="194" y="995"/>
                  </a:lnTo>
                  <a:lnTo>
                    <a:pt x="177" y="981"/>
                  </a:lnTo>
                  <a:lnTo>
                    <a:pt x="162" y="965"/>
                  </a:lnTo>
                  <a:lnTo>
                    <a:pt x="148" y="950"/>
                  </a:lnTo>
                  <a:lnTo>
                    <a:pt x="133" y="933"/>
                  </a:lnTo>
                  <a:lnTo>
                    <a:pt x="120" y="917"/>
                  </a:lnTo>
                  <a:lnTo>
                    <a:pt x="107" y="899"/>
                  </a:lnTo>
                  <a:lnTo>
                    <a:pt x="94" y="881"/>
                  </a:lnTo>
                  <a:lnTo>
                    <a:pt x="82" y="863"/>
                  </a:lnTo>
                  <a:lnTo>
                    <a:pt x="72" y="844"/>
                  </a:lnTo>
                  <a:lnTo>
                    <a:pt x="62" y="825"/>
                  </a:lnTo>
                  <a:lnTo>
                    <a:pt x="53" y="805"/>
                  </a:lnTo>
                  <a:lnTo>
                    <a:pt x="43" y="785"/>
                  </a:lnTo>
                  <a:lnTo>
                    <a:pt x="35" y="763"/>
                  </a:lnTo>
                  <a:lnTo>
                    <a:pt x="35" y="763"/>
                  </a:lnTo>
                  <a:lnTo>
                    <a:pt x="27" y="736"/>
                  </a:lnTo>
                  <a:lnTo>
                    <a:pt x="18" y="710"/>
                  </a:lnTo>
                  <a:lnTo>
                    <a:pt x="12" y="683"/>
                  </a:lnTo>
                  <a:lnTo>
                    <a:pt x="8" y="654"/>
                  </a:lnTo>
                  <a:lnTo>
                    <a:pt x="4" y="627"/>
                  </a:lnTo>
                  <a:lnTo>
                    <a:pt x="2" y="600"/>
                  </a:lnTo>
                  <a:lnTo>
                    <a:pt x="0" y="572"/>
                  </a:lnTo>
                  <a:lnTo>
                    <a:pt x="2" y="544"/>
                  </a:lnTo>
                  <a:lnTo>
                    <a:pt x="3" y="516"/>
                  </a:lnTo>
                  <a:lnTo>
                    <a:pt x="6" y="489"/>
                  </a:lnTo>
                  <a:lnTo>
                    <a:pt x="11" y="462"/>
                  </a:lnTo>
                  <a:lnTo>
                    <a:pt x="17" y="435"/>
                  </a:lnTo>
                  <a:lnTo>
                    <a:pt x="24" y="407"/>
                  </a:lnTo>
                  <a:lnTo>
                    <a:pt x="32" y="381"/>
                  </a:lnTo>
                  <a:lnTo>
                    <a:pt x="43" y="355"/>
                  </a:lnTo>
                  <a:lnTo>
                    <a:pt x="54" y="329"/>
                  </a:lnTo>
                  <a:lnTo>
                    <a:pt x="54" y="329"/>
                  </a:lnTo>
                  <a:lnTo>
                    <a:pt x="67" y="303"/>
                  </a:lnTo>
                  <a:lnTo>
                    <a:pt x="81" y="278"/>
                  </a:lnTo>
                  <a:lnTo>
                    <a:pt x="95" y="254"/>
                  </a:lnTo>
                  <a:lnTo>
                    <a:pt x="112" y="231"/>
                  </a:lnTo>
                  <a:lnTo>
                    <a:pt x="129" y="210"/>
                  </a:lnTo>
                  <a:lnTo>
                    <a:pt x="146" y="189"/>
                  </a:lnTo>
                  <a:lnTo>
                    <a:pt x="165" y="169"/>
                  </a:lnTo>
                  <a:lnTo>
                    <a:pt x="186" y="150"/>
                  </a:lnTo>
                  <a:lnTo>
                    <a:pt x="206" y="131"/>
                  </a:lnTo>
                  <a:lnTo>
                    <a:pt x="228" y="114"/>
                  </a:lnTo>
                  <a:lnTo>
                    <a:pt x="251" y="97"/>
                  </a:lnTo>
                  <a:lnTo>
                    <a:pt x="273" y="83"/>
                  </a:lnTo>
                  <a:lnTo>
                    <a:pt x="298" y="69"/>
                  </a:lnTo>
                  <a:lnTo>
                    <a:pt x="323" y="56"/>
                  </a:lnTo>
                  <a:lnTo>
                    <a:pt x="349" y="44"/>
                  </a:lnTo>
                  <a:lnTo>
                    <a:pt x="376" y="34"/>
                  </a:lnTo>
                  <a:lnTo>
                    <a:pt x="376" y="34"/>
                  </a:lnTo>
                  <a:lnTo>
                    <a:pt x="399" y="26"/>
                  </a:lnTo>
                  <a:lnTo>
                    <a:pt x="423" y="19"/>
                  </a:lnTo>
                  <a:lnTo>
                    <a:pt x="447" y="13"/>
                  </a:lnTo>
                  <a:lnTo>
                    <a:pt x="472" y="8"/>
                  </a:lnTo>
                  <a:lnTo>
                    <a:pt x="495" y="5"/>
                  </a:lnTo>
                  <a:lnTo>
                    <a:pt x="520" y="2"/>
                  </a:lnTo>
                  <a:lnTo>
                    <a:pt x="545" y="0"/>
                  </a:lnTo>
                  <a:lnTo>
                    <a:pt x="570" y="0"/>
                  </a:lnTo>
                  <a:lnTo>
                    <a:pt x="570" y="0"/>
                  </a:lnTo>
                  <a:lnTo>
                    <a:pt x="593" y="0"/>
                  </a:lnTo>
                  <a:lnTo>
                    <a:pt x="614" y="1"/>
                  </a:lnTo>
                  <a:lnTo>
                    <a:pt x="637" y="3"/>
                  </a:lnTo>
                  <a:lnTo>
                    <a:pt x="658" y="7"/>
                  </a:lnTo>
                  <a:lnTo>
                    <a:pt x="679" y="11"/>
                  </a:lnTo>
                  <a:lnTo>
                    <a:pt x="701" y="15"/>
                  </a:lnTo>
                  <a:lnTo>
                    <a:pt x="722" y="20"/>
                  </a:lnTo>
                  <a:lnTo>
                    <a:pt x="742" y="27"/>
                  </a:lnTo>
                  <a:lnTo>
                    <a:pt x="763" y="33"/>
                  </a:lnTo>
                  <a:lnTo>
                    <a:pt x="783" y="41"/>
                  </a:lnTo>
                  <a:lnTo>
                    <a:pt x="803" y="50"/>
                  </a:lnTo>
                  <a:lnTo>
                    <a:pt x="822" y="59"/>
                  </a:lnTo>
                  <a:lnTo>
                    <a:pt x="841" y="69"/>
                  </a:lnTo>
                  <a:lnTo>
                    <a:pt x="860" y="79"/>
                  </a:lnTo>
                  <a:lnTo>
                    <a:pt x="879" y="91"/>
                  </a:lnTo>
                  <a:lnTo>
                    <a:pt x="897" y="103"/>
                  </a:lnTo>
                  <a:lnTo>
                    <a:pt x="913" y="115"/>
                  </a:lnTo>
                  <a:lnTo>
                    <a:pt x="930" y="129"/>
                  </a:lnTo>
                  <a:lnTo>
                    <a:pt x="947" y="142"/>
                  </a:lnTo>
                  <a:lnTo>
                    <a:pt x="962" y="157"/>
                  </a:lnTo>
                  <a:lnTo>
                    <a:pt x="977" y="172"/>
                  </a:lnTo>
                  <a:lnTo>
                    <a:pt x="993" y="188"/>
                  </a:lnTo>
                  <a:lnTo>
                    <a:pt x="1007" y="204"/>
                  </a:lnTo>
                  <a:lnTo>
                    <a:pt x="1020" y="221"/>
                  </a:lnTo>
                  <a:lnTo>
                    <a:pt x="1033" y="239"/>
                  </a:lnTo>
                  <a:lnTo>
                    <a:pt x="1045" y="256"/>
                  </a:lnTo>
                  <a:lnTo>
                    <a:pt x="1057" y="275"/>
                  </a:lnTo>
                  <a:lnTo>
                    <a:pt x="1068" y="294"/>
                  </a:lnTo>
                  <a:lnTo>
                    <a:pt x="1078" y="313"/>
                  </a:lnTo>
                  <a:lnTo>
                    <a:pt x="1088" y="334"/>
                  </a:lnTo>
                  <a:lnTo>
                    <a:pt x="1096" y="354"/>
                  </a:lnTo>
                  <a:lnTo>
                    <a:pt x="1104" y="374"/>
                  </a:lnTo>
                  <a:lnTo>
                    <a:pt x="1104" y="374"/>
                  </a:lnTo>
                  <a:lnTo>
                    <a:pt x="1114" y="402"/>
                  </a:lnTo>
                  <a:lnTo>
                    <a:pt x="1122" y="430"/>
                  </a:lnTo>
                  <a:lnTo>
                    <a:pt x="1128" y="458"/>
                  </a:lnTo>
                  <a:lnTo>
                    <a:pt x="1133" y="486"/>
                  </a:lnTo>
                  <a:lnTo>
                    <a:pt x="1136" y="514"/>
                  </a:lnTo>
                  <a:lnTo>
                    <a:pt x="1139" y="541"/>
                  </a:lnTo>
                  <a:lnTo>
                    <a:pt x="1139" y="570"/>
                  </a:lnTo>
                  <a:lnTo>
                    <a:pt x="1138" y="597"/>
                  </a:lnTo>
                  <a:lnTo>
                    <a:pt x="1136" y="626"/>
                  </a:lnTo>
                  <a:lnTo>
                    <a:pt x="1133" y="653"/>
                  </a:lnTo>
                  <a:lnTo>
                    <a:pt x="1128" y="679"/>
                  </a:lnTo>
                  <a:lnTo>
                    <a:pt x="1122" y="706"/>
                  </a:lnTo>
                  <a:lnTo>
                    <a:pt x="1115" y="733"/>
                  </a:lnTo>
                  <a:lnTo>
                    <a:pt x="1106" y="759"/>
                  </a:lnTo>
                  <a:lnTo>
                    <a:pt x="1096" y="785"/>
                  </a:lnTo>
                  <a:lnTo>
                    <a:pt x="1085" y="810"/>
                  </a:lnTo>
                  <a:lnTo>
                    <a:pt x="1074" y="833"/>
                  </a:lnTo>
                  <a:lnTo>
                    <a:pt x="1061" y="857"/>
                  </a:lnTo>
                  <a:lnTo>
                    <a:pt x="1045" y="881"/>
                  </a:lnTo>
                  <a:lnTo>
                    <a:pt x="1030" y="904"/>
                  </a:lnTo>
                  <a:lnTo>
                    <a:pt x="1013" y="925"/>
                  </a:lnTo>
                  <a:lnTo>
                    <a:pt x="995" y="946"/>
                  </a:lnTo>
                  <a:lnTo>
                    <a:pt x="977" y="966"/>
                  </a:lnTo>
                  <a:lnTo>
                    <a:pt x="957" y="985"/>
                  </a:lnTo>
                  <a:lnTo>
                    <a:pt x="936" y="1004"/>
                  </a:lnTo>
                  <a:lnTo>
                    <a:pt x="915" y="1022"/>
                  </a:lnTo>
                  <a:lnTo>
                    <a:pt x="892" y="1038"/>
                  </a:lnTo>
                  <a:lnTo>
                    <a:pt x="868" y="1053"/>
                  </a:lnTo>
                  <a:lnTo>
                    <a:pt x="843" y="1067"/>
                  </a:lnTo>
                  <a:lnTo>
                    <a:pt x="818" y="1082"/>
                  </a:lnTo>
                  <a:lnTo>
                    <a:pt x="792" y="1094"/>
                  </a:lnTo>
                  <a:lnTo>
                    <a:pt x="765" y="1104"/>
                  </a:lnTo>
                  <a:lnTo>
                    <a:pt x="765" y="1104"/>
                  </a:lnTo>
                  <a:lnTo>
                    <a:pt x="741" y="1111"/>
                  </a:lnTo>
                  <a:lnTo>
                    <a:pt x="717" y="1118"/>
                  </a:lnTo>
                  <a:lnTo>
                    <a:pt x="693" y="1124"/>
                  </a:lnTo>
                  <a:lnTo>
                    <a:pt x="669" y="1129"/>
                  </a:lnTo>
                  <a:lnTo>
                    <a:pt x="644" y="1134"/>
                  </a:lnTo>
                  <a:lnTo>
                    <a:pt x="620" y="1136"/>
                  </a:lnTo>
                  <a:lnTo>
                    <a:pt x="595" y="1137"/>
                  </a:lnTo>
                  <a:lnTo>
                    <a:pt x="570" y="1139"/>
                  </a:lnTo>
                  <a:lnTo>
                    <a:pt x="570" y="1139"/>
                  </a:lnTo>
                  <a:close/>
                  <a:moveTo>
                    <a:pt x="570" y="50"/>
                  </a:moveTo>
                  <a:lnTo>
                    <a:pt x="570" y="50"/>
                  </a:lnTo>
                  <a:lnTo>
                    <a:pt x="548" y="50"/>
                  </a:lnTo>
                  <a:lnTo>
                    <a:pt x="525" y="51"/>
                  </a:lnTo>
                  <a:lnTo>
                    <a:pt x="503" y="55"/>
                  </a:lnTo>
                  <a:lnTo>
                    <a:pt x="480" y="57"/>
                  </a:lnTo>
                  <a:lnTo>
                    <a:pt x="457" y="62"/>
                  </a:lnTo>
                  <a:lnTo>
                    <a:pt x="436" y="68"/>
                  </a:lnTo>
                  <a:lnTo>
                    <a:pt x="414" y="74"/>
                  </a:lnTo>
                  <a:lnTo>
                    <a:pt x="392" y="81"/>
                  </a:lnTo>
                  <a:lnTo>
                    <a:pt x="392" y="81"/>
                  </a:lnTo>
                  <a:lnTo>
                    <a:pt x="368" y="90"/>
                  </a:lnTo>
                  <a:lnTo>
                    <a:pt x="345" y="101"/>
                  </a:lnTo>
                  <a:lnTo>
                    <a:pt x="322" y="113"/>
                  </a:lnTo>
                  <a:lnTo>
                    <a:pt x="300" y="126"/>
                  </a:lnTo>
                  <a:lnTo>
                    <a:pt x="278" y="139"/>
                  </a:lnTo>
                  <a:lnTo>
                    <a:pt x="258" y="153"/>
                  </a:lnTo>
                  <a:lnTo>
                    <a:pt x="238" y="170"/>
                  </a:lnTo>
                  <a:lnTo>
                    <a:pt x="219" y="186"/>
                  </a:lnTo>
                  <a:lnTo>
                    <a:pt x="201" y="203"/>
                  </a:lnTo>
                  <a:lnTo>
                    <a:pt x="183" y="222"/>
                  </a:lnTo>
                  <a:lnTo>
                    <a:pt x="167" y="241"/>
                  </a:lnTo>
                  <a:lnTo>
                    <a:pt x="151" y="261"/>
                  </a:lnTo>
                  <a:lnTo>
                    <a:pt x="137" y="283"/>
                  </a:lnTo>
                  <a:lnTo>
                    <a:pt x="124" y="304"/>
                  </a:lnTo>
                  <a:lnTo>
                    <a:pt x="111" y="326"/>
                  </a:lnTo>
                  <a:lnTo>
                    <a:pt x="99" y="349"/>
                  </a:lnTo>
                  <a:lnTo>
                    <a:pt x="99" y="349"/>
                  </a:lnTo>
                  <a:lnTo>
                    <a:pt x="89" y="373"/>
                  </a:lnTo>
                  <a:lnTo>
                    <a:pt x="80" y="398"/>
                  </a:lnTo>
                  <a:lnTo>
                    <a:pt x="72" y="421"/>
                  </a:lnTo>
                  <a:lnTo>
                    <a:pt x="66" y="446"/>
                  </a:lnTo>
                  <a:lnTo>
                    <a:pt x="60" y="471"/>
                  </a:lnTo>
                  <a:lnTo>
                    <a:pt x="56" y="496"/>
                  </a:lnTo>
                  <a:lnTo>
                    <a:pt x="53" y="521"/>
                  </a:lnTo>
                  <a:lnTo>
                    <a:pt x="51" y="546"/>
                  </a:lnTo>
                  <a:lnTo>
                    <a:pt x="50" y="571"/>
                  </a:lnTo>
                  <a:lnTo>
                    <a:pt x="51" y="597"/>
                  </a:lnTo>
                  <a:lnTo>
                    <a:pt x="54" y="622"/>
                  </a:lnTo>
                  <a:lnTo>
                    <a:pt x="56" y="647"/>
                  </a:lnTo>
                  <a:lnTo>
                    <a:pt x="61" y="672"/>
                  </a:lnTo>
                  <a:lnTo>
                    <a:pt x="67" y="697"/>
                  </a:lnTo>
                  <a:lnTo>
                    <a:pt x="74" y="722"/>
                  </a:lnTo>
                  <a:lnTo>
                    <a:pt x="82" y="747"/>
                  </a:lnTo>
                  <a:lnTo>
                    <a:pt x="82" y="747"/>
                  </a:lnTo>
                  <a:lnTo>
                    <a:pt x="89" y="766"/>
                  </a:lnTo>
                  <a:lnTo>
                    <a:pt x="98" y="784"/>
                  </a:lnTo>
                  <a:lnTo>
                    <a:pt x="106" y="803"/>
                  </a:lnTo>
                  <a:lnTo>
                    <a:pt x="116" y="820"/>
                  </a:lnTo>
                  <a:lnTo>
                    <a:pt x="125" y="837"/>
                  </a:lnTo>
                  <a:lnTo>
                    <a:pt x="136" y="854"/>
                  </a:lnTo>
                  <a:lnTo>
                    <a:pt x="148" y="870"/>
                  </a:lnTo>
                  <a:lnTo>
                    <a:pt x="160" y="886"/>
                  </a:lnTo>
                  <a:lnTo>
                    <a:pt x="171" y="901"/>
                  </a:lnTo>
                  <a:lnTo>
                    <a:pt x="184" y="917"/>
                  </a:lnTo>
                  <a:lnTo>
                    <a:pt x="197" y="931"/>
                  </a:lnTo>
                  <a:lnTo>
                    <a:pt x="212" y="944"/>
                  </a:lnTo>
                  <a:lnTo>
                    <a:pt x="226" y="958"/>
                  </a:lnTo>
                  <a:lnTo>
                    <a:pt x="241" y="970"/>
                  </a:lnTo>
                  <a:lnTo>
                    <a:pt x="257" y="983"/>
                  </a:lnTo>
                  <a:lnTo>
                    <a:pt x="272" y="994"/>
                  </a:lnTo>
                  <a:lnTo>
                    <a:pt x="289" y="1004"/>
                  </a:lnTo>
                  <a:lnTo>
                    <a:pt x="306" y="1015"/>
                  </a:lnTo>
                  <a:lnTo>
                    <a:pt x="322" y="1025"/>
                  </a:lnTo>
                  <a:lnTo>
                    <a:pt x="340" y="1034"/>
                  </a:lnTo>
                  <a:lnTo>
                    <a:pt x="358" y="1042"/>
                  </a:lnTo>
                  <a:lnTo>
                    <a:pt x="376" y="1051"/>
                  </a:lnTo>
                  <a:lnTo>
                    <a:pt x="393" y="1057"/>
                  </a:lnTo>
                  <a:lnTo>
                    <a:pt x="412" y="1064"/>
                  </a:lnTo>
                  <a:lnTo>
                    <a:pt x="431" y="1070"/>
                  </a:lnTo>
                  <a:lnTo>
                    <a:pt x="450" y="1075"/>
                  </a:lnTo>
                  <a:lnTo>
                    <a:pt x="471" y="1078"/>
                  </a:lnTo>
                  <a:lnTo>
                    <a:pt x="490" y="1082"/>
                  </a:lnTo>
                  <a:lnTo>
                    <a:pt x="510" y="1085"/>
                  </a:lnTo>
                  <a:lnTo>
                    <a:pt x="530" y="1086"/>
                  </a:lnTo>
                  <a:lnTo>
                    <a:pt x="550" y="1088"/>
                  </a:lnTo>
                  <a:lnTo>
                    <a:pt x="570" y="1089"/>
                  </a:lnTo>
                  <a:lnTo>
                    <a:pt x="570" y="1089"/>
                  </a:lnTo>
                  <a:lnTo>
                    <a:pt x="593" y="1088"/>
                  </a:lnTo>
                  <a:lnTo>
                    <a:pt x="615" y="1086"/>
                  </a:lnTo>
                  <a:lnTo>
                    <a:pt x="638" y="1084"/>
                  </a:lnTo>
                  <a:lnTo>
                    <a:pt x="660" y="1080"/>
                  </a:lnTo>
                  <a:lnTo>
                    <a:pt x="682" y="1076"/>
                  </a:lnTo>
                  <a:lnTo>
                    <a:pt x="704" y="1071"/>
                  </a:lnTo>
                  <a:lnTo>
                    <a:pt x="726" y="1064"/>
                  </a:lnTo>
                  <a:lnTo>
                    <a:pt x="747" y="1057"/>
                  </a:lnTo>
                  <a:lnTo>
                    <a:pt x="747" y="1057"/>
                  </a:lnTo>
                  <a:lnTo>
                    <a:pt x="772" y="1047"/>
                  </a:lnTo>
                  <a:lnTo>
                    <a:pt x="797" y="1037"/>
                  </a:lnTo>
                  <a:lnTo>
                    <a:pt x="820" y="1025"/>
                  </a:lnTo>
                  <a:lnTo>
                    <a:pt x="842" y="1012"/>
                  </a:lnTo>
                  <a:lnTo>
                    <a:pt x="863" y="997"/>
                  </a:lnTo>
                  <a:lnTo>
                    <a:pt x="885" y="982"/>
                  </a:lnTo>
                  <a:lnTo>
                    <a:pt x="904" y="966"/>
                  </a:lnTo>
                  <a:lnTo>
                    <a:pt x="923" y="950"/>
                  </a:lnTo>
                  <a:lnTo>
                    <a:pt x="942" y="932"/>
                  </a:lnTo>
                  <a:lnTo>
                    <a:pt x="958" y="913"/>
                  </a:lnTo>
                  <a:lnTo>
                    <a:pt x="975" y="894"/>
                  </a:lnTo>
                  <a:lnTo>
                    <a:pt x="989" y="874"/>
                  </a:lnTo>
                  <a:lnTo>
                    <a:pt x="1004" y="854"/>
                  </a:lnTo>
                  <a:lnTo>
                    <a:pt x="1017" y="832"/>
                  </a:lnTo>
                  <a:lnTo>
                    <a:pt x="1030" y="811"/>
                  </a:lnTo>
                  <a:lnTo>
                    <a:pt x="1040" y="788"/>
                  </a:lnTo>
                  <a:lnTo>
                    <a:pt x="1050" y="766"/>
                  </a:lnTo>
                  <a:lnTo>
                    <a:pt x="1059" y="742"/>
                  </a:lnTo>
                  <a:lnTo>
                    <a:pt x="1066" y="718"/>
                  </a:lnTo>
                  <a:lnTo>
                    <a:pt x="1074" y="695"/>
                  </a:lnTo>
                  <a:lnTo>
                    <a:pt x="1080" y="670"/>
                  </a:lnTo>
                  <a:lnTo>
                    <a:pt x="1083" y="645"/>
                  </a:lnTo>
                  <a:lnTo>
                    <a:pt x="1087" y="620"/>
                  </a:lnTo>
                  <a:lnTo>
                    <a:pt x="1089" y="595"/>
                  </a:lnTo>
                  <a:lnTo>
                    <a:pt x="1089" y="570"/>
                  </a:lnTo>
                  <a:lnTo>
                    <a:pt x="1089" y="544"/>
                  </a:lnTo>
                  <a:lnTo>
                    <a:pt x="1087" y="519"/>
                  </a:lnTo>
                  <a:lnTo>
                    <a:pt x="1083" y="493"/>
                  </a:lnTo>
                  <a:lnTo>
                    <a:pt x="1080" y="468"/>
                  </a:lnTo>
                  <a:lnTo>
                    <a:pt x="1074" y="442"/>
                  </a:lnTo>
                  <a:lnTo>
                    <a:pt x="1066" y="417"/>
                  </a:lnTo>
                  <a:lnTo>
                    <a:pt x="1058" y="392"/>
                  </a:lnTo>
                  <a:lnTo>
                    <a:pt x="1058" y="392"/>
                  </a:lnTo>
                  <a:lnTo>
                    <a:pt x="1051" y="373"/>
                  </a:lnTo>
                  <a:lnTo>
                    <a:pt x="1043" y="354"/>
                  </a:lnTo>
                  <a:lnTo>
                    <a:pt x="1033" y="336"/>
                  </a:lnTo>
                  <a:lnTo>
                    <a:pt x="1025" y="318"/>
                  </a:lnTo>
                  <a:lnTo>
                    <a:pt x="1014" y="300"/>
                  </a:lnTo>
                  <a:lnTo>
                    <a:pt x="1004" y="284"/>
                  </a:lnTo>
                  <a:lnTo>
                    <a:pt x="993" y="267"/>
                  </a:lnTo>
                  <a:lnTo>
                    <a:pt x="981" y="252"/>
                  </a:lnTo>
                  <a:lnTo>
                    <a:pt x="968" y="236"/>
                  </a:lnTo>
                  <a:lnTo>
                    <a:pt x="956" y="222"/>
                  </a:lnTo>
                  <a:lnTo>
                    <a:pt x="942" y="207"/>
                  </a:lnTo>
                  <a:lnTo>
                    <a:pt x="928" y="193"/>
                  </a:lnTo>
                  <a:lnTo>
                    <a:pt x="913" y="180"/>
                  </a:lnTo>
                  <a:lnTo>
                    <a:pt x="899" y="167"/>
                  </a:lnTo>
                  <a:lnTo>
                    <a:pt x="884" y="155"/>
                  </a:lnTo>
                  <a:lnTo>
                    <a:pt x="867" y="144"/>
                  </a:lnTo>
                  <a:lnTo>
                    <a:pt x="852" y="133"/>
                  </a:lnTo>
                  <a:lnTo>
                    <a:pt x="835" y="122"/>
                  </a:lnTo>
                  <a:lnTo>
                    <a:pt x="817" y="113"/>
                  </a:lnTo>
                  <a:lnTo>
                    <a:pt x="801" y="103"/>
                  </a:lnTo>
                  <a:lnTo>
                    <a:pt x="783" y="95"/>
                  </a:lnTo>
                  <a:lnTo>
                    <a:pt x="765" y="88"/>
                  </a:lnTo>
                  <a:lnTo>
                    <a:pt x="746" y="81"/>
                  </a:lnTo>
                  <a:lnTo>
                    <a:pt x="727" y="75"/>
                  </a:lnTo>
                  <a:lnTo>
                    <a:pt x="708" y="69"/>
                  </a:lnTo>
                  <a:lnTo>
                    <a:pt x="689" y="64"/>
                  </a:lnTo>
                  <a:lnTo>
                    <a:pt x="670" y="59"/>
                  </a:lnTo>
                  <a:lnTo>
                    <a:pt x="650" y="56"/>
                  </a:lnTo>
                  <a:lnTo>
                    <a:pt x="631" y="53"/>
                  </a:lnTo>
                  <a:lnTo>
                    <a:pt x="611" y="51"/>
                  </a:lnTo>
                  <a:lnTo>
                    <a:pt x="590" y="50"/>
                  </a:lnTo>
                  <a:lnTo>
                    <a:pt x="570" y="50"/>
                  </a:lnTo>
                  <a:lnTo>
                    <a:pt x="570"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1" name="Freeform 41"/>
            <p:cNvSpPr/>
            <p:nvPr/>
          </p:nvSpPr>
          <p:spPr bwMode="auto">
            <a:xfrm>
              <a:off x="3209531" y="4849794"/>
              <a:ext cx="806450" cy="366713"/>
            </a:xfrm>
            <a:custGeom>
              <a:avLst/>
              <a:gdLst>
                <a:gd name="T0" fmla="*/ 116 w 1524"/>
                <a:gd name="T1" fmla="*/ 689 h 694"/>
                <a:gd name="T2" fmla="*/ 63 w 1524"/>
                <a:gd name="T3" fmla="*/ 676 h 694"/>
                <a:gd name="T4" fmla="*/ 26 w 1524"/>
                <a:gd name="T5" fmla="*/ 653 h 694"/>
                <a:gd name="T6" fmla="*/ 5 w 1524"/>
                <a:gd name="T7" fmla="*/ 622 h 694"/>
                <a:gd name="T8" fmla="*/ 0 w 1524"/>
                <a:gd name="T9" fmla="*/ 599 h 694"/>
                <a:gd name="T10" fmla="*/ 9 w 1524"/>
                <a:gd name="T11" fmla="*/ 558 h 694"/>
                <a:gd name="T12" fmla="*/ 56 w 1524"/>
                <a:gd name="T13" fmla="*/ 492 h 694"/>
                <a:gd name="T14" fmla="*/ 128 w 1524"/>
                <a:gd name="T15" fmla="*/ 428 h 694"/>
                <a:gd name="T16" fmla="*/ 217 w 1524"/>
                <a:gd name="T17" fmla="*/ 368 h 694"/>
                <a:gd name="T18" fmla="*/ 235 w 1524"/>
                <a:gd name="T19" fmla="*/ 368 h 694"/>
                <a:gd name="T20" fmla="*/ 247 w 1524"/>
                <a:gd name="T21" fmla="*/ 378 h 694"/>
                <a:gd name="T22" fmla="*/ 249 w 1524"/>
                <a:gd name="T23" fmla="*/ 397 h 694"/>
                <a:gd name="T24" fmla="*/ 239 w 1524"/>
                <a:gd name="T25" fmla="*/ 412 h 694"/>
                <a:gd name="T26" fmla="*/ 167 w 1524"/>
                <a:gd name="T27" fmla="*/ 462 h 694"/>
                <a:gd name="T28" fmla="*/ 99 w 1524"/>
                <a:gd name="T29" fmla="*/ 519 h 694"/>
                <a:gd name="T30" fmla="*/ 61 w 1524"/>
                <a:gd name="T31" fmla="*/ 565 h 694"/>
                <a:gd name="T32" fmla="*/ 50 w 1524"/>
                <a:gd name="T33" fmla="*/ 600 h 694"/>
                <a:gd name="T34" fmla="*/ 58 w 1524"/>
                <a:gd name="T35" fmla="*/ 615 h 694"/>
                <a:gd name="T36" fmla="*/ 88 w 1524"/>
                <a:gd name="T37" fmla="*/ 632 h 694"/>
                <a:gd name="T38" fmla="*/ 145 w 1524"/>
                <a:gd name="T39" fmla="*/ 641 h 694"/>
                <a:gd name="T40" fmla="*/ 231 w 1524"/>
                <a:gd name="T41" fmla="*/ 641 h 694"/>
                <a:gd name="T42" fmla="*/ 344 w 1524"/>
                <a:gd name="T43" fmla="*/ 629 h 694"/>
                <a:gd name="T44" fmla="*/ 604 w 1524"/>
                <a:gd name="T45" fmla="*/ 571 h 694"/>
                <a:gd name="T46" fmla="*/ 819 w 1524"/>
                <a:gd name="T47" fmla="*/ 501 h 694"/>
                <a:gd name="T48" fmla="*/ 1110 w 1524"/>
                <a:gd name="T49" fmla="*/ 379 h 694"/>
                <a:gd name="T50" fmla="*/ 1320 w 1524"/>
                <a:gd name="T51" fmla="*/ 259 h 694"/>
                <a:gd name="T52" fmla="*/ 1442 w 1524"/>
                <a:gd name="T53" fmla="*/ 157 h 694"/>
                <a:gd name="T54" fmla="*/ 1470 w 1524"/>
                <a:gd name="T55" fmla="*/ 118 h 694"/>
                <a:gd name="T56" fmla="*/ 1473 w 1524"/>
                <a:gd name="T57" fmla="*/ 88 h 694"/>
                <a:gd name="T58" fmla="*/ 1459 w 1524"/>
                <a:gd name="T59" fmla="*/ 73 h 694"/>
                <a:gd name="T60" fmla="*/ 1415 w 1524"/>
                <a:gd name="T61" fmla="*/ 57 h 694"/>
                <a:gd name="T62" fmla="*/ 1340 w 1524"/>
                <a:gd name="T63" fmla="*/ 50 h 694"/>
                <a:gd name="T64" fmla="*/ 1237 w 1524"/>
                <a:gd name="T65" fmla="*/ 57 h 694"/>
                <a:gd name="T66" fmla="*/ 1195 w 1524"/>
                <a:gd name="T67" fmla="*/ 60 h 694"/>
                <a:gd name="T68" fmla="*/ 1181 w 1524"/>
                <a:gd name="T69" fmla="*/ 49 h 694"/>
                <a:gd name="T70" fmla="*/ 1178 w 1524"/>
                <a:gd name="T71" fmla="*/ 35 h 694"/>
                <a:gd name="T72" fmla="*/ 1186 w 1524"/>
                <a:gd name="T73" fmla="*/ 17 h 694"/>
                <a:gd name="T74" fmla="*/ 1199 w 1524"/>
                <a:gd name="T75" fmla="*/ 11 h 694"/>
                <a:gd name="T76" fmla="*/ 1350 w 1524"/>
                <a:gd name="T77" fmla="*/ 0 h 694"/>
                <a:gd name="T78" fmla="*/ 1440 w 1524"/>
                <a:gd name="T79" fmla="*/ 11 h 694"/>
                <a:gd name="T80" fmla="*/ 1497 w 1524"/>
                <a:gd name="T81" fmla="*/ 38 h 694"/>
                <a:gd name="T82" fmla="*/ 1517 w 1524"/>
                <a:gd name="T83" fmla="*/ 63 h 694"/>
                <a:gd name="T84" fmla="*/ 1524 w 1524"/>
                <a:gd name="T85" fmla="*/ 96 h 694"/>
                <a:gd name="T86" fmla="*/ 1508 w 1524"/>
                <a:gd name="T87" fmla="*/ 152 h 694"/>
                <a:gd name="T88" fmla="*/ 1459 w 1524"/>
                <a:gd name="T89" fmla="*/ 213 h 694"/>
                <a:gd name="T90" fmla="*/ 1383 w 1524"/>
                <a:gd name="T91" fmla="*/ 276 h 694"/>
                <a:gd name="T92" fmla="*/ 1231 w 1524"/>
                <a:gd name="T93" fmla="*/ 372 h 694"/>
                <a:gd name="T94" fmla="*/ 976 w 1524"/>
                <a:gd name="T95" fmla="*/ 494 h 694"/>
                <a:gd name="T96" fmla="*/ 762 w 1524"/>
                <a:gd name="T97" fmla="*/ 575 h 694"/>
                <a:gd name="T98" fmla="*/ 480 w 1524"/>
                <a:gd name="T99" fmla="*/ 654 h 694"/>
                <a:gd name="T100" fmla="*/ 292 w 1524"/>
                <a:gd name="T101" fmla="*/ 686 h 694"/>
                <a:gd name="T102" fmla="*/ 186 w 1524"/>
                <a:gd name="T103"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4" h="694">
                  <a:moveTo>
                    <a:pt x="186" y="694"/>
                  </a:moveTo>
                  <a:lnTo>
                    <a:pt x="186" y="694"/>
                  </a:lnTo>
                  <a:lnTo>
                    <a:pt x="150" y="692"/>
                  </a:lnTo>
                  <a:lnTo>
                    <a:pt x="116" y="689"/>
                  </a:lnTo>
                  <a:lnTo>
                    <a:pt x="102" y="686"/>
                  </a:lnTo>
                  <a:lnTo>
                    <a:pt x="88" y="683"/>
                  </a:lnTo>
                  <a:lnTo>
                    <a:pt x="75" y="679"/>
                  </a:lnTo>
                  <a:lnTo>
                    <a:pt x="63" y="676"/>
                  </a:lnTo>
                  <a:lnTo>
                    <a:pt x="52" y="671"/>
                  </a:lnTo>
                  <a:lnTo>
                    <a:pt x="43" y="665"/>
                  </a:lnTo>
                  <a:lnTo>
                    <a:pt x="33" y="660"/>
                  </a:lnTo>
                  <a:lnTo>
                    <a:pt x="26" y="653"/>
                  </a:lnTo>
                  <a:lnTo>
                    <a:pt x="19" y="646"/>
                  </a:lnTo>
                  <a:lnTo>
                    <a:pt x="13" y="639"/>
                  </a:lnTo>
                  <a:lnTo>
                    <a:pt x="8" y="631"/>
                  </a:lnTo>
                  <a:lnTo>
                    <a:pt x="5" y="622"/>
                  </a:lnTo>
                  <a:lnTo>
                    <a:pt x="5" y="622"/>
                  </a:lnTo>
                  <a:lnTo>
                    <a:pt x="2" y="615"/>
                  </a:lnTo>
                  <a:lnTo>
                    <a:pt x="1" y="607"/>
                  </a:lnTo>
                  <a:lnTo>
                    <a:pt x="0" y="599"/>
                  </a:lnTo>
                  <a:lnTo>
                    <a:pt x="1" y="591"/>
                  </a:lnTo>
                  <a:lnTo>
                    <a:pt x="1" y="583"/>
                  </a:lnTo>
                  <a:lnTo>
                    <a:pt x="4" y="575"/>
                  </a:lnTo>
                  <a:lnTo>
                    <a:pt x="9" y="558"/>
                  </a:lnTo>
                  <a:lnTo>
                    <a:pt x="18" y="542"/>
                  </a:lnTo>
                  <a:lnTo>
                    <a:pt x="28" y="525"/>
                  </a:lnTo>
                  <a:lnTo>
                    <a:pt x="40" y="508"/>
                  </a:lnTo>
                  <a:lnTo>
                    <a:pt x="56" y="492"/>
                  </a:lnTo>
                  <a:lnTo>
                    <a:pt x="72" y="475"/>
                  </a:lnTo>
                  <a:lnTo>
                    <a:pt x="90" y="460"/>
                  </a:lnTo>
                  <a:lnTo>
                    <a:pt x="109" y="443"/>
                  </a:lnTo>
                  <a:lnTo>
                    <a:pt x="128" y="428"/>
                  </a:lnTo>
                  <a:lnTo>
                    <a:pt x="170" y="398"/>
                  </a:lnTo>
                  <a:lnTo>
                    <a:pt x="212" y="371"/>
                  </a:lnTo>
                  <a:lnTo>
                    <a:pt x="212" y="371"/>
                  </a:lnTo>
                  <a:lnTo>
                    <a:pt x="217" y="368"/>
                  </a:lnTo>
                  <a:lnTo>
                    <a:pt x="222" y="367"/>
                  </a:lnTo>
                  <a:lnTo>
                    <a:pt x="227" y="367"/>
                  </a:lnTo>
                  <a:lnTo>
                    <a:pt x="231" y="367"/>
                  </a:lnTo>
                  <a:lnTo>
                    <a:pt x="235" y="368"/>
                  </a:lnTo>
                  <a:lnTo>
                    <a:pt x="240" y="371"/>
                  </a:lnTo>
                  <a:lnTo>
                    <a:pt x="243" y="374"/>
                  </a:lnTo>
                  <a:lnTo>
                    <a:pt x="247" y="378"/>
                  </a:lnTo>
                  <a:lnTo>
                    <a:pt x="247" y="378"/>
                  </a:lnTo>
                  <a:lnTo>
                    <a:pt x="249" y="383"/>
                  </a:lnTo>
                  <a:lnTo>
                    <a:pt x="250" y="387"/>
                  </a:lnTo>
                  <a:lnTo>
                    <a:pt x="250" y="392"/>
                  </a:lnTo>
                  <a:lnTo>
                    <a:pt x="249" y="397"/>
                  </a:lnTo>
                  <a:lnTo>
                    <a:pt x="248" y="402"/>
                  </a:lnTo>
                  <a:lnTo>
                    <a:pt x="246" y="406"/>
                  </a:lnTo>
                  <a:lnTo>
                    <a:pt x="242" y="410"/>
                  </a:lnTo>
                  <a:lnTo>
                    <a:pt x="239" y="412"/>
                  </a:lnTo>
                  <a:lnTo>
                    <a:pt x="239" y="412"/>
                  </a:lnTo>
                  <a:lnTo>
                    <a:pt x="212" y="430"/>
                  </a:lnTo>
                  <a:lnTo>
                    <a:pt x="189" y="445"/>
                  </a:lnTo>
                  <a:lnTo>
                    <a:pt x="167" y="462"/>
                  </a:lnTo>
                  <a:lnTo>
                    <a:pt x="147" y="478"/>
                  </a:lnTo>
                  <a:lnTo>
                    <a:pt x="129" y="492"/>
                  </a:lnTo>
                  <a:lnTo>
                    <a:pt x="113" y="506"/>
                  </a:lnTo>
                  <a:lnTo>
                    <a:pt x="99" y="519"/>
                  </a:lnTo>
                  <a:lnTo>
                    <a:pt x="87" y="532"/>
                  </a:lnTo>
                  <a:lnTo>
                    <a:pt x="76" y="544"/>
                  </a:lnTo>
                  <a:lnTo>
                    <a:pt x="68" y="555"/>
                  </a:lnTo>
                  <a:lnTo>
                    <a:pt x="61" y="565"/>
                  </a:lnTo>
                  <a:lnTo>
                    <a:pt x="56" y="575"/>
                  </a:lnTo>
                  <a:lnTo>
                    <a:pt x="52" y="584"/>
                  </a:lnTo>
                  <a:lnTo>
                    <a:pt x="51" y="593"/>
                  </a:lnTo>
                  <a:lnTo>
                    <a:pt x="50" y="600"/>
                  </a:lnTo>
                  <a:lnTo>
                    <a:pt x="52" y="606"/>
                  </a:lnTo>
                  <a:lnTo>
                    <a:pt x="52" y="606"/>
                  </a:lnTo>
                  <a:lnTo>
                    <a:pt x="55" y="610"/>
                  </a:lnTo>
                  <a:lnTo>
                    <a:pt x="58" y="615"/>
                  </a:lnTo>
                  <a:lnTo>
                    <a:pt x="63" y="620"/>
                  </a:lnTo>
                  <a:lnTo>
                    <a:pt x="70" y="624"/>
                  </a:lnTo>
                  <a:lnTo>
                    <a:pt x="78" y="628"/>
                  </a:lnTo>
                  <a:lnTo>
                    <a:pt x="88" y="632"/>
                  </a:lnTo>
                  <a:lnTo>
                    <a:pt x="100" y="634"/>
                  </a:lnTo>
                  <a:lnTo>
                    <a:pt x="113" y="638"/>
                  </a:lnTo>
                  <a:lnTo>
                    <a:pt x="128" y="640"/>
                  </a:lnTo>
                  <a:lnTo>
                    <a:pt x="145" y="641"/>
                  </a:lnTo>
                  <a:lnTo>
                    <a:pt x="164" y="643"/>
                  </a:lnTo>
                  <a:lnTo>
                    <a:pt x="184" y="644"/>
                  </a:lnTo>
                  <a:lnTo>
                    <a:pt x="207" y="643"/>
                  </a:lnTo>
                  <a:lnTo>
                    <a:pt x="231" y="641"/>
                  </a:lnTo>
                  <a:lnTo>
                    <a:pt x="258" y="640"/>
                  </a:lnTo>
                  <a:lnTo>
                    <a:pt x="286" y="637"/>
                  </a:lnTo>
                  <a:lnTo>
                    <a:pt x="286" y="637"/>
                  </a:lnTo>
                  <a:lnTo>
                    <a:pt x="344" y="629"/>
                  </a:lnTo>
                  <a:lnTo>
                    <a:pt x="405" y="619"/>
                  </a:lnTo>
                  <a:lnTo>
                    <a:pt x="469" y="606"/>
                  </a:lnTo>
                  <a:lnTo>
                    <a:pt x="535" y="590"/>
                  </a:lnTo>
                  <a:lnTo>
                    <a:pt x="604" y="571"/>
                  </a:lnTo>
                  <a:lnTo>
                    <a:pt x="674" y="550"/>
                  </a:lnTo>
                  <a:lnTo>
                    <a:pt x="747" y="527"/>
                  </a:lnTo>
                  <a:lnTo>
                    <a:pt x="819" y="501"/>
                  </a:lnTo>
                  <a:lnTo>
                    <a:pt x="819" y="501"/>
                  </a:lnTo>
                  <a:lnTo>
                    <a:pt x="899" y="472"/>
                  </a:lnTo>
                  <a:lnTo>
                    <a:pt x="975" y="441"/>
                  </a:lnTo>
                  <a:lnTo>
                    <a:pt x="1045" y="410"/>
                  </a:lnTo>
                  <a:lnTo>
                    <a:pt x="1110" y="379"/>
                  </a:lnTo>
                  <a:lnTo>
                    <a:pt x="1170" y="348"/>
                  </a:lnTo>
                  <a:lnTo>
                    <a:pt x="1225" y="317"/>
                  </a:lnTo>
                  <a:lnTo>
                    <a:pt x="1275" y="288"/>
                  </a:lnTo>
                  <a:lnTo>
                    <a:pt x="1320" y="259"/>
                  </a:lnTo>
                  <a:lnTo>
                    <a:pt x="1359" y="232"/>
                  </a:lnTo>
                  <a:lnTo>
                    <a:pt x="1392" y="206"/>
                  </a:lnTo>
                  <a:lnTo>
                    <a:pt x="1421" y="181"/>
                  </a:lnTo>
                  <a:lnTo>
                    <a:pt x="1442" y="157"/>
                  </a:lnTo>
                  <a:lnTo>
                    <a:pt x="1452" y="146"/>
                  </a:lnTo>
                  <a:lnTo>
                    <a:pt x="1459" y="137"/>
                  </a:lnTo>
                  <a:lnTo>
                    <a:pt x="1465" y="127"/>
                  </a:lnTo>
                  <a:lnTo>
                    <a:pt x="1470" y="118"/>
                  </a:lnTo>
                  <a:lnTo>
                    <a:pt x="1473" y="109"/>
                  </a:lnTo>
                  <a:lnTo>
                    <a:pt x="1474" y="101"/>
                  </a:lnTo>
                  <a:lnTo>
                    <a:pt x="1474" y="94"/>
                  </a:lnTo>
                  <a:lnTo>
                    <a:pt x="1473" y="88"/>
                  </a:lnTo>
                  <a:lnTo>
                    <a:pt x="1473" y="88"/>
                  </a:lnTo>
                  <a:lnTo>
                    <a:pt x="1470" y="82"/>
                  </a:lnTo>
                  <a:lnTo>
                    <a:pt x="1465" y="77"/>
                  </a:lnTo>
                  <a:lnTo>
                    <a:pt x="1459" y="73"/>
                  </a:lnTo>
                  <a:lnTo>
                    <a:pt x="1451" y="68"/>
                  </a:lnTo>
                  <a:lnTo>
                    <a:pt x="1440" y="63"/>
                  </a:lnTo>
                  <a:lnTo>
                    <a:pt x="1428" y="60"/>
                  </a:lnTo>
                  <a:lnTo>
                    <a:pt x="1415" y="57"/>
                  </a:lnTo>
                  <a:lnTo>
                    <a:pt x="1398" y="55"/>
                  </a:lnTo>
                  <a:lnTo>
                    <a:pt x="1382" y="52"/>
                  </a:lnTo>
                  <a:lnTo>
                    <a:pt x="1362" y="51"/>
                  </a:lnTo>
                  <a:lnTo>
                    <a:pt x="1340" y="50"/>
                  </a:lnTo>
                  <a:lnTo>
                    <a:pt x="1318" y="51"/>
                  </a:lnTo>
                  <a:lnTo>
                    <a:pt x="1293" y="52"/>
                  </a:lnTo>
                  <a:lnTo>
                    <a:pt x="1265" y="54"/>
                  </a:lnTo>
                  <a:lnTo>
                    <a:pt x="1237" y="57"/>
                  </a:lnTo>
                  <a:lnTo>
                    <a:pt x="1206" y="61"/>
                  </a:lnTo>
                  <a:lnTo>
                    <a:pt x="1206" y="61"/>
                  </a:lnTo>
                  <a:lnTo>
                    <a:pt x="1201" y="61"/>
                  </a:lnTo>
                  <a:lnTo>
                    <a:pt x="1195" y="60"/>
                  </a:lnTo>
                  <a:lnTo>
                    <a:pt x="1192" y="58"/>
                  </a:lnTo>
                  <a:lnTo>
                    <a:pt x="1187" y="56"/>
                  </a:lnTo>
                  <a:lnTo>
                    <a:pt x="1184" y="52"/>
                  </a:lnTo>
                  <a:lnTo>
                    <a:pt x="1181" y="49"/>
                  </a:lnTo>
                  <a:lnTo>
                    <a:pt x="1179" y="44"/>
                  </a:lnTo>
                  <a:lnTo>
                    <a:pt x="1178" y="39"/>
                  </a:lnTo>
                  <a:lnTo>
                    <a:pt x="1178" y="39"/>
                  </a:lnTo>
                  <a:lnTo>
                    <a:pt x="1178" y="35"/>
                  </a:lnTo>
                  <a:lnTo>
                    <a:pt x="1179" y="30"/>
                  </a:lnTo>
                  <a:lnTo>
                    <a:pt x="1180" y="25"/>
                  </a:lnTo>
                  <a:lnTo>
                    <a:pt x="1182" y="20"/>
                  </a:lnTo>
                  <a:lnTo>
                    <a:pt x="1186" y="17"/>
                  </a:lnTo>
                  <a:lnTo>
                    <a:pt x="1189" y="14"/>
                  </a:lnTo>
                  <a:lnTo>
                    <a:pt x="1194" y="12"/>
                  </a:lnTo>
                  <a:lnTo>
                    <a:pt x="1199" y="11"/>
                  </a:lnTo>
                  <a:lnTo>
                    <a:pt x="1199" y="11"/>
                  </a:lnTo>
                  <a:lnTo>
                    <a:pt x="1249" y="5"/>
                  </a:lnTo>
                  <a:lnTo>
                    <a:pt x="1300" y="1"/>
                  </a:lnTo>
                  <a:lnTo>
                    <a:pt x="1325" y="0"/>
                  </a:lnTo>
                  <a:lnTo>
                    <a:pt x="1350" y="0"/>
                  </a:lnTo>
                  <a:lnTo>
                    <a:pt x="1373" y="1"/>
                  </a:lnTo>
                  <a:lnTo>
                    <a:pt x="1397" y="4"/>
                  </a:lnTo>
                  <a:lnTo>
                    <a:pt x="1419" y="7"/>
                  </a:lnTo>
                  <a:lnTo>
                    <a:pt x="1440" y="11"/>
                  </a:lnTo>
                  <a:lnTo>
                    <a:pt x="1459" y="17"/>
                  </a:lnTo>
                  <a:lnTo>
                    <a:pt x="1476" y="25"/>
                  </a:lnTo>
                  <a:lnTo>
                    <a:pt x="1491" y="33"/>
                  </a:lnTo>
                  <a:lnTo>
                    <a:pt x="1497" y="38"/>
                  </a:lnTo>
                  <a:lnTo>
                    <a:pt x="1503" y="44"/>
                  </a:lnTo>
                  <a:lnTo>
                    <a:pt x="1509" y="50"/>
                  </a:lnTo>
                  <a:lnTo>
                    <a:pt x="1512" y="57"/>
                  </a:lnTo>
                  <a:lnTo>
                    <a:pt x="1517" y="63"/>
                  </a:lnTo>
                  <a:lnTo>
                    <a:pt x="1519" y="71"/>
                  </a:lnTo>
                  <a:lnTo>
                    <a:pt x="1519" y="71"/>
                  </a:lnTo>
                  <a:lnTo>
                    <a:pt x="1523" y="83"/>
                  </a:lnTo>
                  <a:lnTo>
                    <a:pt x="1524" y="96"/>
                  </a:lnTo>
                  <a:lnTo>
                    <a:pt x="1523" y="111"/>
                  </a:lnTo>
                  <a:lnTo>
                    <a:pt x="1519" y="124"/>
                  </a:lnTo>
                  <a:lnTo>
                    <a:pt x="1515" y="138"/>
                  </a:lnTo>
                  <a:lnTo>
                    <a:pt x="1508" y="152"/>
                  </a:lnTo>
                  <a:lnTo>
                    <a:pt x="1498" y="168"/>
                  </a:lnTo>
                  <a:lnTo>
                    <a:pt x="1486" y="182"/>
                  </a:lnTo>
                  <a:lnTo>
                    <a:pt x="1473" y="197"/>
                  </a:lnTo>
                  <a:lnTo>
                    <a:pt x="1459" y="213"/>
                  </a:lnTo>
                  <a:lnTo>
                    <a:pt x="1442" y="228"/>
                  </a:lnTo>
                  <a:lnTo>
                    <a:pt x="1425" y="245"/>
                  </a:lnTo>
                  <a:lnTo>
                    <a:pt x="1404" y="260"/>
                  </a:lnTo>
                  <a:lnTo>
                    <a:pt x="1383" y="276"/>
                  </a:lnTo>
                  <a:lnTo>
                    <a:pt x="1360" y="292"/>
                  </a:lnTo>
                  <a:lnTo>
                    <a:pt x="1337" y="308"/>
                  </a:lnTo>
                  <a:lnTo>
                    <a:pt x="1286" y="340"/>
                  </a:lnTo>
                  <a:lnTo>
                    <a:pt x="1231" y="372"/>
                  </a:lnTo>
                  <a:lnTo>
                    <a:pt x="1170" y="404"/>
                  </a:lnTo>
                  <a:lnTo>
                    <a:pt x="1109" y="435"/>
                  </a:lnTo>
                  <a:lnTo>
                    <a:pt x="1043" y="464"/>
                  </a:lnTo>
                  <a:lnTo>
                    <a:pt x="976" y="494"/>
                  </a:lnTo>
                  <a:lnTo>
                    <a:pt x="906" y="523"/>
                  </a:lnTo>
                  <a:lnTo>
                    <a:pt x="836" y="549"/>
                  </a:lnTo>
                  <a:lnTo>
                    <a:pt x="836" y="549"/>
                  </a:lnTo>
                  <a:lnTo>
                    <a:pt x="762" y="575"/>
                  </a:lnTo>
                  <a:lnTo>
                    <a:pt x="689" y="599"/>
                  </a:lnTo>
                  <a:lnTo>
                    <a:pt x="617" y="620"/>
                  </a:lnTo>
                  <a:lnTo>
                    <a:pt x="547" y="638"/>
                  </a:lnTo>
                  <a:lnTo>
                    <a:pt x="480" y="654"/>
                  </a:lnTo>
                  <a:lnTo>
                    <a:pt x="413" y="669"/>
                  </a:lnTo>
                  <a:lnTo>
                    <a:pt x="351" y="679"/>
                  </a:lnTo>
                  <a:lnTo>
                    <a:pt x="292" y="686"/>
                  </a:lnTo>
                  <a:lnTo>
                    <a:pt x="292" y="686"/>
                  </a:lnTo>
                  <a:lnTo>
                    <a:pt x="236" y="691"/>
                  </a:lnTo>
                  <a:lnTo>
                    <a:pt x="210" y="692"/>
                  </a:lnTo>
                  <a:lnTo>
                    <a:pt x="186" y="694"/>
                  </a:lnTo>
                  <a:lnTo>
                    <a:pt x="186" y="69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2" name="Freeform 42"/>
            <p:cNvSpPr/>
            <p:nvPr/>
          </p:nvSpPr>
          <p:spPr bwMode="auto">
            <a:xfrm>
              <a:off x="3333356" y="5081569"/>
              <a:ext cx="150813" cy="71438"/>
            </a:xfrm>
            <a:custGeom>
              <a:avLst/>
              <a:gdLst>
                <a:gd name="T0" fmla="*/ 25 w 286"/>
                <a:gd name="T1" fmla="*/ 136 h 136"/>
                <a:gd name="T2" fmla="*/ 25 w 286"/>
                <a:gd name="T3" fmla="*/ 136 h 136"/>
                <a:gd name="T4" fmla="*/ 16 w 286"/>
                <a:gd name="T5" fmla="*/ 134 h 136"/>
                <a:gd name="T6" fmla="*/ 10 w 286"/>
                <a:gd name="T7" fmla="*/ 132 h 136"/>
                <a:gd name="T8" fmla="*/ 4 w 286"/>
                <a:gd name="T9" fmla="*/ 126 h 136"/>
                <a:gd name="T10" fmla="*/ 1 w 286"/>
                <a:gd name="T11" fmla="*/ 120 h 136"/>
                <a:gd name="T12" fmla="*/ 1 w 286"/>
                <a:gd name="T13" fmla="*/ 120 h 136"/>
                <a:gd name="T14" fmla="*/ 0 w 286"/>
                <a:gd name="T15" fmla="*/ 114 h 136"/>
                <a:gd name="T16" fmla="*/ 0 w 286"/>
                <a:gd name="T17" fmla="*/ 110 h 136"/>
                <a:gd name="T18" fmla="*/ 0 w 286"/>
                <a:gd name="T19" fmla="*/ 105 h 136"/>
                <a:gd name="T20" fmla="*/ 2 w 286"/>
                <a:gd name="T21" fmla="*/ 100 h 136"/>
                <a:gd name="T22" fmla="*/ 4 w 286"/>
                <a:gd name="T23" fmla="*/ 97 h 136"/>
                <a:gd name="T24" fmla="*/ 7 w 286"/>
                <a:gd name="T25" fmla="*/ 93 h 136"/>
                <a:gd name="T26" fmla="*/ 12 w 286"/>
                <a:gd name="T27" fmla="*/ 89 h 136"/>
                <a:gd name="T28" fmla="*/ 15 w 286"/>
                <a:gd name="T29" fmla="*/ 88 h 136"/>
                <a:gd name="T30" fmla="*/ 253 w 286"/>
                <a:gd name="T31" fmla="*/ 2 h 136"/>
                <a:gd name="T32" fmla="*/ 253 w 286"/>
                <a:gd name="T33" fmla="*/ 2 h 136"/>
                <a:gd name="T34" fmla="*/ 257 w 286"/>
                <a:gd name="T35" fmla="*/ 0 h 136"/>
                <a:gd name="T36" fmla="*/ 262 w 286"/>
                <a:gd name="T37" fmla="*/ 0 h 136"/>
                <a:gd name="T38" fmla="*/ 267 w 286"/>
                <a:gd name="T39" fmla="*/ 0 h 136"/>
                <a:gd name="T40" fmla="*/ 272 w 286"/>
                <a:gd name="T41" fmla="*/ 3 h 136"/>
                <a:gd name="T42" fmla="*/ 276 w 286"/>
                <a:gd name="T43" fmla="*/ 5 h 136"/>
                <a:gd name="T44" fmla="*/ 280 w 286"/>
                <a:gd name="T45" fmla="*/ 7 h 136"/>
                <a:gd name="T46" fmla="*/ 282 w 286"/>
                <a:gd name="T47" fmla="*/ 12 h 136"/>
                <a:gd name="T48" fmla="*/ 285 w 286"/>
                <a:gd name="T49" fmla="*/ 16 h 136"/>
                <a:gd name="T50" fmla="*/ 285 w 286"/>
                <a:gd name="T51" fmla="*/ 16 h 136"/>
                <a:gd name="T52" fmla="*/ 286 w 286"/>
                <a:gd name="T53" fmla="*/ 22 h 136"/>
                <a:gd name="T54" fmla="*/ 286 w 286"/>
                <a:gd name="T55" fmla="*/ 26 h 136"/>
                <a:gd name="T56" fmla="*/ 286 w 286"/>
                <a:gd name="T57" fmla="*/ 31 h 136"/>
                <a:gd name="T58" fmla="*/ 283 w 286"/>
                <a:gd name="T59" fmla="*/ 36 h 136"/>
                <a:gd name="T60" fmla="*/ 281 w 286"/>
                <a:gd name="T61" fmla="*/ 40 h 136"/>
                <a:gd name="T62" fmla="*/ 279 w 286"/>
                <a:gd name="T63" fmla="*/ 43 h 136"/>
                <a:gd name="T64" fmla="*/ 274 w 286"/>
                <a:gd name="T65" fmla="*/ 47 h 136"/>
                <a:gd name="T66" fmla="*/ 269 w 286"/>
                <a:gd name="T67" fmla="*/ 48 h 136"/>
                <a:gd name="T68" fmla="*/ 33 w 286"/>
                <a:gd name="T69" fmla="*/ 134 h 136"/>
                <a:gd name="T70" fmla="*/ 33 w 286"/>
                <a:gd name="T71" fmla="*/ 134 h 136"/>
                <a:gd name="T72" fmla="*/ 28 w 286"/>
                <a:gd name="T73" fmla="*/ 136 h 136"/>
                <a:gd name="T74" fmla="*/ 25 w 286"/>
                <a:gd name="T75" fmla="*/ 136 h 136"/>
                <a:gd name="T76" fmla="*/ 25 w 286"/>
                <a:gd name="T7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136">
                  <a:moveTo>
                    <a:pt x="25" y="136"/>
                  </a:moveTo>
                  <a:lnTo>
                    <a:pt x="25" y="136"/>
                  </a:lnTo>
                  <a:lnTo>
                    <a:pt x="16" y="134"/>
                  </a:lnTo>
                  <a:lnTo>
                    <a:pt x="10" y="132"/>
                  </a:lnTo>
                  <a:lnTo>
                    <a:pt x="4" y="126"/>
                  </a:lnTo>
                  <a:lnTo>
                    <a:pt x="1" y="120"/>
                  </a:lnTo>
                  <a:lnTo>
                    <a:pt x="1" y="120"/>
                  </a:lnTo>
                  <a:lnTo>
                    <a:pt x="0" y="114"/>
                  </a:lnTo>
                  <a:lnTo>
                    <a:pt x="0" y="110"/>
                  </a:lnTo>
                  <a:lnTo>
                    <a:pt x="0" y="105"/>
                  </a:lnTo>
                  <a:lnTo>
                    <a:pt x="2" y="100"/>
                  </a:lnTo>
                  <a:lnTo>
                    <a:pt x="4" y="97"/>
                  </a:lnTo>
                  <a:lnTo>
                    <a:pt x="7" y="93"/>
                  </a:lnTo>
                  <a:lnTo>
                    <a:pt x="12" y="89"/>
                  </a:lnTo>
                  <a:lnTo>
                    <a:pt x="15" y="88"/>
                  </a:lnTo>
                  <a:lnTo>
                    <a:pt x="253" y="2"/>
                  </a:lnTo>
                  <a:lnTo>
                    <a:pt x="253" y="2"/>
                  </a:lnTo>
                  <a:lnTo>
                    <a:pt x="257" y="0"/>
                  </a:lnTo>
                  <a:lnTo>
                    <a:pt x="262" y="0"/>
                  </a:lnTo>
                  <a:lnTo>
                    <a:pt x="267" y="0"/>
                  </a:lnTo>
                  <a:lnTo>
                    <a:pt x="272" y="3"/>
                  </a:lnTo>
                  <a:lnTo>
                    <a:pt x="276" y="5"/>
                  </a:lnTo>
                  <a:lnTo>
                    <a:pt x="280" y="7"/>
                  </a:lnTo>
                  <a:lnTo>
                    <a:pt x="282" y="12"/>
                  </a:lnTo>
                  <a:lnTo>
                    <a:pt x="285" y="16"/>
                  </a:lnTo>
                  <a:lnTo>
                    <a:pt x="285" y="16"/>
                  </a:lnTo>
                  <a:lnTo>
                    <a:pt x="286" y="22"/>
                  </a:lnTo>
                  <a:lnTo>
                    <a:pt x="286" y="26"/>
                  </a:lnTo>
                  <a:lnTo>
                    <a:pt x="286" y="31"/>
                  </a:lnTo>
                  <a:lnTo>
                    <a:pt x="283" y="36"/>
                  </a:lnTo>
                  <a:lnTo>
                    <a:pt x="281" y="40"/>
                  </a:lnTo>
                  <a:lnTo>
                    <a:pt x="279" y="43"/>
                  </a:lnTo>
                  <a:lnTo>
                    <a:pt x="274" y="47"/>
                  </a:lnTo>
                  <a:lnTo>
                    <a:pt x="269" y="48"/>
                  </a:lnTo>
                  <a:lnTo>
                    <a:pt x="33" y="134"/>
                  </a:lnTo>
                  <a:lnTo>
                    <a:pt x="33" y="134"/>
                  </a:lnTo>
                  <a:lnTo>
                    <a:pt x="28" y="136"/>
                  </a:lnTo>
                  <a:lnTo>
                    <a:pt x="25" y="136"/>
                  </a:lnTo>
                  <a:lnTo>
                    <a:pt x="25" y="13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3" name="Freeform 43"/>
            <p:cNvSpPr/>
            <p:nvPr/>
          </p:nvSpPr>
          <p:spPr bwMode="auto">
            <a:xfrm>
              <a:off x="3317481" y="5029181"/>
              <a:ext cx="147638" cy="68263"/>
            </a:xfrm>
            <a:custGeom>
              <a:avLst/>
              <a:gdLst>
                <a:gd name="T0" fmla="*/ 25 w 278"/>
                <a:gd name="T1" fmla="*/ 131 h 131"/>
                <a:gd name="T2" fmla="*/ 25 w 278"/>
                <a:gd name="T3" fmla="*/ 131 h 131"/>
                <a:gd name="T4" fmla="*/ 18 w 278"/>
                <a:gd name="T5" fmla="*/ 130 h 131"/>
                <a:gd name="T6" fmla="*/ 12 w 278"/>
                <a:gd name="T7" fmla="*/ 127 h 131"/>
                <a:gd name="T8" fmla="*/ 6 w 278"/>
                <a:gd name="T9" fmla="*/ 122 h 131"/>
                <a:gd name="T10" fmla="*/ 3 w 278"/>
                <a:gd name="T11" fmla="*/ 115 h 131"/>
                <a:gd name="T12" fmla="*/ 3 w 278"/>
                <a:gd name="T13" fmla="*/ 115 h 131"/>
                <a:gd name="T14" fmla="*/ 2 w 278"/>
                <a:gd name="T15" fmla="*/ 110 h 131"/>
                <a:gd name="T16" fmla="*/ 0 w 278"/>
                <a:gd name="T17" fmla="*/ 105 h 131"/>
                <a:gd name="T18" fmla="*/ 2 w 278"/>
                <a:gd name="T19" fmla="*/ 101 h 131"/>
                <a:gd name="T20" fmla="*/ 3 w 278"/>
                <a:gd name="T21" fmla="*/ 96 h 131"/>
                <a:gd name="T22" fmla="*/ 5 w 278"/>
                <a:gd name="T23" fmla="*/ 92 h 131"/>
                <a:gd name="T24" fmla="*/ 9 w 278"/>
                <a:gd name="T25" fmla="*/ 89 h 131"/>
                <a:gd name="T26" fmla="*/ 12 w 278"/>
                <a:gd name="T27" fmla="*/ 85 h 131"/>
                <a:gd name="T28" fmla="*/ 17 w 278"/>
                <a:gd name="T29" fmla="*/ 83 h 131"/>
                <a:gd name="T30" fmla="*/ 244 w 278"/>
                <a:gd name="T31" fmla="*/ 1 h 131"/>
                <a:gd name="T32" fmla="*/ 244 w 278"/>
                <a:gd name="T33" fmla="*/ 1 h 131"/>
                <a:gd name="T34" fmla="*/ 250 w 278"/>
                <a:gd name="T35" fmla="*/ 0 h 131"/>
                <a:gd name="T36" fmla="*/ 254 w 278"/>
                <a:gd name="T37" fmla="*/ 0 h 131"/>
                <a:gd name="T38" fmla="*/ 259 w 278"/>
                <a:gd name="T39" fmla="*/ 0 h 131"/>
                <a:gd name="T40" fmla="*/ 264 w 278"/>
                <a:gd name="T41" fmla="*/ 1 h 131"/>
                <a:gd name="T42" fmla="*/ 267 w 278"/>
                <a:gd name="T43" fmla="*/ 4 h 131"/>
                <a:gd name="T44" fmla="*/ 271 w 278"/>
                <a:gd name="T45" fmla="*/ 7 h 131"/>
                <a:gd name="T46" fmla="*/ 275 w 278"/>
                <a:gd name="T47" fmla="*/ 10 h 131"/>
                <a:gd name="T48" fmla="*/ 276 w 278"/>
                <a:gd name="T49" fmla="*/ 15 h 131"/>
                <a:gd name="T50" fmla="*/ 276 w 278"/>
                <a:gd name="T51" fmla="*/ 15 h 131"/>
                <a:gd name="T52" fmla="*/ 277 w 278"/>
                <a:gd name="T53" fmla="*/ 20 h 131"/>
                <a:gd name="T54" fmla="*/ 278 w 278"/>
                <a:gd name="T55" fmla="*/ 26 h 131"/>
                <a:gd name="T56" fmla="*/ 277 w 278"/>
                <a:gd name="T57" fmla="*/ 30 h 131"/>
                <a:gd name="T58" fmla="*/ 276 w 278"/>
                <a:gd name="T59" fmla="*/ 34 h 131"/>
                <a:gd name="T60" fmla="*/ 273 w 278"/>
                <a:gd name="T61" fmla="*/ 39 h 131"/>
                <a:gd name="T62" fmla="*/ 270 w 278"/>
                <a:gd name="T63" fmla="*/ 42 h 131"/>
                <a:gd name="T64" fmla="*/ 266 w 278"/>
                <a:gd name="T65" fmla="*/ 45 h 131"/>
                <a:gd name="T66" fmla="*/ 262 w 278"/>
                <a:gd name="T67" fmla="*/ 47 h 131"/>
                <a:gd name="T68" fmla="*/ 35 w 278"/>
                <a:gd name="T69" fmla="*/ 130 h 131"/>
                <a:gd name="T70" fmla="*/ 35 w 278"/>
                <a:gd name="T71" fmla="*/ 130 h 131"/>
                <a:gd name="T72" fmla="*/ 30 w 278"/>
                <a:gd name="T73" fmla="*/ 131 h 131"/>
                <a:gd name="T74" fmla="*/ 25 w 278"/>
                <a:gd name="T75" fmla="*/ 131 h 131"/>
                <a:gd name="T76" fmla="*/ 25 w 278"/>
                <a:gd name="T7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131">
                  <a:moveTo>
                    <a:pt x="25" y="131"/>
                  </a:moveTo>
                  <a:lnTo>
                    <a:pt x="25" y="131"/>
                  </a:lnTo>
                  <a:lnTo>
                    <a:pt x="18" y="130"/>
                  </a:lnTo>
                  <a:lnTo>
                    <a:pt x="12" y="127"/>
                  </a:lnTo>
                  <a:lnTo>
                    <a:pt x="6" y="122"/>
                  </a:lnTo>
                  <a:lnTo>
                    <a:pt x="3" y="115"/>
                  </a:lnTo>
                  <a:lnTo>
                    <a:pt x="3" y="115"/>
                  </a:lnTo>
                  <a:lnTo>
                    <a:pt x="2" y="110"/>
                  </a:lnTo>
                  <a:lnTo>
                    <a:pt x="0" y="105"/>
                  </a:lnTo>
                  <a:lnTo>
                    <a:pt x="2" y="101"/>
                  </a:lnTo>
                  <a:lnTo>
                    <a:pt x="3" y="96"/>
                  </a:lnTo>
                  <a:lnTo>
                    <a:pt x="5" y="92"/>
                  </a:lnTo>
                  <a:lnTo>
                    <a:pt x="9" y="89"/>
                  </a:lnTo>
                  <a:lnTo>
                    <a:pt x="12" y="85"/>
                  </a:lnTo>
                  <a:lnTo>
                    <a:pt x="17" y="83"/>
                  </a:lnTo>
                  <a:lnTo>
                    <a:pt x="244" y="1"/>
                  </a:lnTo>
                  <a:lnTo>
                    <a:pt x="244" y="1"/>
                  </a:lnTo>
                  <a:lnTo>
                    <a:pt x="250" y="0"/>
                  </a:lnTo>
                  <a:lnTo>
                    <a:pt x="254" y="0"/>
                  </a:lnTo>
                  <a:lnTo>
                    <a:pt x="259" y="0"/>
                  </a:lnTo>
                  <a:lnTo>
                    <a:pt x="264" y="1"/>
                  </a:lnTo>
                  <a:lnTo>
                    <a:pt x="267" y="4"/>
                  </a:lnTo>
                  <a:lnTo>
                    <a:pt x="271" y="7"/>
                  </a:lnTo>
                  <a:lnTo>
                    <a:pt x="275" y="10"/>
                  </a:lnTo>
                  <a:lnTo>
                    <a:pt x="276" y="15"/>
                  </a:lnTo>
                  <a:lnTo>
                    <a:pt x="276" y="15"/>
                  </a:lnTo>
                  <a:lnTo>
                    <a:pt x="277" y="20"/>
                  </a:lnTo>
                  <a:lnTo>
                    <a:pt x="278" y="26"/>
                  </a:lnTo>
                  <a:lnTo>
                    <a:pt x="277" y="30"/>
                  </a:lnTo>
                  <a:lnTo>
                    <a:pt x="276" y="34"/>
                  </a:lnTo>
                  <a:lnTo>
                    <a:pt x="273" y="39"/>
                  </a:lnTo>
                  <a:lnTo>
                    <a:pt x="270" y="42"/>
                  </a:lnTo>
                  <a:lnTo>
                    <a:pt x="266" y="45"/>
                  </a:lnTo>
                  <a:lnTo>
                    <a:pt x="262" y="47"/>
                  </a:lnTo>
                  <a:lnTo>
                    <a:pt x="35" y="130"/>
                  </a:lnTo>
                  <a:lnTo>
                    <a:pt x="35" y="130"/>
                  </a:lnTo>
                  <a:lnTo>
                    <a:pt x="30" y="131"/>
                  </a:lnTo>
                  <a:lnTo>
                    <a:pt x="25" y="131"/>
                  </a:lnTo>
                  <a:lnTo>
                    <a:pt x="25" y="13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4" name="Freeform 44"/>
            <p:cNvSpPr/>
            <p:nvPr/>
          </p:nvSpPr>
          <p:spPr bwMode="auto">
            <a:xfrm>
              <a:off x="3315894" y="4964094"/>
              <a:ext cx="161925" cy="74613"/>
            </a:xfrm>
            <a:custGeom>
              <a:avLst/>
              <a:gdLst>
                <a:gd name="T0" fmla="*/ 25 w 305"/>
                <a:gd name="T1" fmla="*/ 143 h 143"/>
                <a:gd name="T2" fmla="*/ 25 w 305"/>
                <a:gd name="T3" fmla="*/ 143 h 143"/>
                <a:gd name="T4" fmla="*/ 17 w 305"/>
                <a:gd name="T5" fmla="*/ 142 h 143"/>
                <a:gd name="T6" fmla="*/ 10 w 305"/>
                <a:gd name="T7" fmla="*/ 139 h 143"/>
                <a:gd name="T8" fmla="*/ 6 w 305"/>
                <a:gd name="T9" fmla="*/ 133 h 143"/>
                <a:gd name="T10" fmla="*/ 1 w 305"/>
                <a:gd name="T11" fmla="*/ 127 h 143"/>
                <a:gd name="T12" fmla="*/ 1 w 305"/>
                <a:gd name="T13" fmla="*/ 127 h 143"/>
                <a:gd name="T14" fmla="*/ 0 w 305"/>
                <a:gd name="T15" fmla="*/ 121 h 143"/>
                <a:gd name="T16" fmla="*/ 0 w 305"/>
                <a:gd name="T17" fmla="*/ 117 h 143"/>
                <a:gd name="T18" fmla="*/ 1 w 305"/>
                <a:gd name="T19" fmla="*/ 112 h 143"/>
                <a:gd name="T20" fmla="*/ 2 w 305"/>
                <a:gd name="T21" fmla="*/ 108 h 143"/>
                <a:gd name="T22" fmla="*/ 4 w 305"/>
                <a:gd name="T23" fmla="*/ 104 h 143"/>
                <a:gd name="T24" fmla="*/ 8 w 305"/>
                <a:gd name="T25" fmla="*/ 100 h 143"/>
                <a:gd name="T26" fmla="*/ 11 w 305"/>
                <a:gd name="T27" fmla="*/ 98 h 143"/>
                <a:gd name="T28" fmla="*/ 16 w 305"/>
                <a:gd name="T29" fmla="*/ 95 h 143"/>
                <a:gd name="T30" fmla="*/ 271 w 305"/>
                <a:gd name="T31" fmla="*/ 3 h 143"/>
                <a:gd name="T32" fmla="*/ 271 w 305"/>
                <a:gd name="T33" fmla="*/ 3 h 143"/>
                <a:gd name="T34" fmla="*/ 276 w 305"/>
                <a:gd name="T35" fmla="*/ 1 h 143"/>
                <a:gd name="T36" fmla="*/ 281 w 305"/>
                <a:gd name="T37" fmla="*/ 0 h 143"/>
                <a:gd name="T38" fmla="*/ 286 w 305"/>
                <a:gd name="T39" fmla="*/ 1 h 143"/>
                <a:gd name="T40" fmla="*/ 290 w 305"/>
                <a:gd name="T41" fmla="*/ 3 h 143"/>
                <a:gd name="T42" fmla="*/ 294 w 305"/>
                <a:gd name="T43" fmla="*/ 5 h 143"/>
                <a:gd name="T44" fmla="*/ 298 w 305"/>
                <a:gd name="T45" fmla="*/ 9 h 143"/>
                <a:gd name="T46" fmla="*/ 301 w 305"/>
                <a:gd name="T47" fmla="*/ 12 h 143"/>
                <a:gd name="T48" fmla="*/ 302 w 305"/>
                <a:gd name="T49" fmla="*/ 17 h 143"/>
                <a:gd name="T50" fmla="*/ 302 w 305"/>
                <a:gd name="T51" fmla="*/ 17 h 143"/>
                <a:gd name="T52" fmla="*/ 305 w 305"/>
                <a:gd name="T53" fmla="*/ 22 h 143"/>
                <a:gd name="T54" fmla="*/ 305 w 305"/>
                <a:gd name="T55" fmla="*/ 26 h 143"/>
                <a:gd name="T56" fmla="*/ 304 w 305"/>
                <a:gd name="T57" fmla="*/ 31 h 143"/>
                <a:gd name="T58" fmla="*/ 302 w 305"/>
                <a:gd name="T59" fmla="*/ 36 h 143"/>
                <a:gd name="T60" fmla="*/ 300 w 305"/>
                <a:gd name="T61" fmla="*/ 41 h 143"/>
                <a:gd name="T62" fmla="*/ 296 w 305"/>
                <a:gd name="T63" fmla="*/ 44 h 143"/>
                <a:gd name="T64" fmla="*/ 293 w 305"/>
                <a:gd name="T65" fmla="*/ 47 h 143"/>
                <a:gd name="T66" fmla="*/ 288 w 305"/>
                <a:gd name="T67" fmla="*/ 49 h 143"/>
                <a:gd name="T68" fmla="*/ 33 w 305"/>
                <a:gd name="T69" fmla="*/ 142 h 143"/>
                <a:gd name="T70" fmla="*/ 33 w 305"/>
                <a:gd name="T71" fmla="*/ 142 h 143"/>
                <a:gd name="T72" fmla="*/ 29 w 305"/>
                <a:gd name="T73" fmla="*/ 143 h 143"/>
                <a:gd name="T74" fmla="*/ 25 w 305"/>
                <a:gd name="T75" fmla="*/ 143 h 143"/>
                <a:gd name="T76" fmla="*/ 25 w 305"/>
                <a:gd name="T7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143">
                  <a:moveTo>
                    <a:pt x="25" y="143"/>
                  </a:moveTo>
                  <a:lnTo>
                    <a:pt x="25" y="143"/>
                  </a:lnTo>
                  <a:lnTo>
                    <a:pt x="17" y="142"/>
                  </a:lnTo>
                  <a:lnTo>
                    <a:pt x="10" y="139"/>
                  </a:lnTo>
                  <a:lnTo>
                    <a:pt x="6" y="133"/>
                  </a:lnTo>
                  <a:lnTo>
                    <a:pt x="1" y="127"/>
                  </a:lnTo>
                  <a:lnTo>
                    <a:pt x="1" y="127"/>
                  </a:lnTo>
                  <a:lnTo>
                    <a:pt x="0" y="121"/>
                  </a:lnTo>
                  <a:lnTo>
                    <a:pt x="0" y="117"/>
                  </a:lnTo>
                  <a:lnTo>
                    <a:pt x="1" y="112"/>
                  </a:lnTo>
                  <a:lnTo>
                    <a:pt x="2" y="108"/>
                  </a:lnTo>
                  <a:lnTo>
                    <a:pt x="4" y="104"/>
                  </a:lnTo>
                  <a:lnTo>
                    <a:pt x="8" y="100"/>
                  </a:lnTo>
                  <a:lnTo>
                    <a:pt x="11" y="98"/>
                  </a:lnTo>
                  <a:lnTo>
                    <a:pt x="16" y="95"/>
                  </a:lnTo>
                  <a:lnTo>
                    <a:pt x="271" y="3"/>
                  </a:lnTo>
                  <a:lnTo>
                    <a:pt x="271" y="3"/>
                  </a:lnTo>
                  <a:lnTo>
                    <a:pt x="276" y="1"/>
                  </a:lnTo>
                  <a:lnTo>
                    <a:pt x="281" y="0"/>
                  </a:lnTo>
                  <a:lnTo>
                    <a:pt x="286" y="1"/>
                  </a:lnTo>
                  <a:lnTo>
                    <a:pt x="290" y="3"/>
                  </a:lnTo>
                  <a:lnTo>
                    <a:pt x="294" y="5"/>
                  </a:lnTo>
                  <a:lnTo>
                    <a:pt x="298" y="9"/>
                  </a:lnTo>
                  <a:lnTo>
                    <a:pt x="301" y="12"/>
                  </a:lnTo>
                  <a:lnTo>
                    <a:pt x="302" y="17"/>
                  </a:lnTo>
                  <a:lnTo>
                    <a:pt x="302" y="17"/>
                  </a:lnTo>
                  <a:lnTo>
                    <a:pt x="305" y="22"/>
                  </a:lnTo>
                  <a:lnTo>
                    <a:pt x="305" y="26"/>
                  </a:lnTo>
                  <a:lnTo>
                    <a:pt x="304" y="31"/>
                  </a:lnTo>
                  <a:lnTo>
                    <a:pt x="302" y="36"/>
                  </a:lnTo>
                  <a:lnTo>
                    <a:pt x="300" y="41"/>
                  </a:lnTo>
                  <a:lnTo>
                    <a:pt x="296" y="44"/>
                  </a:lnTo>
                  <a:lnTo>
                    <a:pt x="293" y="47"/>
                  </a:lnTo>
                  <a:lnTo>
                    <a:pt x="288" y="49"/>
                  </a:lnTo>
                  <a:lnTo>
                    <a:pt x="33" y="142"/>
                  </a:lnTo>
                  <a:lnTo>
                    <a:pt x="33" y="142"/>
                  </a:lnTo>
                  <a:lnTo>
                    <a:pt x="29" y="143"/>
                  </a:lnTo>
                  <a:lnTo>
                    <a:pt x="25" y="143"/>
                  </a:lnTo>
                  <a:lnTo>
                    <a:pt x="25" y="14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5" name="Freeform 45"/>
            <p:cNvSpPr/>
            <p:nvPr/>
          </p:nvSpPr>
          <p:spPr bwMode="auto">
            <a:xfrm>
              <a:off x="3327006" y="4899006"/>
              <a:ext cx="161925" cy="76200"/>
            </a:xfrm>
            <a:custGeom>
              <a:avLst/>
              <a:gdLst>
                <a:gd name="T0" fmla="*/ 25 w 306"/>
                <a:gd name="T1" fmla="*/ 144 h 144"/>
                <a:gd name="T2" fmla="*/ 25 w 306"/>
                <a:gd name="T3" fmla="*/ 144 h 144"/>
                <a:gd name="T4" fmla="*/ 17 w 306"/>
                <a:gd name="T5" fmla="*/ 143 h 144"/>
                <a:gd name="T6" fmla="*/ 11 w 306"/>
                <a:gd name="T7" fmla="*/ 139 h 144"/>
                <a:gd name="T8" fmla="*/ 5 w 306"/>
                <a:gd name="T9" fmla="*/ 134 h 144"/>
                <a:gd name="T10" fmla="*/ 1 w 306"/>
                <a:gd name="T11" fmla="*/ 127 h 144"/>
                <a:gd name="T12" fmla="*/ 1 w 306"/>
                <a:gd name="T13" fmla="*/ 127 h 144"/>
                <a:gd name="T14" fmla="*/ 0 w 306"/>
                <a:gd name="T15" fmla="*/ 122 h 144"/>
                <a:gd name="T16" fmla="*/ 0 w 306"/>
                <a:gd name="T17" fmla="*/ 118 h 144"/>
                <a:gd name="T18" fmla="*/ 0 w 306"/>
                <a:gd name="T19" fmla="*/ 113 h 144"/>
                <a:gd name="T20" fmla="*/ 2 w 306"/>
                <a:gd name="T21" fmla="*/ 108 h 144"/>
                <a:gd name="T22" fmla="*/ 5 w 306"/>
                <a:gd name="T23" fmla="*/ 103 h 144"/>
                <a:gd name="T24" fmla="*/ 7 w 306"/>
                <a:gd name="T25" fmla="*/ 100 h 144"/>
                <a:gd name="T26" fmla="*/ 12 w 306"/>
                <a:gd name="T27" fmla="*/ 98 h 144"/>
                <a:gd name="T28" fmla="*/ 15 w 306"/>
                <a:gd name="T29" fmla="*/ 95 h 144"/>
                <a:gd name="T30" fmla="*/ 273 w 306"/>
                <a:gd name="T31" fmla="*/ 1 h 144"/>
                <a:gd name="T32" fmla="*/ 273 w 306"/>
                <a:gd name="T33" fmla="*/ 1 h 144"/>
                <a:gd name="T34" fmla="*/ 278 w 306"/>
                <a:gd name="T35" fmla="*/ 0 h 144"/>
                <a:gd name="T36" fmla="*/ 283 w 306"/>
                <a:gd name="T37" fmla="*/ 0 h 144"/>
                <a:gd name="T38" fmla="*/ 287 w 306"/>
                <a:gd name="T39" fmla="*/ 1 h 144"/>
                <a:gd name="T40" fmla="*/ 292 w 306"/>
                <a:gd name="T41" fmla="*/ 3 h 144"/>
                <a:gd name="T42" fmla="*/ 296 w 306"/>
                <a:gd name="T43" fmla="*/ 5 h 144"/>
                <a:gd name="T44" fmla="*/ 299 w 306"/>
                <a:gd name="T45" fmla="*/ 8 h 144"/>
                <a:gd name="T46" fmla="*/ 303 w 306"/>
                <a:gd name="T47" fmla="*/ 12 h 144"/>
                <a:gd name="T48" fmla="*/ 305 w 306"/>
                <a:gd name="T49" fmla="*/ 17 h 144"/>
                <a:gd name="T50" fmla="*/ 305 w 306"/>
                <a:gd name="T51" fmla="*/ 17 h 144"/>
                <a:gd name="T52" fmla="*/ 306 w 306"/>
                <a:gd name="T53" fmla="*/ 22 h 144"/>
                <a:gd name="T54" fmla="*/ 306 w 306"/>
                <a:gd name="T55" fmla="*/ 26 h 144"/>
                <a:gd name="T56" fmla="*/ 305 w 306"/>
                <a:gd name="T57" fmla="*/ 31 h 144"/>
                <a:gd name="T58" fmla="*/ 304 w 306"/>
                <a:gd name="T59" fmla="*/ 36 h 144"/>
                <a:gd name="T60" fmla="*/ 302 w 306"/>
                <a:gd name="T61" fmla="*/ 39 h 144"/>
                <a:gd name="T62" fmla="*/ 298 w 306"/>
                <a:gd name="T63" fmla="*/ 44 h 144"/>
                <a:gd name="T64" fmla="*/ 294 w 306"/>
                <a:gd name="T65" fmla="*/ 46 h 144"/>
                <a:gd name="T66" fmla="*/ 290 w 306"/>
                <a:gd name="T67" fmla="*/ 49 h 144"/>
                <a:gd name="T68" fmla="*/ 33 w 306"/>
                <a:gd name="T69" fmla="*/ 143 h 144"/>
                <a:gd name="T70" fmla="*/ 33 w 306"/>
                <a:gd name="T71" fmla="*/ 143 h 144"/>
                <a:gd name="T72" fmla="*/ 28 w 306"/>
                <a:gd name="T73" fmla="*/ 144 h 144"/>
                <a:gd name="T74" fmla="*/ 25 w 306"/>
                <a:gd name="T75" fmla="*/ 144 h 144"/>
                <a:gd name="T76" fmla="*/ 25 w 306"/>
                <a:gd name="T7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144">
                  <a:moveTo>
                    <a:pt x="25" y="144"/>
                  </a:moveTo>
                  <a:lnTo>
                    <a:pt x="25" y="144"/>
                  </a:lnTo>
                  <a:lnTo>
                    <a:pt x="17" y="143"/>
                  </a:lnTo>
                  <a:lnTo>
                    <a:pt x="11" y="139"/>
                  </a:lnTo>
                  <a:lnTo>
                    <a:pt x="5" y="134"/>
                  </a:lnTo>
                  <a:lnTo>
                    <a:pt x="1" y="127"/>
                  </a:lnTo>
                  <a:lnTo>
                    <a:pt x="1" y="127"/>
                  </a:lnTo>
                  <a:lnTo>
                    <a:pt x="0" y="122"/>
                  </a:lnTo>
                  <a:lnTo>
                    <a:pt x="0" y="118"/>
                  </a:lnTo>
                  <a:lnTo>
                    <a:pt x="0" y="113"/>
                  </a:lnTo>
                  <a:lnTo>
                    <a:pt x="2" y="108"/>
                  </a:lnTo>
                  <a:lnTo>
                    <a:pt x="5" y="103"/>
                  </a:lnTo>
                  <a:lnTo>
                    <a:pt x="7" y="100"/>
                  </a:lnTo>
                  <a:lnTo>
                    <a:pt x="12" y="98"/>
                  </a:lnTo>
                  <a:lnTo>
                    <a:pt x="15" y="95"/>
                  </a:lnTo>
                  <a:lnTo>
                    <a:pt x="273" y="1"/>
                  </a:lnTo>
                  <a:lnTo>
                    <a:pt x="273" y="1"/>
                  </a:lnTo>
                  <a:lnTo>
                    <a:pt x="278" y="0"/>
                  </a:lnTo>
                  <a:lnTo>
                    <a:pt x="283" y="0"/>
                  </a:lnTo>
                  <a:lnTo>
                    <a:pt x="287" y="1"/>
                  </a:lnTo>
                  <a:lnTo>
                    <a:pt x="292" y="3"/>
                  </a:lnTo>
                  <a:lnTo>
                    <a:pt x="296" y="5"/>
                  </a:lnTo>
                  <a:lnTo>
                    <a:pt x="299" y="8"/>
                  </a:lnTo>
                  <a:lnTo>
                    <a:pt x="303" y="12"/>
                  </a:lnTo>
                  <a:lnTo>
                    <a:pt x="305" y="17"/>
                  </a:lnTo>
                  <a:lnTo>
                    <a:pt x="305" y="17"/>
                  </a:lnTo>
                  <a:lnTo>
                    <a:pt x="306" y="22"/>
                  </a:lnTo>
                  <a:lnTo>
                    <a:pt x="306" y="26"/>
                  </a:lnTo>
                  <a:lnTo>
                    <a:pt x="305" y="31"/>
                  </a:lnTo>
                  <a:lnTo>
                    <a:pt x="304" y="36"/>
                  </a:lnTo>
                  <a:lnTo>
                    <a:pt x="302" y="39"/>
                  </a:lnTo>
                  <a:lnTo>
                    <a:pt x="298" y="44"/>
                  </a:lnTo>
                  <a:lnTo>
                    <a:pt x="294" y="46"/>
                  </a:lnTo>
                  <a:lnTo>
                    <a:pt x="290" y="49"/>
                  </a:lnTo>
                  <a:lnTo>
                    <a:pt x="33" y="143"/>
                  </a:lnTo>
                  <a:lnTo>
                    <a:pt x="33" y="143"/>
                  </a:lnTo>
                  <a:lnTo>
                    <a:pt x="28" y="144"/>
                  </a:lnTo>
                  <a:lnTo>
                    <a:pt x="25" y="144"/>
                  </a:lnTo>
                  <a:lnTo>
                    <a:pt x="25" y="14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6" name="Freeform 46"/>
            <p:cNvSpPr/>
            <p:nvPr/>
          </p:nvSpPr>
          <p:spPr bwMode="auto">
            <a:xfrm>
              <a:off x="3358756" y="4835506"/>
              <a:ext cx="142875" cy="68263"/>
            </a:xfrm>
            <a:custGeom>
              <a:avLst/>
              <a:gdLst>
                <a:gd name="T0" fmla="*/ 24 w 268"/>
                <a:gd name="T1" fmla="*/ 129 h 129"/>
                <a:gd name="T2" fmla="*/ 24 w 268"/>
                <a:gd name="T3" fmla="*/ 129 h 129"/>
                <a:gd name="T4" fmla="*/ 17 w 268"/>
                <a:gd name="T5" fmla="*/ 128 h 129"/>
                <a:gd name="T6" fmla="*/ 10 w 268"/>
                <a:gd name="T7" fmla="*/ 125 h 129"/>
                <a:gd name="T8" fmla="*/ 5 w 268"/>
                <a:gd name="T9" fmla="*/ 120 h 129"/>
                <a:gd name="T10" fmla="*/ 1 w 268"/>
                <a:gd name="T11" fmla="*/ 113 h 129"/>
                <a:gd name="T12" fmla="*/ 1 w 268"/>
                <a:gd name="T13" fmla="*/ 113 h 129"/>
                <a:gd name="T14" fmla="*/ 0 w 268"/>
                <a:gd name="T15" fmla="*/ 108 h 129"/>
                <a:gd name="T16" fmla="*/ 0 w 268"/>
                <a:gd name="T17" fmla="*/ 103 h 129"/>
                <a:gd name="T18" fmla="*/ 1 w 268"/>
                <a:gd name="T19" fmla="*/ 99 h 129"/>
                <a:gd name="T20" fmla="*/ 2 w 268"/>
                <a:gd name="T21" fmla="*/ 94 h 129"/>
                <a:gd name="T22" fmla="*/ 4 w 268"/>
                <a:gd name="T23" fmla="*/ 89 h 129"/>
                <a:gd name="T24" fmla="*/ 8 w 268"/>
                <a:gd name="T25" fmla="*/ 86 h 129"/>
                <a:gd name="T26" fmla="*/ 11 w 268"/>
                <a:gd name="T27" fmla="*/ 83 h 129"/>
                <a:gd name="T28" fmla="*/ 16 w 268"/>
                <a:gd name="T29" fmla="*/ 81 h 129"/>
                <a:gd name="T30" fmla="*/ 235 w 268"/>
                <a:gd name="T31" fmla="*/ 1 h 129"/>
                <a:gd name="T32" fmla="*/ 235 w 268"/>
                <a:gd name="T33" fmla="*/ 1 h 129"/>
                <a:gd name="T34" fmla="*/ 239 w 268"/>
                <a:gd name="T35" fmla="*/ 0 h 129"/>
                <a:gd name="T36" fmla="*/ 244 w 268"/>
                <a:gd name="T37" fmla="*/ 0 h 129"/>
                <a:gd name="T38" fmla="*/ 249 w 268"/>
                <a:gd name="T39" fmla="*/ 1 h 129"/>
                <a:gd name="T40" fmla="*/ 254 w 268"/>
                <a:gd name="T41" fmla="*/ 2 h 129"/>
                <a:gd name="T42" fmla="*/ 257 w 268"/>
                <a:gd name="T43" fmla="*/ 5 h 129"/>
                <a:gd name="T44" fmla="*/ 261 w 268"/>
                <a:gd name="T45" fmla="*/ 8 h 129"/>
                <a:gd name="T46" fmla="*/ 264 w 268"/>
                <a:gd name="T47" fmla="*/ 12 h 129"/>
                <a:gd name="T48" fmla="*/ 267 w 268"/>
                <a:gd name="T49" fmla="*/ 17 h 129"/>
                <a:gd name="T50" fmla="*/ 267 w 268"/>
                <a:gd name="T51" fmla="*/ 17 h 129"/>
                <a:gd name="T52" fmla="*/ 268 w 268"/>
                <a:gd name="T53" fmla="*/ 21 h 129"/>
                <a:gd name="T54" fmla="*/ 268 w 268"/>
                <a:gd name="T55" fmla="*/ 26 h 129"/>
                <a:gd name="T56" fmla="*/ 267 w 268"/>
                <a:gd name="T57" fmla="*/ 31 h 129"/>
                <a:gd name="T58" fmla="*/ 265 w 268"/>
                <a:gd name="T59" fmla="*/ 36 h 129"/>
                <a:gd name="T60" fmla="*/ 263 w 268"/>
                <a:gd name="T61" fmla="*/ 39 h 129"/>
                <a:gd name="T62" fmla="*/ 260 w 268"/>
                <a:gd name="T63" fmla="*/ 43 h 129"/>
                <a:gd name="T64" fmla="*/ 256 w 268"/>
                <a:gd name="T65" fmla="*/ 46 h 129"/>
                <a:gd name="T66" fmla="*/ 251 w 268"/>
                <a:gd name="T67" fmla="*/ 49 h 129"/>
                <a:gd name="T68" fmla="*/ 33 w 268"/>
                <a:gd name="T69" fmla="*/ 128 h 129"/>
                <a:gd name="T70" fmla="*/ 33 w 268"/>
                <a:gd name="T71" fmla="*/ 128 h 129"/>
                <a:gd name="T72" fmla="*/ 29 w 268"/>
                <a:gd name="T73" fmla="*/ 128 h 129"/>
                <a:gd name="T74" fmla="*/ 24 w 268"/>
                <a:gd name="T75" fmla="*/ 129 h 129"/>
                <a:gd name="T76" fmla="*/ 24 w 268"/>
                <a:gd name="T7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129">
                  <a:moveTo>
                    <a:pt x="24" y="129"/>
                  </a:moveTo>
                  <a:lnTo>
                    <a:pt x="24" y="129"/>
                  </a:lnTo>
                  <a:lnTo>
                    <a:pt x="17" y="128"/>
                  </a:lnTo>
                  <a:lnTo>
                    <a:pt x="10" y="125"/>
                  </a:lnTo>
                  <a:lnTo>
                    <a:pt x="5" y="120"/>
                  </a:lnTo>
                  <a:lnTo>
                    <a:pt x="1" y="113"/>
                  </a:lnTo>
                  <a:lnTo>
                    <a:pt x="1" y="113"/>
                  </a:lnTo>
                  <a:lnTo>
                    <a:pt x="0" y="108"/>
                  </a:lnTo>
                  <a:lnTo>
                    <a:pt x="0" y="103"/>
                  </a:lnTo>
                  <a:lnTo>
                    <a:pt x="1" y="99"/>
                  </a:lnTo>
                  <a:lnTo>
                    <a:pt x="2" y="94"/>
                  </a:lnTo>
                  <a:lnTo>
                    <a:pt x="4" y="89"/>
                  </a:lnTo>
                  <a:lnTo>
                    <a:pt x="8" y="86"/>
                  </a:lnTo>
                  <a:lnTo>
                    <a:pt x="11" y="83"/>
                  </a:lnTo>
                  <a:lnTo>
                    <a:pt x="16" y="81"/>
                  </a:lnTo>
                  <a:lnTo>
                    <a:pt x="235" y="1"/>
                  </a:lnTo>
                  <a:lnTo>
                    <a:pt x="235" y="1"/>
                  </a:lnTo>
                  <a:lnTo>
                    <a:pt x="239" y="0"/>
                  </a:lnTo>
                  <a:lnTo>
                    <a:pt x="244" y="0"/>
                  </a:lnTo>
                  <a:lnTo>
                    <a:pt x="249" y="1"/>
                  </a:lnTo>
                  <a:lnTo>
                    <a:pt x="254" y="2"/>
                  </a:lnTo>
                  <a:lnTo>
                    <a:pt x="257" y="5"/>
                  </a:lnTo>
                  <a:lnTo>
                    <a:pt x="261" y="8"/>
                  </a:lnTo>
                  <a:lnTo>
                    <a:pt x="264" y="12"/>
                  </a:lnTo>
                  <a:lnTo>
                    <a:pt x="267" y="17"/>
                  </a:lnTo>
                  <a:lnTo>
                    <a:pt x="267" y="17"/>
                  </a:lnTo>
                  <a:lnTo>
                    <a:pt x="268" y="21"/>
                  </a:lnTo>
                  <a:lnTo>
                    <a:pt x="268" y="26"/>
                  </a:lnTo>
                  <a:lnTo>
                    <a:pt x="267" y="31"/>
                  </a:lnTo>
                  <a:lnTo>
                    <a:pt x="265" y="36"/>
                  </a:lnTo>
                  <a:lnTo>
                    <a:pt x="263" y="39"/>
                  </a:lnTo>
                  <a:lnTo>
                    <a:pt x="260" y="43"/>
                  </a:lnTo>
                  <a:lnTo>
                    <a:pt x="256" y="46"/>
                  </a:lnTo>
                  <a:lnTo>
                    <a:pt x="251" y="49"/>
                  </a:lnTo>
                  <a:lnTo>
                    <a:pt x="33" y="128"/>
                  </a:lnTo>
                  <a:lnTo>
                    <a:pt x="33" y="128"/>
                  </a:lnTo>
                  <a:lnTo>
                    <a:pt x="29" y="128"/>
                  </a:lnTo>
                  <a:lnTo>
                    <a:pt x="24" y="129"/>
                  </a:lnTo>
                  <a:lnTo>
                    <a:pt x="24" y="12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7" name="Freeform 50"/>
            <p:cNvSpPr/>
            <p:nvPr/>
          </p:nvSpPr>
          <p:spPr bwMode="auto">
            <a:xfrm>
              <a:off x="3846119" y="4943456"/>
              <a:ext cx="115888" cy="115888"/>
            </a:xfrm>
            <a:custGeom>
              <a:avLst/>
              <a:gdLst>
                <a:gd name="T0" fmla="*/ 218 w 218"/>
                <a:gd name="T1" fmla="*/ 110 h 219"/>
                <a:gd name="T2" fmla="*/ 216 w 218"/>
                <a:gd name="T3" fmla="*/ 132 h 219"/>
                <a:gd name="T4" fmla="*/ 210 w 218"/>
                <a:gd name="T5" fmla="*/ 152 h 219"/>
                <a:gd name="T6" fmla="*/ 200 w 218"/>
                <a:gd name="T7" fmla="*/ 171 h 219"/>
                <a:gd name="T8" fmla="*/ 186 w 218"/>
                <a:gd name="T9" fmla="*/ 187 h 219"/>
                <a:gd name="T10" fmla="*/ 171 w 218"/>
                <a:gd name="T11" fmla="*/ 201 h 219"/>
                <a:gd name="T12" fmla="*/ 152 w 218"/>
                <a:gd name="T13" fmla="*/ 210 h 219"/>
                <a:gd name="T14" fmla="*/ 131 w 218"/>
                <a:gd name="T15" fmla="*/ 218 h 219"/>
                <a:gd name="T16" fmla="*/ 109 w 218"/>
                <a:gd name="T17" fmla="*/ 219 h 219"/>
                <a:gd name="T18" fmla="*/ 98 w 218"/>
                <a:gd name="T19" fmla="*/ 219 h 219"/>
                <a:gd name="T20" fmla="*/ 77 w 218"/>
                <a:gd name="T21" fmla="*/ 214 h 219"/>
                <a:gd name="T22" fmla="*/ 57 w 218"/>
                <a:gd name="T23" fmla="*/ 206 h 219"/>
                <a:gd name="T24" fmla="*/ 40 w 218"/>
                <a:gd name="T25" fmla="*/ 194 h 219"/>
                <a:gd name="T26" fmla="*/ 25 w 218"/>
                <a:gd name="T27" fmla="*/ 180 h 219"/>
                <a:gd name="T28" fmla="*/ 13 w 218"/>
                <a:gd name="T29" fmla="*/ 162 h 219"/>
                <a:gd name="T30" fmla="*/ 4 w 218"/>
                <a:gd name="T31" fmla="*/ 143 h 219"/>
                <a:gd name="T32" fmla="*/ 1 w 218"/>
                <a:gd name="T33" fmla="*/ 121 h 219"/>
                <a:gd name="T34" fmla="*/ 0 w 218"/>
                <a:gd name="T35" fmla="*/ 110 h 219"/>
                <a:gd name="T36" fmla="*/ 2 w 218"/>
                <a:gd name="T37" fmla="*/ 88 h 219"/>
                <a:gd name="T38" fmla="*/ 8 w 218"/>
                <a:gd name="T39" fmla="*/ 68 h 219"/>
                <a:gd name="T40" fmla="*/ 19 w 218"/>
                <a:gd name="T41" fmla="*/ 49 h 219"/>
                <a:gd name="T42" fmla="*/ 32 w 218"/>
                <a:gd name="T43" fmla="*/ 32 h 219"/>
                <a:gd name="T44" fmla="*/ 48 w 218"/>
                <a:gd name="T45" fmla="*/ 19 h 219"/>
                <a:gd name="T46" fmla="*/ 66 w 218"/>
                <a:gd name="T47" fmla="*/ 10 h 219"/>
                <a:gd name="T48" fmla="*/ 88 w 218"/>
                <a:gd name="T49" fmla="*/ 3 h 219"/>
                <a:gd name="T50" fmla="*/ 109 w 218"/>
                <a:gd name="T51" fmla="*/ 0 h 219"/>
                <a:gd name="T52" fmla="*/ 121 w 218"/>
                <a:gd name="T53" fmla="*/ 1 h 219"/>
                <a:gd name="T54" fmla="*/ 142 w 218"/>
                <a:gd name="T55" fmla="*/ 5 h 219"/>
                <a:gd name="T56" fmla="*/ 161 w 218"/>
                <a:gd name="T57" fmla="*/ 13 h 219"/>
                <a:gd name="T58" fmla="*/ 179 w 218"/>
                <a:gd name="T59" fmla="*/ 25 h 219"/>
                <a:gd name="T60" fmla="*/ 193 w 218"/>
                <a:gd name="T61" fmla="*/ 41 h 219"/>
                <a:gd name="T62" fmla="*/ 205 w 218"/>
                <a:gd name="T63" fmla="*/ 57 h 219"/>
                <a:gd name="T64" fmla="*/ 213 w 218"/>
                <a:gd name="T65" fmla="*/ 77 h 219"/>
                <a:gd name="T66" fmla="*/ 218 w 218"/>
                <a:gd name="T67" fmla="*/ 99 h 219"/>
                <a:gd name="T68" fmla="*/ 218 w 218"/>
                <a:gd name="T6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19">
                  <a:moveTo>
                    <a:pt x="218" y="110"/>
                  </a:moveTo>
                  <a:lnTo>
                    <a:pt x="218" y="110"/>
                  </a:lnTo>
                  <a:lnTo>
                    <a:pt x="218" y="121"/>
                  </a:lnTo>
                  <a:lnTo>
                    <a:pt x="216" y="132"/>
                  </a:lnTo>
                  <a:lnTo>
                    <a:pt x="213" y="143"/>
                  </a:lnTo>
                  <a:lnTo>
                    <a:pt x="210" y="152"/>
                  </a:lnTo>
                  <a:lnTo>
                    <a:pt x="205" y="162"/>
                  </a:lnTo>
                  <a:lnTo>
                    <a:pt x="200" y="171"/>
                  </a:lnTo>
                  <a:lnTo>
                    <a:pt x="193" y="180"/>
                  </a:lnTo>
                  <a:lnTo>
                    <a:pt x="186" y="187"/>
                  </a:lnTo>
                  <a:lnTo>
                    <a:pt x="179" y="194"/>
                  </a:lnTo>
                  <a:lnTo>
                    <a:pt x="171" y="201"/>
                  </a:lnTo>
                  <a:lnTo>
                    <a:pt x="161" y="206"/>
                  </a:lnTo>
                  <a:lnTo>
                    <a:pt x="152" y="210"/>
                  </a:lnTo>
                  <a:lnTo>
                    <a:pt x="142" y="214"/>
                  </a:lnTo>
                  <a:lnTo>
                    <a:pt x="131" y="218"/>
                  </a:lnTo>
                  <a:lnTo>
                    <a:pt x="121" y="219"/>
                  </a:lnTo>
                  <a:lnTo>
                    <a:pt x="109" y="219"/>
                  </a:lnTo>
                  <a:lnTo>
                    <a:pt x="109" y="219"/>
                  </a:lnTo>
                  <a:lnTo>
                    <a:pt x="98" y="219"/>
                  </a:lnTo>
                  <a:lnTo>
                    <a:pt x="88" y="218"/>
                  </a:lnTo>
                  <a:lnTo>
                    <a:pt x="77" y="214"/>
                  </a:lnTo>
                  <a:lnTo>
                    <a:pt x="66" y="210"/>
                  </a:lnTo>
                  <a:lnTo>
                    <a:pt x="57" y="206"/>
                  </a:lnTo>
                  <a:lnTo>
                    <a:pt x="48" y="201"/>
                  </a:lnTo>
                  <a:lnTo>
                    <a:pt x="40" y="194"/>
                  </a:lnTo>
                  <a:lnTo>
                    <a:pt x="32" y="187"/>
                  </a:lnTo>
                  <a:lnTo>
                    <a:pt x="25" y="180"/>
                  </a:lnTo>
                  <a:lnTo>
                    <a:pt x="19" y="171"/>
                  </a:lnTo>
                  <a:lnTo>
                    <a:pt x="13" y="162"/>
                  </a:lnTo>
                  <a:lnTo>
                    <a:pt x="8" y="152"/>
                  </a:lnTo>
                  <a:lnTo>
                    <a:pt x="4" y="143"/>
                  </a:lnTo>
                  <a:lnTo>
                    <a:pt x="2" y="132"/>
                  </a:lnTo>
                  <a:lnTo>
                    <a:pt x="1" y="121"/>
                  </a:lnTo>
                  <a:lnTo>
                    <a:pt x="0" y="110"/>
                  </a:lnTo>
                  <a:lnTo>
                    <a:pt x="0" y="110"/>
                  </a:lnTo>
                  <a:lnTo>
                    <a:pt x="1" y="99"/>
                  </a:lnTo>
                  <a:lnTo>
                    <a:pt x="2" y="88"/>
                  </a:lnTo>
                  <a:lnTo>
                    <a:pt x="4" y="77"/>
                  </a:lnTo>
                  <a:lnTo>
                    <a:pt x="8" y="68"/>
                  </a:lnTo>
                  <a:lnTo>
                    <a:pt x="13" y="57"/>
                  </a:lnTo>
                  <a:lnTo>
                    <a:pt x="19" y="49"/>
                  </a:lnTo>
                  <a:lnTo>
                    <a:pt x="25" y="41"/>
                  </a:lnTo>
                  <a:lnTo>
                    <a:pt x="32" y="32"/>
                  </a:lnTo>
                  <a:lnTo>
                    <a:pt x="40" y="25"/>
                  </a:lnTo>
                  <a:lnTo>
                    <a:pt x="48" y="19"/>
                  </a:lnTo>
                  <a:lnTo>
                    <a:pt x="57" y="13"/>
                  </a:lnTo>
                  <a:lnTo>
                    <a:pt x="66" y="10"/>
                  </a:lnTo>
                  <a:lnTo>
                    <a:pt x="77" y="5"/>
                  </a:lnTo>
                  <a:lnTo>
                    <a:pt x="88" y="3"/>
                  </a:lnTo>
                  <a:lnTo>
                    <a:pt x="98" y="1"/>
                  </a:lnTo>
                  <a:lnTo>
                    <a:pt x="109" y="0"/>
                  </a:lnTo>
                  <a:lnTo>
                    <a:pt x="109" y="0"/>
                  </a:lnTo>
                  <a:lnTo>
                    <a:pt x="121" y="1"/>
                  </a:lnTo>
                  <a:lnTo>
                    <a:pt x="131" y="3"/>
                  </a:lnTo>
                  <a:lnTo>
                    <a:pt x="142" y="5"/>
                  </a:lnTo>
                  <a:lnTo>
                    <a:pt x="152" y="10"/>
                  </a:lnTo>
                  <a:lnTo>
                    <a:pt x="161" y="13"/>
                  </a:lnTo>
                  <a:lnTo>
                    <a:pt x="171" y="19"/>
                  </a:lnTo>
                  <a:lnTo>
                    <a:pt x="179" y="25"/>
                  </a:lnTo>
                  <a:lnTo>
                    <a:pt x="186" y="32"/>
                  </a:lnTo>
                  <a:lnTo>
                    <a:pt x="193" y="41"/>
                  </a:lnTo>
                  <a:lnTo>
                    <a:pt x="200" y="49"/>
                  </a:lnTo>
                  <a:lnTo>
                    <a:pt x="205" y="57"/>
                  </a:lnTo>
                  <a:lnTo>
                    <a:pt x="210" y="68"/>
                  </a:lnTo>
                  <a:lnTo>
                    <a:pt x="213" y="77"/>
                  </a:lnTo>
                  <a:lnTo>
                    <a:pt x="216" y="88"/>
                  </a:lnTo>
                  <a:lnTo>
                    <a:pt x="218" y="99"/>
                  </a:lnTo>
                  <a:lnTo>
                    <a:pt x="218" y="110"/>
                  </a:lnTo>
                  <a:lnTo>
                    <a:pt x="218" y="11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68" name="Freeform 51"/>
            <p:cNvSpPr>
              <a:spLocks noEditPoints="1"/>
            </p:cNvSpPr>
            <p:nvPr/>
          </p:nvSpPr>
          <p:spPr bwMode="auto">
            <a:xfrm>
              <a:off x="3833419" y="4930756"/>
              <a:ext cx="141288" cy="141288"/>
            </a:xfrm>
            <a:custGeom>
              <a:avLst/>
              <a:gdLst>
                <a:gd name="T0" fmla="*/ 121 w 268"/>
                <a:gd name="T1" fmla="*/ 269 h 269"/>
                <a:gd name="T2" fmla="*/ 82 w 268"/>
                <a:gd name="T3" fmla="*/ 259 h 269"/>
                <a:gd name="T4" fmla="*/ 48 w 268"/>
                <a:gd name="T5" fmla="*/ 239 h 269"/>
                <a:gd name="T6" fmla="*/ 22 w 268"/>
                <a:gd name="T7" fmla="*/ 211 h 269"/>
                <a:gd name="T8" fmla="*/ 6 w 268"/>
                <a:gd name="T9" fmla="*/ 175 h 269"/>
                <a:gd name="T10" fmla="*/ 0 w 268"/>
                <a:gd name="T11" fmla="*/ 135 h 269"/>
                <a:gd name="T12" fmla="*/ 2 w 268"/>
                <a:gd name="T13" fmla="*/ 108 h 269"/>
                <a:gd name="T14" fmla="*/ 16 w 268"/>
                <a:gd name="T15" fmla="*/ 70 h 269"/>
                <a:gd name="T16" fmla="*/ 39 w 268"/>
                <a:gd name="T17" fmla="*/ 40 h 269"/>
                <a:gd name="T18" fmla="*/ 70 w 268"/>
                <a:gd name="T19" fmla="*/ 17 h 269"/>
                <a:gd name="T20" fmla="*/ 107 w 268"/>
                <a:gd name="T21" fmla="*/ 4 h 269"/>
                <a:gd name="T22" fmla="*/ 134 w 268"/>
                <a:gd name="T23" fmla="*/ 0 h 269"/>
                <a:gd name="T24" fmla="*/ 174 w 268"/>
                <a:gd name="T25" fmla="*/ 6 h 269"/>
                <a:gd name="T26" fmla="*/ 209 w 268"/>
                <a:gd name="T27" fmla="*/ 24 h 269"/>
                <a:gd name="T28" fmla="*/ 237 w 268"/>
                <a:gd name="T29" fmla="*/ 49 h 269"/>
                <a:gd name="T30" fmla="*/ 257 w 268"/>
                <a:gd name="T31" fmla="*/ 82 h 269"/>
                <a:gd name="T32" fmla="*/ 268 w 268"/>
                <a:gd name="T33" fmla="*/ 121 h 269"/>
                <a:gd name="T34" fmla="*/ 268 w 268"/>
                <a:gd name="T35" fmla="*/ 149 h 269"/>
                <a:gd name="T36" fmla="*/ 257 w 268"/>
                <a:gd name="T37" fmla="*/ 187 h 269"/>
                <a:gd name="T38" fmla="*/ 237 w 268"/>
                <a:gd name="T39" fmla="*/ 220 h 269"/>
                <a:gd name="T40" fmla="*/ 209 w 268"/>
                <a:gd name="T41" fmla="*/ 246 h 269"/>
                <a:gd name="T42" fmla="*/ 174 w 268"/>
                <a:gd name="T43" fmla="*/ 263 h 269"/>
                <a:gd name="T44" fmla="*/ 134 w 268"/>
                <a:gd name="T45" fmla="*/ 269 h 269"/>
                <a:gd name="T46" fmla="*/ 134 w 268"/>
                <a:gd name="T47" fmla="*/ 50 h 269"/>
                <a:gd name="T48" fmla="*/ 109 w 268"/>
                <a:gd name="T49" fmla="*/ 54 h 269"/>
                <a:gd name="T50" fmla="*/ 88 w 268"/>
                <a:gd name="T51" fmla="*/ 64 h 269"/>
                <a:gd name="T52" fmla="*/ 69 w 268"/>
                <a:gd name="T53" fmla="*/ 81 h 269"/>
                <a:gd name="T54" fmla="*/ 57 w 268"/>
                <a:gd name="T55" fmla="*/ 102 h 269"/>
                <a:gd name="T56" fmla="*/ 51 w 268"/>
                <a:gd name="T57" fmla="*/ 126 h 269"/>
                <a:gd name="T58" fmla="*/ 51 w 268"/>
                <a:gd name="T59" fmla="*/ 144 h 269"/>
                <a:gd name="T60" fmla="*/ 57 w 268"/>
                <a:gd name="T61" fmla="*/ 168 h 269"/>
                <a:gd name="T62" fmla="*/ 69 w 268"/>
                <a:gd name="T63" fmla="*/ 189 h 269"/>
                <a:gd name="T64" fmla="*/ 88 w 268"/>
                <a:gd name="T65" fmla="*/ 205 h 269"/>
                <a:gd name="T66" fmla="*/ 109 w 268"/>
                <a:gd name="T67" fmla="*/ 215 h 269"/>
                <a:gd name="T68" fmla="*/ 134 w 268"/>
                <a:gd name="T69" fmla="*/ 219 h 269"/>
                <a:gd name="T70" fmla="*/ 152 w 268"/>
                <a:gd name="T71" fmla="*/ 218 h 269"/>
                <a:gd name="T72" fmla="*/ 174 w 268"/>
                <a:gd name="T73" fmla="*/ 209 h 269"/>
                <a:gd name="T74" fmla="*/ 193 w 268"/>
                <a:gd name="T75" fmla="*/ 195 h 269"/>
                <a:gd name="T76" fmla="*/ 209 w 268"/>
                <a:gd name="T77" fmla="*/ 175 h 269"/>
                <a:gd name="T78" fmla="*/ 217 w 268"/>
                <a:gd name="T79" fmla="*/ 152 h 269"/>
                <a:gd name="T80" fmla="*/ 218 w 268"/>
                <a:gd name="T81" fmla="*/ 135 h 269"/>
                <a:gd name="T82" fmla="*/ 215 w 268"/>
                <a:gd name="T83" fmla="*/ 110 h 269"/>
                <a:gd name="T84" fmla="*/ 204 w 268"/>
                <a:gd name="T85" fmla="*/ 88 h 269"/>
                <a:gd name="T86" fmla="*/ 187 w 268"/>
                <a:gd name="T87" fmla="*/ 70 h 269"/>
                <a:gd name="T88" fmla="*/ 167 w 268"/>
                <a:gd name="T89" fmla="*/ 57 h 269"/>
                <a:gd name="T90" fmla="*/ 142 w 268"/>
                <a:gd name="T91" fmla="*/ 5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9">
                  <a:moveTo>
                    <a:pt x="134" y="269"/>
                  </a:moveTo>
                  <a:lnTo>
                    <a:pt x="134" y="269"/>
                  </a:lnTo>
                  <a:lnTo>
                    <a:pt x="121" y="269"/>
                  </a:lnTo>
                  <a:lnTo>
                    <a:pt x="107" y="266"/>
                  </a:lnTo>
                  <a:lnTo>
                    <a:pt x="95" y="263"/>
                  </a:lnTo>
                  <a:lnTo>
                    <a:pt x="82" y="259"/>
                  </a:lnTo>
                  <a:lnTo>
                    <a:pt x="70" y="253"/>
                  </a:lnTo>
                  <a:lnTo>
                    <a:pt x="59" y="246"/>
                  </a:lnTo>
                  <a:lnTo>
                    <a:pt x="48" y="239"/>
                  </a:lnTo>
                  <a:lnTo>
                    <a:pt x="39" y="230"/>
                  </a:lnTo>
                  <a:lnTo>
                    <a:pt x="31" y="220"/>
                  </a:lnTo>
                  <a:lnTo>
                    <a:pt x="22" y="211"/>
                  </a:lnTo>
                  <a:lnTo>
                    <a:pt x="16" y="199"/>
                  </a:lnTo>
                  <a:lnTo>
                    <a:pt x="10" y="187"/>
                  </a:lnTo>
                  <a:lnTo>
                    <a:pt x="6" y="175"/>
                  </a:lnTo>
                  <a:lnTo>
                    <a:pt x="2" y="162"/>
                  </a:lnTo>
                  <a:lnTo>
                    <a:pt x="1" y="149"/>
                  </a:lnTo>
                  <a:lnTo>
                    <a:pt x="0" y="135"/>
                  </a:lnTo>
                  <a:lnTo>
                    <a:pt x="0" y="135"/>
                  </a:lnTo>
                  <a:lnTo>
                    <a:pt x="1" y="121"/>
                  </a:lnTo>
                  <a:lnTo>
                    <a:pt x="2" y="108"/>
                  </a:lnTo>
                  <a:lnTo>
                    <a:pt x="6" y="95"/>
                  </a:lnTo>
                  <a:lnTo>
                    <a:pt x="10" y="82"/>
                  </a:lnTo>
                  <a:lnTo>
                    <a:pt x="16" y="70"/>
                  </a:lnTo>
                  <a:lnTo>
                    <a:pt x="22" y="60"/>
                  </a:lnTo>
                  <a:lnTo>
                    <a:pt x="31" y="49"/>
                  </a:lnTo>
                  <a:lnTo>
                    <a:pt x="39" y="40"/>
                  </a:lnTo>
                  <a:lnTo>
                    <a:pt x="48" y="31"/>
                  </a:lnTo>
                  <a:lnTo>
                    <a:pt x="59" y="24"/>
                  </a:lnTo>
                  <a:lnTo>
                    <a:pt x="70" y="17"/>
                  </a:lnTo>
                  <a:lnTo>
                    <a:pt x="82" y="11"/>
                  </a:lnTo>
                  <a:lnTo>
                    <a:pt x="95" y="6"/>
                  </a:lnTo>
                  <a:lnTo>
                    <a:pt x="107" y="4"/>
                  </a:lnTo>
                  <a:lnTo>
                    <a:pt x="121" y="2"/>
                  </a:lnTo>
                  <a:lnTo>
                    <a:pt x="134" y="0"/>
                  </a:lnTo>
                  <a:lnTo>
                    <a:pt x="134" y="0"/>
                  </a:lnTo>
                  <a:lnTo>
                    <a:pt x="148" y="2"/>
                  </a:lnTo>
                  <a:lnTo>
                    <a:pt x="161" y="4"/>
                  </a:lnTo>
                  <a:lnTo>
                    <a:pt x="174" y="6"/>
                  </a:lnTo>
                  <a:lnTo>
                    <a:pt x="186" y="11"/>
                  </a:lnTo>
                  <a:lnTo>
                    <a:pt x="198" y="17"/>
                  </a:lnTo>
                  <a:lnTo>
                    <a:pt x="209" y="24"/>
                  </a:lnTo>
                  <a:lnTo>
                    <a:pt x="219" y="31"/>
                  </a:lnTo>
                  <a:lnTo>
                    <a:pt x="229" y="40"/>
                  </a:lnTo>
                  <a:lnTo>
                    <a:pt x="237" y="49"/>
                  </a:lnTo>
                  <a:lnTo>
                    <a:pt x="246" y="60"/>
                  </a:lnTo>
                  <a:lnTo>
                    <a:pt x="253" y="70"/>
                  </a:lnTo>
                  <a:lnTo>
                    <a:pt x="257" y="82"/>
                  </a:lnTo>
                  <a:lnTo>
                    <a:pt x="262" y="95"/>
                  </a:lnTo>
                  <a:lnTo>
                    <a:pt x="266" y="108"/>
                  </a:lnTo>
                  <a:lnTo>
                    <a:pt x="268" y="121"/>
                  </a:lnTo>
                  <a:lnTo>
                    <a:pt x="268" y="135"/>
                  </a:lnTo>
                  <a:lnTo>
                    <a:pt x="268" y="135"/>
                  </a:lnTo>
                  <a:lnTo>
                    <a:pt x="268" y="149"/>
                  </a:lnTo>
                  <a:lnTo>
                    <a:pt x="266" y="162"/>
                  </a:lnTo>
                  <a:lnTo>
                    <a:pt x="262" y="175"/>
                  </a:lnTo>
                  <a:lnTo>
                    <a:pt x="257" y="187"/>
                  </a:lnTo>
                  <a:lnTo>
                    <a:pt x="253" y="199"/>
                  </a:lnTo>
                  <a:lnTo>
                    <a:pt x="246" y="211"/>
                  </a:lnTo>
                  <a:lnTo>
                    <a:pt x="237" y="220"/>
                  </a:lnTo>
                  <a:lnTo>
                    <a:pt x="229" y="230"/>
                  </a:lnTo>
                  <a:lnTo>
                    <a:pt x="219" y="239"/>
                  </a:lnTo>
                  <a:lnTo>
                    <a:pt x="209" y="246"/>
                  </a:lnTo>
                  <a:lnTo>
                    <a:pt x="198" y="253"/>
                  </a:lnTo>
                  <a:lnTo>
                    <a:pt x="186" y="259"/>
                  </a:lnTo>
                  <a:lnTo>
                    <a:pt x="174" y="263"/>
                  </a:lnTo>
                  <a:lnTo>
                    <a:pt x="161" y="266"/>
                  </a:lnTo>
                  <a:lnTo>
                    <a:pt x="148" y="269"/>
                  </a:lnTo>
                  <a:lnTo>
                    <a:pt x="134" y="269"/>
                  </a:lnTo>
                  <a:lnTo>
                    <a:pt x="134" y="269"/>
                  </a:lnTo>
                  <a:close/>
                  <a:moveTo>
                    <a:pt x="134" y="50"/>
                  </a:moveTo>
                  <a:lnTo>
                    <a:pt x="134" y="50"/>
                  </a:lnTo>
                  <a:lnTo>
                    <a:pt x="126" y="51"/>
                  </a:lnTo>
                  <a:lnTo>
                    <a:pt x="117" y="53"/>
                  </a:lnTo>
                  <a:lnTo>
                    <a:pt x="109" y="54"/>
                  </a:lnTo>
                  <a:lnTo>
                    <a:pt x="102" y="57"/>
                  </a:lnTo>
                  <a:lnTo>
                    <a:pt x="94" y="61"/>
                  </a:lnTo>
                  <a:lnTo>
                    <a:pt x="88" y="64"/>
                  </a:lnTo>
                  <a:lnTo>
                    <a:pt x="81" y="70"/>
                  </a:lnTo>
                  <a:lnTo>
                    <a:pt x="75" y="75"/>
                  </a:lnTo>
                  <a:lnTo>
                    <a:pt x="69" y="81"/>
                  </a:lnTo>
                  <a:lnTo>
                    <a:pt x="64" y="88"/>
                  </a:lnTo>
                  <a:lnTo>
                    <a:pt x="60" y="95"/>
                  </a:lnTo>
                  <a:lnTo>
                    <a:pt x="57" y="102"/>
                  </a:lnTo>
                  <a:lnTo>
                    <a:pt x="53" y="110"/>
                  </a:lnTo>
                  <a:lnTo>
                    <a:pt x="52" y="118"/>
                  </a:lnTo>
                  <a:lnTo>
                    <a:pt x="51" y="126"/>
                  </a:lnTo>
                  <a:lnTo>
                    <a:pt x="50" y="135"/>
                  </a:lnTo>
                  <a:lnTo>
                    <a:pt x="50" y="135"/>
                  </a:lnTo>
                  <a:lnTo>
                    <a:pt x="51" y="144"/>
                  </a:lnTo>
                  <a:lnTo>
                    <a:pt x="52" y="152"/>
                  </a:lnTo>
                  <a:lnTo>
                    <a:pt x="53" y="159"/>
                  </a:lnTo>
                  <a:lnTo>
                    <a:pt x="57" y="168"/>
                  </a:lnTo>
                  <a:lnTo>
                    <a:pt x="60" y="175"/>
                  </a:lnTo>
                  <a:lnTo>
                    <a:pt x="64" y="182"/>
                  </a:lnTo>
                  <a:lnTo>
                    <a:pt x="69" y="189"/>
                  </a:lnTo>
                  <a:lnTo>
                    <a:pt x="75" y="195"/>
                  </a:lnTo>
                  <a:lnTo>
                    <a:pt x="81" y="200"/>
                  </a:lnTo>
                  <a:lnTo>
                    <a:pt x="88" y="205"/>
                  </a:lnTo>
                  <a:lnTo>
                    <a:pt x="94" y="209"/>
                  </a:lnTo>
                  <a:lnTo>
                    <a:pt x="102" y="213"/>
                  </a:lnTo>
                  <a:lnTo>
                    <a:pt x="109" y="215"/>
                  </a:lnTo>
                  <a:lnTo>
                    <a:pt x="117" y="218"/>
                  </a:lnTo>
                  <a:lnTo>
                    <a:pt x="126" y="219"/>
                  </a:lnTo>
                  <a:lnTo>
                    <a:pt x="134" y="219"/>
                  </a:lnTo>
                  <a:lnTo>
                    <a:pt x="134" y="219"/>
                  </a:lnTo>
                  <a:lnTo>
                    <a:pt x="142" y="219"/>
                  </a:lnTo>
                  <a:lnTo>
                    <a:pt x="152" y="218"/>
                  </a:lnTo>
                  <a:lnTo>
                    <a:pt x="159" y="215"/>
                  </a:lnTo>
                  <a:lnTo>
                    <a:pt x="167" y="213"/>
                  </a:lnTo>
                  <a:lnTo>
                    <a:pt x="174" y="209"/>
                  </a:lnTo>
                  <a:lnTo>
                    <a:pt x="181" y="205"/>
                  </a:lnTo>
                  <a:lnTo>
                    <a:pt x="187" y="200"/>
                  </a:lnTo>
                  <a:lnTo>
                    <a:pt x="193" y="195"/>
                  </a:lnTo>
                  <a:lnTo>
                    <a:pt x="199" y="189"/>
                  </a:lnTo>
                  <a:lnTo>
                    <a:pt x="204" y="182"/>
                  </a:lnTo>
                  <a:lnTo>
                    <a:pt x="209" y="175"/>
                  </a:lnTo>
                  <a:lnTo>
                    <a:pt x="212" y="168"/>
                  </a:lnTo>
                  <a:lnTo>
                    <a:pt x="215" y="159"/>
                  </a:lnTo>
                  <a:lnTo>
                    <a:pt x="217" y="152"/>
                  </a:lnTo>
                  <a:lnTo>
                    <a:pt x="218" y="144"/>
                  </a:lnTo>
                  <a:lnTo>
                    <a:pt x="218" y="135"/>
                  </a:lnTo>
                  <a:lnTo>
                    <a:pt x="218" y="135"/>
                  </a:lnTo>
                  <a:lnTo>
                    <a:pt x="218" y="126"/>
                  </a:lnTo>
                  <a:lnTo>
                    <a:pt x="217" y="118"/>
                  </a:lnTo>
                  <a:lnTo>
                    <a:pt x="215" y="110"/>
                  </a:lnTo>
                  <a:lnTo>
                    <a:pt x="212" y="102"/>
                  </a:lnTo>
                  <a:lnTo>
                    <a:pt x="209" y="95"/>
                  </a:lnTo>
                  <a:lnTo>
                    <a:pt x="204" y="88"/>
                  </a:lnTo>
                  <a:lnTo>
                    <a:pt x="199" y="81"/>
                  </a:lnTo>
                  <a:lnTo>
                    <a:pt x="193" y="75"/>
                  </a:lnTo>
                  <a:lnTo>
                    <a:pt x="187" y="70"/>
                  </a:lnTo>
                  <a:lnTo>
                    <a:pt x="181" y="64"/>
                  </a:lnTo>
                  <a:lnTo>
                    <a:pt x="174" y="61"/>
                  </a:lnTo>
                  <a:lnTo>
                    <a:pt x="167" y="57"/>
                  </a:lnTo>
                  <a:lnTo>
                    <a:pt x="159" y="54"/>
                  </a:lnTo>
                  <a:lnTo>
                    <a:pt x="152" y="53"/>
                  </a:lnTo>
                  <a:lnTo>
                    <a:pt x="142" y="51"/>
                  </a:lnTo>
                  <a:lnTo>
                    <a:pt x="134" y="50"/>
                  </a:lnTo>
                  <a:lnTo>
                    <a:pt x="134"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81" name="그룹 673"/>
          <p:cNvGrpSpPr/>
          <p:nvPr/>
        </p:nvGrpSpPr>
        <p:grpSpPr>
          <a:xfrm>
            <a:off x="2473673" y="2460671"/>
            <a:ext cx="549985" cy="482059"/>
            <a:chOff x="5954319" y="4671994"/>
            <a:chExt cx="796925" cy="698500"/>
          </a:xfrm>
        </p:grpSpPr>
        <p:sp>
          <p:nvSpPr>
            <p:cNvPr id="82" name="Freeform 72"/>
            <p:cNvSpPr/>
            <p:nvPr/>
          </p:nvSpPr>
          <p:spPr bwMode="auto">
            <a:xfrm>
              <a:off x="6362306" y="4671994"/>
              <a:ext cx="177800" cy="219075"/>
            </a:xfrm>
            <a:custGeom>
              <a:avLst/>
              <a:gdLst>
                <a:gd name="T0" fmla="*/ 226 w 335"/>
                <a:gd name="T1" fmla="*/ 414 h 414"/>
                <a:gd name="T2" fmla="*/ 203 w 335"/>
                <a:gd name="T3" fmla="*/ 413 h 414"/>
                <a:gd name="T4" fmla="*/ 158 w 335"/>
                <a:gd name="T5" fmla="*/ 404 h 414"/>
                <a:gd name="T6" fmla="*/ 118 w 335"/>
                <a:gd name="T7" fmla="*/ 389 h 414"/>
                <a:gd name="T8" fmla="*/ 82 w 335"/>
                <a:gd name="T9" fmla="*/ 366 h 414"/>
                <a:gd name="T10" fmla="*/ 51 w 335"/>
                <a:gd name="T11" fmla="*/ 338 h 414"/>
                <a:gd name="T12" fmla="*/ 27 w 335"/>
                <a:gd name="T13" fmla="*/ 306 h 414"/>
                <a:gd name="T14" fmla="*/ 10 w 335"/>
                <a:gd name="T15" fmla="*/ 269 h 414"/>
                <a:gd name="T16" fmla="*/ 1 w 335"/>
                <a:gd name="T17" fmla="*/ 228 h 414"/>
                <a:gd name="T18" fmla="*/ 0 w 335"/>
                <a:gd name="T19" fmla="*/ 207 h 414"/>
                <a:gd name="T20" fmla="*/ 5 w 335"/>
                <a:gd name="T21" fmla="*/ 166 h 414"/>
                <a:gd name="T22" fmla="*/ 18 w 335"/>
                <a:gd name="T23" fmla="*/ 126 h 414"/>
                <a:gd name="T24" fmla="*/ 38 w 335"/>
                <a:gd name="T25" fmla="*/ 92 h 414"/>
                <a:gd name="T26" fmla="*/ 67 w 335"/>
                <a:gd name="T27" fmla="*/ 61 h 414"/>
                <a:gd name="T28" fmla="*/ 100 w 335"/>
                <a:gd name="T29" fmla="*/ 36 h 414"/>
                <a:gd name="T30" fmla="*/ 138 w 335"/>
                <a:gd name="T31" fmla="*/ 17 h 414"/>
                <a:gd name="T32" fmla="*/ 181 w 335"/>
                <a:gd name="T33" fmla="*/ 5 h 414"/>
                <a:gd name="T34" fmla="*/ 226 w 335"/>
                <a:gd name="T35" fmla="*/ 0 h 414"/>
                <a:gd name="T36" fmla="*/ 310 w 335"/>
                <a:gd name="T37" fmla="*/ 0 h 414"/>
                <a:gd name="T38" fmla="*/ 319 w 335"/>
                <a:gd name="T39" fmla="*/ 3 h 414"/>
                <a:gd name="T40" fmla="*/ 328 w 335"/>
                <a:gd name="T41" fmla="*/ 8 h 414"/>
                <a:gd name="T42" fmla="*/ 332 w 335"/>
                <a:gd name="T43" fmla="*/ 16 h 414"/>
                <a:gd name="T44" fmla="*/ 335 w 335"/>
                <a:gd name="T45" fmla="*/ 25 h 414"/>
                <a:gd name="T46" fmla="*/ 335 w 335"/>
                <a:gd name="T47" fmla="*/ 31 h 414"/>
                <a:gd name="T48" fmla="*/ 330 w 335"/>
                <a:gd name="T49" fmla="*/ 40 h 414"/>
                <a:gd name="T50" fmla="*/ 324 w 335"/>
                <a:gd name="T51" fmla="*/ 47 h 414"/>
                <a:gd name="T52" fmla="*/ 315 w 335"/>
                <a:gd name="T53" fmla="*/ 50 h 414"/>
                <a:gd name="T54" fmla="*/ 226 w 335"/>
                <a:gd name="T55" fmla="*/ 50 h 414"/>
                <a:gd name="T56" fmla="*/ 208 w 335"/>
                <a:gd name="T57" fmla="*/ 52 h 414"/>
                <a:gd name="T58" fmla="*/ 173 w 335"/>
                <a:gd name="T59" fmla="*/ 57 h 414"/>
                <a:gd name="T60" fmla="*/ 141 w 335"/>
                <a:gd name="T61" fmla="*/ 69 h 414"/>
                <a:gd name="T62" fmla="*/ 114 w 335"/>
                <a:gd name="T63" fmla="*/ 86 h 414"/>
                <a:gd name="T64" fmla="*/ 90 w 335"/>
                <a:gd name="T65" fmla="*/ 107 h 414"/>
                <a:gd name="T66" fmla="*/ 71 w 335"/>
                <a:gd name="T67" fmla="*/ 132 h 414"/>
                <a:gd name="T68" fmla="*/ 57 w 335"/>
                <a:gd name="T69" fmla="*/ 161 h 414"/>
                <a:gd name="T70" fmla="*/ 51 w 335"/>
                <a:gd name="T71" fmla="*/ 192 h 414"/>
                <a:gd name="T72" fmla="*/ 50 w 335"/>
                <a:gd name="T73" fmla="*/ 207 h 414"/>
                <a:gd name="T74" fmla="*/ 53 w 335"/>
                <a:gd name="T75" fmla="*/ 239 h 414"/>
                <a:gd name="T76" fmla="*/ 63 w 335"/>
                <a:gd name="T77" fmla="*/ 268 h 414"/>
                <a:gd name="T78" fmla="*/ 80 w 335"/>
                <a:gd name="T79" fmla="*/ 295 h 414"/>
                <a:gd name="T80" fmla="*/ 101 w 335"/>
                <a:gd name="T81" fmla="*/ 318 h 414"/>
                <a:gd name="T82" fmla="*/ 127 w 335"/>
                <a:gd name="T83" fmla="*/ 337 h 414"/>
                <a:gd name="T84" fmla="*/ 157 w 335"/>
                <a:gd name="T85" fmla="*/ 351 h 414"/>
                <a:gd name="T86" fmla="*/ 190 w 335"/>
                <a:gd name="T87" fmla="*/ 360 h 414"/>
                <a:gd name="T88" fmla="*/ 226 w 335"/>
                <a:gd name="T89" fmla="*/ 364 h 414"/>
                <a:gd name="T90" fmla="*/ 310 w 335"/>
                <a:gd name="T91" fmla="*/ 364 h 414"/>
                <a:gd name="T92" fmla="*/ 319 w 335"/>
                <a:gd name="T93" fmla="*/ 365 h 414"/>
                <a:gd name="T94" fmla="*/ 328 w 335"/>
                <a:gd name="T95" fmla="*/ 371 h 414"/>
                <a:gd name="T96" fmla="*/ 332 w 335"/>
                <a:gd name="T97" fmla="*/ 379 h 414"/>
                <a:gd name="T98" fmla="*/ 335 w 335"/>
                <a:gd name="T99" fmla="*/ 389 h 414"/>
                <a:gd name="T100" fmla="*/ 335 w 335"/>
                <a:gd name="T101" fmla="*/ 394 h 414"/>
                <a:gd name="T102" fmla="*/ 330 w 335"/>
                <a:gd name="T103" fmla="*/ 402 h 414"/>
                <a:gd name="T104" fmla="*/ 324 w 335"/>
                <a:gd name="T105" fmla="*/ 409 h 414"/>
                <a:gd name="T106" fmla="*/ 315 w 335"/>
                <a:gd name="T107" fmla="*/ 413 h 414"/>
                <a:gd name="T108" fmla="*/ 310 w 335"/>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5" h="414">
                  <a:moveTo>
                    <a:pt x="310" y="414"/>
                  </a:moveTo>
                  <a:lnTo>
                    <a:pt x="226" y="414"/>
                  </a:lnTo>
                  <a:lnTo>
                    <a:pt x="226" y="414"/>
                  </a:lnTo>
                  <a:lnTo>
                    <a:pt x="203" y="413"/>
                  </a:lnTo>
                  <a:lnTo>
                    <a:pt x="181" y="409"/>
                  </a:lnTo>
                  <a:lnTo>
                    <a:pt x="158" y="404"/>
                  </a:lnTo>
                  <a:lnTo>
                    <a:pt x="138" y="397"/>
                  </a:lnTo>
                  <a:lnTo>
                    <a:pt x="118" y="389"/>
                  </a:lnTo>
                  <a:lnTo>
                    <a:pt x="100" y="378"/>
                  </a:lnTo>
                  <a:lnTo>
                    <a:pt x="82" y="366"/>
                  </a:lnTo>
                  <a:lnTo>
                    <a:pt x="67" y="353"/>
                  </a:lnTo>
                  <a:lnTo>
                    <a:pt x="51" y="338"/>
                  </a:lnTo>
                  <a:lnTo>
                    <a:pt x="38" y="322"/>
                  </a:lnTo>
                  <a:lnTo>
                    <a:pt x="27" y="306"/>
                  </a:lnTo>
                  <a:lnTo>
                    <a:pt x="18" y="288"/>
                  </a:lnTo>
                  <a:lnTo>
                    <a:pt x="10" y="269"/>
                  </a:lnTo>
                  <a:lnTo>
                    <a:pt x="5" y="249"/>
                  </a:lnTo>
                  <a:lnTo>
                    <a:pt x="1" y="228"/>
                  </a:lnTo>
                  <a:lnTo>
                    <a:pt x="0" y="207"/>
                  </a:lnTo>
                  <a:lnTo>
                    <a:pt x="0" y="207"/>
                  </a:lnTo>
                  <a:lnTo>
                    <a:pt x="1" y="186"/>
                  </a:lnTo>
                  <a:lnTo>
                    <a:pt x="5" y="166"/>
                  </a:lnTo>
                  <a:lnTo>
                    <a:pt x="10" y="145"/>
                  </a:lnTo>
                  <a:lnTo>
                    <a:pt x="18" y="126"/>
                  </a:lnTo>
                  <a:lnTo>
                    <a:pt x="27" y="109"/>
                  </a:lnTo>
                  <a:lnTo>
                    <a:pt x="38" y="92"/>
                  </a:lnTo>
                  <a:lnTo>
                    <a:pt x="51" y="76"/>
                  </a:lnTo>
                  <a:lnTo>
                    <a:pt x="67" y="61"/>
                  </a:lnTo>
                  <a:lnTo>
                    <a:pt x="82" y="48"/>
                  </a:lnTo>
                  <a:lnTo>
                    <a:pt x="100" y="36"/>
                  </a:lnTo>
                  <a:lnTo>
                    <a:pt x="118" y="25"/>
                  </a:lnTo>
                  <a:lnTo>
                    <a:pt x="138" y="17"/>
                  </a:lnTo>
                  <a:lnTo>
                    <a:pt x="158" y="10"/>
                  </a:lnTo>
                  <a:lnTo>
                    <a:pt x="181" y="5"/>
                  </a:lnTo>
                  <a:lnTo>
                    <a:pt x="203" y="2"/>
                  </a:lnTo>
                  <a:lnTo>
                    <a:pt x="226" y="0"/>
                  </a:lnTo>
                  <a:lnTo>
                    <a:pt x="310" y="0"/>
                  </a:lnTo>
                  <a:lnTo>
                    <a:pt x="310" y="0"/>
                  </a:lnTo>
                  <a:lnTo>
                    <a:pt x="315" y="2"/>
                  </a:lnTo>
                  <a:lnTo>
                    <a:pt x="319" y="3"/>
                  </a:lnTo>
                  <a:lnTo>
                    <a:pt x="324" y="5"/>
                  </a:lnTo>
                  <a:lnTo>
                    <a:pt x="328" y="8"/>
                  </a:lnTo>
                  <a:lnTo>
                    <a:pt x="330" y="12"/>
                  </a:lnTo>
                  <a:lnTo>
                    <a:pt x="332" y="16"/>
                  </a:lnTo>
                  <a:lnTo>
                    <a:pt x="335" y="21"/>
                  </a:lnTo>
                  <a:lnTo>
                    <a:pt x="335" y="25"/>
                  </a:lnTo>
                  <a:lnTo>
                    <a:pt x="335" y="25"/>
                  </a:lnTo>
                  <a:lnTo>
                    <a:pt x="335" y="31"/>
                  </a:lnTo>
                  <a:lnTo>
                    <a:pt x="332" y="36"/>
                  </a:lnTo>
                  <a:lnTo>
                    <a:pt x="330" y="40"/>
                  </a:lnTo>
                  <a:lnTo>
                    <a:pt x="328" y="43"/>
                  </a:lnTo>
                  <a:lnTo>
                    <a:pt x="324" y="47"/>
                  </a:lnTo>
                  <a:lnTo>
                    <a:pt x="319" y="49"/>
                  </a:lnTo>
                  <a:lnTo>
                    <a:pt x="315" y="50"/>
                  </a:lnTo>
                  <a:lnTo>
                    <a:pt x="310" y="50"/>
                  </a:lnTo>
                  <a:lnTo>
                    <a:pt x="226" y="50"/>
                  </a:lnTo>
                  <a:lnTo>
                    <a:pt x="226" y="50"/>
                  </a:lnTo>
                  <a:lnTo>
                    <a:pt x="208" y="52"/>
                  </a:lnTo>
                  <a:lnTo>
                    <a:pt x="190" y="54"/>
                  </a:lnTo>
                  <a:lnTo>
                    <a:pt x="173" y="57"/>
                  </a:lnTo>
                  <a:lnTo>
                    <a:pt x="157" y="63"/>
                  </a:lnTo>
                  <a:lnTo>
                    <a:pt x="141" y="69"/>
                  </a:lnTo>
                  <a:lnTo>
                    <a:pt x="127" y="78"/>
                  </a:lnTo>
                  <a:lnTo>
                    <a:pt x="114" y="86"/>
                  </a:lnTo>
                  <a:lnTo>
                    <a:pt x="101" y="97"/>
                  </a:lnTo>
                  <a:lnTo>
                    <a:pt x="90" y="107"/>
                  </a:lnTo>
                  <a:lnTo>
                    <a:pt x="80" y="119"/>
                  </a:lnTo>
                  <a:lnTo>
                    <a:pt x="71" y="132"/>
                  </a:lnTo>
                  <a:lnTo>
                    <a:pt x="63" y="147"/>
                  </a:lnTo>
                  <a:lnTo>
                    <a:pt x="57" y="161"/>
                  </a:lnTo>
                  <a:lnTo>
                    <a:pt x="53" y="176"/>
                  </a:lnTo>
                  <a:lnTo>
                    <a:pt x="51" y="192"/>
                  </a:lnTo>
                  <a:lnTo>
                    <a:pt x="50" y="207"/>
                  </a:lnTo>
                  <a:lnTo>
                    <a:pt x="50" y="207"/>
                  </a:lnTo>
                  <a:lnTo>
                    <a:pt x="51" y="223"/>
                  </a:lnTo>
                  <a:lnTo>
                    <a:pt x="53" y="239"/>
                  </a:lnTo>
                  <a:lnTo>
                    <a:pt x="57" y="253"/>
                  </a:lnTo>
                  <a:lnTo>
                    <a:pt x="63" y="268"/>
                  </a:lnTo>
                  <a:lnTo>
                    <a:pt x="71" y="282"/>
                  </a:lnTo>
                  <a:lnTo>
                    <a:pt x="80" y="295"/>
                  </a:lnTo>
                  <a:lnTo>
                    <a:pt x="90" y="307"/>
                  </a:lnTo>
                  <a:lnTo>
                    <a:pt x="101" y="318"/>
                  </a:lnTo>
                  <a:lnTo>
                    <a:pt x="114" y="328"/>
                  </a:lnTo>
                  <a:lnTo>
                    <a:pt x="127" y="337"/>
                  </a:lnTo>
                  <a:lnTo>
                    <a:pt x="141" y="345"/>
                  </a:lnTo>
                  <a:lnTo>
                    <a:pt x="157" y="351"/>
                  </a:lnTo>
                  <a:lnTo>
                    <a:pt x="173" y="357"/>
                  </a:lnTo>
                  <a:lnTo>
                    <a:pt x="190" y="360"/>
                  </a:lnTo>
                  <a:lnTo>
                    <a:pt x="208" y="363"/>
                  </a:lnTo>
                  <a:lnTo>
                    <a:pt x="226" y="364"/>
                  </a:lnTo>
                  <a:lnTo>
                    <a:pt x="310" y="364"/>
                  </a:lnTo>
                  <a:lnTo>
                    <a:pt x="310" y="364"/>
                  </a:lnTo>
                  <a:lnTo>
                    <a:pt x="315" y="364"/>
                  </a:lnTo>
                  <a:lnTo>
                    <a:pt x="319" y="365"/>
                  </a:lnTo>
                  <a:lnTo>
                    <a:pt x="324" y="367"/>
                  </a:lnTo>
                  <a:lnTo>
                    <a:pt x="328" y="371"/>
                  </a:lnTo>
                  <a:lnTo>
                    <a:pt x="330" y="375"/>
                  </a:lnTo>
                  <a:lnTo>
                    <a:pt x="332" y="379"/>
                  </a:lnTo>
                  <a:lnTo>
                    <a:pt x="335" y="383"/>
                  </a:lnTo>
                  <a:lnTo>
                    <a:pt x="335" y="389"/>
                  </a:lnTo>
                  <a:lnTo>
                    <a:pt x="335" y="389"/>
                  </a:lnTo>
                  <a:lnTo>
                    <a:pt x="335" y="394"/>
                  </a:lnTo>
                  <a:lnTo>
                    <a:pt x="332" y="398"/>
                  </a:lnTo>
                  <a:lnTo>
                    <a:pt x="330" y="402"/>
                  </a:lnTo>
                  <a:lnTo>
                    <a:pt x="328" y="407"/>
                  </a:lnTo>
                  <a:lnTo>
                    <a:pt x="324" y="409"/>
                  </a:lnTo>
                  <a:lnTo>
                    <a:pt x="319" y="411"/>
                  </a:lnTo>
                  <a:lnTo>
                    <a:pt x="315" y="413"/>
                  </a:lnTo>
                  <a:lnTo>
                    <a:pt x="310" y="414"/>
                  </a:lnTo>
                  <a:lnTo>
                    <a:pt x="310" y="41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83" name="Freeform 73"/>
            <p:cNvSpPr>
              <a:spLocks noEditPoints="1"/>
            </p:cNvSpPr>
            <p:nvPr/>
          </p:nvSpPr>
          <p:spPr bwMode="auto">
            <a:xfrm>
              <a:off x="6105131" y="4671994"/>
              <a:ext cx="284163" cy="219075"/>
            </a:xfrm>
            <a:custGeom>
              <a:avLst/>
              <a:gdLst>
                <a:gd name="T0" fmla="*/ 225 w 535"/>
                <a:gd name="T1" fmla="*/ 414 h 414"/>
                <a:gd name="T2" fmla="*/ 157 w 535"/>
                <a:gd name="T3" fmla="*/ 404 h 414"/>
                <a:gd name="T4" fmla="*/ 98 w 535"/>
                <a:gd name="T5" fmla="*/ 378 h 414"/>
                <a:gd name="T6" fmla="*/ 51 w 535"/>
                <a:gd name="T7" fmla="*/ 338 h 414"/>
                <a:gd name="T8" fmla="*/ 17 w 535"/>
                <a:gd name="T9" fmla="*/ 288 h 414"/>
                <a:gd name="T10" fmla="*/ 1 w 535"/>
                <a:gd name="T11" fmla="*/ 228 h 414"/>
                <a:gd name="T12" fmla="*/ 1 w 535"/>
                <a:gd name="T13" fmla="*/ 186 h 414"/>
                <a:gd name="T14" fmla="*/ 17 w 535"/>
                <a:gd name="T15" fmla="*/ 126 h 414"/>
                <a:gd name="T16" fmla="*/ 51 w 535"/>
                <a:gd name="T17" fmla="*/ 76 h 414"/>
                <a:gd name="T18" fmla="*/ 98 w 535"/>
                <a:gd name="T19" fmla="*/ 36 h 414"/>
                <a:gd name="T20" fmla="*/ 157 w 535"/>
                <a:gd name="T21" fmla="*/ 10 h 414"/>
                <a:gd name="T22" fmla="*/ 225 w 535"/>
                <a:gd name="T23" fmla="*/ 0 h 414"/>
                <a:gd name="T24" fmla="*/ 332 w 535"/>
                <a:gd name="T25" fmla="*/ 2 h 414"/>
                <a:gd name="T26" fmla="*/ 397 w 535"/>
                <a:gd name="T27" fmla="*/ 17 h 414"/>
                <a:gd name="T28" fmla="*/ 453 w 535"/>
                <a:gd name="T29" fmla="*/ 48 h 414"/>
                <a:gd name="T30" fmla="*/ 496 w 535"/>
                <a:gd name="T31" fmla="*/ 92 h 414"/>
                <a:gd name="T32" fmla="*/ 524 w 535"/>
                <a:gd name="T33" fmla="*/ 145 h 414"/>
                <a:gd name="T34" fmla="*/ 535 w 535"/>
                <a:gd name="T35" fmla="*/ 207 h 414"/>
                <a:gd name="T36" fmla="*/ 530 w 535"/>
                <a:gd name="T37" fmla="*/ 249 h 414"/>
                <a:gd name="T38" fmla="*/ 508 w 535"/>
                <a:gd name="T39" fmla="*/ 306 h 414"/>
                <a:gd name="T40" fmla="*/ 468 w 535"/>
                <a:gd name="T41" fmla="*/ 353 h 414"/>
                <a:gd name="T42" fmla="*/ 416 w 535"/>
                <a:gd name="T43" fmla="*/ 389 h 414"/>
                <a:gd name="T44" fmla="*/ 354 w 535"/>
                <a:gd name="T45" fmla="*/ 409 h 414"/>
                <a:gd name="T46" fmla="*/ 309 w 535"/>
                <a:gd name="T47" fmla="*/ 414 h 414"/>
                <a:gd name="T48" fmla="*/ 207 w 535"/>
                <a:gd name="T49" fmla="*/ 52 h 414"/>
                <a:gd name="T50" fmla="*/ 156 w 535"/>
                <a:gd name="T51" fmla="*/ 63 h 414"/>
                <a:gd name="T52" fmla="*/ 114 w 535"/>
                <a:gd name="T53" fmla="*/ 86 h 414"/>
                <a:gd name="T54" fmla="*/ 79 w 535"/>
                <a:gd name="T55" fmla="*/ 119 h 414"/>
                <a:gd name="T56" fmla="*/ 57 w 535"/>
                <a:gd name="T57" fmla="*/ 161 h 414"/>
                <a:gd name="T58" fmla="*/ 49 w 535"/>
                <a:gd name="T59" fmla="*/ 207 h 414"/>
                <a:gd name="T60" fmla="*/ 53 w 535"/>
                <a:gd name="T61" fmla="*/ 239 h 414"/>
                <a:gd name="T62" fmla="*/ 70 w 535"/>
                <a:gd name="T63" fmla="*/ 282 h 414"/>
                <a:gd name="T64" fmla="*/ 100 w 535"/>
                <a:gd name="T65" fmla="*/ 318 h 414"/>
                <a:gd name="T66" fmla="*/ 141 w 535"/>
                <a:gd name="T67" fmla="*/ 345 h 414"/>
                <a:gd name="T68" fmla="*/ 189 w 535"/>
                <a:gd name="T69" fmla="*/ 360 h 414"/>
                <a:gd name="T70" fmla="*/ 309 w 535"/>
                <a:gd name="T71" fmla="*/ 364 h 414"/>
                <a:gd name="T72" fmla="*/ 345 w 535"/>
                <a:gd name="T73" fmla="*/ 360 h 414"/>
                <a:gd name="T74" fmla="*/ 392 w 535"/>
                <a:gd name="T75" fmla="*/ 345 h 414"/>
                <a:gd name="T76" fmla="*/ 434 w 535"/>
                <a:gd name="T77" fmla="*/ 318 h 414"/>
                <a:gd name="T78" fmla="*/ 464 w 535"/>
                <a:gd name="T79" fmla="*/ 282 h 414"/>
                <a:gd name="T80" fmla="*/ 482 w 535"/>
                <a:gd name="T81" fmla="*/ 239 h 414"/>
                <a:gd name="T82" fmla="*/ 485 w 535"/>
                <a:gd name="T83" fmla="*/ 207 h 414"/>
                <a:gd name="T84" fmla="*/ 477 w 535"/>
                <a:gd name="T85" fmla="*/ 161 h 414"/>
                <a:gd name="T86" fmla="*/ 455 w 535"/>
                <a:gd name="T87" fmla="*/ 119 h 414"/>
                <a:gd name="T88" fmla="*/ 421 w 535"/>
                <a:gd name="T89" fmla="*/ 86 h 414"/>
                <a:gd name="T90" fmla="*/ 377 w 535"/>
                <a:gd name="T91" fmla="*/ 63 h 414"/>
                <a:gd name="T92" fmla="*/ 327 w 535"/>
                <a:gd name="T93" fmla="*/ 5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5" h="414">
                  <a:moveTo>
                    <a:pt x="309" y="414"/>
                  </a:moveTo>
                  <a:lnTo>
                    <a:pt x="225" y="414"/>
                  </a:lnTo>
                  <a:lnTo>
                    <a:pt x="225" y="414"/>
                  </a:lnTo>
                  <a:lnTo>
                    <a:pt x="201" y="413"/>
                  </a:lnTo>
                  <a:lnTo>
                    <a:pt x="179" y="409"/>
                  </a:lnTo>
                  <a:lnTo>
                    <a:pt x="157" y="404"/>
                  </a:lnTo>
                  <a:lnTo>
                    <a:pt x="137" y="397"/>
                  </a:lnTo>
                  <a:lnTo>
                    <a:pt x="117" y="389"/>
                  </a:lnTo>
                  <a:lnTo>
                    <a:pt x="98" y="378"/>
                  </a:lnTo>
                  <a:lnTo>
                    <a:pt x="81" y="366"/>
                  </a:lnTo>
                  <a:lnTo>
                    <a:pt x="65" y="353"/>
                  </a:lnTo>
                  <a:lnTo>
                    <a:pt x="51" y="338"/>
                  </a:lnTo>
                  <a:lnTo>
                    <a:pt x="38" y="322"/>
                  </a:lnTo>
                  <a:lnTo>
                    <a:pt x="27" y="306"/>
                  </a:lnTo>
                  <a:lnTo>
                    <a:pt x="17" y="288"/>
                  </a:lnTo>
                  <a:lnTo>
                    <a:pt x="9" y="269"/>
                  </a:lnTo>
                  <a:lnTo>
                    <a:pt x="3" y="249"/>
                  </a:lnTo>
                  <a:lnTo>
                    <a:pt x="1" y="228"/>
                  </a:lnTo>
                  <a:lnTo>
                    <a:pt x="0" y="207"/>
                  </a:lnTo>
                  <a:lnTo>
                    <a:pt x="0" y="207"/>
                  </a:lnTo>
                  <a:lnTo>
                    <a:pt x="1" y="186"/>
                  </a:lnTo>
                  <a:lnTo>
                    <a:pt x="3" y="166"/>
                  </a:lnTo>
                  <a:lnTo>
                    <a:pt x="9" y="145"/>
                  </a:lnTo>
                  <a:lnTo>
                    <a:pt x="17" y="126"/>
                  </a:lnTo>
                  <a:lnTo>
                    <a:pt x="27" y="109"/>
                  </a:lnTo>
                  <a:lnTo>
                    <a:pt x="38" y="92"/>
                  </a:lnTo>
                  <a:lnTo>
                    <a:pt x="51" y="76"/>
                  </a:lnTo>
                  <a:lnTo>
                    <a:pt x="65" y="61"/>
                  </a:lnTo>
                  <a:lnTo>
                    <a:pt x="81" y="48"/>
                  </a:lnTo>
                  <a:lnTo>
                    <a:pt x="98" y="36"/>
                  </a:lnTo>
                  <a:lnTo>
                    <a:pt x="117" y="25"/>
                  </a:lnTo>
                  <a:lnTo>
                    <a:pt x="137" y="17"/>
                  </a:lnTo>
                  <a:lnTo>
                    <a:pt x="157" y="10"/>
                  </a:lnTo>
                  <a:lnTo>
                    <a:pt x="179" y="5"/>
                  </a:lnTo>
                  <a:lnTo>
                    <a:pt x="201" y="2"/>
                  </a:lnTo>
                  <a:lnTo>
                    <a:pt x="225" y="0"/>
                  </a:lnTo>
                  <a:lnTo>
                    <a:pt x="309" y="0"/>
                  </a:lnTo>
                  <a:lnTo>
                    <a:pt x="309" y="0"/>
                  </a:lnTo>
                  <a:lnTo>
                    <a:pt x="332" y="2"/>
                  </a:lnTo>
                  <a:lnTo>
                    <a:pt x="354" y="5"/>
                  </a:lnTo>
                  <a:lnTo>
                    <a:pt x="376" y="10"/>
                  </a:lnTo>
                  <a:lnTo>
                    <a:pt x="397" y="17"/>
                  </a:lnTo>
                  <a:lnTo>
                    <a:pt x="416" y="25"/>
                  </a:lnTo>
                  <a:lnTo>
                    <a:pt x="435" y="36"/>
                  </a:lnTo>
                  <a:lnTo>
                    <a:pt x="453" y="48"/>
                  </a:lnTo>
                  <a:lnTo>
                    <a:pt x="468" y="61"/>
                  </a:lnTo>
                  <a:lnTo>
                    <a:pt x="484" y="76"/>
                  </a:lnTo>
                  <a:lnTo>
                    <a:pt x="496" y="92"/>
                  </a:lnTo>
                  <a:lnTo>
                    <a:pt x="508" y="109"/>
                  </a:lnTo>
                  <a:lnTo>
                    <a:pt x="517" y="126"/>
                  </a:lnTo>
                  <a:lnTo>
                    <a:pt x="524" y="145"/>
                  </a:lnTo>
                  <a:lnTo>
                    <a:pt x="530" y="166"/>
                  </a:lnTo>
                  <a:lnTo>
                    <a:pt x="534" y="186"/>
                  </a:lnTo>
                  <a:lnTo>
                    <a:pt x="535" y="207"/>
                  </a:lnTo>
                  <a:lnTo>
                    <a:pt x="535" y="207"/>
                  </a:lnTo>
                  <a:lnTo>
                    <a:pt x="534" y="228"/>
                  </a:lnTo>
                  <a:lnTo>
                    <a:pt x="530" y="249"/>
                  </a:lnTo>
                  <a:lnTo>
                    <a:pt x="524" y="269"/>
                  </a:lnTo>
                  <a:lnTo>
                    <a:pt x="517" y="288"/>
                  </a:lnTo>
                  <a:lnTo>
                    <a:pt x="508" y="306"/>
                  </a:lnTo>
                  <a:lnTo>
                    <a:pt x="496" y="322"/>
                  </a:lnTo>
                  <a:lnTo>
                    <a:pt x="484" y="338"/>
                  </a:lnTo>
                  <a:lnTo>
                    <a:pt x="468" y="353"/>
                  </a:lnTo>
                  <a:lnTo>
                    <a:pt x="453" y="366"/>
                  </a:lnTo>
                  <a:lnTo>
                    <a:pt x="435" y="378"/>
                  </a:lnTo>
                  <a:lnTo>
                    <a:pt x="416" y="389"/>
                  </a:lnTo>
                  <a:lnTo>
                    <a:pt x="397" y="397"/>
                  </a:lnTo>
                  <a:lnTo>
                    <a:pt x="376" y="404"/>
                  </a:lnTo>
                  <a:lnTo>
                    <a:pt x="354" y="409"/>
                  </a:lnTo>
                  <a:lnTo>
                    <a:pt x="332" y="413"/>
                  </a:lnTo>
                  <a:lnTo>
                    <a:pt x="309" y="414"/>
                  </a:lnTo>
                  <a:lnTo>
                    <a:pt x="309" y="414"/>
                  </a:lnTo>
                  <a:close/>
                  <a:moveTo>
                    <a:pt x="225" y="50"/>
                  </a:moveTo>
                  <a:lnTo>
                    <a:pt x="225" y="50"/>
                  </a:lnTo>
                  <a:lnTo>
                    <a:pt x="207" y="52"/>
                  </a:lnTo>
                  <a:lnTo>
                    <a:pt x="189" y="54"/>
                  </a:lnTo>
                  <a:lnTo>
                    <a:pt x="173" y="57"/>
                  </a:lnTo>
                  <a:lnTo>
                    <a:pt x="156" y="63"/>
                  </a:lnTo>
                  <a:lnTo>
                    <a:pt x="141" y="69"/>
                  </a:lnTo>
                  <a:lnTo>
                    <a:pt x="127" y="78"/>
                  </a:lnTo>
                  <a:lnTo>
                    <a:pt x="114" y="86"/>
                  </a:lnTo>
                  <a:lnTo>
                    <a:pt x="100" y="97"/>
                  </a:lnTo>
                  <a:lnTo>
                    <a:pt x="89" y="107"/>
                  </a:lnTo>
                  <a:lnTo>
                    <a:pt x="79" y="119"/>
                  </a:lnTo>
                  <a:lnTo>
                    <a:pt x="70" y="132"/>
                  </a:lnTo>
                  <a:lnTo>
                    <a:pt x="62" y="147"/>
                  </a:lnTo>
                  <a:lnTo>
                    <a:pt x="57" y="161"/>
                  </a:lnTo>
                  <a:lnTo>
                    <a:pt x="53" y="176"/>
                  </a:lnTo>
                  <a:lnTo>
                    <a:pt x="49" y="192"/>
                  </a:lnTo>
                  <a:lnTo>
                    <a:pt x="49" y="207"/>
                  </a:lnTo>
                  <a:lnTo>
                    <a:pt x="49" y="207"/>
                  </a:lnTo>
                  <a:lnTo>
                    <a:pt x="49" y="223"/>
                  </a:lnTo>
                  <a:lnTo>
                    <a:pt x="53" y="239"/>
                  </a:lnTo>
                  <a:lnTo>
                    <a:pt x="57" y="253"/>
                  </a:lnTo>
                  <a:lnTo>
                    <a:pt x="62" y="268"/>
                  </a:lnTo>
                  <a:lnTo>
                    <a:pt x="70" y="282"/>
                  </a:lnTo>
                  <a:lnTo>
                    <a:pt x="79" y="295"/>
                  </a:lnTo>
                  <a:lnTo>
                    <a:pt x="89" y="307"/>
                  </a:lnTo>
                  <a:lnTo>
                    <a:pt x="100" y="318"/>
                  </a:lnTo>
                  <a:lnTo>
                    <a:pt x="114" y="328"/>
                  </a:lnTo>
                  <a:lnTo>
                    <a:pt x="127" y="337"/>
                  </a:lnTo>
                  <a:lnTo>
                    <a:pt x="141" y="345"/>
                  </a:lnTo>
                  <a:lnTo>
                    <a:pt x="156" y="351"/>
                  </a:lnTo>
                  <a:lnTo>
                    <a:pt x="173" y="357"/>
                  </a:lnTo>
                  <a:lnTo>
                    <a:pt x="189" y="360"/>
                  </a:lnTo>
                  <a:lnTo>
                    <a:pt x="207" y="363"/>
                  </a:lnTo>
                  <a:lnTo>
                    <a:pt x="225" y="364"/>
                  </a:lnTo>
                  <a:lnTo>
                    <a:pt x="309" y="364"/>
                  </a:lnTo>
                  <a:lnTo>
                    <a:pt x="309" y="364"/>
                  </a:lnTo>
                  <a:lnTo>
                    <a:pt x="327" y="363"/>
                  </a:lnTo>
                  <a:lnTo>
                    <a:pt x="345" y="360"/>
                  </a:lnTo>
                  <a:lnTo>
                    <a:pt x="362" y="357"/>
                  </a:lnTo>
                  <a:lnTo>
                    <a:pt x="377" y="351"/>
                  </a:lnTo>
                  <a:lnTo>
                    <a:pt x="392" y="345"/>
                  </a:lnTo>
                  <a:lnTo>
                    <a:pt x="408" y="337"/>
                  </a:lnTo>
                  <a:lnTo>
                    <a:pt x="421" y="328"/>
                  </a:lnTo>
                  <a:lnTo>
                    <a:pt x="434" y="318"/>
                  </a:lnTo>
                  <a:lnTo>
                    <a:pt x="445" y="307"/>
                  </a:lnTo>
                  <a:lnTo>
                    <a:pt x="455" y="295"/>
                  </a:lnTo>
                  <a:lnTo>
                    <a:pt x="464" y="282"/>
                  </a:lnTo>
                  <a:lnTo>
                    <a:pt x="471" y="268"/>
                  </a:lnTo>
                  <a:lnTo>
                    <a:pt x="477" y="253"/>
                  </a:lnTo>
                  <a:lnTo>
                    <a:pt x="482" y="239"/>
                  </a:lnTo>
                  <a:lnTo>
                    <a:pt x="484" y="223"/>
                  </a:lnTo>
                  <a:lnTo>
                    <a:pt x="485" y="207"/>
                  </a:lnTo>
                  <a:lnTo>
                    <a:pt x="485" y="207"/>
                  </a:lnTo>
                  <a:lnTo>
                    <a:pt x="484" y="192"/>
                  </a:lnTo>
                  <a:lnTo>
                    <a:pt x="482" y="176"/>
                  </a:lnTo>
                  <a:lnTo>
                    <a:pt x="477" y="161"/>
                  </a:lnTo>
                  <a:lnTo>
                    <a:pt x="471" y="147"/>
                  </a:lnTo>
                  <a:lnTo>
                    <a:pt x="464" y="132"/>
                  </a:lnTo>
                  <a:lnTo>
                    <a:pt x="455" y="119"/>
                  </a:lnTo>
                  <a:lnTo>
                    <a:pt x="445" y="107"/>
                  </a:lnTo>
                  <a:lnTo>
                    <a:pt x="434" y="97"/>
                  </a:lnTo>
                  <a:lnTo>
                    <a:pt x="421" y="86"/>
                  </a:lnTo>
                  <a:lnTo>
                    <a:pt x="408" y="78"/>
                  </a:lnTo>
                  <a:lnTo>
                    <a:pt x="392" y="69"/>
                  </a:lnTo>
                  <a:lnTo>
                    <a:pt x="377" y="63"/>
                  </a:lnTo>
                  <a:lnTo>
                    <a:pt x="362" y="57"/>
                  </a:lnTo>
                  <a:lnTo>
                    <a:pt x="345" y="54"/>
                  </a:lnTo>
                  <a:lnTo>
                    <a:pt x="327" y="52"/>
                  </a:lnTo>
                  <a:lnTo>
                    <a:pt x="309" y="50"/>
                  </a:lnTo>
                  <a:lnTo>
                    <a:pt x="225"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84" name="Freeform 74"/>
            <p:cNvSpPr/>
            <p:nvPr/>
          </p:nvSpPr>
          <p:spPr bwMode="auto">
            <a:xfrm>
              <a:off x="6295631" y="4679931"/>
              <a:ext cx="25400" cy="204788"/>
            </a:xfrm>
            <a:custGeom>
              <a:avLst/>
              <a:gdLst>
                <a:gd name="T0" fmla="*/ 25 w 50"/>
                <a:gd name="T1" fmla="*/ 387 h 387"/>
                <a:gd name="T2" fmla="*/ 25 w 50"/>
                <a:gd name="T3" fmla="*/ 387 h 387"/>
                <a:gd name="T4" fmla="*/ 20 w 50"/>
                <a:gd name="T5" fmla="*/ 387 h 387"/>
                <a:gd name="T6" fmla="*/ 15 w 50"/>
                <a:gd name="T7" fmla="*/ 384 h 387"/>
                <a:gd name="T8" fmla="*/ 11 w 50"/>
                <a:gd name="T9" fmla="*/ 382 h 387"/>
                <a:gd name="T10" fmla="*/ 7 w 50"/>
                <a:gd name="T11" fmla="*/ 380 h 387"/>
                <a:gd name="T12" fmla="*/ 5 w 50"/>
                <a:gd name="T13" fmla="*/ 376 h 387"/>
                <a:gd name="T14" fmla="*/ 2 w 50"/>
                <a:gd name="T15" fmla="*/ 371 h 387"/>
                <a:gd name="T16" fmla="*/ 1 w 50"/>
                <a:gd name="T17" fmla="*/ 366 h 387"/>
                <a:gd name="T18" fmla="*/ 0 w 50"/>
                <a:gd name="T19" fmla="*/ 362 h 387"/>
                <a:gd name="T20" fmla="*/ 0 w 50"/>
                <a:gd name="T21" fmla="*/ 24 h 387"/>
                <a:gd name="T22" fmla="*/ 0 w 50"/>
                <a:gd name="T23" fmla="*/ 24 h 387"/>
                <a:gd name="T24" fmla="*/ 1 w 50"/>
                <a:gd name="T25" fmla="*/ 20 h 387"/>
                <a:gd name="T26" fmla="*/ 2 w 50"/>
                <a:gd name="T27" fmla="*/ 15 h 387"/>
                <a:gd name="T28" fmla="*/ 5 w 50"/>
                <a:gd name="T29" fmla="*/ 10 h 387"/>
                <a:gd name="T30" fmla="*/ 7 w 50"/>
                <a:gd name="T31" fmla="*/ 7 h 387"/>
                <a:gd name="T32" fmla="*/ 11 w 50"/>
                <a:gd name="T33" fmla="*/ 4 h 387"/>
                <a:gd name="T34" fmla="*/ 15 w 50"/>
                <a:gd name="T35" fmla="*/ 2 h 387"/>
                <a:gd name="T36" fmla="*/ 20 w 50"/>
                <a:gd name="T37" fmla="*/ 0 h 387"/>
                <a:gd name="T38" fmla="*/ 25 w 50"/>
                <a:gd name="T39" fmla="*/ 0 h 387"/>
                <a:gd name="T40" fmla="*/ 25 w 50"/>
                <a:gd name="T41" fmla="*/ 0 h 387"/>
                <a:gd name="T42" fmla="*/ 30 w 50"/>
                <a:gd name="T43" fmla="*/ 0 h 387"/>
                <a:gd name="T44" fmla="*/ 34 w 50"/>
                <a:gd name="T45" fmla="*/ 2 h 387"/>
                <a:gd name="T46" fmla="*/ 39 w 50"/>
                <a:gd name="T47" fmla="*/ 4 h 387"/>
                <a:gd name="T48" fmla="*/ 43 w 50"/>
                <a:gd name="T49" fmla="*/ 7 h 387"/>
                <a:gd name="T50" fmla="*/ 46 w 50"/>
                <a:gd name="T51" fmla="*/ 10 h 387"/>
                <a:gd name="T52" fmla="*/ 49 w 50"/>
                <a:gd name="T53" fmla="*/ 15 h 387"/>
                <a:gd name="T54" fmla="*/ 50 w 50"/>
                <a:gd name="T55" fmla="*/ 20 h 387"/>
                <a:gd name="T56" fmla="*/ 50 w 50"/>
                <a:gd name="T57" fmla="*/ 24 h 387"/>
                <a:gd name="T58" fmla="*/ 50 w 50"/>
                <a:gd name="T59" fmla="*/ 362 h 387"/>
                <a:gd name="T60" fmla="*/ 50 w 50"/>
                <a:gd name="T61" fmla="*/ 362 h 387"/>
                <a:gd name="T62" fmla="*/ 50 w 50"/>
                <a:gd name="T63" fmla="*/ 366 h 387"/>
                <a:gd name="T64" fmla="*/ 49 w 50"/>
                <a:gd name="T65" fmla="*/ 371 h 387"/>
                <a:gd name="T66" fmla="*/ 46 w 50"/>
                <a:gd name="T67" fmla="*/ 376 h 387"/>
                <a:gd name="T68" fmla="*/ 43 w 50"/>
                <a:gd name="T69" fmla="*/ 380 h 387"/>
                <a:gd name="T70" fmla="*/ 39 w 50"/>
                <a:gd name="T71" fmla="*/ 382 h 387"/>
                <a:gd name="T72" fmla="*/ 34 w 50"/>
                <a:gd name="T73" fmla="*/ 384 h 387"/>
                <a:gd name="T74" fmla="*/ 30 w 50"/>
                <a:gd name="T75" fmla="*/ 387 h 387"/>
                <a:gd name="T76" fmla="*/ 25 w 50"/>
                <a:gd name="T77" fmla="*/ 387 h 387"/>
                <a:gd name="T78" fmla="*/ 25 w 50"/>
                <a:gd name="T79"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87">
                  <a:moveTo>
                    <a:pt x="25" y="387"/>
                  </a:moveTo>
                  <a:lnTo>
                    <a:pt x="25" y="387"/>
                  </a:lnTo>
                  <a:lnTo>
                    <a:pt x="20" y="387"/>
                  </a:lnTo>
                  <a:lnTo>
                    <a:pt x="15" y="384"/>
                  </a:lnTo>
                  <a:lnTo>
                    <a:pt x="11" y="382"/>
                  </a:lnTo>
                  <a:lnTo>
                    <a:pt x="7" y="380"/>
                  </a:lnTo>
                  <a:lnTo>
                    <a:pt x="5" y="376"/>
                  </a:lnTo>
                  <a:lnTo>
                    <a:pt x="2" y="371"/>
                  </a:lnTo>
                  <a:lnTo>
                    <a:pt x="1" y="366"/>
                  </a:lnTo>
                  <a:lnTo>
                    <a:pt x="0" y="362"/>
                  </a:lnTo>
                  <a:lnTo>
                    <a:pt x="0" y="24"/>
                  </a:lnTo>
                  <a:lnTo>
                    <a:pt x="0" y="24"/>
                  </a:lnTo>
                  <a:lnTo>
                    <a:pt x="1" y="20"/>
                  </a:lnTo>
                  <a:lnTo>
                    <a:pt x="2" y="15"/>
                  </a:lnTo>
                  <a:lnTo>
                    <a:pt x="5" y="10"/>
                  </a:lnTo>
                  <a:lnTo>
                    <a:pt x="7" y="7"/>
                  </a:lnTo>
                  <a:lnTo>
                    <a:pt x="11" y="4"/>
                  </a:lnTo>
                  <a:lnTo>
                    <a:pt x="15" y="2"/>
                  </a:lnTo>
                  <a:lnTo>
                    <a:pt x="20" y="0"/>
                  </a:lnTo>
                  <a:lnTo>
                    <a:pt x="25" y="0"/>
                  </a:lnTo>
                  <a:lnTo>
                    <a:pt x="25" y="0"/>
                  </a:lnTo>
                  <a:lnTo>
                    <a:pt x="30" y="0"/>
                  </a:lnTo>
                  <a:lnTo>
                    <a:pt x="34" y="2"/>
                  </a:lnTo>
                  <a:lnTo>
                    <a:pt x="39" y="4"/>
                  </a:lnTo>
                  <a:lnTo>
                    <a:pt x="43" y="7"/>
                  </a:lnTo>
                  <a:lnTo>
                    <a:pt x="46" y="10"/>
                  </a:lnTo>
                  <a:lnTo>
                    <a:pt x="49" y="15"/>
                  </a:lnTo>
                  <a:lnTo>
                    <a:pt x="50" y="20"/>
                  </a:lnTo>
                  <a:lnTo>
                    <a:pt x="50" y="24"/>
                  </a:lnTo>
                  <a:lnTo>
                    <a:pt x="50" y="362"/>
                  </a:lnTo>
                  <a:lnTo>
                    <a:pt x="50" y="362"/>
                  </a:lnTo>
                  <a:lnTo>
                    <a:pt x="50" y="366"/>
                  </a:lnTo>
                  <a:lnTo>
                    <a:pt x="49" y="371"/>
                  </a:lnTo>
                  <a:lnTo>
                    <a:pt x="46" y="376"/>
                  </a:lnTo>
                  <a:lnTo>
                    <a:pt x="43" y="380"/>
                  </a:lnTo>
                  <a:lnTo>
                    <a:pt x="39" y="382"/>
                  </a:lnTo>
                  <a:lnTo>
                    <a:pt x="34" y="384"/>
                  </a:lnTo>
                  <a:lnTo>
                    <a:pt x="30" y="387"/>
                  </a:lnTo>
                  <a:lnTo>
                    <a:pt x="25" y="387"/>
                  </a:lnTo>
                  <a:lnTo>
                    <a:pt x="25" y="38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85" name="Freeform 75"/>
            <p:cNvSpPr/>
            <p:nvPr/>
          </p:nvSpPr>
          <p:spPr bwMode="auto">
            <a:xfrm>
              <a:off x="6233719" y="4671994"/>
              <a:ext cx="26988" cy="219075"/>
            </a:xfrm>
            <a:custGeom>
              <a:avLst/>
              <a:gdLst>
                <a:gd name="T0" fmla="*/ 25 w 50"/>
                <a:gd name="T1" fmla="*/ 414 h 414"/>
                <a:gd name="T2" fmla="*/ 25 w 50"/>
                <a:gd name="T3" fmla="*/ 414 h 414"/>
                <a:gd name="T4" fmla="*/ 20 w 50"/>
                <a:gd name="T5" fmla="*/ 413 h 414"/>
                <a:gd name="T6" fmla="*/ 15 w 50"/>
                <a:gd name="T7" fmla="*/ 411 h 414"/>
                <a:gd name="T8" fmla="*/ 12 w 50"/>
                <a:gd name="T9" fmla="*/ 409 h 414"/>
                <a:gd name="T10" fmla="*/ 7 w 50"/>
                <a:gd name="T11" fmla="*/ 407 h 414"/>
                <a:gd name="T12" fmla="*/ 4 w 50"/>
                <a:gd name="T13" fmla="*/ 402 h 414"/>
                <a:gd name="T14" fmla="*/ 2 w 50"/>
                <a:gd name="T15" fmla="*/ 398 h 414"/>
                <a:gd name="T16" fmla="*/ 1 w 50"/>
                <a:gd name="T17" fmla="*/ 394 h 414"/>
                <a:gd name="T18" fmla="*/ 0 w 50"/>
                <a:gd name="T19" fmla="*/ 389 h 414"/>
                <a:gd name="T20" fmla="*/ 0 w 50"/>
                <a:gd name="T21" fmla="*/ 25 h 414"/>
                <a:gd name="T22" fmla="*/ 0 w 50"/>
                <a:gd name="T23" fmla="*/ 25 h 414"/>
                <a:gd name="T24" fmla="*/ 1 w 50"/>
                <a:gd name="T25" fmla="*/ 21 h 414"/>
                <a:gd name="T26" fmla="*/ 2 w 50"/>
                <a:gd name="T27" fmla="*/ 16 h 414"/>
                <a:gd name="T28" fmla="*/ 4 w 50"/>
                <a:gd name="T29" fmla="*/ 12 h 414"/>
                <a:gd name="T30" fmla="*/ 7 w 50"/>
                <a:gd name="T31" fmla="*/ 8 h 414"/>
                <a:gd name="T32" fmla="*/ 12 w 50"/>
                <a:gd name="T33" fmla="*/ 5 h 414"/>
                <a:gd name="T34" fmla="*/ 15 w 50"/>
                <a:gd name="T35" fmla="*/ 3 h 414"/>
                <a:gd name="T36" fmla="*/ 20 w 50"/>
                <a:gd name="T37" fmla="*/ 2 h 414"/>
                <a:gd name="T38" fmla="*/ 25 w 50"/>
                <a:gd name="T39" fmla="*/ 0 h 414"/>
                <a:gd name="T40" fmla="*/ 25 w 50"/>
                <a:gd name="T41" fmla="*/ 0 h 414"/>
                <a:gd name="T42" fmla="*/ 31 w 50"/>
                <a:gd name="T43" fmla="*/ 2 h 414"/>
                <a:gd name="T44" fmla="*/ 34 w 50"/>
                <a:gd name="T45" fmla="*/ 3 h 414"/>
                <a:gd name="T46" fmla="*/ 39 w 50"/>
                <a:gd name="T47" fmla="*/ 5 h 414"/>
                <a:gd name="T48" fmla="*/ 42 w 50"/>
                <a:gd name="T49" fmla="*/ 8 h 414"/>
                <a:gd name="T50" fmla="*/ 46 w 50"/>
                <a:gd name="T51" fmla="*/ 12 h 414"/>
                <a:gd name="T52" fmla="*/ 48 w 50"/>
                <a:gd name="T53" fmla="*/ 16 h 414"/>
                <a:gd name="T54" fmla="*/ 50 w 50"/>
                <a:gd name="T55" fmla="*/ 21 h 414"/>
                <a:gd name="T56" fmla="*/ 50 w 50"/>
                <a:gd name="T57" fmla="*/ 25 h 414"/>
                <a:gd name="T58" fmla="*/ 50 w 50"/>
                <a:gd name="T59" fmla="*/ 389 h 414"/>
                <a:gd name="T60" fmla="*/ 50 w 50"/>
                <a:gd name="T61" fmla="*/ 389 h 414"/>
                <a:gd name="T62" fmla="*/ 50 w 50"/>
                <a:gd name="T63" fmla="*/ 394 h 414"/>
                <a:gd name="T64" fmla="*/ 48 w 50"/>
                <a:gd name="T65" fmla="*/ 398 h 414"/>
                <a:gd name="T66" fmla="*/ 46 w 50"/>
                <a:gd name="T67" fmla="*/ 402 h 414"/>
                <a:gd name="T68" fmla="*/ 42 w 50"/>
                <a:gd name="T69" fmla="*/ 407 h 414"/>
                <a:gd name="T70" fmla="*/ 39 w 50"/>
                <a:gd name="T71" fmla="*/ 409 h 414"/>
                <a:gd name="T72" fmla="*/ 34 w 50"/>
                <a:gd name="T73" fmla="*/ 411 h 414"/>
                <a:gd name="T74" fmla="*/ 31 w 50"/>
                <a:gd name="T75" fmla="*/ 413 h 414"/>
                <a:gd name="T76" fmla="*/ 25 w 50"/>
                <a:gd name="T77" fmla="*/ 414 h 414"/>
                <a:gd name="T78" fmla="*/ 25 w 50"/>
                <a:gd name="T7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14">
                  <a:moveTo>
                    <a:pt x="25" y="414"/>
                  </a:moveTo>
                  <a:lnTo>
                    <a:pt x="25" y="414"/>
                  </a:lnTo>
                  <a:lnTo>
                    <a:pt x="20" y="413"/>
                  </a:lnTo>
                  <a:lnTo>
                    <a:pt x="15" y="411"/>
                  </a:lnTo>
                  <a:lnTo>
                    <a:pt x="12" y="409"/>
                  </a:lnTo>
                  <a:lnTo>
                    <a:pt x="7" y="407"/>
                  </a:lnTo>
                  <a:lnTo>
                    <a:pt x="4" y="402"/>
                  </a:lnTo>
                  <a:lnTo>
                    <a:pt x="2" y="398"/>
                  </a:lnTo>
                  <a:lnTo>
                    <a:pt x="1" y="394"/>
                  </a:lnTo>
                  <a:lnTo>
                    <a:pt x="0" y="389"/>
                  </a:lnTo>
                  <a:lnTo>
                    <a:pt x="0" y="25"/>
                  </a:lnTo>
                  <a:lnTo>
                    <a:pt x="0" y="25"/>
                  </a:lnTo>
                  <a:lnTo>
                    <a:pt x="1" y="21"/>
                  </a:lnTo>
                  <a:lnTo>
                    <a:pt x="2" y="16"/>
                  </a:lnTo>
                  <a:lnTo>
                    <a:pt x="4" y="12"/>
                  </a:lnTo>
                  <a:lnTo>
                    <a:pt x="7" y="8"/>
                  </a:lnTo>
                  <a:lnTo>
                    <a:pt x="12" y="5"/>
                  </a:lnTo>
                  <a:lnTo>
                    <a:pt x="15" y="3"/>
                  </a:lnTo>
                  <a:lnTo>
                    <a:pt x="20" y="2"/>
                  </a:lnTo>
                  <a:lnTo>
                    <a:pt x="25" y="0"/>
                  </a:lnTo>
                  <a:lnTo>
                    <a:pt x="25" y="0"/>
                  </a:lnTo>
                  <a:lnTo>
                    <a:pt x="31" y="2"/>
                  </a:lnTo>
                  <a:lnTo>
                    <a:pt x="34" y="3"/>
                  </a:lnTo>
                  <a:lnTo>
                    <a:pt x="39" y="5"/>
                  </a:lnTo>
                  <a:lnTo>
                    <a:pt x="42" y="8"/>
                  </a:lnTo>
                  <a:lnTo>
                    <a:pt x="46" y="12"/>
                  </a:lnTo>
                  <a:lnTo>
                    <a:pt x="48" y="16"/>
                  </a:lnTo>
                  <a:lnTo>
                    <a:pt x="50" y="21"/>
                  </a:lnTo>
                  <a:lnTo>
                    <a:pt x="50" y="25"/>
                  </a:lnTo>
                  <a:lnTo>
                    <a:pt x="50" y="389"/>
                  </a:lnTo>
                  <a:lnTo>
                    <a:pt x="50" y="389"/>
                  </a:lnTo>
                  <a:lnTo>
                    <a:pt x="50" y="394"/>
                  </a:lnTo>
                  <a:lnTo>
                    <a:pt x="48" y="398"/>
                  </a:lnTo>
                  <a:lnTo>
                    <a:pt x="46" y="402"/>
                  </a:lnTo>
                  <a:lnTo>
                    <a:pt x="42" y="407"/>
                  </a:lnTo>
                  <a:lnTo>
                    <a:pt x="39" y="409"/>
                  </a:lnTo>
                  <a:lnTo>
                    <a:pt x="34" y="411"/>
                  </a:lnTo>
                  <a:lnTo>
                    <a:pt x="31" y="413"/>
                  </a:lnTo>
                  <a:lnTo>
                    <a:pt x="25" y="414"/>
                  </a:lnTo>
                  <a:lnTo>
                    <a:pt x="25" y="41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86" name="Freeform 76"/>
            <p:cNvSpPr/>
            <p:nvPr/>
          </p:nvSpPr>
          <p:spPr bwMode="auto">
            <a:xfrm>
              <a:off x="6171806" y="4679931"/>
              <a:ext cx="26988" cy="200025"/>
            </a:xfrm>
            <a:custGeom>
              <a:avLst/>
              <a:gdLst>
                <a:gd name="T0" fmla="*/ 25 w 50"/>
                <a:gd name="T1" fmla="*/ 377 h 377"/>
                <a:gd name="T2" fmla="*/ 25 w 50"/>
                <a:gd name="T3" fmla="*/ 377 h 377"/>
                <a:gd name="T4" fmla="*/ 21 w 50"/>
                <a:gd name="T5" fmla="*/ 377 h 377"/>
                <a:gd name="T6" fmla="*/ 16 w 50"/>
                <a:gd name="T7" fmla="*/ 376 h 377"/>
                <a:gd name="T8" fmla="*/ 12 w 50"/>
                <a:gd name="T9" fmla="*/ 374 h 377"/>
                <a:gd name="T10" fmla="*/ 9 w 50"/>
                <a:gd name="T11" fmla="*/ 370 h 377"/>
                <a:gd name="T12" fmla="*/ 5 w 50"/>
                <a:gd name="T13" fmla="*/ 367 h 377"/>
                <a:gd name="T14" fmla="*/ 3 w 50"/>
                <a:gd name="T15" fmla="*/ 362 h 377"/>
                <a:gd name="T16" fmla="*/ 2 w 50"/>
                <a:gd name="T17" fmla="*/ 357 h 377"/>
                <a:gd name="T18" fmla="*/ 0 w 50"/>
                <a:gd name="T19" fmla="*/ 352 h 377"/>
                <a:gd name="T20" fmla="*/ 0 w 50"/>
                <a:gd name="T21" fmla="*/ 25 h 377"/>
                <a:gd name="T22" fmla="*/ 0 w 50"/>
                <a:gd name="T23" fmla="*/ 25 h 377"/>
                <a:gd name="T24" fmla="*/ 2 w 50"/>
                <a:gd name="T25" fmla="*/ 20 h 377"/>
                <a:gd name="T26" fmla="*/ 3 w 50"/>
                <a:gd name="T27" fmla="*/ 15 h 377"/>
                <a:gd name="T28" fmla="*/ 5 w 50"/>
                <a:gd name="T29" fmla="*/ 10 h 377"/>
                <a:gd name="T30" fmla="*/ 9 w 50"/>
                <a:gd name="T31" fmla="*/ 7 h 377"/>
                <a:gd name="T32" fmla="*/ 12 w 50"/>
                <a:gd name="T33" fmla="*/ 3 h 377"/>
                <a:gd name="T34" fmla="*/ 16 w 50"/>
                <a:gd name="T35" fmla="*/ 2 h 377"/>
                <a:gd name="T36" fmla="*/ 21 w 50"/>
                <a:gd name="T37" fmla="*/ 0 h 377"/>
                <a:gd name="T38" fmla="*/ 25 w 50"/>
                <a:gd name="T39" fmla="*/ 0 h 377"/>
                <a:gd name="T40" fmla="*/ 25 w 50"/>
                <a:gd name="T41" fmla="*/ 0 h 377"/>
                <a:gd name="T42" fmla="*/ 31 w 50"/>
                <a:gd name="T43" fmla="*/ 0 h 377"/>
                <a:gd name="T44" fmla="*/ 36 w 50"/>
                <a:gd name="T45" fmla="*/ 2 h 377"/>
                <a:gd name="T46" fmla="*/ 40 w 50"/>
                <a:gd name="T47" fmla="*/ 3 h 377"/>
                <a:gd name="T48" fmla="*/ 43 w 50"/>
                <a:gd name="T49" fmla="*/ 7 h 377"/>
                <a:gd name="T50" fmla="*/ 47 w 50"/>
                <a:gd name="T51" fmla="*/ 10 h 377"/>
                <a:gd name="T52" fmla="*/ 49 w 50"/>
                <a:gd name="T53" fmla="*/ 15 h 377"/>
                <a:gd name="T54" fmla="*/ 50 w 50"/>
                <a:gd name="T55" fmla="*/ 20 h 377"/>
                <a:gd name="T56" fmla="*/ 50 w 50"/>
                <a:gd name="T57" fmla="*/ 25 h 377"/>
                <a:gd name="T58" fmla="*/ 50 w 50"/>
                <a:gd name="T59" fmla="*/ 352 h 377"/>
                <a:gd name="T60" fmla="*/ 50 w 50"/>
                <a:gd name="T61" fmla="*/ 352 h 377"/>
                <a:gd name="T62" fmla="*/ 50 w 50"/>
                <a:gd name="T63" fmla="*/ 357 h 377"/>
                <a:gd name="T64" fmla="*/ 49 w 50"/>
                <a:gd name="T65" fmla="*/ 362 h 377"/>
                <a:gd name="T66" fmla="*/ 47 w 50"/>
                <a:gd name="T67" fmla="*/ 367 h 377"/>
                <a:gd name="T68" fmla="*/ 43 w 50"/>
                <a:gd name="T69" fmla="*/ 370 h 377"/>
                <a:gd name="T70" fmla="*/ 40 w 50"/>
                <a:gd name="T71" fmla="*/ 374 h 377"/>
                <a:gd name="T72" fmla="*/ 36 w 50"/>
                <a:gd name="T73" fmla="*/ 376 h 377"/>
                <a:gd name="T74" fmla="*/ 31 w 50"/>
                <a:gd name="T75" fmla="*/ 377 h 377"/>
                <a:gd name="T76" fmla="*/ 25 w 50"/>
                <a:gd name="T77" fmla="*/ 377 h 377"/>
                <a:gd name="T78" fmla="*/ 25 w 50"/>
                <a:gd name="T79"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77">
                  <a:moveTo>
                    <a:pt x="25" y="377"/>
                  </a:moveTo>
                  <a:lnTo>
                    <a:pt x="25" y="377"/>
                  </a:lnTo>
                  <a:lnTo>
                    <a:pt x="21" y="377"/>
                  </a:lnTo>
                  <a:lnTo>
                    <a:pt x="16" y="376"/>
                  </a:lnTo>
                  <a:lnTo>
                    <a:pt x="12" y="374"/>
                  </a:lnTo>
                  <a:lnTo>
                    <a:pt x="9" y="370"/>
                  </a:lnTo>
                  <a:lnTo>
                    <a:pt x="5" y="367"/>
                  </a:lnTo>
                  <a:lnTo>
                    <a:pt x="3" y="362"/>
                  </a:lnTo>
                  <a:lnTo>
                    <a:pt x="2" y="357"/>
                  </a:lnTo>
                  <a:lnTo>
                    <a:pt x="0" y="352"/>
                  </a:lnTo>
                  <a:lnTo>
                    <a:pt x="0" y="25"/>
                  </a:lnTo>
                  <a:lnTo>
                    <a:pt x="0" y="25"/>
                  </a:lnTo>
                  <a:lnTo>
                    <a:pt x="2" y="20"/>
                  </a:lnTo>
                  <a:lnTo>
                    <a:pt x="3" y="15"/>
                  </a:lnTo>
                  <a:lnTo>
                    <a:pt x="5" y="10"/>
                  </a:lnTo>
                  <a:lnTo>
                    <a:pt x="9" y="7"/>
                  </a:lnTo>
                  <a:lnTo>
                    <a:pt x="12" y="3"/>
                  </a:lnTo>
                  <a:lnTo>
                    <a:pt x="16" y="2"/>
                  </a:lnTo>
                  <a:lnTo>
                    <a:pt x="21" y="0"/>
                  </a:lnTo>
                  <a:lnTo>
                    <a:pt x="25" y="0"/>
                  </a:lnTo>
                  <a:lnTo>
                    <a:pt x="25" y="0"/>
                  </a:lnTo>
                  <a:lnTo>
                    <a:pt x="31" y="0"/>
                  </a:lnTo>
                  <a:lnTo>
                    <a:pt x="36" y="2"/>
                  </a:lnTo>
                  <a:lnTo>
                    <a:pt x="40" y="3"/>
                  </a:lnTo>
                  <a:lnTo>
                    <a:pt x="43" y="7"/>
                  </a:lnTo>
                  <a:lnTo>
                    <a:pt x="47" y="10"/>
                  </a:lnTo>
                  <a:lnTo>
                    <a:pt x="49" y="15"/>
                  </a:lnTo>
                  <a:lnTo>
                    <a:pt x="50" y="20"/>
                  </a:lnTo>
                  <a:lnTo>
                    <a:pt x="50" y="25"/>
                  </a:lnTo>
                  <a:lnTo>
                    <a:pt x="50" y="352"/>
                  </a:lnTo>
                  <a:lnTo>
                    <a:pt x="50" y="352"/>
                  </a:lnTo>
                  <a:lnTo>
                    <a:pt x="50" y="357"/>
                  </a:lnTo>
                  <a:lnTo>
                    <a:pt x="49" y="362"/>
                  </a:lnTo>
                  <a:lnTo>
                    <a:pt x="47" y="367"/>
                  </a:lnTo>
                  <a:lnTo>
                    <a:pt x="43" y="370"/>
                  </a:lnTo>
                  <a:lnTo>
                    <a:pt x="40" y="374"/>
                  </a:lnTo>
                  <a:lnTo>
                    <a:pt x="36" y="376"/>
                  </a:lnTo>
                  <a:lnTo>
                    <a:pt x="31" y="377"/>
                  </a:lnTo>
                  <a:lnTo>
                    <a:pt x="25" y="377"/>
                  </a:lnTo>
                  <a:lnTo>
                    <a:pt x="25" y="37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87" name="Freeform 77"/>
            <p:cNvSpPr/>
            <p:nvPr/>
          </p:nvSpPr>
          <p:spPr bwMode="auto">
            <a:xfrm>
              <a:off x="6481369" y="4671994"/>
              <a:ext cx="25400" cy="219075"/>
            </a:xfrm>
            <a:custGeom>
              <a:avLst/>
              <a:gdLst>
                <a:gd name="T0" fmla="*/ 25 w 50"/>
                <a:gd name="T1" fmla="*/ 414 h 414"/>
                <a:gd name="T2" fmla="*/ 25 w 50"/>
                <a:gd name="T3" fmla="*/ 414 h 414"/>
                <a:gd name="T4" fmla="*/ 21 w 50"/>
                <a:gd name="T5" fmla="*/ 413 h 414"/>
                <a:gd name="T6" fmla="*/ 16 w 50"/>
                <a:gd name="T7" fmla="*/ 411 h 414"/>
                <a:gd name="T8" fmla="*/ 11 w 50"/>
                <a:gd name="T9" fmla="*/ 409 h 414"/>
                <a:gd name="T10" fmla="*/ 8 w 50"/>
                <a:gd name="T11" fmla="*/ 407 h 414"/>
                <a:gd name="T12" fmla="*/ 5 w 50"/>
                <a:gd name="T13" fmla="*/ 402 h 414"/>
                <a:gd name="T14" fmla="*/ 3 w 50"/>
                <a:gd name="T15" fmla="*/ 398 h 414"/>
                <a:gd name="T16" fmla="*/ 2 w 50"/>
                <a:gd name="T17" fmla="*/ 394 h 414"/>
                <a:gd name="T18" fmla="*/ 0 w 50"/>
                <a:gd name="T19" fmla="*/ 389 h 414"/>
                <a:gd name="T20" fmla="*/ 0 w 50"/>
                <a:gd name="T21" fmla="*/ 25 h 414"/>
                <a:gd name="T22" fmla="*/ 0 w 50"/>
                <a:gd name="T23" fmla="*/ 25 h 414"/>
                <a:gd name="T24" fmla="*/ 2 w 50"/>
                <a:gd name="T25" fmla="*/ 21 h 414"/>
                <a:gd name="T26" fmla="*/ 3 w 50"/>
                <a:gd name="T27" fmla="*/ 16 h 414"/>
                <a:gd name="T28" fmla="*/ 5 w 50"/>
                <a:gd name="T29" fmla="*/ 12 h 414"/>
                <a:gd name="T30" fmla="*/ 8 w 50"/>
                <a:gd name="T31" fmla="*/ 8 h 414"/>
                <a:gd name="T32" fmla="*/ 11 w 50"/>
                <a:gd name="T33" fmla="*/ 5 h 414"/>
                <a:gd name="T34" fmla="*/ 16 w 50"/>
                <a:gd name="T35" fmla="*/ 3 h 414"/>
                <a:gd name="T36" fmla="*/ 21 w 50"/>
                <a:gd name="T37" fmla="*/ 2 h 414"/>
                <a:gd name="T38" fmla="*/ 25 w 50"/>
                <a:gd name="T39" fmla="*/ 0 h 414"/>
                <a:gd name="T40" fmla="*/ 25 w 50"/>
                <a:gd name="T41" fmla="*/ 0 h 414"/>
                <a:gd name="T42" fmla="*/ 30 w 50"/>
                <a:gd name="T43" fmla="*/ 2 h 414"/>
                <a:gd name="T44" fmla="*/ 35 w 50"/>
                <a:gd name="T45" fmla="*/ 3 h 414"/>
                <a:gd name="T46" fmla="*/ 40 w 50"/>
                <a:gd name="T47" fmla="*/ 5 h 414"/>
                <a:gd name="T48" fmla="*/ 43 w 50"/>
                <a:gd name="T49" fmla="*/ 8 h 414"/>
                <a:gd name="T50" fmla="*/ 47 w 50"/>
                <a:gd name="T51" fmla="*/ 12 h 414"/>
                <a:gd name="T52" fmla="*/ 48 w 50"/>
                <a:gd name="T53" fmla="*/ 16 h 414"/>
                <a:gd name="T54" fmla="*/ 50 w 50"/>
                <a:gd name="T55" fmla="*/ 21 h 414"/>
                <a:gd name="T56" fmla="*/ 50 w 50"/>
                <a:gd name="T57" fmla="*/ 25 h 414"/>
                <a:gd name="T58" fmla="*/ 50 w 50"/>
                <a:gd name="T59" fmla="*/ 389 h 414"/>
                <a:gd name="T60" fmla="*/ 50 w 50"/>
                <a:gd name="T61" fmla="*/ 389 h 414"/>
                <a:gd name="T62" fmla="*/ 50 w 50"/>
                <a:gd name="T63" fmla="*/ 394 h 414"/>
                <a:gd name="T64" fmla="*/ 48 w 50"/>
                <a:gd name="T65" fmla="*/ 398 h 414"/>
                <a:gd name="T66" fmla="*/ 47 w 50"/>
                <a:gd name="T67" fmla="*/ 402 h 414"/>
                <a:gd name="T68" fmla="*/ 43 w 50"/>
                <a:gd name="T69" fmla="*/ 407 h 414"/>
                <a:gd name="T70" fmla="*/ 40 w 50"/>
                <a:gd name="T71" fmla="*/ 409 h 414"/>
                <a:gd name="T72" fmla="*/ 35 w 50"/>
                <a:gd name="T73" fmla="*/ 411 h 414"/>
                <a:gd name="T74" fmla="*/ 30 w 50"/>
                <a:gd name="T75" fmla="*/ 413 h 414"/>
                <a:gd name="T76" fmla="*/ 25 w 50"/>
                <a:gd name="T77" fmla="*/ 414 h 414"/>
                <a:gd name="T78" fmla="*/ 25 w 50"/>
                <a:gd name="T7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14">
                  <a:moveTo>
                    <a:pt x="25" y="414"/>
                  </a:moveTo>
                  <a:lnTo>
                    <a:pt x="25" y="414"/>
                  </a:lnTo>
                  <a:lnTo>
                    <a:pt x="21" y="413"/>
                  </a:lnTo>
                  <a:lnTo>
                    <a:pt x="16" y="411"/>
                  </a:lnTo>
                  <a:lnTo>
                    <a:pt x="11" y="409"/>
                  </a:lnTo>
                  <a:lnTo>
                    <a:pt x="8" y="407"/>
                  </a:lnTo>
                  <a:lnTo>
                    <a:pt x="5" y="402"/>
                  </a:lnTo>
                  <a:lnTo>
                    <a:pt x="3" y="398"/>
                  </a:lnTo>
                  <a:lnTo>
                    <a:pt x="2" y="394"/>
                  </a:lnTo>
                  <a:lnTo>
                    <a:pt x="0" y="389"/>
                  </a:lnTo>
                  <a:lnTo>
                    <a:pt x="0" y="25"/>
                  </a:lnTo>
                  <a:lnTo>
                    <a:pt x="0" y="25"/>
                  </a:lnTo>
                  <a:lnTo>
                    <a:pt x="2" y="21"/>
                  </a:lnTo>
                  <a:lnTo>
                    <a:pt x="3" y="16"/>
                  </a:lnTo>
                  <a:lnTo>
                    <a:pt x="5" y="12"/>
                  </a:lnTo>
                  <a:lnTo>
                    <a:pt x="8" y="8"/>
                  </a:lnTo>
                  <a:lnTo>
                    <a:pt x="11" y="5"/>
                  </a:lnTo>
                  <a:lnTo>
                    <a:pt x="16" y="3"/>
                  </a:lnTo>
                  <a:lnTo>
                    <a:pt x="21" y="2"/>
                  </a:lnTo>
                  <a:lnTo>
                    <a:pt x="25" y="0"/>
                  </a:lnTo>
                  <a:lnTo>
                    <a:pt x="25" y="0"/>
                  </a:lnTo>
                  <a:lnTo>
                    <a:pt x="30" y="2"/>
                  </a:lnTo>
                  <a:lnTo>
                    <a:pt x="35" y="3"/>
                  </a:lnTo>
                  <a:lnTo>
                    <a:pt x="40" y="5"/>
                  </a:lnTo>
                  <a:lnTo>
                    <a:pt x="43" y="8"/>
                  </a:lnTo>
                  <a:lnTo>
                    <a:pt x="47" y="12"/>
                  </a:lnTo>
                  <a:lnTo>
                    <a:pt x="48" y="16"/>
                  </a:lnTo>
                  <a:lnTo>
                    <a:pt x="50" y="21"/>
                  </a:lnTo>
                  <a:lnTo>
                    <a:pt x="50" y="25"/>
                  </a:lnTo>
                  <a:lnTo>
                    <a:pt x="50" y="389"/>
                  </a:lnTo>
                  <a:lnTo>
                    <a:pt x="50" y="389"/>
                  </a:lnTo>
                  <a:lnTo>
                    <a:pt x="50" y="394"/>
                  </a:lnTo>
                  <a:lnTo>
                    <a:pt x="48" y="398"/>
                  </a:lnTo>
                  <a:lnTo>
                    <a:pt x="47" y="402"/>
                  </a:lnTo>
                  <a:lnTo>
                    <a:pt x="43" y="407"/>
                  </a:lnTo>
                  <a:lnTo>
                    <a:pt x="40" y="409"/>
                  </a:lnTo>
                  <a:lnTo>
                    <a:pt x="35" y="411"/>
                  </a:lnTo>
                  <a:lnTo>
                    <a:pt x="30" y="413"/>
                  </a:lnTo>
                  <a:lnTo>
                    <a:pt x="25" y="414"/>
                  </a:lnTo>
                  <a:lnTo>
                    <a:pt x="25" y="41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88" name="Freeform 78"/>
            <p:cNvSpPr/>
            <p:nvPr/>
          </p:nvSpPr>
          <p:spPr bwMode="auto">
            <a:xfrm>
              <a:off x="6419456" y="4683106"/>
              <a:ext cx="26988" cy="196850"/>
            </a:xfrm>
            <a:custGeom>
              <a:avLst/>
              <a:gdLst>
                <a:gd name="T0" fmla="*/ 25 w 50"/>
                <a:gd name="T1" fmla="*/ 371 h 371"/>
                <a:gd name="T2" fmla="*/ 25 w 50"/>
                <a:gd name="T3" fmla="*/ 371 h 371"/>
                <a:gd name="T4" fmla="*/ 20 w 50"/>
                <a:gd name="T5" fmla="*/ 371 h 371"/>
                <a:gd name="T6" fmla="*/ 16 w 50"/>
                <a:gd name="T7" fmla="*/ 370 h 371"/>
                <a:gd name="T8" fmla="*/ 11 w 50"/>
                <a:gd name="T9" fmla="*/ 368 h 371"/>
                <a:gd name="T10" fmla="*/ 7 w 50"/>
                <a:gd name="T11" fmla="*/ 364 h 371"/>
                <a:gd name="T12" fmla="*/ 5 w 50"/>
                <a:gd name="T13" fmla="*/ 361 h 371"/>
                <a:gd name="T14" fmla="*/ 2 w 50"/>
                <a:gd name="T15" fmla="*/ 356 h 371"/>
                <a:gd name="T16" fmla="*/ 1 w 50"/>
                <a:gd name="T17" fmla="*/ 351 h 371"/>
                <a:gd name="T18" fmla="*/ 0 w 50"/>
                <a:gd name="T19" fmla="*/ 346 h 371"/>
                <a:gd name="T20" fmla="*/ 0 w 50"/>
                <a:gd name="T21" fmla="*/ 25 h 371"/>
                <a:gd name="T22" fmla="*/ 0 w 50"/>
                <a:gd name="T23" fmla="*/ 25 h 371"/>
                <a:gd name="T24" fmla="*/ 1 w 50"/>
                <a:gd name="T25" fmla="*/ 20 h 371"/>
                <a:gd name="T26" fmla="*/ 2 w 50"/>
                <a:gd name="T27" fmla="*/ 15 h 371"/>
                <a:gd name="T28" fmla="*/ 5 w 50"/>
                <a:gd name="T29" fmla="*/ 12 h 371"/>
                <a:gd name="T30" fmla="*/ 7 w 50"/>
                <a:gd name="T31" fmla="*/ 8 h 371"/>
                <a:gd name="T32" fmla="*/ 11 w 50"/>
                <a:gd name="T33" fmla="*/ 4 h 371"/>
                <a:gd name="T34" fmla="*/ 16 w 50"/>
                <a:gd name="T35" fmla="*/ 2 h 371"/>
                <a:gd name="T36" fmla="*/ 20 w 50"/>
                <a:gd name="T37" fmla="*/ 1 h 371"/>
                <a:gd name="T38" fmla="*/ 25 w 50"/>
                <a:gd name="T39" fmla="*/ 0 h 371"/>
                <a:gd name="T40" fmla="*/ 25 w 50"/>
                <a:gd name="T41" fmla="*/ 0 h 371"/>
                <a:gd name="T42" fmla="*/ 30 w 50"/>
                <a:gd name="T43" fmla="*/ 1 h 371"/>
                <a:gd name="T44" fmla="*/ 35 w 50"/>
                <a:gd name="T45" fmla="*/ 2 h 371"/>
                <a:gd name="T46" fmla="*/ 39 w 50"/>
                <a:gd name="T47" fmla="*/ 4 h 371"/>
                <a:gd name="T48" fmla="*/ 43 w 50"/>
                <a:gd name="T49" fmla="*/ 8 h 371"/>
                <a:gd name="T50" fmla="*/ 46 w 50"/>
                <a:gd name="T51" fmla="*/ 12 h 371"/>
                <a:gd name="T52" fmla="*/ 49 w 50"/>
                <a:gd name="T53" fmla="*/ 15 h 371"/>
                <a:gd name="T54" fmla="*/ 50 w 50"/>
                <a:gd name="T55" fmla="*/ 20 h 371"/>
                <a:gd name="T56" fmla="*/ 50 w 50"/>
                <a:gd name="T57" fmla="*/ 25 h 371"/>
                <a:gd name="T58" fmla="*/ 50 w 50"/>
                <a:gd name="T59" fmla="*/ 346 h 371"/>
                <a:gd name="T60" fmla="*/ 50 w 50"/>
                <a:gd name="T61" fmla="*/ 346 h 371"/>
                <a:gd name="T62" fmla="*/ 50 w 50"/>
                <a:gd name="T63" fmla="*/ 351 h 371"/>
                <a:gd name="T64" fmla="*/ 49 w 50"/>
                <a:gd name="T65" fmla="*/ 356 h 371"/>
                <a:gd name="T66" fmla="*/ 46 w 50"/>
                <a:gd name="T67" fmla="*/ 361 h 371"/>
                <a:gd name="T68" fmla="*/ 43 w 50"/>
                <a:gd name="T69" fmla="*/ 364 h 371"/>
                <a:gd name="T70" fmla="*/ 39 w 50"/>
                <a:gd name="T71" fmla="*/ 368 h 371"/>
                <a:gd name="T72" fmla="*/ 35 w 50"/>
                <a:gd name="T73" fmla="*/ 370 h 371"/>
                <a:gd name="T74" fmla="*/ 30 w 50"/>
                <a:gd name="T75" fmla="*/ 371 h 371"/>
                <a:gd name="T76" fmla="*/ 25 w 50"/>
                <a:gd name="T77" fmla="*/ 371 h 371"/>
                <a:gd name="T78" fmla="*/ 25 w 50"/>
                <a:gd name="T79"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71">
                  <a:moveTo>
                    <a:pt x="25" y="371"/>
                  </a:moveTo>
                  <a:lnTo>
                    <a:pt x="25" y="371"/>
                  </a:lnTo>
                  <a:lnTo>
                    <a:pt x="20" y="371"/>
                  </a:lnTo>
                  <a:lnTo>
                    <a:pt x="16" y="370"/>
                  </a:lnTo>
                  <a:lnTo>
                    <a:pt x="11" y="368"/>
                  </a:lnTo>
                  <a:lnTo>
                    <a:pt x="7" y="364"/>
                  </a:lnTo>
                  <a:lnTo>
                    <a:pt x="5" y="361"/>
                  </a:lnTo>
                  <a:lnTo>
                    <a:pt x="2" y="356"/>
                  </a:lnTo>
                  <a:lnTo>
                    <a:pt x="1" y="351"/>
                  </a:lnTo>
                  <a:lnTo>
                    <a:pt x="0" y="346"/>
                  </a:lnTo>
                  <a:lnTo>
                    <a:pt x="0" y="25"/>
                  </a:lnTo>
                  <a:lnTo>
                    <a:pt x="0" y="25"/>
                  </a:lnTo>
                  <a:lnTo>
                    <a:pt x="1" y="20"/>
                  </a:lnTo>
                  <a:lnTo>
                    <a:pt x="2" y="15"/>
                  </a:lnTo>
                  <a:lnTo>
                    <a:pt x="5" y="12"/>
                  </a:lnTo>
                  <a:lnTo>
                    <a:pt x="7" y="8"/>
                  </a:lnTo>
                  <a:lnTo>
                    <a:pt x="11" y="4"/>
                  </a:lnTo>
                  <a:lnTo>
                    <a:pt x="16" y="2"/>
                  </a:lnTo>
                  <a:lnTo>
                    <a:pt x="20" y="1"/>
                  </a:lnTo>
                  <a:lnTo>
                    <a:pt x="25" y="0"/>
                  </a:lnTo>
                  <a:lnTo>
                    <a:pt x="25" y="0"/>
                  </a:lnTo>
                  <a:lnTo>
                    <a:pt x="30" y="1"/>
                  </a:lnTo>
                  <a:lnTo>
                    <a:pt x="35" y="2"/>
                  </a:lnTo>
                  <a:lnTo>
                    <a:pt x="39" y="4"/>
                  </a:lnTo>
                  <a:lnTo>
                    <a:pt x="43" y="8"/>
                  </a:lnTo>
                  <a:lnTo>
                    <a:pt x="46" y="12"/>
                  </a:lnTo>
                  <a:lnTo>
                    <a:pt x="49" y="15"/>
                  </a:lnTo>
                  <a:lnTo>
                    <a:pt x="50" y="20"/>
                  </a:lnTo>
                  <a:lnTo>
                    <a:pt x="50" y="25"/>
                  </a:lnTo>
                  <a:lnTo>
                    <a:pt x="50" y="346"/>
                  </a:lnTo>
                  <a:lnTo>
                    <a:pt x="50" y="346"/>
                  </a:lnTo>
                  <a:lnTo>
                    <a:pt x="50" y="351"/>
                  </a:lnTo>
                  <a:lnTo>
                    <a:pt x="49" y="356"/>
                  </a:lnTo>
                  <a:lnTo>
                    <a:pt x="46" y="361"/>
                  </a:lnTo>
                  <a:lnTo>
                    <a:pt x="43" y="364"/>
                  </a:lnTo>
                  <a:lnTo>
                    <a:pt x="39" y="368"/>
                  </a:lnTo>
                  <a:lnTo>
                    <a:pt x="35" y="370"/>
                  </a:lnTo>
                  <a:lnTo>
                    <a:pt x="30" y="371"/>
                  </a:lnTo>
                  <a:lnTo>
                    <a:pt x="25" y="371"/>
                  </a:lnTo>
                  <a:lnTo>
                    <a:pt x="25" y="37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89" name="Freeform 79"/>
            <p:cNvSpPr/>
            <p:nvPr/>
          </p:nvSpPr>
          <p:spPr bwMode="auto">
            <a:xfrm>
              <a:off x="5954319" y="4671994"/>
              <a:ext cx="177800" cy="219075"/>
            </a:xfrm>
            <a:custGeom>
              <a:avLst/>
              <a:gdLst>
                <a:gd name="T0" fmla="*/ 25 w 336"/>
                <a:gd name="T1" fmla="*/ 414 h 414"/>
                <a:gd name="T2" fmla="*/ 21 w 336"/>
                <a:gd name="T3" fmla="*/ 413 h 414"/>
                <a:gd name="T4" fmla="*/ 12 w 336"/>
                <a:gd name="T5" fmla="*/ 409 h 414"/>
                <a:gd name="T6" fmla="*/ 5 w 336"/>
                <a:gd name="T7" fmla="*/ 402 h 414"/>
                <a:gd name="T8" fmla="*/ 2 w 336"/>
                <a:gd name="T9" fmla="*/ 394 h 414"/>
                <a:gd name="T10" fmla="*/ 0 w 336"/>
                <a:gd name="T11" fmla="*/ 389 h 414"/>
                <a:gd name="T12" fmla="*/ 3 w 336"/>
                <a:gd name="T13" fmla="*/ 379 h 414"/>
                <a:gd name="T14" fmla="*/ 8 w 336"/>
                <a:gd name="T15" fmla="*/ 371 h 414"/>
                <a:gd name="T16" fmla="*/ 16 w 336"/>
                <a:gd name="T17" fmla="*/ 365 h 414"/>
                <a:gd name="T18" fmla="*/ 25 w 336"/>
                <a:gd name="T19" fmla="*/ 364 h 414"/>
                <a:gd name="T20" fmla="*/ 110 w 336"/>
                <a:gd name="T21" fmla="*/ 364 h 414"/>
                <a:gd name="T22" fmla="*/ 145 w 336"/>
                <a:gd name="T23" fmla="*/ 360 h 414"/>
                <a:gd name="T24" fmla="*/ 179 w 336"/>
                <a:gd name="T25" fmla="*/ 351 h 414"/>
                <a:gd name="T26" fmla="*/ 208 w 336"/>
                <a:gd name="T27" fmla="*/ 337 h 414"/>
                <a:gd name="T28" fmla="*/ 234 w 336"/>
                <a:gd name="T29" fmla="*/ 318 h 414"/>
                <a:gd name="T30" fmla="*/ 256 w 336"/>
                <a:gd name="T31" fmla="*/ 295 h 414"/>
                <a:gd name="T32" fmla="*/ 272 w 336"/>
                <a:gd name="T33" fmla="*/ 268 h 414"/>
                <a:gd name="T34" fmla="*/ 283 w 336"/>
                <a:gd name="T35" fmla="*/ 239 h 414"/>
                <a:gd name="T36" fmla="*/ 287 w 336"/>
                <a:gd name="T37" fmla="*/ 207 h 414"/>
                <a:gd name="T38" fmla="*/ 285 w 336"/>
                <a:gd name="T39" fmla="*/ 192 h 414"/>
                <a:gd name="T40" fmla="*/ 278 w 336"/>
                <a:gd name="T41" fmla="*/ 161 h 414"/>
                <a:gd name="T42" fmla="*/ 265 w 336"/>
                <a:gd name="T43" fmla="*/ 132 h 414"/>
                <a:gd name="T44" fmla="*/ 246 w 336"/>
                <a:gd name="T45" fmla="*/ 107 h 414"/>
                <a:gd name="T46" fmla="*/ 222 w 336"/>
                <a:gd name="T47" fmla="*/ 86 h 414"/>
                <a:gd name="T48" fmla="*/ 194 w 336"/>
                <a:gd name="T49" fmla="*/ 69 h 414"/>
                <a:gd name="T50" fmla="*/ 162 w 336"/>
                <a:gd name="T51" fmla="*/ 57 h 414"/>
                <a:gd name="T52" fmla="*/ 129 w 336"/>
                <a:gd name="T53" fmla="*/ 52 h 414"/>
                <a:gd name="T54" fmla="*/ 25 w 336"/>
                <a:gd name="T55" fmla="*/ 50 h 414"/>
                <a:gd name="T56" fmla="*/ 21 w 336"/>
                <a:gd name="T57" fmla="*/ 50 h 414"/>
                <a:gd name="T58" fmla="*/ 12 w 336"/>
                <a:gd name="T59" fmla="*/ 47 h 414"/>
                <a:gd name="T60" fmla="*/ 5 w 336"/>
                <a:gd name="T61" fmla="*/ 40 h 414"/>
                <a:gd name="T62" fmla="*/ 2 w 336"/>
                <a:gd name="T63" fmla="*/ 31 h 414"/>
                <a:gd name="T64" fmla="*/ 0 w 336"/>
                <a:gd name="T65" fmla="*/ 25 h 414"/>
                <a:gd name="T66" fmla="*/ 3 w 336"/>
                <a:gd name="T67" fmla="*/ 16 h 414"/>
                <a:gd name="T68" fmla="*/ 8 w 336"/>
                <a:gd name="T69" fmla="*/ 8 h 414"/>
                <a:gd name="T70" fmla="*/ 16 w 336"/>
                <a:gd name="T71" fmla="*/ 3 h 414"/>
                <a:gd name="T72" fmla="*/ 25 w 336"/>
                <a:gd name="T73" fmla="*/ 0 h 414"/>
                <a:gd name="T74" fmla="*/ 110 w 336"/>
                <a:gd name="T75" fmla="*/ 0 h 414"/>
                <a:gd name="T76" fmla="*/ 156 w 336"/>
                <a:gd name="T77" fmla="*/ 5 h 414"/>
                <a:gd name="T78" fmla="*/ 198 w 336"/>
                <a:gd name="T79" fmla="*/ 17 h 414"/>
                <a:gd name="T80" fmla="*/ 237 w 336"/>
                <a:gd name="T81" fmla="*/ 36 h 414"/>
                <a:gd name="T82" fmla="*/ 270 w 336"/>
                <a:gd name="T83" fmla="*/ 61 h 414"/>
                <a:gd name="T84" fmla="*/ 297 w 336"/>
                <a:gd name="T85" fmla="*/ 92 h 414"/>
                <a:gd name="T86" fmla="*/ 319 w 336"/>
                <a:gd name="T87" fmla="*/ 126 h 414"/>
                <a:gd name="T88" fmla="*/ 332 w 336"/>
                <a:gd name="T89" fmla="*/ 166 h 414"/>
                <a:gd name="T90" fmla="*/ 336 w 336"/>
                <a:gd name="T91" fmla="*/ 207 h 414"/>
                <a:gd name="T92" fmla="*/ 335 w 336"/>
                <a:gd name="T93" fmla="*/ 228 h 414"/>
                <a:gd name="T94" fmla="*/ 326 w 336"/>
                <a:gd name="T95" fmla="*/ 269 h 414"/>
                <a:gd name="T96" fmla="*/ 309 w 336"/>
                <a:gd name="T97" fmla="*/ 306 h 414"/>
                <a:gd name="T98" fmla="*/ 284 w 336"/>
                <a:gd name="T99" fmla="*/ 338 h 414"/>
                <a:gd name="T100" fmla="*/ 253 w 336"/>
                <a:gd name="T101" fmla="*/ 366 h 414"/>
                <a:gd name="T102" fmla="*/ 218 w 336"/>
                <a:gd name="T103" fmla="*/ 389 h 414"/>
                <a:gd name="T104" fmla="*/ 177 w 336"/>
                <a:gd name="T105" fmla="*/ 404 h 414"/>
                <a:gd name="T106" fmla="*/ 133 w 336"/>
                <a:gd name="T107" fmla="*/ 413 h 414"/>
                <a:gd name="T108" fmla="*/ 110 w 336"/>
                <a:gd name="T10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6" h="414">
                  <a:moveTo>
                    <a:pt x="110" y="414"/>
                  </a:moveTo>
                  <a:lnTo>
                    <a:pt x="25" y="414"/>
                  </a:lnTo>
                  <a:lnTo>
                    <a:pt x="25" y="414"/>
                  </a:lnTo>
                  <a:lnTo>
                    <a:pt x="21" y="413"/>
                  </a:lnTo>
                  <a:lnTo>
                    <a:pt x="16" y="411"/>
                  </a:lnTo>
                  <a:lnTo>
                    <a:pt x="12" y="409"/>
                  </a:lnTo>
                  <a:lnTo>
                    <a:pt x="8" y="407"/>
                  </a:lnTo>
                  <a:lnTo>
                    <a:pt x="5" y="402"/>
                  </a:lnTo>
                  <a:lnTo>
                    <a:pt x="3" y="398"/>
                  </a:lnTo>
                  <a:lnTo>
                    <a:pt x="2" y="394"/>
                  </a:lnTo>
                  <a:lnTo>
                    <a:pt x="0" y="389"/>
                  </a:lnTo>
                  <a:lnTo>
                    <a:pt x="0" y="389"/>
                  </a:lnTo>
                  <a:lnTo>
                    <a:pt x="2" y="383"/>
                  </a:lnTo>
                  <a:lnTo>
                    <a:pt x="3" y="379"/>
                  </a:lnTo>
                  <a:lnTo>
                    <a:pt x="5" y="375"/>
                  </a:lnTo>
                  <a:lnTo>
                    <a:pt x="8" y="371"/>
                  </a:lnTo>
                  <a:lnTo>
                    <a:pt x="12" y="367"/>
                  </a:lnTo>
                  <a:lnTo>
                    <a:pt x="16" y="365"/>
                  </a:lnTo>
                  <a:lnTo>
                    <a:pt x="21" y="364"/>
                  </a:lnTo>
                  <a:lnTo>
                    <a:pt x="25" y="364"/>
                  </a:lnTo>
                  <a:lnTo>
                    <a:pt x="110" y="364"/>
                  </a:lnTo>
                  <a:lnTo>
                    <a:pt x="110" y="364"/>
                  </a:lnTo>
                  <a:lnTo>
                    <a:pt x="129" y="363"/>
                  </a:lnTo>
                  <a:lnTo>
                    <a:pt x="145" y="360"/>
                  </a:lnTo>
                  <a:lnTo>
                    <a:pt x="162" y="357"/>
                  </a:lnTo>
                  <a:lnTo>
                    <a:pt x="179" y="351"/>
                  </a:lnTo>
                  <a:lnTo>
                    <a:pt x="194" y="345"/>
                  </a:lnTo>
                  <a:lnTo>
                    <a:pt x="208" y="337"/>
                  </a:lnTo>
                  <a:lnTo>
                    <a:pt x="222" y="328"/>
                  </a:lnTo>
                  <a:lnTo>
                    <a:pt x="234" y="318"/>
                  </a:lnTo>
                  <a:lnTo>
                    <a:pt x="246" y="307"/>
                  </a:lnTo>
                  <a:lnTo>
                    <a:pt x="256" y="295"/>
                  </a:lnTo>
                  <a:lnTo>
                    <a:pt x="265" y="282"/>
                  </a:lnTo>
                  <a:lnTo>
                    <a:pt x="272" y="268"/>
                  </a:lnTo>
                  <a:lnTo>
                    <a:pt x="278" y="253"/>
                  </a:lnTo>
                  <a:lnTo>
                    <a:pt x="283" y="239"/>
                  </a:lnTo>
                  <a:lnTo>
                    <a:pt x="285" y="223"/>
                  </a:lnTo>
                  <a:lnTo>
                    <a:pt x="287" y="207"/>
                  </a:lnTo>
                  <a:lnTo>
                    <a:pt x="287" y="207"/>
                  </a:lnTo>
                  <a:lnTo>
                    <a:pt x="285" y="192"/>
                  </a:lnTo>
                  <a:lnTo>
                    <a:pt x="283" y="176"/>
                  </a:lnTo>
                  <a:lnTo>
                    <a:pt x="278" y="161"/>
                  </a:lnTo>
                  <a:lnTo>
                    <a:pt x="272" y="147"/>
                  </a:lnTo>
                  <a:lnTo>
                    <a:pt x="265" y="132"/>
                  </a:lnTo>
                  <a:lnTo>
                    <a:pt x="256" y="119"/>
                  </a:lnTo>
                  <a:lnTo>
                    <a:pt x="246" y="107"/>
                  </a:lnTo>
                  <a:lnTo>
                    <a:pt x="234" y="97"/>
                  </a:lnTo>
                  <a:lnTo>
                    <a:pt x="222" y="86"/>
                  </a:lnTo>
                  <a:lnTo>
                    <a:pt x="208" y="78"/>
                  </a:lnTo>
                  <a:lnTo>
                    <a:pt x="194" y="69"/>
                  </a:lnTo>
                  <a:lnTo>
                    <a:pt x="179" y="63"/>
                  </a:lnTo>
                  <a:lnTo>
                    <a:pt x="162" y="57"/>
                  </a:lnTo>
                  <a:lnTo>
                    <a:pt x="145" y="54"/>
                  </a:lnTo>
                  <a:lnTo>
                    <a:pt x="129" y="52"/>
                  </a:lnTo>
                  <a:lnTo>
                    <a:pt x="110" y="50"/>
                  </a:lnTo>
                  <a:lnTo>
                    <a:pt x="25" y="50"/>
                  </a:lnTo>
                  <a:lnTo>
                    <a:pt x="25" y="50"/>
                  </a:lnTo>
                  <a:lnTo>
                    <a:pt x="21" y="50"/>
                  </a:lnTo>
                  <a:lnTo>
                    <a:pt x="16" y="49"/>
                  </a:lnTo>
                  <a:lnTo>
                    <a:pt x="12" y="47"/>
                  </a:lnTo>
                  <a:lnTo>
                    <a:pt x="8" y="43"/>
                  </a:lnTo>
                  <a:lnTo>
                    <a:pt x="5" y="40"/>
                  </a:lnTo>
                  <a:lnTo>
                    <a:pt x="3" y="36"/>
                  </a:lnTo>
                  <a:lnTo>
                    <a:pt x="2" y="31"/>
                  </a:lnTo>
                  <a:lnTo>
                    <a:pt x="0" y="25"/>
                  </a:lnTo>
                  <a:lnTo>
                    <a:pt x="0" y="25"/>
                  </a:lnTo>
                  <a:lnTo>
                    <a:pt x="2" y="21"/>
                  </a:lnTo>
                  <a:lnTo>
                    <a:pt x="3" y="16"/>
                  </a:lnTo>
                  <a:lnTo>
                    <a:pt x="5" y="12"/>
                  </a:lnTo>
                  <a:lnTo>
                    <a:pt x="8" y="8"/>
                  </a:lnTo>
                  <a:lnTo>
                    <a:pt x="12" y="5"/>
                  </a:lnTo>
                  <a:lnTo>
                    <a:pt x="16" y="3"/>
                  </a:lnTo>
                  <a:lnTo>
                    <a:pt x="21" y="2"/>
                  </a:lnTo>
                  <a:lnTo>
                    <a:pt x="25" y="0"/>
                  </a:lnTo>
                  <a:lnTo>
                    <a:pt x="110" y="0"/>
                  </a:lnTo>
                  <a:lnTo>
                    <a:pt x="110" y="0"/>
                  </a:lnTo>
                  <a:lnTo>
                    <a:pt x="133" y="2"/>
                  </a:lnTo>
                  <a:lnTo>
                    <a:pt x="156" y="5"/>
                  </a:lnTo>
                  <a:lnTo>
                    <a:pt x="177" y="10"/>
                  </a:lnTo>
                  <a:lnTo>
                    <a:pt x="198" y="17"/>
                  </a:lnTo>
                  <a:lnTo>
                    <a:pt x="218" y="25"/>
                  </a:lnTo>
                  <a:lnTo>
                    <a:pt x="237" y="36"/>
                  </a:lnTo>
                  <a:lnTo>
                    <a:pt x="253" y="48"/>
                  </a:lnTo>
                  <a:lnTo>
                    <a:pt x="270" y="61"/>
                  </a:lnTo>
                  <a:lnTo>
                    <a:pt x="284" y="76"/>
                  </a:lnTo>
                  <a:lnTo>
                    <a:pt x="297" y="92"/>
                  </a:lnTo>
                  <a:lnTo>
                    <a:pt x="309" y="109"/>
                  </a:lnTo>
                  <a:lnTo>
                    <a:pt x="319" y="126"/>
                  </a:lnTo>
                  <a:lnTo>
                    <a:pt x="326" y="145"/>
                  </a:lnTo>
                  <a:lnTo>
                    <a:pt x="332" y="166"/>
                  </a:lnTo>
                  <a:lnTo>
                    <a:pt x="335" y="186"/>
                  </a:lnTo>
                  <a:lnTo>
                    <a:pt x="336" y="207"/>
                  </a:lnTo>
                  <a:lnTo>
                    <a:pt x="336" y="207"/>
                  </a:lnTo>
                  <a:lnTo>
                    <a:pt x="335" y="228"/>
                  </a:lnTo>
                  <a:lnTo>
                    <a:pt x="332" y="249"/>
                  </a:lnTo>
                  <a:lnTo>
                    <a:pt x="326" y="269"/>
                  </a:lnTo>
                  <a:lnTo>
                    <a:pt x="319" y="288"/>
                  </a:lnTo>
                  <a:lnTo>
                    <a:pt x="309" y="306"/>
                  </a:lnTo>
                  <a:lnTo>
                    <a:pt x="297" y="322"/>
                  </a:lnTo>
                  <a:lnTo>
                    <a:pt x="284" y="338"/>
                  </a:lnTo>
                  <a:lnTo>
                    <a:pt x="270" y="353"/>
                  </a:lnTo>
                  <a:lnTo>
                    <a:pt x="253" y="366"/>
                  </a:lnTo>
                  <a:lnTo>
                    <a:pt x="237" y="378"/>
                  </a:lnTo>
                  <a:lnTo>
                    <a:pt x="218" y="389"/>
                  </a:lnTo>
                  <a:lnTo>
                    <a:pt x="198" y="397"/>
                  </a:lnTo>
                  <a:lnTo>
                    <a:pt x="177" y="404"/>
                  </a:lnTo>
                  <a:lnTo>
                    <a:pt x="156" y="409"/>
                  </a:lnTo>
                  <a:lnTo>
                    <a:pt x="133" y="413"/>
                  </a:lnTo>
                  <a:lnTo>
                    <a:pt x="110" y="414"/>
                  </a:lnTo>
                  <a:lnTo>
                    <a:pt x="110" y="41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0" name="Freeform 80"/>
            <p:cNvSpPr/>
            <p:nvPr/>
          </p:nvSpPr>
          <p:spPr bwMode="auto">
            <a:xfrm>
              <a:off x="5986069" y="4671994"/>
              <a:ext cx="26988" cy="219075"/>
            </a:xfrm>
            <a:custGeom>
              <a:avLst/>
              <a:gdLst>
                <a:gd name="T0" fmla="*/ 25 w 50"/>
                <a:gd name="T1" fmla="*/ 414 h 414"/>
                <a:gd name="T2" fmla="*/ 25 w 50"/>
                <a:gd name="T3" fmla="*/ 414 h 414"/>
                <a:gd name="T4" fmla="*/ 20 w 50"/>
                <a:gd name="T5" fmla="*/ 413 h 414"/>
                <a:gd name="T6" fmla="*/ 15 w 50"/>
                <a:gd name="T7" fmla="*/ 411 h 414"/>
                <a:gd name="T8" fmla="*/ 11 w 50"/>
                <a:gd name="T9" fmla="*/ 409 h 414"/>
                <a:gd name="T10" fmla="*/ 7 w 50"/>
                <a:gd name="T11" fmla="*/ 407 h 414"/>
                <a:gd name="T12" fmla="*/ 5 w 50"/>
                <a:gd name="T13" fmla="*/ 402 h 414"/>
                <a:gd name="T14" fmla="*/ 2 w 50"/>
                <a:gd name="T15" fmla="*/ 398 h 414"/>
                <a:gd name="T16" fmla="*/ 1 w 50"/>
                <a:gd name="T17" fmla="*/ 394 h 414"/>
                <a:gd name="T18" fmla="*/ 0 w 50"/>
                <a:gd name="T19" fmla="*/ 389 h 414"/>
                <a:gd name="T20" fmla="*/ 0 w 50"/>
                <a:gd name="T21" fmla="*/ 25 h 414"/>
                <a:gd name="T22" fmla="*/ 0 w 50"/>
                <a:gd name="T23" fmla="*/ 25 h 414"/>
                <a:gd name="T24" fmla="*/ 1 w 50"/>
                <a:gd name="T25" fmla="*/ 21 h 414"/>
                <a:gd name="T26" fmla="*/ 2 w 50"/>
                <a:gd name="T27" fmla="*/ 16 h 414"/>
                <a:gd name="T28" fmla="*/ 5 w 50"/>
                <a:gd name="T29" fmla="*/ 12 h 414"/>
                <a:gd name="T30" fmla="*/ 7 w 50"/>
                <a:gd name="T31" fmla="*/ 8 h 414"/>
                <a:gd name="T32" fmla="*/ 11 w 50"/>
                <a:gd name="T33" fmla="*/ 5 h 414"/>
                <a:gd name="T34" fmla="*/ 15 w 50"/>
                <a:gd name="T35" fmla="*/ 3 h 414"/>
                <a:gd name="T36" fmla="*/ 20 w 50"/>
                <a:gd name="T37" fmla="*/ 2 h 414"/>
                <a:gd name="T38" fmla="*/ 25 w 50"/>
                <a:gd name="T39" fmla="*/ 0 h 414"/>
                <a:gd name="T40" fmla="*/ 25 w 50"/>
                <a:gd name="T41" fmla="*/ 0 h 414"/>
                <a:gd name="T42" fmla="*/ 30 w 50"/>
                <a:gd name="T43" fmla="*/ 2 h 414"/>
                <a:gd name="T44" fmla="*/ 34 w 50"/>
                <a:gd name="T45" fmla="*/ 3 h 414"/>
                <a:gd name="T46" fmla="*/ 39 w 50"/>
                <a:gd name="T47" fmla="*/ 5 h 414"/>
                <a:gd name="T48" fmla="*/ 43 w 50"/>
                <a:gd name="T49" fmla="*/ 8 h 414"/>
                <a:gd name="T50" fmla="*/ 46 w 50"/>
                <a:gd name="T51" fmla="*/ 12 h 414"/>
                <a:gd name="T52" fmla="*/ 49 w 50"/>
                <a:gd name="T53" fmla="*/ 16 h 414"/>
                <a:gd name="T54" fmla="*/ 50 w 50"/>
                <a:gd name="T55" fmla="*/ 21 h 414"/>
                <a:gd name="T56" fmla="*/ 50 w 50"/>
                <a:gd name="T57" fmla="*/ 25 h 414"/>
                <a:gd name="T58" fmla="*/ 50 w 50"/>
                <a:gd name="T59" fmla="*/ 389 h 414"/>
                <a:gd name="T60" fmla="*/ 50 w 50"/>
                <a:gd name="T61" fmla="*/ 389 h 414"/>
                <a:gd name="T62" fmla="*/ 50 w 50"/>
                <a:gd name="T63" fmla="*/ 394 h 414"/>
                <a:gd name="T64" fmla="*/ 49 w 50"/>
                <a:gd name="T65" fmla="*/ 398 h 414"/>
                <a:gd name="T66" fmla="*/ 46 w 50"/>
                <a:gd name="T67" fmla="*/ 402 h 414"/>
                <a:gd name="T68" fmla="*/ 43 w 50"/>
                <a:gd name="T69" fmla="*/ 407 h 414"/>
                <a:gd name="T70" fmla="*/ 39 w 50"/>
                <a:gd name="T71" fmla="*/ 409 h 414"/>
                <a:gd name="T72" fmla="*/ 34 w 50"/>
                <a:gd name="T73" fmla="*/ 411 h 414"/>
                <a:gd name="T74" fmla="*/ 30 w 50"/>
                <a:gd name="T75" fmla="*/ 413 h 414"/>
                <a:gd name="T76" fmla="*/ 25 w 50"/>
                <a:gd name="T77" fmla="*/ 414 h 414"/>
                <a:gd name="T78" fmla="*/ 25 w 50"/>
                <a:gd name="T7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14">
                  <a:moveTo>
                    <a:pt x="25" y="414"/>
                  </a:moveTo>
                  <a:lnTo>
                    <a:pt x="25" y="414"/>
                  </a:lnTo>
                  <a:lnTo>
                    <a:pt x="20" y="413"/>
                  </a:lnTo>
                  <a:lnTo>
                    <a:pt x="15" y="411"/>
                  </a:lnTo>
                  <a:lnTo>
                    <a:pt x="11" y="409"/>
                  </a:lnTo>
                  <a:lnTo>
                    <a:pt x="7" y="407"/>
                  </a:lnTo>
                  <a:lnTo>
                    <a:pt x="5" y="402"/>
                  </a:lnTo>
                  <a:lnTo>
                    <a:pt x="2" y="398"/>
                  </a:lnTo>
                  <a:lnTo>
                    <a:pt x="1" y="394"/>
                  </a:lnTo>
                  <a:lnTo>
                    <a:pt x="0" y="389"/>
                  </a:lnTo>
                  <a:lnTo>
                    <a:pt x="0" y="25"/>
                  </a:lnTo>
                  <a:lnTo>
                    <a:pt x="0" y="25"/>
                  </a:lnTo>
                  <a:lnTo>
                    <a:pt x="1" y="21"/>
                  </a:lnTo>
                  <a:lnTo>
                    <a:pt x="2" y="16"/>
                  </a:lnTo>
                  <a:lnTo>
                    <a:pt x="5" y="12"/>
                  </a:lnTo>
                  <a:lnTo>
                    <a:pt x="7" y="8"/>
                  </a:lnTo>
                  <a:lnTo>
                    <a:pt x="11" y="5"/>
                  </a:lnTo>
                  <a:lnTo>
                    <a:pt x="15" y="3"/>
                  </a:lnTo>
                  <a:lnTo>
                    <a:pt x="20" y="2"/>
                  </a:lnTo>
                  <a:lnTo>
                    <a:pt x="25" y="0"/>
                  </a:lnTo>
                  <a:lnTo>
                    <a:pt x="25" y="0"/>
                  </a:lnTo>
                  <a:lnTo>
                    <a:pt x="30" y="2"/>
                  </a:lnTo>
                  <a:lnTo>
                    <a:pt x="34" y="3"/>
                  </a:lnTo>
                  <a:lnTo>
                    <a:pt x="39" y="5"/>
                  </a:lnTo>
                  <a:lnTo>
                    <a:pt x="43" y="8"/>
                  </a:lnTo>
                  <a:lnTo>
                    <a:pt x="46" y="12"/>
                  </a:lnTo>
                  <a:lnTo>
                    <a:pt x="49" y="16"/>
                  </a:lnTo>
                  <a:lnTo>
                    <a:pt x="50" y="21"/>
                  </a:lnTo>
                  <a:lnTo>
                    <a:pt x="50" y="25"/>
                  </a:lnTo>
                  <a:lnTo>
                    <a:pt x="50" y="389"/>
                  </a:lnTo>
                  <a:lnTo>
                    <a:pt x="50" y="389"/>
                  </a:lnTo>
                  <a:lnTo>
                    <a:pt x="50" y="394"/>
                  </a:lnTo>
                  <a:lnTo>
                    <a:pt x="49" y="398"/>
                  </a:lnTo>
                  <a:lnTo>
                    <a:pt x="46" y="402"/>
                  </a:lnTo>
                  <a:lnTo>
                    <a:pt x="43" y="407"/>
                  </a:lnTo>
                  <a:lnTo>
                    <a:pt x="39" y="409"/>
                  </a:lnTo>
                  <a:lnTo>
                    <a:pt x="34" y="411"/>
                  </a:lnTo>
                  <a:lnTo>
                    <a:pt x="30" y="413"/>
                  </a:lnTo>
                  <a:lnTo>
                    <a:pt x="25" y="414"/>
                  </a:lnTo>
                  <a:lnTo>
                    <a:pt x="25" y="41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1" name="Freeform 81"/>
            <p:cNvSpPr/>
            <p:nvPr/>
          </p:nvSpPr>
          <p:spPr bwMode="auto">
            <a:xfrm>
              <a:off x="6047981" y="4683106"/>
              <a:ext cx="25400" cy="196850"/>
            </a:xfrm>
            <a:custGeom>
              <a:avLst/>
              <a:gdLst>
                <a:gd name="T0" fmla="*/ 25 w 50"/>
                <a:gd name="T1" fmla="*/ 371 h 371"/>
                <a:gd name="T2" fmla="*/ 25 w 50"/>
                <a:gd name="T3" fmla="*/ 371 h 371"/>
                <a:gd name="T4" fmla="*/ 21 w 50"/>
                <a:gd name="T5" fmla="*/ 371 h 371"/>
                <a:gd name="T6" fmla="*/ 16 w 50"/>
                <a:gd name="T7" fmla="*/ 370 h 371"/>
                <a:gd name="T8" fmla="*/ 11 w 50"/>
                <a:gd name="T9" fmla="*/ 368 h 371"/>
                <a:gd name="T10" fmla="*/ 7 w 50"/>
                <a:gd name="T11" fmla="*/ 364 h 371"/>
                <a:gd name="T12" fmla="*/ 5 w 50"/>
                <a:gd name="T13" fmla="*/ 361 h 371"/>
                <a:gd name="T14" fmla="*/ 3 w 50"/>
                <a:gd name="T15" fmla="*/ 356 h 371"/>
                <a:gd name="T16" fmla="*/ 2 w 50"/>
                <a:gd name="T17" fmla="*/ 351 h 371"/>
                <a:gd name="T18" fmla="*/ 0 w 50"/>
                <a:gd name="T19" fmla="*/ 346 h 371"/>
                <a:gd name="T20" fmla="*/ 0 w 50"/>
                <a:gd name="T21" fmla="*/ 25 h 371"/>
                <a:gd name="T22" fmla="*/ 0 w 50"/>
                <a:gd name="T23" fmla="*/ 25 h 371"/>
                <a:gd name="T24" fmla="*/ 2 w 50"/>
                <a:gd name="T25" fmla="*/ 20 h 371"/>
                <a:gd name="T26" fmla="*/ 3 w 50"/>
                <a:gd name="T27" fmla="*/ 15 h 371"/>
                <a:gd name="T28" fmla="*/ 5 w 50"/>
                <a:gd name="T29" fmla="*/ 12 h 371"/>
                <a:gd name="T30" fmla="*/ 7 w 50"/>
                <a:gd name="T31" fmla="*/ 8 h 371"/>
                <a:gd name="T32" fmla="*/ 11 w 50"/>
                <a:gd name="T33" fmla="*/ 4 h 371"/>
                <a:gd name="T34" fmla="*/ 16 w 50"/>
                <a:gd name="T35" fmla="*/ 2 h 371"/>
                <a:gd name="T36" fmla="*/ 21 w 50"/>
                <a:gd name="T37" fmla="*/ 1 h 371"/>
                <a:gd name="T38" fmla="*/ 25 w 50"/>
                <a:gd name="T39" fmla="*/ 0 h 371"/>
                <a:gd name="T40" fmla="*/ 25 w 50"/>
                <a:gd name="T41" fmla="*/ 0 h 371"/>
                <a:gd name="T42" fmla="*/ 30 w 50"/>
                <a:gd name="T43" fmla="*/ 1 h 371"/>
                <a:gd name="T44" fmla="*/ 35 w 50"/>
                <a:gd name="T45" fmla="*/ 2 h 371"/>
                <a:gd name="T46" fmla="*/ 40 w 50"/>
                <a:gd name="T47" fmla="*/ 4 h 371"/>
                <a:gd name="T48" fmla="*/ 43 w 50"/>
                <a:gd name="T49" fmla="*/ 8 h 371"/>
                <a:gd name="T50" fmla="*/ 47 w 50"/>
                <a:gd name="T51" fmla="*/ 12 h 371"/>
                <a:gd name="T52" fmla="*/ 48 w 50"/>
                <a:gd name="T53" fmla="*/ 15 h 371"/>
                <a:gd name="T54" fmla="*/ 50 w 50"/>
                <a:gd name="T55" fmla="*/ 20 h 371"/>
                <a:gd name="T56" fmla="*/ 50 w 50"/>
                <a:gd name="T57" fmla="*/ 25 h 371"/>
                <a:gd name="T58" fmla="*/ 50 w 50"/>
                <a:gd name="T59" fmla="*/ 346 h 371"/>
                <a:gd name="T60" fmla="*/ 50 w 50"/>
                <a:gd name="T61" fmla="*/ 346 h 371"/>
                <a:gd name="T62" fmla="*/ 50 w 50"/>
                <a:gd name="T63" fmla="*/ 351 h 371"/>
                <a:gd name="T64" fmla="*/ 48 w 50"/>
                <a:gd name="T65" fmla="*/ 356 h 371"/>
                <a:gd name="T66" fmla="*/ 47 w 50"/>
                <a:gd name="T67" fmla="*/ 361 h 371"/>
                <a:gd name="T68" fmla="*/ 43 w 50"/>
                <a:gd name="T69" fmla="*/ 364 h 371"/>
                <a:gd name="T70" fmla="*/ 40 w 50"/>
                <a:gd name="T71" fmla="*/ 368 h 371"/>
                <a:gd name="T72" fmla="*/ 35 w 50"/>
                <a:gd name="T73" fmla="*/ 370 h 371"/>
                <a:gd name="T74" fmla="*/ 30 w 50"/>
                <a:gd name="T75" fmla="*/ 371 h 371"/>
                <a:gd name="T76" fmla="*/ 25 w 50"/>
                <a:gd name="T77" fmla="*/ 371 h 371"/>
                <a:gd name="T78" fmla="*/ 25 w 50"/>
                <a:gd name="T79"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371">
                  <a:moveTo>
                    <a:pt x="25" y="371"/>
                  </a:moveTo>
                  <a:lnTo>
                    <a:pt x="25" y="371"/>
                  </a:lnTo>
                  <a:lnTo>
                    <a:pt x="21" y="371"/>
                  </a:lnTo>
                  <a:lnTo>
                    <a:pt x="16" y="370"/>
                  </a:lnTo>
                  <a:lnTo>
                    <a:pt x="11" y="368"/>
                  </a:lnTo>
                  <a:lnTo>
                    <a:pt x="7" y="364"/>
                  </a:lnTo>
                  <a:lnTo>
                    <a:pt x="5" y="361"/>
                  </a:lnTo>
                  <a:lnTo>
                    <a:pt x="3" y="356"/>
                  </a:lnTo>
                  <a:lnTo>
                    <a:pt x="2" y="351"/>
                  </a:lnTo>
                  <a:lnTo>
                    <a:pt x="0" y="346"/>
                  </a:lnTo>
                  <a:lnTo>
                    <a:pt x="0" y="25"/>
                  </a:lnTo>
                  <a:lnTo>
                    <a:pt x="0" y="25"/>
                  </a:lnTo>
                  <a:lnTo>
                    <a:pt x="2" y="20"/>
                  </a:lnTo>
                  <a:lnTo>
                    <a:pt x="3" y="15"/>
                  </a:lnTo>
                  <a:lnTo>
                    <a:pt x="5" y="12"/>
                  </a:lnTo>
                  <a:lnTo>
                    <a:pt x="7" y="8"/>
                  </a:lnTo>
                  <a:lnTo>
                    <a:pt x="11" y="4"/>
                  </a:lnTo>
                  <a:lnTo>
                    <a:pt x="16" y="2"/>
                  </a:lnTo>
                  <a:lnTo>
                    <a:pt x="21" y="1"/>
                  </a:lnTo>
                  <a:lnTo>
                    <a:pt x="25" y="0"/>
                  </a:lnTo>
                  <a:lnTo>
                    <a:pt x="25" y="0"/>
                  </a:lnTo>
                  <a:lnTo>
                    <a:pt x="30" y="1"/>
                  </a:lnTo>
                  <a:lnTo>
                    <a:pt x="35" y="2"/>
                  </a:lnTo>
                  <a:lnTo>
                    <a:pt x="40" y="4"/>
                  </a:lnTo>
                  <a:lnTo>
                    <a:pt x="43" y="8"/>
                  </a:lnTo>
                  <a:lnTo>
                    <a:pt x="47" y="12"/>
                  </a:lnTo>
                  <a:lnTo>
                    <a:pt x="48" y="15"/>
                  </a:lnTo>
                  <a:lnTo>
                    <a:pt x="50" y="20"/>
                  </a:lnTo>
                  <a:lnTo>
                    <a:pt x="50" y="25"/>
                  </a:lnTo>
                  <a:lnTo>
                    <a:pt x="50" y="346"/>
                  </a:lnTo>
                  <a:lnTo>
                    <a:pt x="50" y="346"/>
                  </a:lnTo>
                  <a:lnTo>
                    <a:pt x="50" y="351"/>
                  </a:lnTo>
                  <a:lnTo>
                    <a:pt x="48" y="356"/>
                  </a:lnTo>
                  <a:lnTo>
                    <a:pt x="47" y="361"/>
                  </a:lnTo>
                  <a:lnTo>
                    <a:pt x="43" y="364"/>
                  </a:lnTo>
                  <a:lnTo>
                    <a:pt x="40" y="368"/>
                  </a:lnTo>
                  <a:lnTo>
                    <a:pt x="35" y="370"/>
                  </a:lnTo>
                  <a:lnTo>
                    <a:pt x="30" y="371"/>
                  </a:lnTo>
                  <a:lnTo>
                    <a:pt x="25" y="371"/>
                  </a:lnTo>
                  <a:lnTo>
                    <a:pt x="25" y="37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2" name="Freeform 82"/>
            <p:cNvSpPr/>
            <p:nvPr/>
          </p:nvSpPr>
          <p:spPr bwMode="auto">
            <a:xfrm>
              <a:off x="6482956" y="5024419"/>
              <a:ext cx="133349" cy="134937"/>
            </a:xfrm>
            <a:custGeom>
              <a:avLst/>
              <a:gdLst>
                <a:gd name="T0" fmla="*/ 38 w 254"/>
                <a:gd name="T1" fmla="*/ 217 h 255"/>
                <a:gd name="T2" fmla="*/ 21 w 254"/>
                <a:gd name="T3" fmla="*/ 198 h 255"/>
                <a:gd name="T4" fmla="*/ 9 w 254"/>
                <a:gd name="T5" fmla="*/ 175 h 255"/>
                <a:gd name="T6" fmla="*/ 2 w 254"/>
                <a:gd name="T7" fmla="*/ 151 h 255"/>
                <a:gd name="T8" fmla="*/ 0 w 254"/>
                <a:gd name="T9" fmla="*/ 128 h 255"/>
                <a:gd name="T10" fmla="*/ 2 w 254"/>
                <a:gd name="T11" fmla="*/ 103 h 255"/>
                <a:gd name="T12" fmla="*/ 9 w 254"/>
                <a:gd name="T13" fmla="*/ 79 h 255"/>
                <a:gd name="T14" fmla="*/ 21 w 254"/>
                <a:gd name="T15" fmla="*/ 57 h 255"/>
                <a:gd name="T16" fmla="*/ 38 w 254"/>
                <a:gd name="T17" fmla="*/ 37 h 255"/>
                <a:gd name="T18" fmla="*/ 47 w 254"/>
                <a:gd name="T19" fmla="*/ 29 h 255"/>
                <a:gd name="T20" fmla="*/ 69 w 254"/>
                <a:gd name="T21" fmla="*/ 15 h 255"/>
                <a:gd name="T22" fmla="*/ 91 w 254"/>
                <a:gd name="T23" fmla="*/ 5 h 255"/>
                <a:gd name="T24" fmla="*/ 115 w 254"/>
                <a:gd name="T25" fmla="*/ 0 h 255"/>
                <a:gd name="T26" fmla="*/ 140 w 254"/>
                <a:gd name="T27" fmla="*/ 0 h 255"/>
                <a:gd name="T28" fmla="*/ 164 w 254"/>
                <a:gd name="T29" fmla="*/ 5 h 255"/>
                <a:gd name="T30" fmla="*/ 186 w 254"/>
                <a:gd name="T31" fmla="*/ 15 h 255"/>
                <a:gd name="T32" fmla="*/ 208 w 254"/>
                <a:gd name="T33" fmla="*/ 29 h 255"/>
                <a:gd name="T34" fmla="*/ 217 w 254"/>
                <a:gd name="T35" fmla="*/ 37 h 255"/>
                <a:gd name="T36" fmla="*/ 234 w 254"/>
                <a:gd name="T37" fmla="*/ 57 h 255"/>
                <a:gd name="T38" fmla="*/ 246 w 254"/>
                <a:gd name="T39" fmla="*/ 79 h 255"/>
                <a:gd name="T40" fmla="*/ 251 w 254"/>
                <a:gd name="T41" fmla="*/ 103 h 255"/>
                <a:gd name="T42" fmla="*/ 254 w 254"/>
                <a:gd name="T43" fmla="*/ 128 h 255"/>
                <a:gd name="T44" fmla="*/ 251 w 254"/>
                <a:gd name="T45" fmla="*/ 151 h 255"/>
                <a:gd name="T46" fmla="*/ 246 w 254"/>
                <a:gd name="T47" fmla="*/ 175 h 255"/>
                <a:gd name="T48" fmla="*/ 234 w 254"/>
                <a:gd name="T49" fmla="*/ 198 h 255"/>
                <a:gd name="T50" fmla="*/ 217 w 254"/>
                <a:gd name="T51" fmla="*/ 217 h 255"/>
                <a:gd name="T52" fmla="*/ 208 w 254"/>
                <a:gd name="T53" fmla="*/ 226 h 255"/>
                <a:gd name="T54" fmla="*/ 186 w 254"/>
                <a:gd name="T55" fmla="*/ 239 h 255"/>
                <a:gd name="T56" fmla="*/ 164 w 254"/>
                <a:gd name="T57" fmla="*/ 249 h 255"/>
                <a:gd name="T58" fmla="*/ 140 w 254"/>
                <a:gd name="T59" fmla="*/ 253 h 255"/>
                <a:gd name="T60" fmla="*/ 115 w 254"/>
                <a:gd name="T61" fmla="*/ 253 h 255"/>
                <a:gd name="T62" fmla="*/ 91 w 254"/>
                <a:gd name="T63" fmla="*/ 249 h 255"/>
                <a:gd name="T64" fmla="*/ 69 w 254"/>
                <a:gd name="T65" fmla="*/ 239 h 255"/>
                <a:gd name="T66" fmla="*/ 47 w 254"/>
                <a:gd name="T67" fmla="*/ 226 h 255"/>
                <a:gd name="T68" fmla="*/ 38 w 254"/>
                <a:gd name="T69" fmla="*/ 2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255">
                  <a:moveTo>
                    <a:pt x="38" y="217"/>
                  </a:moveTo>
                  <a:lnTo>
                    <a:pt x="38" y="217"/>
                  </a:lnTo>
                  <a:lnTo>
                    <a:pt x="28" y="207"/>
                  </a:lnTo>
                  <a:lnTo>
                    <a:pt x="21" y="198"/>
                  </a:lnTo>
                  <a:lnTo>
                    <a:pt x="14" y="186"/>
                  </a:lnTo>
                  <a:lnTo>
                    <a:pt x="9" y="175"/>
                  </a:lnTo>
                  <a:lnTo>
                    <a:pt x="6" y="163"/>
                  </a:lnTo>
                  <a:lnTo>
                    <a:pt x="2" y="151"/>
                  </a:lnTo>
                  <a:lnTo>
                    <a:pt x="1" y="139"/>
                  </a:lnTo>
                  <a:lnTo>
                    <a:pt x="0" y="128"/>
                  </a:lnTo>
                  <a:lnTo>
                    <a:pt x="1" y="114"/>
                  </a:lnTo>
                  <a:lnTo>
                    <a:pt x="2" y="103"/>
                  </a:lnTo>
                  <a:lnTo>
                    <a:pt x="6" y="91"/>
                  </a:lnTo>
                  <a:lnTo>
                    <a:pt x="9" y="79"/>
                  </a:lnTo>
                  <a:lnTo>
                    <a:pt x="14" y="68"/>
                  </a:lnTo>
                  <a:lnTo>
                    <a:pt x="21" y="57"/>
                  </a:lnTo>
                  <a:lnTo>
                    <a:pt x="28" y="47"/>
                  </a:lnTo>
                  <a:lnTo>
                    <a:pt x="38" y="37"/>
                  </a:lnTo>
                  <a:lnTo>
                    <a:pt x="38" y="37"/>
                  </a:lnTo>
                  <a:lnTo>
                    <a:pt x="47" y="29"/>
                  </a:lnTo>
                  <a:lnTo>
                    <a:pt x="57" y="21"/>
                  </a:lnTo>
                  <a:lnTo>
                    <a:pt x="69" y="15"/>
                  </a:lnTo>
                  <a:lnTo>
                    <a:pt x="79" y="9"/>
                  </a:lnTo>
                  <a:lnTo>
                    <a:pt x="91" y="5"/>
                  </a:lnTo>
                  <a:lnTo>
                    <a:pt x="103" y="2"/>
                  </a:lnTo>
                  <a:lnTo>
                    <a:pt x="115" y="0"/>
                  </a:lnTo>
                  <a:lnTo>
                    <a:pt x="127" y="0"/>
                  </a:lnTo>
                  <a:lnTo>
                    <a:pt x="140" y="0"/>
                  </a:lnTo>
                  <a:lnTo>
                    <a:pt x="152" y="2"/>
                  </a:lnTo>
                  <a:lnTo>
                    <a:pt x="164" y="5"/>
                  </a:lnTo>
                  <a:lnTo>
                    <a:pt x="176" y="9"/>
                  </a:lnTo>
                  <a:lnTo>
                    <a:pt x="186" y="15"/>
                  </a:lnTo>
                  <a:lnTo>
                    <a:pt x="197" y="21"/>
                  </a:lnTo>
                  <a:lnTo>
                    <a:pt x="208" y="29"/>
                  </a:lnTo>
                  <a:lnTo>
                    <a:pt x="217" y="37"/>
                  </a:lnTo>
                  <a:lnTo>
                    <a:pt x="217" y="37"/>
                  </a:lnTo>
                  <a:lnTo>
                    <a:pt x="225" y="47"/>
                  </a:lnTo>
                  <a:lnTo>
                    <a:pt x="234" y="57"/>
                  </a:lnTo>
                  <a:lnTo>
                    <a:pt x="240" y="68"/>
                  </a:lnTo>
                  <a:lnTo>
                    <a:pt x="246" y="79"/>
                  </a:lnTo>
                  <a:lnTo>
                    <a:pt x="249" y="91"/>
                  </a:lnTo>
                  <a:lnTo>
                    <a:pt x="251" y="103"/>
                  </a:lnTo>
                  <a:lnTo>
                    <a:pt x="254" y="114"/>
                  </a:lnTo>
                  <a:lnTo>
                    <a:pt x="254" y="128"/>
                  </a:lnTo>
                  <a:lnTo>
                    <a:pt x="254" y="139"/>
                  </a:lnTo>
                  <a:lnTo>
                    <a:pt x="251" y="151"/>
                  </a:lnTo>
                  <a:lnTo>
                    <a:pt x="249" y="163"/>
                  </a:lnTo>
                  <a:lnTo>
                    <a:pt x="246" y="175"/>
                  </a:lnTo>
                  <a:lnTo>
                    <a:pt x="240" y="186"/>
                  </a:lnTo>
                  <a:lnTo>
                    <a:pt x="234" y="198"/>
                  </a:lnTo>
                  <a:lnTo>
                    <a:pt x="225" y="207"/>
                  </a:lnTo>
                  <a:lnTo>
                    <a:pt x="217" y="217"/>
                  </a:lnTo>
                  <a:lnTo>
                    <a:pt x="217" y="217"/>
                  </a:lnTo>
                  <a:lnTo>
                    <a:pt x="208" y="226"/>
                  </a:lnTo>
                  <a:lnTo>
                    <a:pt x="197" y="233"/>
                  </a:lnTo>
                  <a:lnTo>
                    <a:pt x="186" y="239"/>
                  </a:lnTo>
                  <a:lnTo>
                    <a:pt x="176" y="245"/>
                  </a:lnTo>
                  <a:lnTo>
                    <a:pt x="164" y="249"/>
                  </a:lnTo>
                  <a:lnTo>
                    <a:pt x="152" y="252"/>
                  </a:lnTo>
                  <a:lnTo>
                    <a:pt x="140" y="253"/>
                  </a:lnTo>
                  <a:lnTo>
                    <a:pt x="127" y="255"/>
                  </a:lnTo>
                  <a:lnTo>
                    <a:pt x="115" y="253"/>
                  </a:lnTo>
                  <a:lnTo>
                    <a:pt x="103" y="252"/>
                  </a:lnTo>
                  <a:lnTo>
                    <a:pt x="91" y="249"/>
                  </a:lnTo>
                  <a:lnTo>
                    <a:pt x="79" y="245"/>
                  </a:lnTo>
                  <a:lnTo>
                    <a:pt x="69" y="239"/>
                  </a:lnTo>
                  <a:lnTo>
                    <a:pt x="57" y="233"/>
                  </a:lnTo>
                  <a:lnTo>
                    <a:pt x="47" y="226"/>
                  </a:lnTo>
                  <a:lnTo>
                    <a:pt x="38" y="217"/>
                  </a:lnTo>
                  <a:lnTo>
                    <a:pt x="38" y="21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3" name="Freeform 83"/>
            <p:cNvSpPr>
              <a:spLocks noEditPoints="1"/>
            </p:cNvSpPr>
            <p:nvPr/>
          </p:nvSpPr>
          <p:spPr bwMode="auto">
            <a:xfrm>
              <a:off x="6468669" y="5011719"/>
              <a:ext cx="161925" cy="160338"/>
            </a:xfrm>
            <a:custGeom>
              <a:avLst/>
              <a:gdLst>
                <a:gd name="T0" fmla="*/ 138 w 304"/>
                <a:gd name="T1" fmla="*/ 302 h 303"/>
                <a:gd name="T2" fmla="*/ 94 w 304"/>
                <a:gd name="T3" fmla="*/ 292 h 303"/>
                <a:gd name="T4" fmla="*/ 56 w 304"/>
                <a:gd name="T5" fmla="*/ 269 h 303"/>
                <a:gd name="T6" fmla="*/ 34 w 304"/>
                <a:gd name="T7" fmla="*/ 248 h 303"/>
                <a:gd name="T8" fmla="*/ 12 w 304"/>
                <a:gd name="T9" fmla="*/ 210 h 303"/>
                <a:gd name="T10" fmla="*/ 1 w 304"/>
                <a:gd name="T11" fmla="*/ 166 h 303"/>
                <a:gd name="T12" fmla="*/ 1 w 304"/>
                <a:gd name="T13" fmla="*/ 136 h 303"/>
                <a:gd name="T14" fmla="*/ 12 w 304"/>
                <a:gd name="T15" fmla="*/ 93 h 303"/>
                <a:gd name="T16" fmla="*/ 34 w 304"/>
                <a:gd name="T17" fmla="*/ 54 h 303"/>
                <a:gd name="T18" fmla="*/ 56 w 304"/>
                <a:gd name="T19" fmla="*/ 33 h 303"/>
                <a:gd name="T20" fmla="*/ 94 w 304"/>
                <a:gd name="T21" fmla="*/ 10 h 303"/>
                <a:gd name="T22" fmla="*/ 138 w 304"/>
                <a:gd name="T23" fmla="*/ 0 h 303"/>
                <a:gd name="T24" fmla="*/ 167 w 304"/>
                <a:gd name="T25" fmla="*/ 0 h 303"/>
                <a:gd name="T26" fmla="*/ 210 w 304"/>
                <a:gd name="T27" fmla="*/ 10 h 303"/>
                <a:gd name="T28" fmla="*/ 248 w 304"/>
                <a:gd name="T29" fmla="*/ 33 h 303"/>
                <a:gd name="T30" fmla="*/ 271 w 304"/>
                <a:gd name="T31" fmla="*/ 55 h 303"/>
                <a:gd name="T32" fmla="*/ 293 w 304"/>
                <a:gd name="T33" fmla="*/ 93 h 303"/>
                <a:gd name="T34" fmla="*/ 304 w 304"/>
                <a:gd name="T35" fmla="*/ 136 h 303"/>
                <a:gd name="T36" fmla="*/ 301 w 304"/>
                <a:gd name="T37" fmla="*/ 180 h 303"/>
                <a:gd name="T38" fmla="*/ 287 w 304"/>
                <a:gd name="T39" fmla="*/ 222 h 303"/>
                <a:gd name="T40" fmla="*/ 260 w 304"/>
                <a:gd name="T41" fmla="*/ 258 h 303"/>
                <a:gd name="T42" fmla="*/ 236 w 304"/>
                <a:gd name="T43" fmla="*/ 277 h 303"/>
                <a:gd name="T44" fmla="*/ 197 w 304"/>
                <a:gd name="T45" fmla="*/ 296 h 303"/>
                <a:gd name="T46" fmla="*/ 152 w 304"/>
                <a:gd name="T47" fmla="*/ 303 h 303"/>
                <a:gd name="T48" fmla="*/ 152 w 304"/>
                <a:gd name="T49" fmla="*/ 49 h 303"/>
                <a:gd name="T50" fmla="*/ 122 w 304"/>
                <a:gd name="T51" fmla="*/ 53 h 303"/>
                <a:gd name="T52" fmla="*/ 96 w 304"/>
                <a:gd name="T53" fmla="*/ 66 h 303"/>
                <a:gd name="T54" fmla="*/ 79 w 304"/>
                <a:gd name="T55" fmla="*/ 79 h 303"/>
                <a:gd name="T56" fmla="*/ 62 w 304"/>
                <a:gd name="T57" fmla="*/ 103 h 303"/>
                <a:gd name="T58" fmla="*/ 52 w 304"/>
                <a:gd name="T59" fmla="*/ 131 h 303"/>
                <a:gd name="T60" fmla="*/ 50 w 304"/>
                <a:gd name="T61" fmla="*/ 152 h 303"/>
                <a:gd name="T62" fmla="*/ 54 w 304"/>
                <a:gd name="T63" fmla="*/ 181 h 303"/>
                <a:gd name="T64" fmla="*/ 68 w 304"/>
                <a:gd name="T65" fmla="*/ 207 h 303"/>
                <a:gd name="T66" fmla="*/ 79 w 304"/>
                <a:gd name="T67" fmla="*/ 223 h 303"/>
                <a:gd name="T68" fmla="*/ 104 w 304"/>
                <a:gd name="T69" fmla="*/ 242 h 303"/>
                <a:gd name="T70" fmla="*/ 132 w 304"/>
                <a:gd name="T71" fmla="*/ 251 h 303"/>
                <a:gd name="T72" fmla="*/ 152 w 304"/>
                <a:gd name="T73" fmla="*/ 254 h 303"/>
                <a:gd name="T74" fmla="*/ 182 w 304"/>
                <a:gd name="T75" fmla="*/ 249 h 303"/>
                <a:gd name="T76" fmla="*/ 209 w 304"/>
                <a:gd name="T77" fmla="*/ 236 h 303"/>
                <a:gd name="T78" fmla="*/ 224 w 304"/>
                <a:gd name="T79" fmla="*/ 224 h 303"/>
                <a:gd name="T80" fmla="*/ 243 w 304"/>
                <a:gd name="T81" fmla="*/ 199 h 303"/>
                <a:gd name="T82" fmla="*/ 253 w 304"/>
                <a:gd name="T83" fmla="*/ 171 h 303"/>
                <a:gd name="T84" fmla="*/ 254 w 304"/>
                <a:gd name="T85" fmla="*/ 141 h 303"/>
                <a:gd name="T86" fmla="*/ 247 w 304"/>
                <a:gd name="T87" fmla="*/ 112 h 303"/>
                <a:gd name="T88" fmla="*/ 231 w 304"/>
                <a:gd name="T89" fmla="*/ 86 h 303"/>
                <a:gd name="T90" fmla="*/ 217 w 304"/>
                <a:gd name="T91" fmla="*/ 72 h 303"/>
                <a:gd name="T92" fmla="*/ 191 w 304"/>
                <a:gd name="T93" fmla="*/ 57 h 303"/>
                <a:gd name="T94" fmla="*/ 163 w 304"/>
                <a:gd name="T95" fmla="*/ 4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03">
                  <a:moveTo>
                    <a:pt x="152" y="303"/>
                  </a:moveTo>
                  <a:lnTo>
                    <a:pt x="152" y="303"/>
                  </a:lnTo>
                  <a:lnTo>
                    <a:pt x="138" y="302"/>
                  </a:lnTo>
                  <a:lnTo>
                    <a:pt x="122" y="300"/>
                  </a:lnTo>
                  <a:lnTo>
                    <a:pt x="108" y="296"/>
                  </a:lnTo>
                  <a:lnTo>
                    <a:pt x="94" y="292"/>
                  </a:lnTo>
                  <a:lnTo>
                    <a:pt x="81" y="286"/>
                  </a:lnTo>
                  <a:lnTo>
                    <a:pt x="68" y="277"/>
                  </a:lnTo>
                  <a:lnTo>
                    <a:pt x="56" y="269"/>
                  </a:lnTo>
                  <a:lnTo>
                    <a:pt x="45" y="258"/>
                  </a:lnTo>
                  <a:lnTo>
                    <a:pt x="45" y="258"/>
                  </a:lnTo>
                  <a:lnTo>
                    <a:pt x="34" y="248"/>
                  </a:lnTo>
                  <a:lnTo>
                    <a:pt x="26" y="236"/>
                  </a:lnTo>
                  <a:lnTo>
                    <a:pt x="18" y="223"/>
                  </a:lnTo>
                  <a:lnTo>
                    <a:pt x="12" y="210"/>
                  </a:lnTo>
                  <a:lnTo>
                    <a:pt x="7" y="195"/>
                  </a:lnTo>
                  <a:lnTo>
                    <a:pt x="3" y="181"/>
                  </a:lnTo>
                  <a:lnTo>
                    <a:pt x="1" y="166"/>
                  </a:lnTo>
                  <a:lnTo>
                    <a:pt x="0" y="152"/>
                  </a:lnTo>
                  <a:lnTo>
                    <a:pt x="0" y="152"/>
                  </a:lnTo>
                  <a:lnTo>
                    <a:pt x="1" y="136"/>
                  </a:lnTo>
                  <a:lnTo>
                    <a:pt x="3" y="121"/>
                  </a:lnTo>
                  <a:lnTo>
                    <a:pt x="7" y="106"/>
                  </a:lnTo>
                  <a:lnTo>
                    <a:pt x="12" y="93"/>
                  </a:lnTo>
                  <a:lnTo>
                    <a:pt x="18" y="79"/>
                  </a:lnTo>
                  <a:lnTo>
                    <a:pt x="26" y="67"/>
                  </a:lnTo>
                  <a:lnTo>
                    <a:pt x="34" y="54"/>
                  </a:lnTo>
                  <a:lnTo>
                    <a:pt x="45" y="43"/>
                  </a:lnTo>
                  <a:lnTo>
                    <a:pt x="45" y="43"/>
                  </a:lnTo>
                  <a:lnTo>
                    <a:pt x="56" y="33"/>
                  </a:lnTo>
                  <a:lnTo>
                    <a:pt x="68" y="24"/>
                  </a:lnTo>
                  <a:lnTo>
                    <a:pt x="81" y="17"/>
                  </a:lnTo>
                  <a:lnTo>
                    <a:pt x="94" y="10"/>
                  </a:lnTo>
                  <a:lnTo>
                    <a:pt x="108" y="5"/>
                  </a:lnTo>
                  <a:lnTo>
                    <a:pt x="122" y="2"/>
                  </a:lnTo>
                  <a:lnTo>
                    <a:pt x="138" y="0"/>
                  </a:lnTo>
                  <a:lnTo>
                    <a:pt x="152" y="0"/>
                  </a:lnTo>
                  <a:lnTo>
                    <a:pt x="152" y="0"/>
                  </a:lnTo>
                  <a:lnTo>
                    <a:pt x="167" y="0"/>
                  </a:lnTo>
                  <a:lnTo>
                    <a:pt x="183" y="2"/>
                  </a:lnTo>
                  <a:lnTo>
                    <a:pt x="197" y="5"/>
                  </a:lnTo>
                  <a:lnTo>
                    <a:pt x="210" y="10"/>
                  </a:lnTo>
                  <a:lnTo>
                    <a:pt x="224" y="17"/>
                  </a:lnTo>
                  <a:lnTo>
                    <a:pt x="236" y="24"/>
                  </a:lnTo>
                  <a:lnTo>
                    <a:pt x="248" y="33"/>
                  </a:lnTo>
                  <a:lnTo>
                    <a:pt x="260" y="43"/>
                  </a:lnTo>
                  <a:lnTo>
                    <a:pt x="260" y="43"/>
                  </a:lnTo>
                  <a:lnTo>
                    <a:pt x="271" y="55"/>
                  </a:lnTo>
                  <a:lnTo>
                    <a:pt x="279" y="67"/>
                  </a:lnTo>
                  <a:lnTo>
                    <a:pt x="287" y="80"/>
                  </a:lnTo>
                  <a:lnTo>
                    <a:pt x="293" y="93"/>
                  </a:lnTo>
                  <a:lnTo>
                    <a:pt x="298" y="108"/>
                  </a:lnTo>
                  <a:lnTo>
                    <a:pt x="301" y="122"/>
                  </a:lnTo>
                  <a:lnTo>
                    <a:pt x="304" y="136"/>
                  </a:lnTo>
                  <a:lnTo>
                    <a:pt x="304" y="152"/>
                  </a:lnTo>
                  <a:lnTo>
                    <a:pt x="304" y="166"/>
                  </a:lnTo>
                  <a:lnTo>
                    <a:pt x="301" y="180"/>
                  </a:lnTo>
                  <a:lnTo>
                    <a:pt x="298" y="194"/>
                  </a:lnTo>
                  <a:lnTo>
                    <a:pt x="293" y="209"/>
                  </a:lnTo>
                  <a:lnTo>
                    <a:pt x="287" y="222"/>
                  </a:lnTo>
                  <a:lnTo>
                    <a:pt x="279" y="235"/>
                  </a:lnTo>
                  <a:lnTo>
                    <a:pt x="271" y="247"/>
                  </a:lnTo>
                  <a:lnTo>
                    <a:pt x="260" y="258"/>
                  </a:lnTo>
                  <a:lnTo>
                    <a:pt x="260" y="258"/>
                  </a:lnTo>
                  <a:lnTo>
                    <a:pt x="248" y="269"/>
                  </a:lnTo>
                  <a:lnTo>
                    <a:pt x="236" y="277"/>
                  </a:lnTo>
                  <a:lnTo>
                    <a:pt x="224" y="286"/>
                  </a:lnTo>
                  <a:lnTo>
                    <a:pt x="210" y="292"/>
                  </a:lnTo>
                  <a:lnTo>
                    <a:pt x="197" y="296"/>
                  </a:lnTo>
                  <a:lnTo>
                    <a:pt x="183" y="300"/>
                  </a:lnTo>
                  <a:lnTo>
                    <a:pt x="167" y="302"/>
                  </a:lnTo>
                  <a:lnTo>
                    <a:pt x="152" y="303"/>
                  </a:lnTo>
                  <a:lnTo>
                    <a:pt x="152" y="303"/>
                  </a:lnTo>
                  <a:close/>
                  <a:moveTo>
                    <a:pt x="152" y="49"/>
                  </a:moveTo>
                  <a:lnTo>
                    <a:pt x="152" y="49"/>
                  </a:lnTo>
                  <a:lnTo>
                    <a:pt x="142" y="49"/>
                  </a:lnTo>
                  <a:lnTo>
                    <a:pt x="132" y="51"/>
                  </a:lnTo>
                  <a:lnTo>
                    <a:pt x="122" y="53"/>
                  </a:lnTo>
                  <a:lnTo>
                    <a:pt x="113" y="57"/>
                  </a:lnTo>
                  <a:lnTo>
                    <a:pt x="104" y="61"/>
                  </a:lnTo>
                  <a:lnTo>
                    <a:pt x="96" y="66"/>
                  </a:lnTo>
                  <a:lnTo>
                    <a:pt x="88" y="72"/>
                  </a:lnTo>
                  <a:lnTo>
                    <a:pt x="79" y="79"/>
                  </a:lnTo>
                  <a:lnTo>
                    <a:pt x="79" y="79"/>
                  </a:lnTo>
                  <a:lnTo>
                    <a:pt x="73" y="86"/>
                  </a:lnTo>
                  <a:lnTo>
                    <a:pt x="68" y="95"/>
                  </a:lnTo>
                  <a:lnTo>
                    <a:pt x="62" y="103"/>
                  </a:lnTo>
                  <a:lnTo>
                    <a:pt x="58" y="112"/>
                  </a:lnTo>
                  <a:lnTo>
                    <a:pt x="54" y="122"/>
                  </a:lnTo>
                  <a:lnTo>
                    <a:pt x="52" y="131"/>
                  </a:lnTo>
                  <a:lnTo>
                    <a:pt x="51" y="141"/>
                  </a:lnTo>
                  <a:lnTo>
                    <a:pt x="50" y="152"/>
                  </a:lnTo>
                  <a:lnTo>
                    <a:pt x="50" y="152"/>
                  </a:lnTo>
                  <a:lnTo>
                    <a:pt x="51" y="161"/>
                  </a:lnTo>
                  <a:lnTo>
                    <a:pt x="52" y="172"/>
                  </a:lnTo>
                  <a:lnTo>
                    <a:pt x="54" y="181"/>
                  </a:lnTo>
                  <a:lnTo>
                    <a:pt x="58" y="191"/>
                  </a:lnTo>
                  <a:lnTo>
                    <a:pt x="62" y="199"/>
                  </a:lnTo>
                  <a:lnTo>
                    <a:pt x="68" y="207"/>
                  </a:lnTo>
                  <a:lnTo>
                    <a:pt x="73" y="216"/>
                  </a:lnTo>
                  <a:lnTo>
                    <a:pt x="79" y="223"/>
                  </a:lnTo>
                  <a:lnTo>
                    <a:pt x="79" y="223"/>
                  </a:lnTo>
                  <a:lnTo>
                    <a:pt x="88" y="230"/>
                  </a:lnTo>
                  <a:lnTo>
                    <a:pt x="96" y="236"/>
                  </a:lnTo>
                  <a:lnTo>
                    <a:pt x="104" y="242"/>
                  </a:lnTo>
                  <a:lnTo>
                    <a:pt x="113" y="245"/>
                  </a:lnTo>
                  <a:lnTo>
                    <a:pt x="122" y="249"/>
                  </a:lnTo>
                  <a:lnTo>
                    <a:pt x="132" y="251"/>
                  </a:lnTo>
                  <a:lnTo>
                    <a:pt x="142" y="252"/>
                  </a:lnTo>
                  <a:lnTo>
                    <a:pt x="152" y="254"/>
                  </a:lnTo>
                  <a:lnTo>
                    <a:pt x="152" y="254"/>
                  </a:lnTo>
                  <a:lnTo>
                    <a:pt x="163" y="252"/>
                  </a:lnTo>
                  <a:lnTo>
                    <a:pt x="172" y="251"/>
                  </a:lnTo>
                  <a:lnTo>
                    <a:pt x="182" y="249"/>
                  </a:lnTo>
                  <a:lnTo>
                    <a:pt x="191" y="245"/>
                  </a:lnTo>
                  <a:lnTo>
                    <a:pt x="201" y="242"/>
                  </a:lnTo>
                  <a:lnTo>
                    <a:pt x="209" y="236"/>
                  </a:lnTo>
                  <a:lnTo>
                    <a:pt x="217" y="230"/>
                  </a:lnTo>
                  <a:lnTo>
                    <a:pt x="224" y="224"/>
                  </a:lnTo>
                  <a:lnTo>
                    <a:pt x="224" y="224"/>
                  </a:lnTo>
                  <a:lnTo>
                    <a:pt x="231" y="216"/>
                  </a:lnTo>
                  <a:lnTo>
                    <a:pt x="237" y="207"/>
                  </a:lnTo>
                  <a:lnTo>
                    <a:pt x="243" y="199"/>
                  </a:lnTo>
                  <a:lnTo>
                    <a:pt x="247" y="190"/>
                  </a:lnTo>
                  <a:lnTo>
                    <a:pt x="250" y="180"/>
                  </a:lnTo>
                  <a:lnTo>
                    <a:pt x="253" y="171"/>
                  </a:lnTo>
                  <a:lnTo>
                    <a:pt x="254" y="161"/>
                  </a:lnTo>
                  <a:lnTo>
                    <a:pt x="254" y="152"/>
                  </a:lnTo>
                  <a:lnTo>
                    <a:pt x="254" y="141"/>
                  </a:lnTo>
                  <a:lnTo>
                    <a:pt x="253" y="131"/>
                  </a:lnTo>
                  <a:lnTo>
                    <a:pt x="250" y="122"/>
                  </a:lnTo>
                  <a:lnTo>
                    <a:pt x="247" y="112"/>
                  </a:lnTo>
                  <a:lnTo>
                    <a:pt x="243" y="104"/>
                  </a:lnTo>
                  <a:lnTo>
                    <a:pt x="237" y="95"/>
                  </a:lnTo>
                  <a:lnTo>
                    <a:pt x="231" y="86"/>
                  </a:lnTo>
                  <a:lnTo>
                    <a:pt x="224" y="79"/>
                  </a:lnTo>
                  <a:lnTo>
                    <a:pt x="224" y="79"/>
                  </a:lnTo>
                  <a:lnTo>
                    <a:pt x="217" y="72"/>
                  </a:lnTo>
                  <a:lnTo>
                    <a:pt x="209" y="66"/>
                  </a:lnTo>
                  <a:lnTo>
                    <a:pt x="201" y="61"/>
                  </a:lnTo>
                  <a:lnTo>
                    <a:pt x="191" y="57"/>
                  </a:lnTo>
                  <a:lnTo>
                    <a:pt x="182" y="53"/>
                  </a:lnTo>
                  <a:lnTo>
                    <a:pt x="172" y="51"/>
                  </a:lnTo>
                  <a:lnTo>
                    <a:pt x="163" y="49"/>
                  </a:lnTo>
                  <a:lnTo>
                    <a:pt x="152" y="49"/>
                  </a:lnTo>
                  <a:lnTo>
                    <a:pt x="152" y="4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4" name="Freeform 84"/>
            <p:cNvSpPr/>
            <p:nvPr/>
          </p:nvSpPr>
          <p:spPr bwMode="auto">
            <a:xfrm>
              <a:off x="6071795" y="4943456"/>
              <a:ext cx="134938" cy="134937"/>
            </a:xfrm>
            <a:custGeom>
              <a:avLst/>
              <a:gdLst>
                <a:gd name="T0" fmla="*/ 36 w 254"/>
                <a:gd name="T1" fmla="*/ 218 h 255"/>
                <a:gd name="T2" fmla="*/ 21 w 254"/>
                <a:gd name="T3" fmla="*/ 198 h 255"/>
                <a:gd name="T4" fmla="*/ 9 w 254"/>
                <a:gd name="T5" fmla="*/ 175 h 255"/>
                <a:gd name="T6" fmla="*/ 2 w 254"/>
                <a:gd name="T7" fmla="*/ 151 h 255"/>
                <a:gd name="T8" fmla="*/ 0 w 254"/>
                <a:gd name="T9" fmla="*/ 128 h 255"/>
                <a:gd name="T10" fmla="*/ 2 w 254"/>
                <a:gd name="T11" fmla="*/ 104 h 255"/>
                <a:gd name="T12" fmla="*/ 9 w 254"/>
                <a:gd name="T13" fmla="*/ 80 h 255"/>
                <a:gd name="T14" fmla="*/ 21 w 254"/>
                <a:gd name="T15" fmla="*/ 57 h 255"/>
                <a:gd name="T16" fmla="*/ 36 w 254"/>
                <a:gd name="T17" fmla="*/ 37 h 255"/>
                <a:gd name="T18" fmla="*/ 47 w 254"/>
                <a:gd name="T19" fmla="*/ 29 h 255"/>
                <a:gd name="T20" fmla="*/ 67 w 254"/>
                <a:gd name="T21" fmla="*/ 15 h 255"/>
                <a:gd name="T22" fmla="*/ 91 w 254"/>
                <a:gd name="T23" fmla="*/ 5 h 255"/>
                <a:gd name="T24" fmla="*/ 115 w 254"/>
                <a:gd name="T25" fmla="*/ 0 h 255"/>
                <a:gd name="T26" fmla="*/ 139 w 254"/>
                <a:gd name="T27" fmla="*/ 0 h 255"/>
                <a:gd name="T28" fmla="*/ 163 w 254"/>
                <a:gd name="T29" fmla="*/ 5 h 255"/>
                <a:gd name="T30" fmla="*/ 186 w 254"/>
                <a:gd name="T31" fmla="*/ 15 h 255"/>
                <a:gd name="T32" fmla="*/ 207 w 254"/>
                <a:gd name="T33" fmla="*/ 29 h 255"/>
                <a:gd name="T34" fmla="*/ 217 w 254"/>
                <a:gd name="T35" fmla="*/ 37 h 255"/>
                <a:gd name="T36" fmla="*/ 233 w 254"/>
                <a:gd name="T37" fmla="*/ 57 h 255"/>
                <a:gd name="T38" fmla="*/ 244 w 254"/>
                <a:gd name="T39" fmla="*/ 80 h 255"/>
                <a:gd name="T40" fmla="*/ 251 w 254"/>
                <a:gd name="T41" fmla="*/ 104 h 255"/>
                <a:gd name="T42" fmla="*/ 254 w 254"/>
                <a:gd name="T43" fmla="*/ 128 h 255"/>
                <a:gd name="T44" fmla="*/ 251 w 254"/>
                <a:gd name="T45" fmla="*/ 151 h 255"/>
                <a:gd name="T46" fmla="*/ 244 w 254"/>
                <a:gd name="T47" fmla="*/ 175 h 255"/>
                <a:gd name="T48" fmla="*/ 233 w 254"/>
                <a:gd name="T49" fmla="*/ 198 h 255"/>
                <a:gd name="T50" fmla="*/ 217 w 254"/>
                <a:gd name="T51" fmla="*/ 218 h 255"/>
                <a:gd name="T52" fmla="*/ 207 w 254"/>
                <a:gd name="T53" fmla="*/ 226 h 255"/>
                <a:gd name="T54" fmla="*/ 186 w 254"/>
                <a:gd name="T55" fmla="*/ 240 h 255"/>
                <a:gd name="T56" fmla="*/ 163 w 254"/>
                <a:gd name="T57" fmla="*/ 250 h 255"/>
                <a:gd name="T58" fmla="*/ 139 w 254"/>
                <a:gd name="T59" fmla="*/ 255 h 255"/>
                <a:gd name="T60" fmla="*/ 115 w 254"/>
                <a:gd name="T61" fmla="*/ 255 h 255"/>
                <a:gd name="T62" fmla="*/ 91 w 254"/>
                <a:gd name="T63" fmla="*/ 250 h 255"/>
                <a:gd name="T64" fmla="*/ 67 w 254"/>
                <a:gd name="T65" fmla="*/ 240 h 255"/>
                <a:gd name="T66" fmla="*/ 47 w 254"/>
                <a:gd name="T67" fmla="*/ 226 h 255"/>
                <a:gd name="T68" fmla="*/ 36 w 254"/>
                <a:gd name="T69" fmla="*/ 21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255">
                  <a:moveTo>
                    <a:pt x="36" y="218"/>
                  </a:moveTo>
                  <a:lnTo>
                    <a:pt x="36" y="218"/>
                  </a:lnTo>
                  <a:lnTo>
                    <a:pt x="28" y="208"/>
                  </a:lnTo>
                  <a:lnTo>
                    <a:pt x="21" y="198"/>
                  </a:lnTo>
                  <a:lnTo>
                    <a:pt x="14" y="187"/>
                  </a:lnTo>
                  <a:lnTo>
                    <a:pt x="9" y="175"/>
                  </a:lnTo>
                  <a:lnTo>
                    <a:pt x="6" y="164"/>
                  </a:lnTo>
                  <a:lnTo>
                    <a:pt x="2" y="151"/>
                  </a:lnTo>
                  <a:lnTo>
                    <a:pt x="1" y="139"/>
                  </a:lnTo>
                  <a:lnTo>
                    <a:pt x="0" y="128"/>
                  </a:lnTo>
                  <a:lnTo>
                    <a:pt x="1" y="116"/>
                  </a:lnTo>
                  <a:lnTo>
                    <a:pt x="2" y="104"/>
                  </a:lnTo>
                  <a:lnTo>
                    <a:pt x="4" y="92"/>
                  </a:lnTo>
                  <a:lnTo>
                    <a:pt x="9" y="80"/>
                  </a:lnTo>
                  <a:lnTo>
                    <a:pt x="14" y="68"/>
                  </a:lnTo>
                  <a:lnTo>
                    <a:pt x="21" y="57"/>
                  </a:lnTo>
                  <a:lnTo>
                    <a:pt x="28" y="47"/>
                  </a:lnTo>
                  <a:lnTo>
                    <a:pt x="36" y="37"/>
                  </a:lnTo>
                  <a:lnTo>
                    <a:pt x="36" y="37"/>
                  </a:lnTo>
                  <a:lnTo>
                    <a:pt x="47" y="29"/>
                  </a:lnTo>
                  <a:lnTo>
                    <a:pt x="57" y="22"/>
                  </a:lnTo>
                  <a:lnTo>
                    <a:pt x="67" y="15"/>
                  </a:lnTo>
                  <a:lnTo>
                    <a:pt x="79" y="10"/>
                  </a:lnTo>
                  <a:lnTo>
                    <a:pt x="91" y="5"/>
                  </a:lnTo>
                  <a:lnTo>
                    <a:pt x="103" y="3"/>
                  </a:lnTo>
                  <a:lnTo>
                    <a:pt x="115" y="0"/>
                  </a:lnTo>
                  <a:lnTo>
                    <a:pt x="127" y="0"/>
                  </a:lnTo>
                  <a:lnTo>
                    <a:pt x="139" y="0"/>
                  </a:lnTo>
                  <a:lnTo>
                    <a:pt x="152" y="3"/>
                  </a:lnTo>
                  <a:lnTo>
                    <a:pt x="163" y="5"/>
                  </a:lnTo>
                  <a:lnTo>
                    <a:pt x="174" y="10"/>
                  </a:lnTo>
                  <a:lnTo>
                    <a:pt x="186" y="15"/>
                  </a:lnTo>
                  <a:lnTo>
                    <a:pt x="197" y="22"/>
                  </a:lnTo>
                  <a:lnTo>
                    <a:pt x="207" y="29"/>
                  </a:lnTo>
                  <a:lnTo>
                    <a:pt x="217" y="37"/>
                  </a:lnTo>
                  <a:lnTo>
                    <a:pt x="217" y="37"/>
                  </a:lnTo>
                  <a:lnTo>
                    <a:pt x="225" y="47"/>
                  </a:lnTo>
                  <a:lnTo>
                    <a:pt x="233" y="57"/>
                  </a:lnTo>
                  <a:lnTo>
                    <a:pt x="239" y="68"/>
                  </a:lnTo>
                  <a:lnTo>
                    <a:pt x="244" y="80"/>
                  </a:lnTo>
                  <a:lnTo>
                    <a:pt x="249" y="92"/>
                  </a:lnTo>
                  <a:lnTo>
                    <a:pt x="251" y="104"/>
                  </a:lnTo>
                  <a:lnTo>
                    <a:pt x="254" y="116"/>
                  </a:lnTo>
                  <a:lnTo>
                    <a:pt x="254" y="128"/>
                  </a:lnTo>
                  <a:lnTo>
                    <a:pt x="254" y="139"/>
                  </a:lnTo>
                  <a:lnTo>
                    <a:pt x="251" y="151"/>
                  </a:lnTo>
                  <a:lnTo>
                    <a:pt x="249" y="164"/>
                  </a:lnTo>
                  <a:lnTo>
                    <a:pt x="244" y="175"/>
                  </a:lnTo>
                  <a:lnTo>
                    <a:pt x="239" y="187"/>
                  </a:lnTo>
                  <a:lnTo>
                    <a:pt x="233" y="198"/>
                  </a:lnTo>
                  <a:lnTo>
                    <a:pt x="225" y="208"/>
                  </a:lnTo>
                  <a:lnTo>
                    <a:pt x="217" y="218"/>
                  </a:lnTo>
                  <a:lnTo>
                    <a:pt x="217" y="218"/>
                  </a:lnTo>
                  <a:lnTo>
                    <a:pt x="207" y="226"/>
                  </a:lnTo>
                  <a:lnTo>
                    <a:pt x="197" y="233"/>
                  </a:lnTo>
                  <a:lnTo>
                    <a:pt x="186" y="240"/>
                  </a:lnTo>
                  <a:lnTo>
                    <a:pt x="175" y="245"/>
                  </a:lnTo>
                  <a:lnTo>
                    <a:pt x="163" y="250"/>
                  </a:lnTo>
                  <a:lnTo>
                    <a:pt x="152" y="252"/>
                  </a:lnTo>
                  <a:lnTo>
                    <a:pt x="139" y="255"/>
                  </a:lnTo>
                  <a:lnTo>
                    <a:pt x="127" y="255"/>
                  </a:lnTo>
                  <a:lnTo>
                    <a:pt x="115" y="255"/>
                  </a:lnTo>
                  <a:lnTo>
                    <a:pt x="103" y="252"/>
                  </a:lnTo>
                  <a:lnTo>
                    <a:pt x="91" y="250"/>
                  </a:lnTo>
                  <a:lnTo>
                    <a:pt x="79" y="245"/>
                  </a:lnTo>
                  <a:lnTo>
                    <a:pt x="67" y="240"/>
                  </a:lnTo>
                  <a:lnTo>
                    <a:pt x="57" y="233"/>
                  </a:lnTo>
                  <a:lnTo>
                    <a:pt x="47" y="226"/>
                  </a:lnTo>
                  <a:lnTo>
                    <a:pt x="36" y="218"/>
                  </a:lnTo>
                  <a:lnTo>
                    <a:pt x="36" y="21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5" name="Freeform 85"/>
            <p:cNvSpPr>
              <a:spLocks noEditPoints="1"/>
            </p:cNvSpPr>
            <p:nvPr/>
          </p:nvSpPr>
          <p:spPr bwMode="auto">
            <a:xfrm>
              <a:off x="6059094" y="4930756"/>
              <a:ext cx="160338" cy="161925"/>
            </a:xfrm>
            <a:custGeom>
              <a:avLst/>
              <a:gdLst>
                <a:gd name="T0" fmla="*/ 136 w 304"/>
                <a:gd name="T1" fmla="*/ 304 h 304"/>
                <a:gd name="T2" fmla="*/ 93 w 304"/>
                <a:gd name="T3" fmla="*/ 292 h 304"/>
                <a:gd name="T4" fmla="*/ 55 w 304"/>
                <a:gd name="T5" fmla="*/ 269 h 304"/>
                <a:gd name="T6" fmla="*/ 34 w 304"/>
                <a:gd name="T7" fmla="*/ 248 h 304"/>
                <a:gd name="T8" fmla="*/ 12 w 304"/>
                <a:gd name="T9" fmla="*/ 210 h 304"/>
                <a:gd name="T10" fmla="*/ 1 w 304"/>
                <a:gd name="T11" fmla="*/ 167 h 304"/>
                <a:gd name="T12" fmla="*/ 1 w 304"/>
                <a:gd name="T13" fmla="*/ 136 h 304"/>
                <a:gd name="T14" fmla="*/ 12 w 304"/>
                <a:gd name="T15" fmla="*/ 93 h 304"/>
                <a:gd name="T16" fmla="*/ 34 w 304"/>
                <a:gd name="T17" fmla="*/ 55 h 304"/>
                <a:gd name="T18" fmla="*/ 55 w 304"/>
                <a:gd name="T19" fmla="*/ 34 h 304"/>
                <a:gd name="T20" fmla="*/ 93 w 304"/>
                <a:gd name="T21" fmla="*/ 11 h 304"/>
                <a:gd name="T22" fmla="*/ 136 w 304"/>
                <a:gd name="T23" fmla="*/ 1 h 304"/>
                <a:gd name="T24" fmla="*/ 167 w 304"/>
                <a:gd name="T25" fmla="*/ 1 h 304"/>
                <a:gd name="T26" fmla="*/ 210 w 304"/>
                <a:gd name="T27" fmla="*/ 11 h 304"/>
                <a:gd name="T28" fmla="*/ 248 w 304"/>
                <a:gd name="T29" fmla="*/ 34 h 304"/>
                <a:gd name="T30" fmla="*/ 270 w 304"/>
                <a:gd name="T31" fmla="*/ 55 h 304"/>
                <a:gd name="T32" fmla="*/ 293 w 304"/>
                <a:gd name="T33" fmla="*/ 95 h 304"/>
                <a:gd name="T34" fmla="*/ 304 w 304"/>
                <a:gd name="T35" fmla="*/ 137 h 304"/>
                <a:gd name="T36" fmla="*/ 301 w 304"/>
                <a:gd name="T37" fmla="*/ 181 h 304"/>
                <a:gd name="T38" fmla="*/ 287 w 304"/>
                <a:gd name="T39" fmla="*/ 223 h 304"/>
                <a:gd name="T40" fmla="*/ 260 w 304"/>
                <a:gd name="T41" fmla="*/ 260 h 304"/>
                <a:gd name="T42" fmla="*/ 236 w 304"/>
                <a:gd name="T43" fmla="*/ 279 h 304"/>
                <a:gd name="T44" fmla="*/ 197 w 304"/>
                <a:gd name="T45" fmla="*/ 298 h 304"/>
                <a:gd name="T46" fmla="*/ 152 w 304"/>
                <a:gd name="T47" fmla="*/ 304 h 304"/>
                <a:gd name="T48" fmla="*/ 152 w 304"/>
                <a:gd name="T49" fmla="*/ 49 h 304"/>
                <a:gd name="T50" fmla="*/ 122 w 304"/>
                <a:gd name="T51" fmla="*/ 54 h 304"/>
                <a:gd name="T52" fmla="*/ 95 w 304"/>
                <a:gd name="T53" fmla="*/ 66 h 304"/>
                <a:gd name="T54" fmla="*/ 79 w 304"/>
                <a:gd name="T55" fmla="*/ 79 h 304"/>
                <a:gd name="T56" fmla="*/ 61 w 304"/>
                <a:gd name="T57" fmla="*/ 103 h 304"/>
                <a:gd name="T58" fmla="*/ 52 w 304"/>
                <a:gd name="T59" fmla="*/ 131 h 304"/>
                <a:gd name="T60" fmla="*/ 50 w 304"/>
                <a:gd name="T61" fmla="*/ 152 h 304"/>
                <a:gd name="T62" fmla="*/ 54 w 304"/>
                <a:gd name="T63" fmla="*/ 181 h 304"/>
                <a:gd name="T64" fmla="*/ 67 w 304"/>
                <a:gd name="T65" fmla="*/ 209 h 304"/>
                <a:gd name="T66" fmla="*/ 79 w 304"/>
                <a:gd name="T67" fmla="*/ 224 h 304"/>
                <a:gd name="T68" fmla="*/ 104 w 304"/>
                <a:gd name="T69" fmla="*/ 242 h 304"/>
                <a:gd name="T70" fmla="*/ 131 w 304"/>
                <a:gd name="T71" fmla="*/ 251 h 304"/>
                <a:gd name="T72" fmla="*/ 152 w 304"/>
                <a:gd name="T73" fmla="*/ 254 h 304"/>
                <a:gd name="T74" fmla="*/ 181 w 304"/>
                <a:gd name="T75" fmla="*/ 249 h 304"/>
                <a:gd name="T76" fmla="*/ 209 w 304"/>
                <a:gd name="T77" fmla="*/ 237 h 304"/>
                <a:gd name="T78" fmla="*/ 224 w 304"/>
                <a:gd name="T79" fmla="*/ 224 h 304"/>
                <a:gd name="T80" fmla="*/ 242 w 304"/>
                <a:gd name="T81" fmla="*/ 199 h 304"/>
                <a:gd name="T82" fmla="*/ 253 w 304"/>
                <a:gd name="T83" fmla="*/ 171 h 304"/>
                <a:gd name="T84" fmla="*/ 254 w 304"/>
                <a:gd name="T85" fmla="*/ 142 h 304"/>
                <a:gd name="T86" fmla="*/ 247 w 304"/>
                <a:gd name="T87" fmla="*/ 114 h 304"/>
                <a:gd name="T88" fmla="*/ 231 w 304"/>
                <a:gd name="T89" fmla="*/ 87 h 304"/>
                <a:gd name="T90" fmla="*/ 217 w 304"/>
                <a:gd name="T91" fmla="*/ 72 h 304"/>
                <a:gd name="T92" fmla="*/ 191 w 304"/>
                <a:gd name="T93" fmla="*/ 57 h 304"/>
                <a:gd name="T94" fmla="*/ 162 w 304"/>
                <a:gd name="T95" fmla="*/ 4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04">
                  <a:moveTo>
                    <a:pt x="152" y="304"/>
                  </a:moveTo>
                  <a:lnTo>
                    <a:pt x="152" y="304"/>
                  </a:lnTo>
                  <a:lnTo>
                    <a:pt x="136" y="304"/>
                  </a:lnTo>
                  <a:lnTo>
                    <a:pt x="122" y="301"/>
                  </a:lnTo>
                  <a:lnTo>
                    <a:pt x="108" y="298"/>
                  </a:lnTo>
                  <a:lnTo>
                    <a:pt x="93" y="292"/>
                  </a:lnTo>
                  <a:lnTo>
                    <a:pt x="80" y="286"/>
                  </a:lnTo>
                  <a:lnTo>
                    <a:pt x="67" y="279"/>
                  </a:lnTo>
                  <a:lnTo>
                    <a:pt x="55" y="269"/>
                  </a:lnTo>
                  <a:lnTo>
                    <a:pt x="45" y="260"/>
                  </a:lnTo>
                  <a:lnTo>
                    <a:pt x="45" y="260"/>
                  </a:lnTo>
                  <a:lnTo>
                    <a:pt x="34" y="248"/>
                  </a:lnTo>
                  <a:lnTo>
                    <a:pt x="26" y="236"/>
                  </a:lnTo>
                  <a:lnTo>
                    <a:pt x="18" y="223"/>
                  </a:lnTo>
                  <a:lnTo>
                    <a:pt x="12" y="210"/>
                  </a:lnTo>
                  <a:lnTo>
                    <a:pt x="7" y="195"/>
                  </a:lnTo>
                  <a:lnTo>
                    <a:pt x="3" y="181"/>
                  </a:lnTo>
                  <a:lnTo>
                    <a:pt x="1" y="167"/>
                  </a:lnTo>
                  <a:lnTo>
                    <a:pt x="0" y="152"/>
                  </a:lnTo>
                  <a:lnTo>
                    <a:pt x="0" y="152"/>
                  </a:lnTo>
                  <a:lnTo>
                    <a:pt x="1" y="136"/>
                  </a:lnTo>
                  <a:lnTo>
                    <a:pt x="3" y="122"/>
                  </a:lnTo>
                  <a:lnTo>
                    <a:pt x="7" y="108"/>
                  </a:lnTo>
                  <a:lnTo>
                    <a:pt x="12" y="93"/>
                  </a:lnTo>
                  <a:lnTo>
                    <a:pt x="18" y="80"/>
                  </a:lnTo>
                  <a:lnTo>
                    <a:pt x="26" y="67"/>
                  </a:lnTo>
                  <a:lnTo>
                    <a:pt x="34" y="55"/>
                  </a:lnTo>
                  <a:lnTo>
                    <a:pt x="45" y="43"/>
                  </a:lnTo>
                  <a:lnTo>
                    <a:pt x="45" y="43"/>
                  </a:lnTo>
                  <a:lnTo>
                    <a:pt x="55" y="34"/>
                  </a:lnTo>
                  <a:lnTo>
                    <a:pt x="67" y="24"/>
                  </a:lnTo>
                  <a:lnTo>
                    <a:pt x="80" y="17"/>
                  </a:lnTo>
                  <a:lnTo>
                    <a:pt x="93" y="11"/>
                  </a:lnTo>
                  <a:lnTo>
                    <a:pt x="108" y="5"/>
                  </a:lnTo>
                  <a:lnTo>
                    <a:pt x="122" y="2"/>
                  </a:lnTo>
                  <a:lnTo>
                    <a:pt x="136" y="1"/>
                  </a:lnTo>
                  <a:lnTo>
                    <a:pt x="152" y="0"/>
                  </a:lnTo>
                  <a:lnTo>
                    <a:pt x="152" y="0"/>
                  </a:lnTo>
                  <a:lnTo>
                    <a:pt x="167" y="1"/>
                  </a:lnTo>
                  <a:lnTo>
                    <a:pt x="181" y="2"/>
                  </a:lnTo>
                  <a:lnTo>
                    <a:pt x="197" y="5"/>
                  </a:lnTo>
                  <a:lnTo>
                    <a:pt x="210" y="11"/>
                  </a:lnTo>
                  <a:lnTo>
                    <a:pt x="224" y="17"/>
                  </a:lnTo>
                  <a:lnTo>
                    <a:pt x="236" y="24"/>
                  </a:lnTo>
                  <a:lnTo>
                    <a:pt x="248" y="34"/>
                  </a:lnTo>
                  <a:lnTo>
                    <a:pt x="260" y="43"/>
                  </a:lnTo>
                  <a:lnTo>
                    <a:pt x="260" y="43"/>
                  </a:lnTo>
                  <a:lnTo>
                    <a:pt x="270" y="55"/>
                  </a:lnTo>
                  <a:lnTo>
                    <a:pt x="279" y="68"/>
                  </a:lnTo>
                  <a:lnTo>
                    <a:pt x="287" y="80"/>
                  </a:lnTo>
                  <a:lnTo>
                    <a:pt x="293" y="95"/>
                  </a:lnTo>
                  <a:lnTo>
                    <a:pt x="298" y="109"/>
                  </a:lnTo>
                  <a:lnTo>
                    <a:pt x="301" y="123"/>
                  </a:lnTo>
                  <a:lnTo>
                    <a:pt x="304" y="137"/>
                  </a:lnTo>
                  <a:lnTo>
                    <a:pt x="304" y="152"/>
                  </a:lnTo>
                  <a:lnTo>
                    <a:pt x="304" y="166"/>
                  </a:lnTo>
                  <a:lnTo>
                    <a:pt x="301" y="181"/>
                  </a:lnTo>
                  <a:lnTo>
                    <a:pt x="298" y="195"/>
                  </a:lnTo>
                  <a:lnTo>
                    <a:pt x="293" y="209"/>
                  </a:lnTo>
                  <a:lnTo>
                    <a:pt x="287" y="223"/>
                  </a:lnTo>
                  <a:lnTo>
                    <a:pt x="279" y="236"/>
                  </a:lnTo>
                  <a:lnTo>
                    <a:pt x="270" y="248"/>
                  </a:lnTo>
                  <a:lnTo>
                    <a:pt x="260" y="260"/>
                  </a:lnTo>
                  <a:lnTo>
                    <a:pt x="260" y="260"/>
                  </a:lnTo>
                  <a:lnTo>
                    <a:pt x="248" y="269"/>
                  </a:lnTo>
                  <a:lnTo>
                    <a:pt x="236" y="279"/>
                  </a:lnTo>
                  <a:lnTo>
                    <a:pt x="224" y="286"/>
                  </a:lnTo>
                  <a:lnTo>
                    <a:pt x="210" y="292"/>
                  </a:lnTo>
                  <a:lnTo>
                    <a:pt x="197" y="298"/>
                  </a:lnTo>
                  <a:lnTo>
                    <a:pt x="181" y="301"/>
                  </a:lnTo>
                  <a:lnTo>
                    <a:pt x="167" y="304"/>
                  </a:lnTo>
                  <a:lnTo>
                    <a:pt x="152" y="304"/>
                  </a:lnTo>
                  <a:lnTo>
                    <a:pt x="152" y="304"/>
                  </a:lnTo>
                  <a:close/>
                  <a:moveTo>
                    <a:pt x="152" y="49"/>
                  </a:moveTo>
                  <a:lnTo>
                    <a:pt x="152" y="49"/>
                  </a:lnTo>
                  <a:lnTo>
                    <a:pt x="142" y="49"/>
                  </a:lnTo>
                  <a:lnTo>
                    <a:pt x="131" y="52"/>
                  </a:lnTo>
                  <a:lnTo>
                    <a:pt x="122" y="54"/>
                  </a:lnTo>
                  <a:lnTo>
                    <a:pt x="112" y="57"/>
                  </a:lnTo>
                  <a:lnTo>
                    <a:pt x="104" y="61"/>
                  </a:lnTo>
                  <a:lnTo>
                    <a:pt x="95" y="66"/>
                  </a:lnTo>
                  <a:lnTo>
                    <a:pt x="88" y="72"/>
                  </a:lnTo>
                  <a:lnTo>
                    <a:pt x="79" y="79"/>
                  </a:lnTo>
                  <a:lnTo>
                    <a:pt x="79" y="79"/>
                  </a:lnTo>
                  <a:lnTo>
                    <a:pt x="73" y="86"/>
                  </a:lnTo>
                  <a:lnTo>
                    <a:pt x="67" y="95"/>
                  </a:lnTo>
                  <a:lnTo>
                    <a:pt x="61" y="103"/>
                  </a:lnTo>
                  <a:lnTo>
                    <a:pt x="58" y="112"/>
                  </a:lnTo>
                  <a:lnTo>
                    <a:pt x="54" y="122"/>
                  </a:lnTo>
                  <a:lnTo>
                    <a:pt x="52" y="131"/>
                  </a:lnTo>
                  <a:lnTo>
                    <a:pt x="51" y="141"/>
                  </a:lnTo>
                  <a:lnTo>
                    <a:pt x="50" y="152"/>
                  </a:lnTo>
                  <a:lnTo>
                    <a:pt x="50" y="152"/>
                  </a:lnTo>
                  <a:lnTo>
                    <a:pt x="51" y="162"/>
                  </a:lnTo>
                  <a:lnTo>
                    <a:pt x="52" y="172"/>
                  </a:lnTo>
                  <a:lnTo>
                    <a:pt x="54" y="181"/>
                  </a:lnTo>
                  <a:lnTo>
                    <a:pt x="58" y="191"/>
                  </a:lnTo>
                  <a:lnTo>
                    <a:pt x="61" y="200"/>
                  </a:lnTo>
                  <a:lnTo>
                    <a:pt x="67" y="209"/>
                  </a:lnTo>
                  <a:lnTo>
                    <a:pt x="73" y="217"/>
                  </a:lnTo>
                  <a:lnTo>
                    <a:pt x="79" y="224"/>
                  </a:lnTo>
                  <a:lnTo>
                    <a:pt x="79" y="224"/>
                  </a:lnTo>
                  <a:lnTo>
                    <a:pt x="88" y="231"/>
                  </a:lnTo>
                  <a:lnTo>
                    <a:pt x="95" y="237"/>
                  </a:lnTo>
                  <a:lnTo>
                    <a:pt x="104" y="242"/>
                  </a:lnTo>
                  <a:lnTo>
                    <a:pt x="112" y="247"/>
                  </a:lnTo>
                  <a:lnTo>
                    <a:pt x="122" y="249"/>
                  </a:lnTo>
                  <a:lnTo>
                    <a:pt x="131" y="251"/>
                  </a:lnTo>
                  <a:lnTo>
                    <a:pt x="142" y="254"/>
                  </a:lnTo>
                  <a:lnTo>
                    <a:pt x="152" y="254"/>
                  </a:lnTo>
                  <a:lnTo>
                    <a:pt x="152" y="254"/>
                  </a:lnTo>
                  <a:lnTo>
                    <a:pt x="162" y="254"/>
                  </a:lnTo>
                  <a:lnTo>
                    <a:pt x="172" y="251"/>
                  </a:lnTo>
                  <a:lnTo>
                    <a:pt x="181" y="249"/>
                  </a:lnTo>
                  <a:lnTo>
                    <a:pt x="191" y="247"/>
                  </a:lnTo>
                  <a:lnTo>
                    <a:pt x="200" y="242"/>
                  </a:lnTo>
                  <a:lnTo>
                    <a:pt x="209" y="237"/>
                  </a:lnTo>
                  <a:lnTo>
                    <a:pt x="217" y="231"/>
                  </a:lnTo>
                  <a:lnTo>
                    <a:pt x="224" y="224"/>
                  </a:lnTo>
                  <a:lnTo>
                    <a:pt x="224" y="224"/>
                  </a:lnTo>
                  <a:lnTo>
                    <a:pt x="231" y="216"/>
                  </a:lnTo>
                  <a:lnTo>
                    <a:pt x="237" y="207"/>
                  </a:lnTo>
                  <a:lnTo>
                    <a:pt x="242" y="199"/>
                  </a:lnTo>
                  <a:lnTo>
                    <a:pt x="247" y="190"/>
                  </a:lnTo>
                  <a:lnTo>
                    <a:pt x="250" y="181"/>
                  </a:lnTo>
                  <a:lnTo>
                    <a:pt x="253" y="171"/>
                  </a:lnTo>
                  <a:lnTo>
                    <a:pt x="254" y="161"/>
                  </a:lnTo>
                  <a:lnTo>
                    <a:pt x="254" y="152"/>
                  </a:lnTo>
                  <a:lnTo>
                    <a:pt x="254" y="142"/>
                  </a:lnTo>
                  <a:lnTo>
                    <a:pt x="253" y="133"/>
                  </a:lnTo>
                  <a:lnTo>
                    <a:pt x="250" y="123"/>
                  </a:lnTo>
                  <a:lnTo>
                    <a:pt x="247" y="114"/>
                  </a:lnTo>
                  <a:lnTo>
                    <a:pt x="242" y="104"/>
                  </a:lnTo>
                  <a:lnTo>
                    <a:pt x="237" y="96"/>
                  </a:lnTo>
                  <a:lnTo>
                    <a:pt x="231" y="87"/>
                  </a:lnTo>
                  <a:lnTo>
                    <a:pt x="224" y="79"/>
                  </a:lnTo>
                  <a:lnTo>
                    <a:pt x="224" y="79"/>
                  </a:lnTo>
                  <a:lnTo>
                    <a:pt x="217" y="72"/>
                  </a:lnTo>
                  <a:lnTo>
                    <a:pt x="209" y="66"/>
                  </a:lnTo>
                  <a:lnTo>
                    <a:pt x="200" y="61"/>
                  </a:lnTo>
                  <a:lnTo>
                    <a:pt x="191" y="57"/>
                  </a:lnTo>
                  <a:lnTo>
                    <a:pt x="181" y="54"/>
                  </a:lnTo>
                  <a:lnTo>
                    <a:pt x="172" y="52"/>
                  </a:lnTo>
                  <a:lnTo>
                    <a:pt x="162" y="49"/>
                  </a:lnTo>
                  <a:lnTo>
                    <a:pt x="152" y="49"/>
                  </a:lnTo>
                  <a:lnTo>
                    <a:pt x="152" y="4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6" name="Freeform 86"/>
            <p:cNvSpPr/>
            <p:nvPr/>
          </p:nvSpPr>
          <p:spPr bwMode="auto">
            <a:xfrm>
              <a:off x="6317856" y="5143481"/>
              <a:ext cx="80963" cy="80963"/>
            </a:xfrm>
            <a:custGeom>
              <a:avLst/>
              <a:gdLst>
                <a:gd name="T0" fmla="*/ 22 w 155"/>
                <a:gd name="T1" fmla="*/ 132 h 154"/>
                <a:gd name="T2" fmla="*/ 13 w 155"/>
                <a:gd name="T3" fmla="*/ 120 h 154"/>
                <a:gd name="T4" fmla="*/ 6 w 155"/>
                <a:gd name="T5" fmla="*/ 107 h 154"/>
                <a:gd name="T6" fmla="*/ 1 w 155"/>
                <a:gd name="T7" fmla="*/ 91 h 154"/>
                <a:gd name="T8" fmla="*/ 0 w 155"/>
                <a:gd name="T9" fmla="*/ 77 h 154"/>
                <a:gd name="T10" fmla="*/ 1 w 155"/>
                <a:gd name="T11" fmla="*/ 62 h 154"/>
                <a:gd name="T12" fmla="*/ 6 w 155"/>
                <a:gd name="T13" fmla="*/ 47 h 154"/>
                <a:gd name="T14" fmla="*/ 13 w 155"/>
                <a:gd name="T15" fmla="*/ 34 h 154"/>
                <a:gd name="T16" fmla="*/ 22 w 155"/>
                <a:gd name="T17" fmla="*/ 22 h 154"/>
                <a:gd name="T18" fmla="*/ 28 w 155"/>
                <a:gd name="T19" fmla="*/ 16 h 154"/>
                <a:gd name="T20" fmla="*/ 41 w 155"/>
                <a:gd name="T21" fmla="*/ 8 h 154"/>
                <a:gd name="T22" fmla="*/ 55 w 155"/>
                <a:gd name="T23" fmla="*/ 2 h 154"/>
                <a:gd name="T24" fmla="*/ 70 w 155"/>
                <a:gd name="T25" fmla="*/ 0 h 154"/>
                <a:gd name="T26" fmla="*/ 85 w 155"/>
                <a:gd name="T27" fmla="*/ 0 h 154"/>
                <a:gd name="T28" fmla="*/ 99 w 155"/>
                <a:gd name="T29" fmla="*/ 2 h 154"/>
                <a:gd name="T30" fmla="*/ 114 w 155"/>
                <a:gd name="T31" fmla="*/ 8 h 154"/>
                <a:gd name="T32" fmla="*/ 127 w 155"/>
                <a:gd name="T33" fmla="*/ 16 h 154"/>
                <a:gd name="T34" fmla="*/ 133 w 155"/>
                <a:gd name="T35" fmla="*/ 22 h 154"/>
                <a:gd name="T36" fmla="*/ 142 w 155"/>
                <a:gd name="T37" fmla="*/ 34 h 154"/>
                <a:gd name="T38" fmla="*/ 149 w 155"/>
                <a:gd name="T39" fmla="*/ 47 h 154"/>
                <a:gd name="T40" fmla="*/ 154 w 155"/>
                <a:gd name="T41" fmla="*/ 63 h 154"/>
                <a:gd name="T42" fmla="*/ 155 w 155"/>
                <a:gd name="T43" fmla="*/ 77 h 154"/>
                <a:gd name="T44" fmla="*/ 154 w 155"/>
                <a:gd name="T45" fmla="*/ 91 h 154"/>
                <a:gd name="T46" fmla="*/ 149 w 155"/>
                <a:gd name="T47" fmla="*/ 107 h 154"/>
                <a:gd name="T48" fmla="*/ 142 w 155"/>
                <a:gd name="T49" fmla="*/ 120 h 154"/>
                <a:gd name="T50" fmla="*/ 133 w 155"/>
                <a:gd name="T51" fmla="*/ 132 h 154"/>
                <a:gd name="T52" fmla="*/ 127 w 155"/>
                <a:gd name="T53" fmla="*/ 138 h 154"/>
                <a:gd name="T54" fmla="*/ 114 w 155"/>
                <a:gd name="T55" fmla="*/ 146 h 154"/>
                <a:gd name="T56" fmla="*/ 99 w 155"/>
                <a:gd name="T57" fmla="*/ 152 h 154"/>
                <a:gd name="T58" fmla="*/ 85 w 155"/>
                <a:gd name="T59" fmla="*/ 154 h 154"/>
                <a:gd name="T60" fmla="*/ 70 w 155"/>
                <a:gd name="T61" fmla="*/ 154 h 154"/>
                <a:gd name="T62" fmla="*/ 55 w 155"/>
                <a:gd name="T63" fmla="*/ 152 h 154"/>
                <a:gd name="T64" fmla="*/ 41 w 155"/>
                <a:gd name="T65" fmla="*/ 146 h 154"/>
                <a:gd name="T66" fmla="*/ 28 w 155"/>
                <a:gd name="T67" fmla="*/ 138 h 154"/>
                <a:gd name="T68" fmla="*/ 22 w 155"/>
                <a:gd name="T69"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54">
                  <a:moveTo>
                    <a:pt x="22" y="132"/>
                  </a:moveTo>
                  <a:lnTo>
                    <a:pt x="22" y="132"/>
                  </a:lnTo>
                  <a:lnTo>
                    <a:pt x="17" y="126"/>
                  </a:lnTo>
                  <a:lnTo>
                    <a:pt x="13" y="120"/>
                  </a:lnTo>
                  <a:lnTo>
                    <a:pt x="9" y="113"/>
                  </a:lnTo>
                  <a:lnTo>
                    <a:pt x="6" y="107"/>
                  </a:lnTo>
                  <a:lnTo>
                    <a:pt x="3" y="100"/>
                  </a:lnTo>
                  <a:lnTo>
                    <a:pt x="1" y="91"/>
                  </a:lnTo>
                  <a:lnTo>
                    <a:pt x="0" y="84"/>
                  </a:lnTo>
                  <a:lnTo>
                    <a:pt x="0" y="77"/>
                  </a:lnTo>
                  <a:lnTo>
                    <a:pt x="0" y="70"/>
                  </a:lnTo>
                  <a:lnTo>
                    <a:pt x="1" y="62"/>
                  </a:lnTo>
                  <a:lnTo>
                    <a:pt x="3" y="54"/>
                  </a:lnTo>
                  <a:lnTo>
                    <a:pt x="6" y="47"/>
                  </a:lnTo>
                  <a:lnTo>
                    <a:pt x="9" y="41"/>
                  </a:lnTo>
                  <a:lnTo>
                    <a:pt x="13" y="34"/>
                  </a:lnTo>
                  <a:lnTo>
                    <a:pt x="17" y="28"/>
                  </a:lnTo>
                  <a:lnTo>
                    <a:pt x="22" y="22"/>
                  </a:lnTo>
                  <a:lnTo>
                    <a:pt x="22" y="22"/>
                  </a:lnTo>
                  <a:lnTo>
                    <a:pt x="28" y="16"/>
                  </a:lnTo>
                  <a:lnTo>
                    <a:pt x="34" y="12"/>
                  </a:lnTo>
                  <a:lnTo>
                    <a:pt x="41" y="8"/>
                  </a:lnTo>
                  <a:lnTo>
                    <a:pt x="48" y="5"/>
                  </a:lnTo>
                  <a:lnTo>
                    <a:pt x="55" y="2"/>
                  </a:lnTo>
                  <a:lnTo>
                    <a:pt x="63" y="1"/>
                  </a:lnTo>
                  <a:lnTo>
                    <a:pt x="70" y="0"/>
                  </a:lnTo>
                  <a:lnTo>
                    <a:pt x="77" y="0"/>
                  </a:lnTo>
                  <a:lnTo>
                    <a:pt x="85" y="0"/>
                  </a:lnTo>
                  <a:lnTo>
                    <a:pt x="92" y="1"/>
                  </a:lnTo>
                  <a:lnTo>
                    <a:pt x="99" y="2"/>
                  </a:lnTo>
                  <a:lnTo>
                    <a:pt x="106" y="5"/>
                  </a:lnTo>
                  <a:lnTo>
                    <a:pt x="114" y="8"/>
                  </a:lnTo>
                  <a:lnTo>
                    <a:pt x="120" y="12"/>
                  </a:lnTo>
                  <a:lnTo>
                    <a:pt x="127" y="16"/>
                  </a:lnTo>
                  <a:lnTo>
                    <a:pt x="133" y="22"/>
                  </a:lnTo>
                  <a:lnTo>
                    <a:pt x="133" y="22"/>
                  </a:lnTo>
                  <a:lnTo>
                    <a:pt x="137" y="28"/>
                  </a:lnTo>
                  <a:lnTo>
                    <a:pt x="142" y="34"/>
                  </a:lnTo>
                  <a:lnTo>
                    <a:pt x="146" y="41"/>
                  </a:lnTo>
                  <a:lnTo>
                    <a:pt x="149" y="47"/>
                  </a:lnTo>
                  <a:lnTo>
                    <a:pt x="152" y="54"/>
                  </a:lnTo>
                  <a:lnTo>
                    <a:pt x="154" y="63"/>
                  </a:lnTo>
                  <a:lnTo>
                    <a:pt x="154" y="70"/>
                  </a:lnTo>
                  <a:lnTo>
                    <a:pt x="155" y="77"/>
                  </a:lnTo>
                  <a:lnTo>
                    <a:pt x="154" y="84"/>
                  </a:lnTo>
                  <a:lnTo>
                    <a:pt x="154" y="91"/>
                  </a:lnTo>
                  <a:lnTo>
                    <a:pt x="152" y="100"/>
                  </a:lnTo>
                  <a:lnTo>
                    <a:pt x="149" y="107"/>
                  </a:lnTo>
                  <a:lnTo>
                    <a:pt x="146" y="113"/>
                  </a:lnTo>
                  <a:lnTo>
                    <a:pt x="142" y="120"/>
                  </a:lnTo>
                  <a:lnTo>
                    <a:pt x="137" y="126"/>
                  </a:lnTo>
                  <a:lnTo>
                    <a:pt x="133" y="132"/>
                  </a:lnTo>
                  <a:lnTo>
                    <a:pt x="133" y="132"/>
                  </a:lnTo>
                  <a:lnTo>
                    <a:pt x="127" y="138"/>
                  </a:lnTo>
                  <a:lnTo>
                    <a:pt x="120" y="142"/>
                  </a:lnTo>
                  <a:lnTo>
                    <a:pt x="114" y="146"/>
                  </a:lnTo>
                  <a:lnTo>
                    <a:pt x="106" y="149"/>
                  </a:lnTo>
                  <a:lnTo>
                    <a:pt x="99" y="152"/>
                  </a:lnTo>
                  <a:lnTo>
                    <a:pt x="92" y="153"/>
                  </a:lnTo>
                  <a:lnTo>
                    <a:pt x="85" y="154"/>
                  </a:lnTo>
                  <a:lnTo>
                    <a:pt x="77" y="154"/>
                  </a:lnTo>
                  <a:lnTo>
                    <a:pt x="70" y="154"/>
                  </a:lnTo>
                  <a:lnTo>
                    <a:pt x="63" y="153"/>
                  </a:lnTo>
                  <a:lnTo>
                    <a:pt x="55" y="152"/>
                  </a:lnTo>
                  <a:lnTo>
                    <a:pt x="48" y="149"/>
                  </a:lnTo>
                  <a:lnTo>
                    <a:pt x="41" y="146"/>
                  </a:lnTo>
                  <a:lnTo>
                    <a:pt x="34" y="142"/>
                  </a:lnTo>
                  <a:lnTo>
                    <a:pt x="28" y="138"/>
                  </a:lnTo>
                  <a:lnTo>
                    <a:pt x="22" y="132"/>
                  </a:lnTo>
                  <a:lnTo>
                    <a:pt x="22" y="13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7" name="Freeform 87"/>
            <p:cNvSpPr>
              <a:spLocks noEditPoints="1"/>
            </p:cNvSpPr>
            <p:nvPr/>
          </p:nvSpPr>
          <p:spPr bwMode="auto">
            <a:xfrm>
              <a:off x="6303569" y="5130781"/>
              <a:ext cx="109538" cy="107950"/>
            </a:xfrm>
            <a:custGeom>
              <a:avLst/>
              <a:gdLst>
                <a:gd name="T0" fmla="*/ 102 w 205"/>
                <a:gd name="T1" fmla="*/ 204 h 204"/>
                <a:gd name="T2" fmla="*/ 82 w 205"/>
                <a:gd name="T3" fmla="*/ 203 h 204"/>
                <a:gd name="T4" fmla="*/ 63 w 205"/>
                <a:gd name="T5" fmla="*/ 197 h 204"/>
                <a:gd name="T6" fmla="*/ 46 w 205"/>
                <a:gd name="T7" fmla="*/ 188 h 204"/>
                <a:gd name="T8" fmla="*/ 29 w 205"/>
                <a:gd name="T9" fmla="*/ 174 h 204"/>
                <a:gd name="T10" fmla="*/ 23 w 205"/>
                <a:gd name="T11" fmla="*/ 167 h 204"/>
                <a:gd name="T12" fmla="*/ 12 w 205"/>
                <a:gd name="T13" fmla="*/ 151 h 204"/>
                <a:gd name="T14" fmla="*/ 4 w 205"/>
                <a:gd name="T15" fmla="*/ 132 h 204"/>
                <a:gd name="T16" fmla="*/ 0 w 205"/>
                <a:gd name="T17" fmla="*/ 113 h 204"/>
                <a:gd name="T18" fmla="*/ 0 w 205"/>
                <a:gd name="T19" fmla="*/ 102 h 204"/>
                <a:gd name="T20" fmla="*/ 2 w 205"/>
                <a:gd name="T21" fmla="*/ 82 h 204"/>
                <a:gd name="T22" fmla="*/ 8 w 205"/>
                <a:gd name="T23" fmla="*/ 63 h 204"/>
                <a:gd name="T24" fmla="*/ 17 w 205"/>
                <a:gd name="T25" fmla="*/ 45 h 204"/>
                <a:gd name="T26" fmla="*/ 29 w 205"/>
                <a:gd name="T27" fmla="*/ 30 h 204"/>
                <a:gd name="T28" fmla="*/ 38 w 205"/>
                <a:gd name="T29" fmla="*/ 23 h 204"/>
                <a:gd name="T30" fmla="*/ 54 w 205"/>
                <a:gd name="T31" fmla="*/ 12 h 204"/>
                <a:gd name="T32" fmla="*/ 72 w 205"/>
                <a:gd name="T33" fmla="*/ 4 h 204"/>
                <a:gd name="T34" fmla="*/ 92 w 205"/>
                <a:gd name="T35" fmla="*/ 0 h 204"/>
                <a:gd name="T36" fmla="*/ 102 w 205"/>
                <a:gd name="T37" fmla="*/ 0 h 204"/>
                <a:gd name="T38" fmla="*/ 122 w 205"/>
                <a:gd name="T39" fmla="*/ 1 h 204"/>
                <a:gd name="T40" fmla="*/ 141 w 205"/>
                <a:gd name="T41" fmla="*/ 7 h 204"/>
                <a:gd name="T42" fmla="*/ 159 w 205"/>
                <a:gd name="T43" fmla="*/ 17 h 204"/>
                <a:gd name="T44" fmla="*/ 174 w 205"/>
                <a:gd name="T45" fmla="*/ 30 h 204"/>
                <a:gd name="T46" fmla="*/ 181 w 205"/>
                <a:gd name="T47" fmla="*/ 37 h 204"/>
                <a:gd name="T48" fmla="*/ 193 w 205"/>
                <a:gd name="T49" fmla="*/ 55 h 204"/>
                <a:gd name="T50" fmla="*/ 200 w 205"/>
                <a:gd name="T51" fmla="*/ 72 h 204"/>
                <a:gd name="T52" fmla="*/ 204 w 205"/>
                <a:gd name="T53" fmla="*/ 93 h 204"/>
                <a:gd name="T54" fmla="*/ 204 w 205"/>
                <a:gd name="T55" fmla="*/ 112 h 204"/>
                <a:gd name="T56" fmla="*/ 200 w 205"/>
                <a:gd name="T57" fmla="*/ 132 h 204"/>
                <a:gd name="T58" fmla="*/ 193 w 205"/>
                <a:gd name="T59" fmla="*/ 150 h 204"/>
                <a:gd name="T60" fmla="*/ 181 w 205"/>
                <a:gd name="T61" fmla="*/ 166 h 204"/>
                <a:gd name="T62" fmla="*/ 174 w 205"/>
                <a:gd name="T63" fmla="*/ 174 h 204"/>
                <a:gd name="T64" fmla="*/ 159 w 205"/>
                <a:gd name="T65" fmla="*/ 188 h 204"/>
                <a:gd name="T66" fmla="*/ 141 w 205"/>
                <a:gd name="T67" fmla="*/ 197 h 204"/>
                <a:gd name="T68" fmla="*/ 122 w 205"/>
                <a:gd name="T69" fmla="*/ 203 h 204"/>
                <a:gd name="T70" fmla="*/ 102 w 205"/>
                <a:gd name="T71" fmla="*/ 204 h 204"/>
                <a:gd name="T72" fmla="*/ 102 w 205"/>
                <a:gd name="T73" fmla="*/ 50 h 204"/>
                <a:gd name="T74" fmla="*/ 92 w 205"/>
                <a:gd name="T75" fmla="*/ 51 h 204"/>
                <a:gd name="T76" fmla="*/ 73 w 205"/>
                <a:gd name="T77" fmla="*/ 58 h 204"/>
                <a:gd name="T78" fmla="*/ 65 w 205"/>
                <a:gd name="T79" fmla="*/ 65 h 204"/>
                <a:gd name="T80" fmla="*/ 53 w 205"/>
                <a:gd name="T81" fmla="*/ 82 h 204"/>
                <a:gd name="T82" fmla="*/ 50 w 205"/>
                <a:gd name="T83" fmla="*/ 102 h 204"/>
                <a:gd name="T84" fmla="*/ 51 w 205"/>
                <a:gd name="T85" fmla="*/ 113 h 204"/>
                <a:gd name="T86" fmla="*/ 59 w 205"/>
                <a:gd name="T87" fmla="*/ 132 h 204"/>
                <a:gd name="T88" fmla="*/ 65 w 205"/>
                <a:gd name="T89" fmla="*/ 139 h 204"/>
                <a:gd name="T90" fmla="*/ 82 w 205"/>
                <a:gd name="T91" fmla="*/ 151 h 204"/>
                <a:gd name="T92" fmla="*/ 102 w 205"/>
                <a:gd name="T93" fmla="*/ 154 h 204"/>
                <a:gd name="T94" fmla="*/ 112 w 205"/>
                <a:gd name="T95" fmla="*/ 153 h 204"/>
                <a:gd name="T96" fmla="*/ 131 w 205"/>
                <a:gd name="T97" fmla="*/ 146 h 204"/>
                <a:gd name="T98" fmla="*/ 140 w 205"/>
                <a:gd name="T99" fmla="*/ 139 h 204"/>
                <a:gd name="T100" fmla="*/ 150 w 205"/>
                <a:gd name="T101" fmla="*/ 122 h 204"/>
                <a:gd name="T102" fmla="*/ 155 w 205"/>
                <a:gd name="T103" fmla="*/ 102 h 204"/>
                <a:gd name="T104" fmla="*/ 150 w 205"/>
                <a:gd name="T105" fmla="*/ 82 h 204"/>
                <a:gd name="T106" fmla="*/ 140 w 205"/>
                <a:gd name="T107" fmla="*/ 65 h 204"/>
                <a:gd name="T108" fmla="*/ 131 w 205"/>
                <a:gd name="T109" fmla="*/ 58 h 204"/>
                <a:gd name="T110" fmla="*/ 112 w 205"/>
                <a:gd name="T111" fmla="*/ 51 h 204"/>
                <a:gd name="T112" fmla="*/ 102 w 205"/>
                <a:gd name="T113" fmla="*/ 5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 h="204">
                  <a:moveTo>
                    <a:pt x="102" y="204"/>
                  </a:moveTo>
                  <a:lnTo>
                    <a:pt x="102" y="204"/>
                  </a:lnTo>
                  <a:lnTo>
                    <a:pt x="92" y="204"/>
                  </a:lnTo>
                  <a:lnTo>
                    <a:pt x="82" y="203"/>
                  </a:lnTo>
                  <a:lnTo>
                    <a:pt x="72" y="201"/>
                  </a:lnTo>
                  <a:lnTo>
                    <a:pt x="63" y="197"/>
                  </a:lnTo>
                  <a:lnTo>
                    <a:pt x="54" y="192"/>
                  </a:lnTo>
                  <a:lnTo>
                    <a:pt x="46" y="188"/>
                  </a:lnTo>
                  <a:lnTo>
                    <a:pt x="38" y="182"/>
                  </a:lnTo>
                  <a:lnTo>
                    <a:pt x="29" y="174"/>
                  </a:lnTo>
                  <a:lnTo>
                    <a:pt x="29" y="174"/>
                  </a:lnTo>
                  <a:lnTo>
                    <a:pt x="23" y="167"/>
                  </a:lnTo>
                  <a:lnTo>
                    <a:pt x="17" y="159"/>
                  </a:lnTo>
                  <a:lnTo>
                    <a:pt x="12" y="151"/>
                  </a:lnTo>
                  <a:lnTo>
                    <a:pt x="8" y="141"/>
                  </a:lnTo>
                  <a:lnTo>
                    <a:pt x="4" y="132"/>
                  </a:lnTo>
                  <a:lnTo>
                    <a:pt x="2" y="122"/>
                  </a:lnTo>
                  <a:lnTo>
                    <a:pt x="0" y="113"/>
                  </a:lnTo>
                  <a:lnTo>
                    <a:pt x="0" y="102"/>
                  </a:lnTo>
                  <a:lnTo>
                    <a:pt x="0" y="102"/>
                  </a:lnTo>
                  <a:lnTo>
                    <a:pt x="0" y="91"/>
                  </a:lnTo>
                  <a:lnTo>
                    <a:pt x="2" y="82"/>
                  </a:lnTo>
                  <a:lnTo>
                    <a:pt x="4" y="72"/>
                  </a:lnTo>
                  <a:lnTo>
                    <a:pt x="8" y="63"/>
                  </a:lnTo>
                  <a:lnTo>
                    <a:pt x="12" y="53"/>
                  </a:lnTo>
                  <a:lnTo>
                    <a:pt x="17" y="45"/>
                  </a:lnTo>
                  <a:lnTo>
                    <a:pt x="23" y="37"/>
                  </a:lnTo>
                  <a:lnTo>
                    <a:pt x="29" y="30"/>
                  </a:lnTo>
                  <a:lnTo>
                    <a:pt x="29" y="30"/>
                  </a:lnTo>
                  <a:lnTo>
                    <a:pt x="38" y="23"/>
                  </a:lnTo>
                  <a:lnTo>
                    <a:pt x="46" y="17"/>
                  </a:lnTo>
                  <a:lnTo>
                    <a:pt x="54" y="12"/>
                  </a:lnTo>
                  <a:lnTo>
                    <a:pt x="63" y="7"/>
                  </a:lnTo>
                  <a:lnTo>
                    <a:pt x="72" y="4"/>
                  </a:lnTo>
                  <a:lnTo>
                    <a:pt x="82" y="1"/>
                  </a:lnTo>
                  <a:lnTo>
                    <a:pt x="92" y="0"/>
                  </a:lnTo>
                  <a:lnTo>
                    <a:pt x="102" y="0"/>
                  </a:lnTo>
                  <a:lnTo>
                    <a:pt x="102" y="0"/>
                  </a:lnTo>
                  <a:lnTo>
                    <a:pt x="112" y="0"/>
                  </a:lnTo>
                  <a:lnTo>
                    <a:pt x="122" y="1"/>
                  </a:lnTo>
                  <a:lnTo>
                    <a:pt x="133" y="4"/>
                  </a:lnTo>
                  <a:lnTo>
                    <a:pt x="141" y="7"/>
                  </a:lnTo>
                  <a:lnTo>
                    <a:pt x="150" y="12"/>
                  </a:lnTo>
                  <a:lnTo>
                    <a:pt x="159" y="17"/>
                  </a:lnTo>
                  <a:lnTo>
                    <a:pt x="167" y="23"/>
                  </a:lnTo>
                  <a:lnTo>
                    <a:pt x="174" y="30"/>
                  </a:lnTo>
                  <a:lnTo>
                    <a:pt x="174" y="30"/>
                  </a:lnTo>
                  <a:lnTo>
                    <a:pt x="181" y="37"/>
                  </a:lnTo>
                  <a:lnTo>
                    <a:pt x="187" y="45"/>
                  </a:lnTo>
                  <a:lnTo>
                    <a:pt x="193" y="55"/>
                  </a:lnTo>
                  <a:lnTo>
                    <a:pt x="197" y="63"/>
                  </a:lnTo>
                  <a:lnTo>
                    <a:pt x="200" y="72"/>
                  </a:lnTo>
                  <a:lnTo>
                    <a:pt x="203" y="82"/>
                  </a:lnTo>
                  <a:lnTo>
                    <a:pt x="204" y="93"/>
                  </a:lnTo>
                  <a:lnTo>
                    <a:pt x="205" y="102"/>
                  </a:lnTo>
                  <a:lnTo>
                    <a:pt x="204" y="112"/>
                  </a:lnTo>
                  <a:lnTo>
                    <a:pt x="203" y="121"/>
                  </a:lnTo>
                  <a:lnTo>
                    <a:pt x="200" y="132"/>
                  </a:lnTo>
                  <a:lnTo>
                    <a:pt x="197" y="140"/>
                  </a:lnTo>
                  <a:lnTo>
                    <a:pt x="193" y="150"/>
                  </a:lnTo>
                  <a:lnTo>
                    <a:pt x="187" y="158"/>
                  </a:lnTo>
                  <a:lnTo>
                    <a:pt x="181" y="166"/>
                  </a:lnTo>
                  <a:lnTo>
                    <a:pt x="174" y="174"/>
                  </a:lnTo>
                  <a:lnTo>
                    <a:pt x="174" y="174"/>
                  </a:lnTo>
                  <a:lnTo>
                    <a:pt x="167" y="182"/>
                  </a:lnTo>
                  <a:lnTo>
                    <a:pt x="159" y="188"/>
                  </a:lnTo>
                  <a:lnTo>
                    <a:pt x="150" y="192"/>
                  </a:lnTo>
                  <a:lnTo>
                    <a:pt x="141" y="197"/>
                  </a:lnTo>
                  <a:lnTo>
                    <a:pt x="133" y="201"/>
                  </a:lnTo>
                  <a:lnTo>
                    <a:pt x="122" y="203"/>
                  </a:lnTo>
                  <a:lnTo>
                    <a:pt x="112" y="204"/>
                  </a:lnTo>
                  <a:lnTo>
                    <a:pt x="102" y="204"/>
                  </a:lnTo>
                  <a:lnTo>
                    <a:pt x="102" y="204"/>
                  </a:lnTo>
                  <a:close/>
                  <a:moveTo>
                    <a:pt x="102" y="50"/>
                  </a:moveTo>
                  <a:lnTo>
                    <a:pt x="102" y="50"/>
                  </a:lnTo>
                  <a:lnTo>
                    <a:pt x="92" y="51"/>
                  </a:lnTo>
                  <a:lnTo>
                    <a:pt x="82" y="53"/>
                  </a:lnTo>
                  <a:lnTo>
                    <a:pt x="73" y="58"/>
                  </a:lnTo>
                  <a:lnTo>
                    <a:pt x="65" y="65"/>
                  </a:lnTo>
                  <a:lnTo>
                    <a:pt x="65" y="65"/>
                  </a:lnTo>
                  <a:lnTo>
                    <a:pt x="59" y="72"/>
                  </a:lnTo>
                  <a:lnTo>
                    <a:pt x="53" y="82"/>
                  </a:lnTo>
                  <a:lnTo>
                    <a:pt x="51" y="91"/>
                  </a:lnTo>
                  <a:lnTo>
                    <a:pt x="50" y="102"/>
                  </a:lnTo>
                  <a:lnTo>
                    <a:pt x="50" y="102"/>
                  </a:lnTo>
                  <a:lnTo>
                    <a:pt x="51" y="113"/>
                  </a:lnTo>
                  <a:lnTo>
                    <a:pt x="53" y="122"/>
                  </a:lnTo>
                  <a:lnTo>
                    <a:pt x="59" y="132"/>
                  </a:lnTo>
                  <a:lnTo>
                    <a:pt x="65" y="139"/>
                  </a:lnTo>
                  <a:lnTo>
                    <a:pt x="65" y="139"/>
                  </a:lnTo>
                  <a:lnTo>
                    <a:pt x="73" y="146"/>
                  </a:lnTo>
                  <a:lnTo>
                    <a:pt x="82" y="151"/>
                  </a:lnTo>
                  <a:lnTo>
                    <a:pt x="92" y="153"/>
                  </a:lnTo>
                  <a:lnTo>
                    <a:pt x="102" y="154"/>
                  </a:lnTo>
                  <a:lnTo>
                    <a:pt x="102" y="154"/>
                  </a:lnTo>
                  <a:lnTo>
                    <a:pt x="112" y="153"/>
                  </a:lnTo>
                  <a:lnTo>
                    <a:pt x="122" y="151"/>
                  </a:lnTo>
                  <a:lnTo>
                    <a:pt x="131" y="146"/>
                  </a:lnTo>
                  <a:lnTo>
                    <a:pt x="140" y="139"/>
                  </a:lnTo>
                  <a:lnTo>
                    <a:pt x="140" y="139"/>
                  </a:lnTo>
                  <a:lnTo>
                    <a:pt x="146" y="131"/>
                  </a:lnTo>
                  <a:lnTo>
                    <a:pt x="150" y="122"/>
                  </a:lnTo>
                  <a:lnTo>
                    <a:pt x="154" y="112"/>
                  </a:lnTo>
                  <a:lnTo>
                    <a:pt x="155" y="102"/>
                  </a:lnTo>
                  <a:lnTo>
                    <a:pt x="154" y="93"/>
                  </a:lnTo>
                  <a:lnTo>
                    <a:pt x="150" y="82"/>
                  </a:lnTo>
                  <a:lnTo>
                    <a:pt x="146" y="74"/>
                  </a:lnTo>
                  <a:lnTo>
                    <a:pt x="140" y="65"/>
                  </a:lnTo>
                  <a:lnTo>
                    <a:pt x="140" y="65"/>
                  </a:lnTo>
                  <a:lnTo>
                    <a:pt x="131" y="58"/>
                  </a:lnTo>
                  <a:lnTo>
                    <a:pt x="122" y="53"/>
                  </a:lnTo>
                  <a:lnTo>
                    <a:pt x="112" y="51"/>
                  </a:lnTo>
                  <a:lnTo>
                    <a:pt x="102" y="50"/>
                  </a:lnTo>
                  <a:lnTo>
                    <a:pt x="10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8" name="Freeform 88"/>
            <p:cNvSpPr/>
            <p:nvPr/>
          </p:nvSpPr>
          <p:spPr bwMode="auto">
            <a:xfrm>
              <a:off x="6655994" y="5191106"/>
              <a:ext cx="82550" cy="82550"/>
            </a:xfrm>
            <a:custGeom>
              <a:avLst/>
              <a:gdLst>
                <a:gd name="T0" fmla="*/ 22 w 154"/>
                <a:gd name="T1" fmla="*/ 132 h 155"/>
                <a:gd name="T2" fmla="*/ 12 w 154"/>
                <a:gd name="T3" fmla="*/ 120 h 155"/>
                <a:gd name="T4" fmla="*/ 6 w 154"/>
                <a:gd name="T5" fmla="*/ 106 h 155"/>
                <a:gd name="T6" fmla="*/ 1 w 154"/>
                <a:gd name="T7" fmla="*/ 92 h 155"/>
                <a:gd name="T8" fmla="*/ 0 w 154"/>
                <a:gd name="T9" fmla="*/ 77 h 155"/>
                <a:gd name="T10" fmla="*/ 1 w 154"/>
                <a:gd name="T11" fmla="*/ 62 h 155"/>
                <a:gd name="T12" fmla="*/ 6 w 154"/>
                <a:gd name="T13" fmla="*/ 48 h 155"/>
                <a:gd name="T14" fmla="*/ 12 w 154"/>
                <a:gd name="T15" fmla="*/ 35 h 155"/>
                <a:gd name="T16" fmla="*/ 22 w 154"/>
                <a:gd name="T17" fmla="*/ 23 h 155"/>
                <a:gd name="T18" fmla="*/ 28 w 154"/>
                <a:gd name="T19" fmla="*/ 17 h 155"/>
                <a:gd name="T20" fmla="*/ 41 w 154"/>
                <a:gd name="T21" fmla="*/ 9 h 155"/>
                <a:gd name="T22" fmla="*/ 54 w 154"/>
                <a:gd name="T23" fmla="*/ 3 h 155"/>
                <a:gd name="T24" fmla="*/ 70 w 154"/>
                <a:gd name="T25" fmla="*/ 0 h 155"/>
                <a:gd name="T26" fmla="*/ 84 w 154"/>
                <a:gd name="T27" fmla="*/ 0 h 155"/>
                <a:gd name="T28" fmla="*/ 99 w 154"/>
                <a:gd name="T29" fmla="*/ 3 h 155"/>
                <a:gd name="T30" fmla="*/ 112 w 154"/>
                <a:gd name="T31" fmla="*/ 9 h 155"/>
                <a:gd name="T32" fmla="*/ 125 w 154"/>
                <a:gd name="T33" fmla="*/ 17 h 155"/>
                <a:gd name="T34" fmla="*/ 131 w 154"/>
                <a:gd name="T35" fmla="*/ 23 h 155"/>
                <a:gd name="T36" fmla="*/ 142 w 154"/>
                <a:gd name="T37" fmla="*/ 35 h 155"/>
                <a:gd name="T38" fmla="*/ 149 w 154"/>
                <a:gd name="T39" fmla="*/ 48 h 155"/>
                <a:gd name="T40" fmla="*/ 153 w 154"/>
                <a:gd name="T41" fmla="*/ 62 h 155"/>
                <a:gd name="T42" fmla="*/ 154 w 154"/>
                <a:gd name="T43" fmla="*/ 77 h 155"/>
                <a:gd name="T44" fmla="*/ 153 w 154"/>
                <a:gd name="T45" fmla="*/ 92 h 155"/>
                <a:gd name="T46" fmla="*/ 149 w 154"/>
                <a:gd name="T47" fmla="*/ 106 h 155"/>
                <a:gd name="T48" fmla="*/ 142 w 154"/>
                <a:gd name="T49" fmla="*/ 120 h 155"/>
                <a:gd name="T50" fmla="*/ 131 w 154"/>
                <a:gd name="T51" fmla="*/ 132 h 155"/>
                <a:gd name="T52" fmla="*/ 125 w 154"/>
                <a:gd name="T53" fmla="*/ 138 h 155"/>
                <a:gd name="T54" fmla="*/ 112 w 154"/>
                <a:gd name="T55" fmla="*/ 146 h 155"/>
                <a:gd name="T56" fmla="*/ 99 w 154"/>
                <a:gd name="T57" fmla="*/ 151 h 155"/>
                <a:gd name="T58" fmla="*/ 84 w 154"/>
                <a:gd name="T59" fmla="*/ 155 h 155"/>
                <a:gd name="T60" fmla="*/ 70 w 154"/>
                <a:gd name="T61" fmla="*/ 155 h 155"/>
                <a:gd name="T62" fmla="*/ 54 w 154"/>
                <a:gd name="T63" fmla="*/ 151 h 155"/>
                <a:gd name="T64" fmla="*/ 41 w 154"/>
                <a:gd name="T65" fmla="*/ 146 h 155"/>
                <a:gd name="T66" fmla="*/ 28 w 154"/>
                <a:gd name="T67" fmla="*/ 138 h 155"/>
                <a:gd name="T68" fmla="*/ 22 w 154"/>
                <a:gd name="T6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55">
                  <a:moveTo>
                    <a:pt x="22" y="132"/>
                  </a:moveTo>
                  <a:lnTo>
                    <a:pt x="22" y="132"/>
                  </a:lnTo>
                  <a:lnTo>
                    <a:pt x="16" y="126"/>
                  </a:lnTo>
                  <a:lnTo>
                    <a:pt x="12" y="120"/>
                  </a:lnTo>
                  <a:lnTo>
                    <a:pt x="8" y="113"/>
                  </a:lnTo>
                  <a:lnTo>
                    <a:pt x="6" y="106"/>
                  </a:lnTo>
                  <a:lnTo>
                    <a:pt x="2" y="99"/>
                  </a:lnTo>
                  <a:lnTo>
                    <a:pt x="1" y="92"/>
                  </a:lnTo>
                  <a:lnTo>
                    <a:pt x="0" y="85"/>
                  </a:lnTo>
                  <a:lnTo>
                    <a:pt x="0" y="77"/>
                  </a:lnTo>
                  <a:lnTo>
                    <a:pt x="0" y="70"/>
                  </a:lnTo>
                  <a:lnTo>
                    <a:pt x="1" y="62"/>
                  </a:lnTo>
                  <a:lnTo>
                    <a:pt x="2" y="55"/>
                  </a:lnTo>
                  <a:lnTo>
                    <a:pt x="6" y="48"/>
                  </a:lnTo>
                  <a:lnTo>
                    <a:pt x="8" y="41"/>
                  </a:lnTo>
                  <a:lnTo>
                    <a:pt x="12" y="35"/>
                  </a:lnTo>
                  <a:lnTo>
                    <a:pt x="16" y="29"/>
                  </a:lnTo>
                  <a:lnTo>
                    <a:pt x="22" y="23"/>
                  </a:lnTo>
                  <a:lnTo>
                    <a:pt x="22" y="23"/>
                  </a:lnTo>
                  <a:lnTo>
                    <a:pt x="28" y="17"/>
                  </a:lnTo>
                  <a:lnTo>
                    <a:pt x="34" y="12"/>
                  </a:lnTo>
                  <a:lnTo>
                    <a:pt x="41" y="9"/>
                  </a:lnTo>
                  <a:lnTo>
                    <a:pt x="47" y="5"/>
                  </a:lnTo>
                  <a:lnTo>
                    <a:pt x="54" y="3"/>
                  </a:lnTo>
                  <a:lnTo>
                    <a:pt x="63" y="1"/>
                  </a:lnTo>
                  <a:lnTo>
                    <a:pt x="70" y="0"/>
                  </a:lnTo>
                  <a:lnTo>
                    <a:pt x="77" y="0"/>
                  </a:lnTo>
                  <a:lnTo>
                    <a:pt x="84" y="0"/>
                  </a:lnTo>
                  <a:lnTo>
                    <a:pt x="92" y="1"/>
                  </a:lnTo>
                  <a:lnTo>
                    <a:pt x="99" y="3"/>
                  </a:lnTo>
                  <a:lnTo>
                    <a:pt x="106" y="5"/>
                  </a:lnTo>
                  <a:lnTo>
                    <a:pt x="112" y="9"/>
                  </a:lnTo>
                  <a:lnTo>
                    <a:pt x="120" y="12"/>
                  </a:lnTo>
                  <a:lnTo>
                    <a:pt x="125" y="17"/>
                  </a:lnTo>
                  <a:lnTo>
                    <a:pt x="131" y="23"/>
                  </a:lnTo>
                  <a:lnTo>
                    <a:pt x="131" y="23"/>
                  </a:lnTo>
                  <a:lnTo>
                    <a:pt x="137" y="29"/>
                  </a:lnTo>
                  <a:lnTo>
                    <a:pt x="142" y="35"/>
                  </a:lnTo>
                  <a:lnTo>
                    <a:pt x="146" y="41"/>
                  </a:lnTo>
                  <a:lnTo>
                    <a:pt x="149" y="48"/>
                  </a:lnTo>
                  <a:lnTo>
                    <a:pt x="152" y="55"/>
                  </a:lnTo>
                  <a:lnTo>
                    <a:pt x="153" y="62"/>
                  </a:lnTo>
                  <a:lnTo>
                    <a:pt x="154" y="70"/>
                  </a:lnTo>
                  <a:lnTo>
                    <a:pt x="154" y="77"/>
                  </a:lnTo>
                  <a:lnTo>
                    <a:pt x="154" y="85"/>
                  </a:lnTo>
                  <a:lnTo>
                    <a:pt x="153" y="92"/>
                  </a:lnTo>
                  <a:lnTo>
                    <a:pt x="152" y="99"/>
                  </a:lnTo>
                  <a:lnTo>
                    <a:pt x="149" y="106"/>
                  </a:lnTo>
                  <a:lnTo>
                    <a:pt x="146" y="113"/>
                  </a:lnTo>
                  <a:lnTo>
                    <a:pt x="142" y="120"/>
                  </a:lnTo>
                  <a:lnTo>
                    <a:pt x="137" y="126"/>
                  </a:lnTo>
                  <a:lnTo>
                    <a:pt x="131" y="132"/>
                  </a:lnTo>
                  <a:lnTo>
                    <a:pt x="131" y="132"/>
                  </a:lnTo>
                  <a:lnTo>
                    <a:pt x="125" y="138"/>
                  </a:lnTo>
                  <a:lnTo>
                    <a:pt x="120" y="142"/>
                  </a:lnTo>
                  <a:lnTo>
                    <a:pt x="112" y="146"/>
                  </a:lnTo>
                  <a:lnTo>
                    <a:pt x="106" y="149"/>
                  </a:lnTo>
                  <a:lnTo>
                    <a:pt x="99" y="151"/>
                  </a:lnTo>
                  <a:lnTo>
                    <a:pt x="92" y="153"/>
                  </a:lnTo>
                  <a:lnTo>
                    <a:pt x="84" y="155"/>
                  </a:lnTo>
                  <a:lnTo>
                    <a:pt x="77" y="155"/>
                  </a:lnTo>
                  <a:lnTo>
                    <a:pt x="70" y="155"/>
                  </a:lnTo>
                  <a:lnTo>
                    <a:pt x="63" y="153"/>
                  </a:lnTo>
                  <a:lnTo>
                    <a:pt x="54" y="151"/>
                  </a:lnTo>
                  <a:lnTo>
                    <a:pt x="47" y="149"/>
                  </a:lnTo>
                  <a:lnTo>
                    <a:pt x="41" y="146"/>
                  </a:lnTo>
                  <a:lnTo>
                    <a:pt x="34" y="142"/>
                  </a:lnTo>
                  <a:lnTo>
                    <a:pt x="28" y="138"/>
                  </a:lnTo>
                  <a:lnTo>
                    <a:pt x="22" y="132"/>
                  </a:lnTo>
                  <a:lnTo>
                    <a:pt x="22" y="13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99" name="Freeform 89"/>
            <p:cNvSpPr>
              <a:spLocks noEditPoints="1"/>
            </p:cNvSpPr>
            <p:nvPr/>
          </p:nvSpPr>
          <p:spPr bwMode="auto">
            <a:xfrm>
              <a:off x="6643294" y="5178406"/>
              <a:ext cx="107950" cy="107950"/>
            </a:xfrm>
            <a:custGeom>
              <a:avLst/>
              <a:gdLst>
                <a:gd name="T0" fmla="*/ 102 w 204"/>
                <a:gd name="T1" fmla="*/ 205 h 205"/>
                <a:gd name="T2" fmla="*/ 82 w 204"/>
                <a:gd name="T3" fmla="*/ 203 h 205"/>
                <a:gd name="T4" fmla="*/ 63 w 204"/>
                <a:gd name="T5" fmla="*/ 197 h 205"/>
                <a:gd name="T6" fmla="*/ 45 w 204"/>
                <a:gd name="T7" fmla="*/ 188 h 205"/>
                <a:gd name="T8" fmla="*/ 29 w 204"/>
                <a:gd name="T9" fmla="*/ 175 h 205"/>
                <a:gd name="T10" fmla="*/ 22 w 204"/>
                <a:gd name="T11" fmla="*/ 167 h 205"/>
                <a:gd name="T12" fmla="*/ 12 w 204"/>
                <a:gd name="T13" fmla="*/ 150 h 205"/>
                <a:gd name="T14" fmla="*/ 3 w 204"/>
                <a:gd name="T15" fmla="*/ 131 h 205"/>
                <a:gd name="T16" fmla="*/ 0 w 204"/>
                <a:gd name="T17" fmla="*/ 112 h 205"/>
                <a:gd name="T18" fmla="*/ 0 w 204"/>
                <a:gd name="T19" fmla="*/ 93 h 205"/>
                <a:gd name="T20" fmla="*/ 3 w 204"/>
                <a:gd name="T21" fmla="*/ 73 h 205"/>
                <a:gd name="T22" fmla="*/ 12 w 204"/>
                <a:gd name="T23" fmla="*/ 55 h 205"/>
                <a:gd name="T24" fmla="*/ 22 w 204"/>
                <a:gd name="T25" fmla="*/ 37 h 205"/>
                <a:gd name="T26" fmla="*/ 29 w 204"/>
                <a:gd name="T27" fmla="*/ 30 h 205"/>
                <a:gd name="T28" fmla="*/ 45 w 204"/>
                <a:gd name="T29" fmla="*/ 17 h 205"/>
                <a:gd name="T30" fmla="*/ 63 w 204"/>
                <a:gd name="T31" fmla="*/ 7 h 205"/>
                <a:gd name="T32" fmla="*/ 82 w 204"/>
                <a:gd name="T33" fmla="*/ 2 h 205"/>
                <a:gd name="T34" fmla="*/ 102 w 204"/>
                <a:gd name="T35" fmla="*/ 0 h 205"/>
                <a:gd name="T36" fmla="*/ 112 w 204"/>
                <a:gd name="T37" fmla="*/ 0 h 205"/>
                <a:gd name="T38" fmla="*/ 131 w 204"/>
                <a:gd name="T39" fmla="*/ 4 h 205"/>
                <a:gd name="T40" fmla="*/ 150 w 204"/>
                <a:gd name="T41" fmla="*/ 12 h 205"/>
                <a:gd name="T42" fmla="*/ 167 w 204"/>
                <a:gd name="T43" fmla="*/ 23 h 205"/>
                <a:gd name="T44" fmla="*/ 174 w 204"/>
                <a:gd name="T45" fmla="*/ 30 h 205"/>
                <a:gd name="T46" fmla="*/ 187 w 204"/>
                <a:gd name="T47" fmla="*/ 45 h 205"/>
                <a:gd name="T48" fmla="*/ 197 w 204"/>
                <a:gd name="T49" fmla="*/ 63 h 205"/>
                <a:gd name="T50" fmla="*/ 203 w 204"/>
                <a:gd name="T51" fmla="*/ 82 h 205"/>
                <a:gd name="T52" fmla="*/ 204 w 204"/>
                <a:gd name="T53" fmla="*/ 102 h 205"/>
                <a:gd name="T54" fmla="*/ 203 w 204"/>
                <a:gd name="T55" fmla="*/ 121 h 205"/>
                <a:gd name="T56" fmla="*/ 197 w 204"/>
                <a:gd name="T57" fmla="*/ 140 h 205"/>
                <a:gd name="T58" fmla="*/ 187 w 204"/>
                <a:gd name="T59" fmla="*/ 158 h 205"/>
                <a:gd name="T60" fmla="*/ 174 w 204"/>
                <a:gd name="T61" fmla="*/ 175 h 205"/>
                <a:gd name="T62" fmla="*/ 167 w 204"/>
                <a:gd name="T63" fmla="*/ 182 h 205"/>
                <a:gd name="T64" fmla="*/ 150 w 204"/>
                <a:gd name="T65" fmla="*/ 193 h 205"/>
                <a:gd name="T66" fmla="*/ 131 w 204"/>
                <a:gd name="T67" fmla="*/ 200 h 205"/>
                <a:gd name="T68" fmla="*/ 112 w 204"/>
                <a:gd name="T69" fmla="*/ 205 h 205"/>
                <a:gd name="T70" fmla="*/ 102 w 204"/>
                <a:gd name="T71" fmla="*/ 205 h 205"/>
                <a:gd name="T72" fmla="*/ 102 w 204"/>
                <a:gd name="T73" fmla="*/ 50 h 205"/>
                <a:gd name="T74" fmla="*/ 82 w 204"/>
                <a:gd name="T75" fmla="*/ 54 h 205"/>
                <a:gd name="T76" fmla="*/ 65 w 204"/>
                <a:gd name="T77" fmla="*/ 66 h 205"/>
                <a:gd name="T78" fmla="*/ 58 w 204"/>
                <a:gd name="T79" fmla="*/ 73 h 205"/>
                <a:gd name="T80" fmla="*/ 51 w 204"/>
                <a:gd name="T81" fmla="*/ 92 h 205"/>
                <a:gd name="T82" fmla="*/ 51 w 204"/>
                <a:gd name="T83" fmla="*/ 112 h 205"/>
                <a:gd name="T84" fmla="*/ 58 w 204"/>
                <a:gd name="T85" fmla="*/ 131 h 205"/>
                <a:gd name="T86" fmla="*/ 65 w 204"/>
                <a:gd name="T87" fmla="*/ 139 h 205"/>
                <a:gd name="T88" fmla="*/ 82 w 204"/>
                <a:gd name="T89" fmla="*/ 151 h 205"/>
                <a:gd name="T90" fmla="*/ 102 w 204"/>
                <a:gd name="T91" fmla="*/ 155 h 205"/>
                <a:gd name="T92" fmla="*/ 112 w 204"/>
                <a:gd name="T93" fmla="*/ 154 h 205"/>
                <a:gd name="T94" fmla="*/ 131 w 204"/>
                <a:gd name="T95" fmla="*/ 146 h 205"/>
                <a:gd name="T96" fmla="*/ 139 w 204"/>
                <a:gd name="T97" fmla="*/ 139 h 205"/>
                <a:gd name="T98" fmla="*/ 150 w 204"/>
                <a:gd name="T99" fmla="*/ 123 h 205"/>
                <a:gd name="T100" fmla="*/ 154 w 204"/>
                <a:gd name="T101" fmla="*/ 102 h 205"/>
                <a:gd name="T102" fmla="*/ 150 w 204"/>
                <a:gd name="T103" fmla="*/ 82 h 205"/>
                <a:gd name="T104" fmla="*/ 139 w 204"/>
                <a:gd name="T105" fmla="*/ 66 h 205"/>
                <a:gd name="T106" fmla="*/ 131 w 204"/>
                <a:gd name="T107" fmla="*/ 59 h 205"/>
                <a:gd name="T108" fmla="*/ 112 w 204"/>
                <a:gd name="T109" fmla="*/ 50 h 205"/>
                <a:gd name="T110" fmla="*/ 102 w 204"/>
                <a:gd name="T111" fmla="*/ 5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5">
                  <a:moveTo>
                    <a:pt x="102" y="205"/>
                  </a:moveTo>
                  <a:lnTo>
                    <a:pt x="102" y="205"/>
                  </a:lnTo>
                  <a:lnTo>
                    <a:pt x="91" y="205"/>
                  </a:lnTo>
                  <a:lnTo>
                    <a:pt x="82" y="203"/>
                  </a:lnTo>
                  <a:lnTo>
                    <a:pt x="72" y="200"/>
                  </a:lnTo>
                  <a:lnTo>
                    <a:pt x="63" y="197"/>
                  </a:lnTo>
                  <a:lnTo>
                    <a:pt x="53" y="193"/>
                  </a:lnTo>
                  <a:lnTo>
                    <a:pt x="45" y="188"/>
                  </a:lnTo>
                  <a:lnTo>
                    <a:pt x="37" y="182"/>
                  </a:lnTo>
                  <a:lnTo>
                    <a:pt x="29" y="175"/>
                  </a:lnTo>
                  <a:lnTo>
                    <a:pt x="29" y="175"/>
                  </a:lnTo>
                  <a:lnTo>
                    <a:pt x="22" y="167"/>
                  </a:lnTo>
                  <a:lnTo>
                    <a:pt x="16" y="158"/>
                  </a:lnTo>
                  <a:lnTo>
                    <a:pt x="12" y="150"/>
                  </a:lnTo>
                  <a:lnTo>
                    <a:pt x="7" y="140"/>
                  </a:lnTo>
                  <a:lnTo>
                    <a:pt x="3" y="131"/>
                  </a:lnTo>
                  <a:lnTo>
                    <a:pt x="1" y="121"/>
                  </a:lnTo>
                  <a:lnTo>
                    <a:pt x="0" y="112"/>
                  </a:lnTo>
                  <a:lnTo>
                    <a:pt x="0" y="102"/>
                  </a:lnTo>
                  <a:lnTo>
                    <a:pt x="0" y="93"/>
                  </a:lnTo>
                  <a:lnTo>
                    <a:pt x="1" y="82"/>
                  </a:lnTo>
                  <a:lnTo>
                    <a:pt x="3" y="73"/>
                  </a:lnTo>
                  <a:lnTo>
                    <a:pt x="7" y="63"/>
                  </a:lnTo>
                  <a:lnTo>
                    <a:pt x="12" y="55"/>
                  </a:lnTo>
                  <a:lnTo>
                    <a:pt x="16" y="45"/>
                  </a:lnTo>
                  <a:lnTo>
                    <a:pt x="22" y="37"/>
                  </a:lnTo>
                  <a:lnTo>
                    <a:pt x="29" y="30"/>
                  </a:lnTo>
                  <a:lnTo>
                    <a:pt x="29" y="30"/>
                  </a:lnTo>
                  <a:lnTo>
                    <a:pt x="37" y="23"/>
                  </a:lnTo>
                  <a:lnTo>
                    <a:pt x="45" y="17"/>
                  </a:lnTo>
                  <a:lnTo>
                    <a:pt x="53" y="12"/>
                  </a:lnTo>
                  <a:lnTo>
                    <a:pt x="63" y="7"/>
                  </a:lnTo>
                  <a:lnTo>
                    <a:pt x="72" y="4"/>
                  </a:lnTo>
                  <a:lnTo>
                    <a:pt x="82" y="2"/>
                  </a:lnTo>
                  <a:lnTo>
                    <a:pt x="91" y="0"/>
                  </a:lnTo>
                  <a:lnTo>
                    <a:pt x="102" y="0"/>
                  </a:lnTo>
                  <a:lnTo>
                    <a:pt x="102" y="0"/>
                  </a:lnTo>
                  <a:lnTo>
                    <a:pt x="112" y="0"/>
                  </a:lnTo>
                  <a:lnTo>
                    <a:pt x="122" y="2"/>
                  </a:lnTo>
                  <a:lnTo>
                    <a:pt x="131" y="4"/>
                  </a:lnTo>
                  <a:lnTo>
                    <a:pt x="141" y="7"/>
                  </a:lnTo>
                  <a:lnTo>
                    <a:pt x="150" y="12"/>
                  </a:lnTo>
                  <a:lnTo>
                    <a:pt x="159" y="17"/>
                  </a:lnTo>
                  <a:lnTo>
                    <a:pt x="167" y="23"/>
                  </a:lnTo>
                  <a:lnTo>
                    <a:pt x="174" y="30"/>
                  </a:lnTo>
                  <a:lnTo>
                    <a:pt x="174" y="30"/>
                  </a:lnTo>
                  <a:lnTo>
                    <a:pt x="181" y="37"/>
                  </a:lnTo>
                  <a:lnTo>
                    <a:pt x="187" y="45"/>
                  </a:lnTo>
                  <a:lnTo>
                    <a:pt x="192" y="55"/>
                  </a:lnTo>
                  <a:lnTo>
                    <a:pt x="197" y="63"/>
                  </a:lnTo>
                  <a:lnTo>
                    <a:pt x="200" y="73"/>
                  </a:lnTo>
                  <a:lnTo>
                    <a:pt x="203" y="82"/>
                  </a:lnTo>
                  <a:lnTo>
                    <a:pt x="204" y="93"/>
                  </a:lnTo>
                  <a:lnTo>
                    <a:pt x="204" y="102"/>
                  </a:lnTo>
                  <a:lnTo>
                    <a:pt x="204" y="112"/>
                  </a:lnTo>
                  <a:lnTo>
                    <a:pt x="203" y="121"/>
                  </a:lnTo>
                  <a:lnTo>
                    <a:pt x="200" y="131"/>
                  </a:lnTo>
                  <a:lnTo>
                    <a:pt x="197" y="140"/>
                  </a:lnTo>
                  <a:lnTo>
                    <a:pt x="192" y="150"/>
                  </a:lnTo>
                  <a:lnTo>
                    <a:pt x="187" y="158"/>
                  </a:lnTo>
                  <a:lnTo>
                    <a:pt x="181" y="167"/>
                  </a:lnTo>
                  <a:lnTo>
                    <a:pt x="174" y="175"/>
                  </a:lnTo>
                  <a:lnTo>
                    <a:pt x="174" y="175"/>
                  </a:lnTo>
                  <a:lnTo>
                    <a:pt x="167" y="182"/>
                  </a:lnTo>
                  <a:lnTo>
                    <a:pt x="159" y="188"/>
                  </a:lnTo>
                  <a:lnTo>
                    <a:pt x="150" y="193"/>
                  </a:lnTo>
                  <a:lnTo>
                    <a:pt x="141" y="197"/>
                  </a:lnTo>
                  <a:lnTo>
                    <a:pt x="131" y="200"/>
                  </a:lnTo>
                  <a:lnTo>
                    <a:pt x="122" y="203"/>
                  </a:lnTo>
                  <a:lnTo>
                    <a:pt x="112" y="205"/>
                  </a:lnTo>
                  <a:lnTo>
                    <a:pt x="102" y="205"/>
                  </a:lnTo>
                  <a:lnTo>
                    <a:pt x="102" y="205"/>
                  </a:lnTo>
                  <a:close/>
                  <a:moveTo>
                    <a:pt x="102" y="50"/>
                  </a:moveTo>
                  <a:lnTo>
                    <a:pt x="102" y="50"/>
                  </a:lnTo>
                  <a:lnTo>
                    <a:pt x="91" y="50"/>
                  </a:lnTo>
                  <a:lnTo>
                    <a:pt x="82" y="54"/>
                  </a:lnTo>
                  <a:lnTo>
                    <a:pt x="72" y="59"/>
                  </a:lnTo>
                  <a:lnTo>
                    <a:pt x="65" y="66"/>
                  </a:lnTo>
                  <a:lnTo>
                    <a:pt x="65" y="66"/>
                  </a:lnTo>
                  <a:lnTo>
                    <a:pt x="58" y="73"/>
                  </a:lnTo>
                  <a:lnTo>
                    <a:pt x="53" y="82"/>
                  </a:lnTo>
                  <a:lnTo>
                    <a:pt x="51" y="92"/>
                  </a:lnTo>
                  <a:lnTo>
                    <a:pt x="50" y="102"/>
                  </a:lnTo>
                  <a:lnTo>
                    <a:pt x="51" y="112"/>
                  </a:lnTo>
                  <a:lnTo>
                    <a:pt x="53" y="123"/>
                  </a:lnTo>
                  <a:lnTo>
                    <a:pt x="58" y="131"/>
                  </a:lnTo>
                  <a:lnTo>
                    <a:pt x="65" y="139"/>
                  </a:lnTo>
                  <a:lnTo>
                    <a:pt x="65" y="139"/>
                  </a:lnTo>
                  <a:lnTo>
                    <a:pt x="72" y="146"/>
                  </a:lnTo>
                  <a:lnTo>
                    <a:pt x="82" y="151"/>
                  </a:lnTo>
                  <a:lnTo>
                    <a:pt x="91" y="154"/>
                  </a:lnTo>
                  <a:lnTo>
                    <a:pt x="102" y="155"/>
                  </a:lnTo>
                  <a:lnTo>
                    <a:pt x="102" y="155"/>
                  </a:lnTo>
                  <a:lnTo>
                    <a:pt x="112" y="154"/>
                  </a:lnTo>
                  <a:lnTo>
                    <a:pt x="122" y="151"/>
                  </a:lnTo>
                  <a:lnTo>
                    <a:pt x="131" y="146"/>
                  </a:lnTo>
                  <a:lnTo>
                    <a:pt x="139" y="139"/>
                  </a:lnTo>
                  <a:lnTo>
                    <a:pt x="139" y="139"/>
                  </a:lnTo>
                  <a:lnTo>
                    <a:pt x="146" y="131"/>
                  </a:lnTo>
                  <a:lnTo>
                    <a:pt x="150" y="123"/>
                  </a:lnTo>
                  <a:lnTo>
                    <a:pt x="154" y="112"/>
                  </a:lnTo>
                  <a:lnTo>
                    <a:pt x="154" y="102"/>
                  </a:lnTo>
                  <a:lnTo>
                    <a:pt x="154" y="92"/>
                  </a:lnTo>
                  <a:lnTo>
                    <a:pt x="150" y="82"/>
                  </a:lnTo>
                  <a:lnTo>
                    <a:pt x="146" y="73"/>
                  </a:lnTo>
                  <a:lnTo>
                    <a:pt x="139" y="66"/>
                  </a:lnTo>
                  <a:lnTo>
                    <a:pt x="139" y="66"/>
                  </a:lnTo>
                  <a:lnTo>
                    <a:pt x="131" y="59"/>
                  </a:lnTo>
                  <a:lnTo>
                    <a:pt x="122" y="54"/>
                  </a:lnTo>
                  <a:lnTo>
                    <a:pt x="112" y="50"/>
                  </a:lnTo>
                  <a:lnTo>
                    <a:pt x="102" y="50"/>
                  </a:lnTo>
                  <a:lnTo>
                    <a:pt x="10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0" name="Freeform 90"/>
            <p:cNvSpPr/>
            <p:nvPr/>
          </p:nvSpPr>
          <p:spPr bwMode="auto">
            <a:xfrm>
              <a:off x="6597256" y="4832332"/>
              <a:ext cx="80963" cy="82550"/>
            </a:xfrm>
            <a:custGeom>
              <a:avLst/>
              <a:gdLst>
                <a:gd name="T0" fmla="*/ 23 w 154"/>
                <a:gd name="T1" fmla="*/ 133 h 156"/>
                <a:gd name="T2" fmla="*/ 12 w 154"/>
                <a:gd name="T3" fmla="*/ 121 h 156"/>
                <a:gd name="T4" fmla="*/ 6 w 154"/>
                <a:gd name="T5" fmla="*/ 107 h 156"/>
                <a:gd name="T6" fmla="*/ 1 w 154"/>
                <a:gd name="T7" fmla="*/ 93 h 156"/>
                <a:gd name="T8" fmla="*/ 0 w 154"/>
                <a:gd name="T9" fmla="*/ 79 h 156"/>
                <a:gd name="T10" fmla="*/ 1 w 154"/>
                <a:gd name="T11" fmla="*/ 63 h 156"/>
                <a:gd name="T12" fmla="*/ 6 w 154"/>
                <a:gd name="T13" fmla="*/ 49 h 156"/>
                <a:gd name="T14" fmla="*/ 12 w 154"/>
                <a:gd name="T15" fmla="*/ 36 h 156"/>
                <a:gd name="T16" fmla="*/ 23 w 154"/>
                <a:gd name="T17" fmla="*/ 23 h 156"/>
                <a:gd name="T18" fmla="*/ 29 w 154"/>
                <a:gd name="T19" fmla="*/ 18 h 156"/>
                <a:gd name="T20" fmla="*/ 42 w 154"/>
                <a:gd name="T21" fmla="*/ 10 h 156"/>
                <a:gd name="T22" fmla="*/ 55 w 154"/>
                <a:gd name="T23" fmla="*/ 4 h 156"/>
                <a:gd name="T24" fmla="*/ 70 w 154"/>
                <a:gd name="T25" fmla="*/ 1 h 156"/>
                <a:gd name="T26" fmla="*/ 84 w 154"/>
                <a:gd name="T27" fmla="*/ 1 h 156"/>
                <a:gd name="T28" fmla="*/ 100 w 154"/>
                <a:gd name="T29" fmla="*/ 4 h 156"/>
                <a:gd name="T30" fmla="*/ 113 w 154"/>
                <a:gd name="T31" fmla="*/ 10 h 156"/>
                <a:gd name="T32" fmla="*/ 126 w 154"/>
                <a:gd name="T33" fmla="*/ 18 h 156"/>
                <a:gd name="T34" fmla="*/ 132 w 154"/>
                <a:gd name="T35" fmla="*/ 23 h 156"/>
                <a:gd name="T36" fmla="*/ 143 w 154"/>
                <a:gd name="T37" fmla="*/ 36 h 156"/>
                <a:gd name="T38" fmla="*/ 150 w 154"/>
                <a:gd name="T39" fmla="*/ 49 h 156"/>
                <a:gd name="T40" fmla="*/ 153 w 154"/>
                <a:gd name="T41" fmla="*/ 63 h 156"/>
                <a:gd name="T42" fmla="*/ 154 w 154"/>
                <a:gd name="T43" fmla="*/ 79 h 156"/>
                <a:gd name="T44" fmla="*/ 153 w 154"/>
                <a:gd name="T45" fmla="*/ 93 h 156"/>
                <a:gd name="T46" fmla="*/ 150 w 154"/>
                <a:gd name="T47" fmla="*/ 107 h 156"/>
                <a:gd name="T48" fmla="*/ 143 w 154"/>
                <a:gd name="T49" fmla="*/ 121 h 156"/>
                <a:gd name="T50" fmla="*/ 132 w 154"/>
                <a:gd name="T51" fmla="*/ 133 h 156"/>
                <a:gd name="T52" fmla="*/ 126 w 154"/>
                <a:gd name="T53" fmla="*/ 138 h 156"/>
                <a:gd name="T54" fmla="*/ 113 w 154"/>
                <a:gd name="T55" fmla="*/ 146 h 156"/>
                <a:gd name="T56" fmla="*/ 100 w 154"/>
                <a:gd name="T57" fmla="*/ 152 h 156"/>
                <a:gd name="T58" fmla="*/ 84 w 154"/>
                <a:gd name="T59" fmla="*/ 156 h 156"/>
                <a:gd name="T60" fmla="*/ 70 w 154"/>
                <a:gd name="T61" fmla="*/ 156 h 156"/>
                <a:gd name="T62" fmla="*/ 55 w 154"/>
                <a:gd name="T63" fmla="*/ 152 h 156"/>
                <a:gd name="T64" fmla="*/ 42 w 154"/>
                <a:gd name="T65" fmla="*/ 146 h 156"/>
                <a:gd name="T66" fmla="*/ 29 w 154"/>
                <a:gd name="T67" fmla="*/ 138 h 156"/>
                <a:gd name="T68" fmla="*/ 23 w 154"/>
                <a:gd name="T6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56">
                  <a:moveTo>
                    <a:pt x="23" y="133"/>
                  </a:moveTo>
                  <a:lnTo>
                    <a:pt x="23" y="133"/>
                  </a:lnTo>
                  <a:lnTo>
                    <a:pt x="17" y="127"/>
                  </a:lnTo>
                  <a:lnTo>
                    <a:pt x="12" y="121"/>
                  </a:lnTo>
                  <a:lnTo>
                    <a:pt x="8" y="114"/>
                  </a:lnTo>
                  <a:lnTo>
                    <a:pt x="6" y="107"/>
                  </a:lnTo>
                  <a:lnTo>
                    <a:pt x="2" y="100"/>
                  </a:lnTo>
                  <a:lnTo>
                    <a:pt x="1" y="93"/>
                  </a:lnTo>
                  <a:lnTo>
                    <a:pt x="0" y="86"/>
                  </a:lnTo>
                  <a:lnTo>
                    <a:pt x="0" y="79"/>
                  </a:lnTo>
                  <a:lnTo>
                    <a:pt x="0" y="70"/>
                  </a:lnTo>
                  <a:lnTo>
                    <a:pt x="1" y="63"/>
                  </a:lnTo>
                  <a:lnTo>
                    <a:pt x="2" y="56"/>
                  </a:lnTo>
                  <a:lnTo>
                    <a:pt x="6" y="49"/>
                  </a:lnTo>
                  <a:lnTo>
                    <a:pt x="8" y="42"/>
                  </a:lnTo>
                  <a:lnTo>
                    <a:pt x="12" y="36"/>
                  </a:lnTo>
                  <a:lnTo>
                    <a:pt x="17" y="29"/>
                  </a:lnTo>
                  <a:lnTo>
                    <a:pt x="23" y="23"/>
                  </a:lnTo>
                  <a:lnTo>
                    <a:pt x="23" y="23"/>
                  </a:lnTo>
                  <a:lnTo>
                    <a:pt x="29" y="18"/>
                  </a:lnTo>
                  <a:lnTo>
                    <a:pt x="34" y="13"/>
                  </a:lnTo>
                  <a:lnTo>
                    <a:pt x="42" y="10"/>
                  </a:lnTo>
                  <a:lnTo>
                    <a:pt x="48" y="6"/>
                  </a:lnTo>
                  <a:lnTo>
                    <a:pt x="55" y="4"/>
                  </a:lnTo>
                  <a:lnTo>
                    <a:pt x="63" y="1"/>
                  </a:lnTo>
                  <a:lnTo>
                    <a:pt x="70" y="1"/>
                  </a:lnTo>
                  <a:lnTo>
                    <a:pt x="77" y="0"/>
                  </a:lnTo>
                  <a:lnTo>
                    <a:pt x="84" y="1"/>
                  </a:lnTo>
                  <a:lnTo>
                    <a:pt x="93" y="1"/>
                  </a:lnTo>
                  <a:lnTo>
                    <a:pt x="100" y="4"/>
                  </a:lnTo>
                  <a:lnTo>
                    <a:pt x="107" y="6"/>
                  </a:lnTo>
                  <a:lnTo>
                    <a:pt x="113" y="10"/>
                  </a:lnTo>
                  <a:lnTo>
                    <a:pt x="120" y="13"/>
                  </a:lnTo>
                  <a:lnTo>
                    <a:pt x="126" y="18"/>
                  </a:lnTo>
                  <a:lnTo>
                    <a:pt x="132" y="23"/>
                  </a:lnTo>
                  <a:lnTo>
                    <a:pt x="132" y="23"/>
                  </a:lnTo>
                  <a:lnTo>
                    <a:pt x="138" y="29"/>
                  </a:lnTo>
                  <a:lnTo>
                    <a:pt x="143" y="36"/>
                  </a:lnTo>
                  <a:lnTo>
                    <a:pt x="146" y="42"/>
                  </a:lnTo>
                  <a:lnTo>
                    <a:pt x="150" y="49"/>
                  </a:lnTo>
                  <a:lnTo>
                    <a:pt x="152" y="56"/>
                  </a:lnTo>
                  <a:lnTo>
                    <a:pt x="153" y="63"/>
                  </a:lnTo>
                  <a:lnTo>
                    <a:pt x="154" y="70"/>
                  </a:lnTo>
                  <a:lnTo>
                    <a:pt x="154" y="79"/>
                  </a:lnTo>
                  <a:lnTo>
                    <a:pt x="154" y="86"/>
                  </a:lnTo>
                  <a:lnTo>
                    <a:pt x="153" y="93"/>
                  </a:lnTo>
                  <a:lnTo>
                    <a:pt x="152" y="100"/>
                  </a:lnTo>
                  <a:lnTo>
                    <a:pt x="150" y="107"/>
                  </a:lnTo>
                  <a:lnTo>
                    <a:pt x="146" y="114"/>
                  </a:lnTo>
                  <a:lnTo>
                    <a:pt x="143" y="121"/>
                  </a:lnTo>
                  <a:lnTo>
                    <a:pt x="138" y="127"/>
                  </a:lnTo>
                  <a:lnTo>
                    <a:pt x="132" y="133"/>
                  </a:lnTo>
                  <a:lnTo>
                    <a:pt x="132" y="133"/>
                  </a:lnTo>
                  <a:lnTo>
                    <a:pt x="126" y="138"/>
                  </a:lnTo>
                  <a:lnTo>
                    <a:pt x="120" y="143"/>
                  </a:lnTo>
                  <a:lnTo>
                    <a:pt x="113" y="146"/>
                  </a:lnTo>
                  <a:lnTo>
                    <a:pt x="107" y="150"/>
                  </a:lnTo>
                  <a:lnTo>
                    <a:pt x="100" y="152"/>
                  </a:lnTo>
                  <a:lnTo>
                    <a:pt x="93" y="155"/>
                  </a:lnTo>
                  <a:lnTo>
                    <a:pt x="84" y="156"/>
                  </a:lnTo>
                  <a:lnTo>
                    <a:pt x="77" y="156"/>
                  </a:lnTo>
                  <a:lnTo>
                    <a:pt x="70" y="156"/>
                  </a:lnTo>
                  <a:lnTo>
                    <a:pt x="63" y="155"/>
                  </a:lnTo>
                  <a:lnTo>
                    <a:pt x="55" y="152"/>
                  </a:lnTo>
                  <a:lnTo>
                    <a:pt x="48" y="150"/>
                  </a:lnTo>
                  <a:lnTo>
                    <a:pt x="42" y="146"/>
                  </a:lnTo>
                  <a:lnTo>
                    <a:pt x="34" y="143"/>
                  </a:lnTo>
                  <a:lnTo>
                    <a:pt x="29" y="138"/>
                  </a:lnTo>
                  <a:lnTo>
                    <a:pt x="23" y="133"/>
                  </a:lnTo>
                  <a:lnTo>
                    <a:pt x="23" y="13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1" name="Freeform 91"/>
            <p:cNvSpPr>
              <a:spLocks noEditPoints="1"/>
            </p:cNvSpPr>
            <p:nvPr/>
          </p:nvSpPr>
          <p:spPr bwMode="auto">
            <a:xfrm>
              <a:off x="6584556" y="4819631"/>
              <a:ext cx="107950" cy="109538"/>
            </a:xfrm>
            <a:custGeom>
              <a:avLst/>
              <a:gdLst>
                <a:gd name="T0" fmla="*/ 102 w 204"/>
                <a:gd name="T1" fmla="*/ 206 h 206"/>
                <a:gd name="T2" fmla="*/ 82 w 204"/>
                <a:gd name="T3" fmla="*/ 203 h 206"/>
                <a:gd name="T4" fmla="*/ 63 w 204"/>
                <a:gd name="T5" fmla="*/ 197 h 206"/>
                <a:gd name="T6" fmla="*/ 45 w 204"/>
                <a:gd name="T7" fmla="*/ 188 h 206"/>
                <a:gd name="T8" fmla="*/ 30 w 204"/>
                <a:gd name="T9" fmla="*/ 176 h 206"/>
                <a:gd name="T10" fmla="*/ 23 w 204"/>
                <a:gd name="T11" fmla="*/ 168 h 206"/>
                <a:gd name="T12" fmla="*/ 12 w 204"/>
                <a:gd name="T13" fmla="*/ 151 h 206"/>
                <a:gd name="T14" fmla="*/ 4 w 204"/>
                <a:gd name="T15" fmla="*/ 133 h 206"/>
                <a:gd name="T16" fmla="*/ 0 w 204"/>
                <a:gd name="T17" fmla="*/ 113 h 206"/>
                <a:gd name="T18" fmla="*/ 0 w 204"/>
                <a:gd name="T19" fmla="*/ 104 h 206"/>
                <a:gd name="T20" fmla="*/ 1 w 204"/>
                <a:gd name="T21" fmla="*/ 83 h 206"/>
                <a:gd name="T22" fmla="*/ 7 w 204"/>
                <a:gd name="T23" fmla="*/ 64 h 206"/>
                <a:gd name="T24" fmla="*/ 17 w 204"/>
                <a:gd name="T25" fmla="*/ 47 h 206"/>
                <a:gd name="T26" fmla="*/ 30 w 204"/>
                <a:gd name="T27" fmla="*/ 31 h 206"/>
                <a:gd name="T28" fmla="*/ 37 w 204"/>
                <a:gd name="T29" fmla="*/ 24 h 206"/>
                <a:gd name="T30" fmla="*/ 54 w 204"/>
                <a:gd name="T31" fmla="*/ 12 h 206"/>
                <a:gd name="T32" fmla="*/ 73 w 204"/>
                <a:gd name="T33" fmla="*/ 5 h 206"/>
                <a:gd name="T34" fmla="*/ 92 w 204"/>
                <a:gd name="T35" fmla="*/ 2 h 206"/>
                <a:gd name="T36" fmla="*/ 102 w 204"/>
                <a:gd name="T37" fmla="*/ 0 h 206"/>
                <a:gd name="T38" fmla="*/ 122 w 204"/>
                <a:gd name="T39" fmla="*/ 3 h 206"/>
                <a:gd name="T40" fmla="*/ 141 w 204"/>
                <a:gd name="T41" fmla="*/ 9 h 206"/>
                <a:gd name="T42" fmla="*/ 159 w 204"/>
                <a:gd name="T43" fmla="*/ 18 h 206"/>
                <a:gd name="T44" fmla="*/ 175 w 204"/>
                <a:gd name="T45" fmla="*/ 31 h 206"/>
                <a:gd name="T46" fmla="*/ 182 w 204"/>
                <a:gd name="T47" fmla="*/ 38 h 206"/>
                <a:gd name="T48" fmla="*/ 192 w 204"/>
                <a:gd name="T49" fmla="*/ 55 h 206"/>
                <a:gd name="T50" fmla="*/ 201 w 204"/>
                <a:gd name="T51" fmla="*/ 74 h 206"/>
                <a:gd name="T52" fmla="*/ 204 w 204"/>
                <a:gd name="T53" fmla="*/ 93 h 206"/>
                <a:gd name="T54" fmla="*/ 204 w 204"/>
                <a:gd name="T55" fmla="*/ 113 h 206"/>
                <a:gd name="T56" fmla="*/ 201 w 204"/>
                <a:gd name="T57" fmla="*/ 132 h 206"/>
                <a:gd name="T58" fmla="*/ 192 w 204"/>
                <a:gd name="T59" fmla="*/ 151 h 206"/>
                <a:gd name="T60" fmla="*/ 182 w 204"/>
                <a:gd name="T61" fmla="*/ 168 h 206"/>
                <a:gd name="T62" fmla="*/ 175 w 204"/>
                <a:gd name="T63" fmla="*/ 176 h 206"/>
                <a:gd name="T64" fmla="*/ 159 w 204"/>
                <a:gd name="T65" fmla="*/ 188 h 206"/>
                <a:gd name="T66" fmla="*/ 141 w 204"/>
                <a:gd name="T67" fmla="*/ 197 h 206"/>
                <a:gd name="T68" fmla="*/ 122 w 204"/>
                <a:gd name="T69" fmla="*/ 203 h 206"/>
                <a:gd name="T70" fmla="*/ 102 w 204"/>
                <a:gd name="T71" fmla="*/ 206 h 206"/>
                <a:gd name="T72" fmla="*/ 102 w 204"/>
                <a:gd name="T73" fmla="*/ 50 h 206"/>
                <a:gd name="T74" fmla="*/ 92 w 204"/>
                <a:gd name="T75" fmla="*/ 51 h 206"/>
                <a:gd name="T76" fmla="*/ 73 w 204"/>
                <a:gd name="T77" fmla="*/ 60 h 206"/>
                <a:gd name="T78" fmla="*/ 65 w 204"/>
                <a:gd name="T79" fmla="*/ 66 h 206"/>
                <a:gd name="T80" fmla="*/ 54 w 204"/>
                <a:gd name="T81" fmla="*/ 83 h 206"/>
                <a:gd name="T82" fmla="*/ 50 w 204"/>
                <a:gd name="T83" fmla="*/ 104 h 206"/>
                <a:gd name="T84" fmla="*/ 51 w 204"/>
                <a:gd name="T85" fmla="*/ 113 h 206"/>
                <a:gd name="T86" fmla="*/ 58 w 204"/>
                <a:gd name="T87" fmla="*/ 132 h 206"/>
                <a:gd name="T88" fmla="*/ 65 w 204"/>
                <a:gd name="T89" fmla="*/ 140 h 206"/>
                <a:gd name="T90" fmla="*/ 82 w 204"/>
                <a:gd name="T91" fmla="*/ 152 h 206"/>
                <a:gd name="T92" fmla="*/ 102 w 204"/>
                <a:gd name="T93" fmla="*/ 156 h 206"/>
                <a:gd name="T94" fmla="*/ 113 w 204"/>
                <a:gd name="T95" fmla="*/ 155 h 206"/>
                <a:gd name="T96" fmla="*/ 132 w 204"/>
                <a:gd name="T97" fmla="*/ 146 h 206"/>
                <a:gd name="T98" fmla="*/ 139 w 204"/>
                <a:gd name="T99" fmla="*/ 140 h 206"/>
                <a:gd name="T100" fmla="*/ 151 w 204"/>
                <a:gd name="T101" fmla="*/ 123 h 206"/>
                <a:gd name="T102" fmla="*/ 154 w 204"/>
                <a:gd name="T103" fmla="*/ 104 h 206"/>
                <a:gd name="T104" fmla="*/ 151 w 204"/>
                <a:gd name="T105" fmla="*/ 83 h 206"/>
                <a:gd name="T106" fmla="*/ 139 w 204"/>
                <a:gd name="T107" fmla="*/ 66 h 206"/>
                <a:gd name="T108" fmla="*/ 132 w 204"/>
                <a:gd name="T109" fmla="*/ 60 h 206"/>
                <a:gd name="T110" fmla="*/ 113 w 204"/>
                <a:gd name="T111" fmla="*/ 51 h 206"/>
                <a:gd name="T112" fmla="*/ 102 w 204"/>
                <a:gd name="T113" fmla="*/ 5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206">
                  <a:moveTo>
                    <a:pt x="102" y="206"/>
                  </a:moveTo>
                  <a:lnTo>
                    <a:pt x="102" y="206"/>
                  </a:lnTo>
                  <a:lnTo>
                    <a:pt x="92" y="206"/>
                  </a:lnTo>
                  <a:lnTo>
                    <a:pt x="82" y="203"/>
                  </a:lnTo>
                  <a:lnTo>
                    <a:pt x="73" y="201"/>
                  </a:lnTo>
                  <a:lnTo>
                    <a:pt x="63" y="197"/>
                  </a:lnTo>
                  <a:lnTo>
                    <a:pt x="54" y="194"/>
                  </a:lnTo>
                  <a:lnTo>
                    <a:pt x="45" y="188"/>
                  </a:lnTo>
                  <a:lnTo>
                    <a:pt x="37" y="182"/>
                  </a:lnTo>
                  <a:lnTo>
                    <a:pt x="30" y="176"/>
                  </a:lnTo>
                  <a:lnTo>
                    <a:pt x="30" y="176"/>
                  </a:lnTo>
                  <a:lnTo>
                    <a:pt x="23" y="168"/>
                  </a:lnTo>
                  <a:lnTo>
                    <a:pt x="17" y="159"/>
                  </a:lnTo>
                  <a:lnTo>
                    <a:pt x="12" y="151"/>
                  </a:lnTo>
                  <a:lnTo>
                    <a:pt x="7" y="143"/>
                  </a:lnTo>
                  <a:lnTo>
                    <a:pt x="4" y="133"/>
                  </a:lnTo>
                  <a:lnTo>
                    <a:pt x="1" y="124"/>
                  </a:lnTo>
                  <a:lnTo>
                    <a:pt x="0" y="113"/>
                  </a:lnTo>
                  <a:lnTo>
                    <a:pt x="0" y="104"/>
                  </a:lnTo>
                  <a:lnTo>
                    <a:pt x="0" y="104"/>
                  </a:lnTo>
                  <a:lnTo>
                    <a:pt x="0" y="93"/>
                  </a:lnTo>
                  <a:lnTo>
                    <a:pt x="1" y="83"/>
                  </a:lnTo>
                  <a:lnTo>
                    <a:pt x="4" y="73"/>
                  </a:lnTo>
                  <a:lnTo>
                    <a:pt x="7" y="64"/>
                  </a:lnTo>
                  <a:lnTo>
                    <a:pt x="12" y="55"/>
                  </a:lnTo>
                  <a:lnTo>
                    <a:pt x="17" y="47"/>
                  </a:lnTo>
                  <a:lnTo>
                    <a:pt x="23" y="38"/>
                  </a:lnTo>
                  <a:lnTo>
                    <a:pt x="30" y="31"/>
                  </a:lnTo>
                  <a:lnTo>
                    <a:pt x="30" y="31"/>
                  </a:lnTo>
                  <a:lnTo>
                    <a:pt x="37" y="24"/>
                  </a:lnTo>
                  <a:lnTo>
                    <a:pt x="45" y="18"/>
                  </a:lnTo>
                  <a:lnTo>
                    <a:pt x="54" y="12"/>
                  </a:lnTo>
                  <a:lnTo>
                    <a:pt x="63" y="9"/>
                  </a:lnTo>
                  <a:lnTo>
                    <a:pt x="73" y="5"/>
                  </a:lnTo>
                  <a:lnTo>
                    <a:pt x="82" y="3"/>
                  </a:lnTo>
                  <a:lnTo>
                    <a:pt x="92" y="2"/>
                  </a:lnTo>
                  <a:lnTo>
                    <a:pt x="102" y="0"/>
                  </a:lnTo>
                  <a:lnTo>
                    <a:pt x="102" y="0"/>
                  </a:lnTo>
                  <a:lnTo>
                    <a:pt x="113" y="2"/>
                  </a:lnTo>
                  <a:lnTo>
                    <a:pt x="122" y="3"/>
                  </a:lnTo>
                  <a:lnTo>
                    <a:pt x="132" y="5"/>
                  </a:lnTo>
                  <a:lnTo>
                    <a:pt x="141" y="9"/>
                  </a:lnTo>
                  <a:lnTo>
                    <a:pt x="151" y="12"/>
                  </a:lnTo>
                  <a:lnTo>
                    <a:pt x="159" y="18"/>
                  </a:lnTo>
                  <a:lnTo>
                    <a:pt x="168" y="24"/>
                  </a:lnTo>
                  <a:lnTo>
                    <a:pt x="175" y="31"/>
                  </a:lnTo>
                  <a:lnTo>
                    <a:pt x="175" y="31"/>
                  </a:lnTo>
                  <a:lnTo>
                    <a:pt x="182" y="38"/>
                  </a:lnTo>
                  <a:lnTo>
                    <a:pt x="188" y="47"/>
                  </a:lnTo>
                  <a:lnTo>
                    <a:pt x="192" y="55"/>
                  </a:lnTo>
                  <a:lnTo>
                    <a:pt x="197" y="64"/>
                  </a:lnTo>
                  <a:lnTo>
                    <a:pt x="201" y="74"/>
                  </a:lnTo>
                  <a:lnTo>
                    <a:pt x="203" y="83"/>
                  </a:lnTo>
                  <a:lnTo>
                    <a:pt x="204" y="93"/>
                  </a:lnTo>
                  <a:lnTo>
                    <a:pt x="204" y="104"/>
                  </a:lnTo>
                  <a:lnTo>
                    <a:pt x="204" y="113"/>
                  </a:lnTo>
                  <a:lnTo>
                    <a:pt x="203" y="123"/>
                  </a:lnTo>
                  <a:lnTo>
                    <a:pt x="201" y="132"/>
                  </a:lnTo>
                  <a:lnTo>
                    <a:pt x="197" y="142"/>
                  </a:lnTo>
                  <a:lnTo>
                    <a:pt x="192" y="151"/>
                  </a:lnTo>
                  <a:lnTo>
                    <a:pt x="188" y="159"/>
                  </a:lnTo>
                  <a:lnTo>
                    <a:pt x="182" y="168"/>
                  </a:lnTo>
                  <a:lnTo>
                    <a:pt x="175" y="176"/>
                  </a:lnTo>
                  <a:lnTo>
                    <a:pt x="175" y="176"/>
                  </a:lnTo>
                  <a:lnTo>
                    <a:pt x="168" y="182"/>
                  </a:lnTo>
                  <a:lnTo>
                    <a:pt x="159" y="188"/>
                  </a:lnTo>
                  <a:lnTo>
                    <a:pt x="151" y="194"/>
                  </a:lnTo>
                  <a:lnTo>
                    <a:pt x="141" y="197"/>
                  </a:lnTo>
                  <a:lnTo>
                    <a:pt x="132" y="201"/>
                  </a:lnTo>
                  <a:lnTo>
                    <a:pt x="122" y="203"/>
                  </a:lnTo>
                  <a:lnTo>
                    <a:pt x="113" y="206"/>
                  </a:lnTo>
                  <a:lnTo>
                    <a:pt x="102" y="206"/>
                  </a:lnTo>
                  <a:lnTo>
                    <a:pt x="102" y="206"/>
                  </a:lnTo>
                  <a:close/>
                  <a:moveTo>
                    <a:pt x="102" y="50"/>
                  </a:moveTo>
                  <a:lnTo>
                    <a:pt x="102" y="50"/>
                  </a:lnTo>
                  <a:lnTo>
                    <a:pt x="92" y="51"/>
                  </a:lnTo>
                  <a:lnTo>
                    <a:pt x="82" y="55"/>
                  </a:lnTo>
                  <a:lnTo>
                    <a:pt x="73" y="60"/>
                  </a:lnTo>
                  <a:lnTo>
                    <a:pt x="65" y="66"/>
                  </a:lnTo>
                  <a:lnTo>
                    <a:pt x="65" y="66"/>
                  </a:lnTo>
                  <a:lnTo>
                    <a:pt x="58" y="74"/>
                  </a:lnTo>
                  <a:lnTo>
                    <a:pt x="54" y="83"/>
                  </a:lnTo>
                  <a:lnTo>
                    <a:pt x="51" y="93"/>
                  </a:lnTo>
                  <a:lnTo>
                    <a:pt x="50" y="104"/>
                  </a:lnTo>
                  <a:lnTo>
                    <a:pt x="50" y="104"/>
                  </a:lnTo>
                  <a:lnTo>
                    <a:pt x="51" y="113"/>
                  </a:lnTo>
                  <a:lnTo>
                    <a:pt x="54" y="124"/>
                  </a:lnTo>
                  <a:lnTo>
                    <a:pt x="58" y="132"/>
                  </a:lnTo>
                  <a:lnTo>
                    <a:pt x="65" y="140"/>
                  </a:lnTo>
                  <a:lnTo>
                    <a:pt x="65" y="140"/>
                  </a:lnTo>
                  <a:lnTo>
                    <a:pt x="73" y="146"/>
                  </a:lnTo>
                  <a:lnTo>
                    <a:pt x="82" y="152"/>
                  </a:lnTo>
                  <a:lnTo>
                    <a:pt x="92" y="155"/>
                  </a:lnTo>
                  <a:lnTo>
                    <a:pt x="102" y="156"/>
                  </a:lnTo>
                  <a:lnTo>
                    <a:pt x="102" y="156"/>
                  </a:lnTo>
                  <a:lnTo>
                    <a:pt x="113" y="155"/>
                  </a:lnTo>
                  <a:lnTo>
                    <a:pt x="122" y="152"/>
                  </a:lnTo>
                  <a:lnTo>
                    <a:pt x="132" y="146"/>
                  </a:lnTo>
                  <a:lnTo>
                    <a:pt x="139" y="140"/>
                  </a:lnTo>
                  <a:lnTo>
                    <a:pt x="139" y="140"/>
                  </a:lnTo>
                  <a:lnTo>
                    <a:pt x="146" y="132"/>
                  </a:lnTo>
                  <a:lnTo>
                    <a:pt x="151" y="123"/>
                  </a:lnTo>
                  <a:lnTo>
                    <a:pt x="154" y="113"/>
                  </a:lnTo>
                  <a:lnTo>
                    <a:pt x="154" y="104"/>
                  </a:lnTo>
                  <a:lnTo>
                    <a:pt x="154" y="93"/>
                  </a:lnTo>
                  <a:lnTo>
                    <a:pt x="151" y="83"/>
                  </a:lnTo>
                  <a:lnTo>
                    <a:pt x="146" y="74"/>
                  </a:lnTo>
                  <a:lnTo>
                    <a:pt x="139" y="66"/>
                  </a:lnTo>
                  <a:lnTo>
                    <a:pt x="139" y="66"/>
                  </a:lnTo>
                  <a:lnTo>
                    <a:pt x="132" y="60"/>
                  </a:lnTo>
                  <a:lnTo>
                    <a:pt x="122" y="55"/>
                  </a:lnTo>
                  <a:lnTo>
                    <a:pt x="113" y="51"/>
                  </a:lnTo>
                  <a:lnTo>
                    <a:pt x="102" y="50"/>
                  </a:lnTo>
                  <a:lnTo>
                    <a:pt x="10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2" name="Freeform 92"/>
            <p:cNvSpPr/>
            <p:nvPr/>
          </p:nvSpPr>
          <p:spPr bwMode="auto">
            <a:xfrm>
              <a:off x="6221019" y="5275244"/>
              <a:ext cx="80963" cy="82550"/>
            </a:xfrm>
            <a:custGeom>
              <a:avLst/>
              <a:gdLst>
                <a:gd name="T0" fmla="*/ 22 w 154"/>
                <a:gd name="T1" fmla="*/ 133 h 156"/>
                <a:gd name="T2" fmla="*/ 12 w 154"/>
                <a:gd name="T3" fmla="*/ 120 h 156"/>
                <a:gd name="T4" fmla="*/ 5 w 154"/>
                <a:gd name="T5" fmla="*/ 107 h 156"/>
                <a:gd name="T6" fmla="*/ 1 w 154"/>
                <a:gd name="T7" fmla="*/ 93 h 156"/>
                <a:gd name="T8" fmla="*/ 0 w 154"/>
                <a:gd name="T9" fmla="*/ 77 h 156"/>
                <a:gd name="T10" fmla="*/ 1 w 154"/>
                <a:gd name="T11" fmla="*/ 63 h 156"/>
                <a:gd name="T12" fmla="*/ 5 w 154"/>
                <a:gd name="T13" fmla="*/ 49 h 156"/>
                <a:gd name="T14" fmla="*/ 12 w 154"/>
                <a:gd name="T15" fmla="*/ 34 h 156"/>
                <a:gd name="T16" fmla="*/ 22 w 154"/>
                <a:gd name="T17" fmla="*/ 23 h 156"/>
                <a:gd name="T18" fmla="*/ 28 w 154"/>
                <a:gd name="T19" fmla="*/ 18 h 156"/>
                <a:gd name="T20" fmla="*/ 41 w 154"/>
                <a:gd name="T21" fmla="*/ 10 h 156"/>
                <a:gd name="T22" fmla="*/ 54 w 154"/>
                <a:gd name="T23" fmla="*/ 4 h 156"/>
                <a:gd name="T24" fmla="*/ 70 w 154"/>
                <a:gd name="T25" fmla="*/ 0 h 156"/>
                <a:gd name="T26" fmla="*/ 84 w 154"/>
                <a:gd name="T27" fmla="*/ 0 h 156"/>
                <a:gd name="T28" fmla="*/ 100 w 154"/>
                <a:gd name="T29" fmla="*/ 4 h 156"/>
                <a:gd name="T30" fmla="*/ 113 w 154"/>
                <a:gd name="T31" fmla="*/ 10 h 156"/>
                <a:gd name="T32" fmla="*/ 126 w 154"/>
                <a:gd name="T33" fmla="*/ 18 h 156"/>
                <a:gd name="T34" fmla="*/ 132 w 154"/>
                <a:gd name="T35" fmla="*/ 23 h 156"/>
                <a:gd name="T36" fmla="*/ 142 w 154"/>
                <a:gd name="T37" fmla="*/ 34 h 156"/>
                <a:gd name="T38" fmla="*/ 149 w 154"/>
                <a:gd name="T39" fmla="*/ 49 h 156"/>
                <a:gd name="T40" fmla="*/ 153 w 154"/>
                <a:gd name="T41" fmla="*/ 63 h 156"/>
                <a:gd name="T42" fmla="*/ 154 w 154"/>
                <a:gd name="T43" fmla="*/ 77 h 156"/>
                <a:gd name="T44" fmla="*/ 153 w 154"/>
                <a:gd name="T45" fmla="*/ 93 h 156"/>
                <a:gd name="T46" fmla="*/ 149 w 154"/>
                <a:gd name="T47" fmla="*/ 107 h 156"/>
                <a:gd name="T48" fmla="*/ 142 w 154"/>
                <a:gd name="T49" fmla="*/ 120 h 156"/>
                <a:gd name="T50" fmla="*/ 132 w 154"/>
                <a:gd name="T51" fmla="*/ 133 h 156"/>
                <a:gd name="T52" fmla="*/ 126 w 154"/>
                <a:gd name="T53" fmla="*/ 138 h 156"/>
                <a:gd name="T54" fmla="*/ 113 w 154"/>
                <a:gd name="T55" fmla="*/ 146 h 156"/>
                <a:gd name="T56" fmla="*/ 100 w 154"/>
                <a:gd name="T57" fmla="*/ 152 h 156"/>
                <a:gd name="T58" fmla="*/ 84 w 154"/>
                <a:gd name="T59" fmla="*/ 154 h 156"/>
                <a:gd name="T60" fmla="*/ 70 w 154"/>
                <a:gd name="T61" fmla="*/ 154 h 156"/>
                <a:gd name="T62" fmla="*/ 54 w 154"/>
                <a:gd name="T63" fmla="*/ 152 h 156"/>
                <a:gd name="T64" fmla="*/ 41 w 154"/>
                <a:gd name="T65" fmla="*/ 146 h 156"/>
                <a:gd name="T66" fmla="*/ 28 w 154"/>
                <a:gd name="T67" fmla="*/ 138 h 156"/>
                <a:gd name="T68" fmla="*/ 22 w 154"/>
                <a:gd name="T6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56">
                  <a:moveTo>
                    <a:pt x="22" y="133"/>
                  </a:moveTo>
                  <a:lnTo>
                    <a:pt x="22" y="133"/>
                  </a:lnTo>
                  <a:lnTo>
                    <a:pt x="16" y="127"/>
                  </a:lnTo>
                  <a:lnTo>
                    <a:pt x="12" y="120"/>
                  </a:lnTo>
                  <a:lnTo>
                    <a:pt x="8" y="114"/>
                  </a:lnTo>
                  <a:lnTo>
                    <a:pt x="5" y="107"/>
                  </a:lnTo>
                  <a:lnTo>
                    <a:pt x="2" y="100"/>
                  </a:lnTo>
                  <a:lnTo>
                    <a:pt x="1" y="93"/>
                  </a:lnTo>
                  <a:lnTo>
                    <a:pt x="0" y="86"/>
                  </a:lnTo>
                  <a:lnTo>
                    <a:pt x="0" y="77"/>
                  </a:lnTo>
                  <a:lnTo>
                    <a:pt x="0" y="70"/>
                  </a:lnTo>
                  <a:lnTo>
                    <a:pt x="1" y="63"/>
                  </a:lnTo>
                  <a:lnTo>
                    <a:pt x="2" y="56"/>
                  </a:lnTo>
                  <a:lnTo>
                    <a:pt x="5" y="49"/>
                  </a:lnTo>
                  <a:lnTo>
                    <a:pt x="8" y="42"/>
                  </a:lnTo>
                  <a:lnTo>
                    <a:pt x="12" y="34"/>
                  </a:lnTo>
                  <a:lnTo>
                    <a:pt x="16" y="29"/>
                  </a:lnTo>
                  <a:lnTo>
                    <a:pt x="22" y="23"/>
                  </a:lnTo>
                  <a:lnTo>
                    <a:pt x="22" y="23"/>
                  </a:lnTo>
                  <a:lnTo>
                    <a:pt x="28" y="18"/>
                  </a:lnTo>
                  <a:lnTo>
                    <a:pt x="34" y="13"/>
                  </a:lnTo>
                  <a:lnTo>
                    <a:pt x="41" y="10"/>
                  </a:lnTo>
                  <a:lnTo>
                    <a:pt x="47" y="6"/>
                  </a:lnTo>
                  <a:lnTo>
                    <a:pt x="54" y="4"/>
                  </a:lnTo>
                  <a:lnTo>
                    <a:pt x="63" y="1"/>
                  </a:lnTo>
                  <a:lnTo>
                    <a:pt x="70" y="0"/>
                  </a:lnTo>
                  <a:lnTo>
                    <a:pt x="77" y="0"/>
                  </a:lnTo>
                  <a:lnTo>
                    <a:pt x="84" y="0"/>
                  </a:lnTo>
                  <a:lnTo>
                    <a:pt x="91" y="1"/>
                  </a:lnTo>
                  <a:lnTo>
                    <a:pt x="100" y="4"/>
                  </a:lnTo>
                  <a:lnTo>
                    <a:pt x="107" y="6"/>
                  </a:lnTo>
                  <a:lnTo>
                    <a:pt x="113" y="10"/>
                  </a:lnTo>
                  <a:lnTo>
                    <a:pt x="120" y="13"/>
                  </a:lnTo>
                  <a:lnTo>
                    <a:pt x="126" y="18"/>
                  </a:lnTo>
                  <a:lnTo>
                    <a:pt x="132" y="23"/>
                  </a:lnTo>
                  <a:lnTo>
                    <a:pt x="132" y="23"/>
                  </a:lnTo>
                  <a:lnTo>
                    <a:pt x="137" y="29"/>
                  </a:lnTo>
                  <a:lnTo>
                    <a:pt x="142" y="34"/>
                  </a:lnTo>
                  <a:lnTo>
                    <a:pt x="146" y="42"/>
                  </a:lnTo>
                  <a:lnTo>
                    <a:pt x="149" y="49"/>
                  </a:lnTo>
                  <a:lnTo>
                    <a:pt x="152" y="56"/>
                  </a:lnTo>
                  <a:lnTo>
                    <a:pt x="153" y="63"/>
                  </a:lnTo>
                  <a:lnTo>
                    <a:pt x="154" y="70"/>
                  </a:lnTo>
                  <a:lnTo>
                    <a:pt x="154" y="77"/>
                  </a:lnTo>
                  <a:lnTo>
                    <a:pt x="154" y="86"/>
                  </a:lnTo>
                  <a:lnTo>
                    <a:pt x="153" y="93"/>
                  </a:lnTo>
                  <a:lnTo>
                    <a:pt x="152" y="100"/>
                  </a:lnTo>
                  <a:lnTo>
                    <a:pt x="149" y="107"/>
                  </a:lnTo>
                  <a:lnTo>
                    <a:pt x="146" y="114"/>
                  </a:lnTo>
                  <a:lnTo>
                    <a:pt x="142" y="120"/>
                  </a:lnTo>
                  <a:lnTo>
                    <a:pt x="137" y="127"/>
                  </a:lnTo>
                  <a:lnTo>
                    <a:pt x="132" y="133"/>
                  </a:lnTo>
                  <a:lnTo>
                    <a:pt x="132" y="133"/>
                  </a:lnTo>
                  <a:lnTo>
                    <a:pt x="126" y="138"/>
                  </a:lnTo>
                  <a:lnTo>
                    <a:pt x="120" y="143"/>
                  </a:lnTo>
                  <a:lnTo>
                    <a:pt x="113" y="146"/>
                  </a:lnTo>
                  <a:lnTo>
                    <a:pt x="107" y="150"/>
                  </a:lnTo>
                  <a:lnTo>
                    <a:pt x="100" y="152"/>
                  </a:lnTo>
                  <a:lnTo>
                    <a:pt x="91" y="154"/>
                  </a:lnTo>
                  <a:lnTo>
                    <a:pt x="84" y="154"/>
                  </a:lnTo>
                  <a:lnTo>
                    <a:pt x="77" y="156"/>
                  </a:lnTo>
                  <a:lnTo>
                    <a:pt x="70" y="154"/>
                  </a:lnTo>
                  <a:lnTo>
                    <a:pt x="63" y="154"/>
                  </a:lnTo>
                  <a:lnTo>
                    <a:pt x="54" y="152"/>
                  </a:lnTo>
                  <a:lnTo>
                    <a:pt x="47" y="150"/>
                  </a:lnTo>
                  <a:lnTo>
                    <a:pt x="41" y="146"/>
                  </a:lnTo>
                  <a:lnTo>
                    <a:pt x="34" y="143"/>
                  </a:lnTo>
                  <a:lnTo>
                    <a:pt x="28" y="138"/>
                  </a:lnTo>
                  <a:lnTo>
                    <a:pt x="22" y="133"/>
                  </a:lnTo>
                  <a:lnTo>
                    <a:pt x="22" y="13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3" name="Freeform 93"/>
            <p:cNvSpPr>
              <a:spLocks noEditPoints="1"/>
            </p:cNvSpPr>
            <p:nvPr/>
          </p:nvSpPr>
          <p:spPr bwMode="auto">
            <a:xfrm>
              <a:off x="6206731" y="5260956"/>
              <a:ext cx="107950" cy="109538"/>
            </a:xfrm>
            <a:custGeom>
              <a:avLst/>
              <a:gdLst>
                <a:gd name="T0" fmla="*/ 102 w 204"/>
                <a:gd name="T1" fmla="*/ 206 h 206"/>
                <a:gd name="T2" fmla="*/ 82 w 204"/>
                <a:gd name="T3" fmla="*/ 203 h 206"/>
                <a:gd name="T4" fmla="*/ 63 w 204"/>
                <a:gd name="T5" fmla="*/ 197 h 206"/>
                <a:gd name="T6" fmla="*/ 45 w 204"/>
                <a:gd name="T7" fmla="*/ 188 h 206"/>
                <a:gd name="T8" fmla="*/ 30 w 204"/>
                <a:gd name="T9" fmla="*/ 175 h 206"/>
                <a:gd name="T10" fmla="*/ 22 w 204"/>
                <a:gd name="T11" fmla="*/ 168 h 206"/>
                <a:gd name="T12" fmla="*/ 12 w 204"/>
                <a:gd name="T13" fmla="*/ 151 h 206"/>
                <a:gd name="T14" fmla="*/ 3 w 204"/>
                <a:gd name="T15" fmla="*/ 132 h 206"/>
                <a:gd name="T16" fmla="*/ 0 w 204"/>
                <a:gd name="T17" fmla="*/ 113 h 206"/>
                <a:gd name="T18" fmla="*/ 0 w 204"/>
                <a:gd name="T19" fmla="*/ 93 h 206"/>
                <a:gd name="T20" fmla="*/ 3 w 204"/>
                <a:gd name="T21" fmla="*/ 74 h 206"/>
                <a:gd name="T22" fmla="*/ 12 w 204"/>
                <a:gd name="T23" fmla="*/ 55 h 206"/>
                <a:gd name="T24" fmla="*/ 22 w 204"/>
                <a:gd name="T25" fmla="*/ 38 h 206"/>
                <a:gd name="T26" fmla="*/ 30 w 204"/>
                <a:gd name="T27" fmla="*/ 30 h 206"/>
                <a:gd name="T28" fmla="*/ 45 w 204"/>
                <a:gd name="T29" fmla="*/ 18 h 206"/>
                <a:gd name="T30" fmla="*/ 63 w 204"/>
                <a:gd name="T31" fmla="*/ 8 h 206"/>
                <a:gd name="T32" fmla="*/ 82 w 204"/>
                <a:gd name="T33" fmla="*/ 2 h 206"/>
                <a:gd name="T34" fmla="*/ 102 w 204"/>
                <a:gd name="T35" fmla="*/ 0 h 206"/>
                <a:gd name="T36" fmla="*/ 113 w 204"/>
                <a:gd name="T37" fmla="*/ 0 h 206"/>
                <a:gd name="T38" fmla="*/ 132 w 204"/>
                <a:gd name="T39" fmla="*/ 5 h 206"/>
                <a:gd name="T40" fmla="*/ 151 w 204"/>
                <a:gd name="T41" fmla="*/ 12 h 206"/>
                <a:gd name="T42" fmla="*/ 167 w 204"/>
                <a:gd name="T43" fmla="*/ 24 h 206"/>
                <a:gd name="T44" fmla="*/ 174 w 204"/>
                <a:gd name="T45" fmla="*/ 30 h 206"/>
                <a:gd name="T46" fmla="*/ 187 w 204"/>
                <a:gd name="T47" fmla="*/ 46 h 206"/>
                <a:gd name="T48" fmla="*/ 197 w 204"/>
                <a:gd name="T49" fmla="*/ 64 h 206"/>
                <a:gd name="T50" fmla="*/ 203 w 204"/>
                <a:gd name="T51" fmla="*/ 83 h 206"/>
                <a:gd name="T52" fmla="*/ 204 w 204"/>
                <a:gd name="T53" fmla="*/ 102 h 206"/>
                <a:gd name="T54" fmla="*/ 203 w 204"/>
                <a:gd name="T55" fmla="*/ 122 h 206"/>
                <a:gd name="T56" fmla="*/ 197 w 204"/>
                <a:gd name="T57" fmla="*/ 141 h 206"/>
                <a:gd name="T58" fmla="*/ 187 w 204"/>
                <a:gd name="T59" fmla="*/ 159 h 206"/>
                <a:gd name="T60" fmla="*/ 174 w 204"/>
                <a:gd name="T61" fmla="*/ 175 h 206"/>
                <a:gd name="T62" fmla="*/ 167 w 204"/>
                <a:gd name="T63" fmla="*/ 182 h 206"/>
                <a:gd name="T64" fmla="*/ 151 w 204"/>
                <a:gd name="T65" fmla="*/ 194 h 206"/>
                <a:gd name="T66" fmla="*/ 132 w 204"/>
                <a:gd name="T67" fmla="*/ 201 h 206"/>
                <a:gd name="T68" fmla="*/ 113 w 204"/>
                <a:gd name="T69" fmla="*/ 204 h 206"/>
                <a:gd name="T70" fmla="*/ 102 w 204"/>
                <a:gd name="T71" fmla="*/ 206 h 206"/>
                <a:gd name="T72" fmla="*/ 102 w 204"/>
                <a:gd name="T73" fmla="*/ 50 h 206"/>
                <a:gd name="T74" fmla="*/ 82 w 204"/>
                <a:gd name="T75" fmla="*/ 54 h 206"/>
                <a:gd name="T76" fmla="*/ 65 w 204"/>
                <a:gd name="T77" fmla="*/ 65 h 206"/>
                <a:gd name="T78" fmla="*/ 58 w 204"/>
                <a:gd name="T79" fmla="*/ 74 h 206"/>
                <a:gd name="T80" fmla="*/ 51 w 204"/>
                <a:gd name="T81" fmla="*/ 93 h 206"/>
                <a:gd name="T82" fmla="*/ 51 w 204"/>
                <a:gd name="T83" fmla="*/ 113 h 206"/>
                <a:gd name="T84" fmla="*/ 58 w 204"/>
                <a:gd name="T85" fmla="*/ 132 h 206"/>
                <a:gd name="T86" fmla="*/ 65 w 204"/>
                <a:gd name="T87" fmla="*/ 140 h 206"/>
                <a:gd name="T88" fmla="*/ 82 w 204"/>
                <a:gd name="T89" fmla="*/ 151 h 206"/>
                <a:gd name="T90" fmla="*/ 102 w 204"/>
                <a:gd name="T91" fmla="*/ 156 h 206"/>
                <a:gd name="T92" fmla="*/ 113 w 204"/>
                <a:gd name="T93" fmla="*/ 154 h 206"/>
                <a:gd name="T94" fmla="*/ 132 w 204"/>
                <a:gd name="T95" fmla="*/ 146 h 206"/>
                <a:gd name="T96" fmla="*/ 139 w 204"/>
                <a:gd name="T97" fmla="*/ 140 h 206"/>
                <a:gd name="T98" fmla="*/ 151 w 204"/>
                <a:gd name="T99" fmla="*/ 122 h 206"/>
                <a:gd name="T100" fmla="*/ 154 w 204"/>
                <a:gd name="T101" fmla="*/ 102 h 206"/>
                <a:gd name="T102" fmla="*/ 151 w 204"/>
                <a:gd name="T103" fmla="*/ 83 h 206"/>
                <a:gd name="T104" fmla="*/ 139 w 204"/>
                <a:gd name="T105" fmla="*/ 65 h 206"/>
                <a:gd name="T106" fmla="*/ 132 w 204"/>
                <a:gd name="T107" fmla="*/ 59 h 206"/>
                <a:gd name="T108" fmla="*/ 113 w 204"/>
                <a:gd name="T109" fmla="*/ 51 h 206"/>
                <a:gd name="T110" fmla="*/ 102 w 204"/>
                <a:gd name="T111" fmla="*/ 5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6">
                  <a:moveTo>
                    <a:pt x="102" y="206"/>
                  </a:moveTo>
                  <a:lnTo>
                    <a:pt x="102" y="206"/>
                  </a:lnTo>
                  <a:lnTo>
                    <a:pt x="91" y="204"/>
                  </a:lnTo>
                  <a:lnTo>
                    <a:pt x="82" y="203"/>
                  </a:lnTo>
                  <a:lnTo>
                    <a:pt x="72" y="201"/>
                  </a:lnTo>
                  <a:lnTo>
                    <a:pt x="63" y="197"/>
                  </a:lnTo>
                  <a:lnTo>
                    <a:pt x="53" y="194"/>
                  </a:lnTo>
                  <a:lnTo>
                    <a:pt x="45" y="188"/>
                  </a:lnTo>
                  <a:lnTo>
                    <a:pt x="37" y="182"/>
                  </a:lnTo>
                  <a:lnTo>
                    <a:pt x="30" y="175"/>
                  </a:lnTo>
                  <a:lnTo>
                    <a:pt x="30" y="175"/>
                  </a:lnTo>
                  <a:lnTo>
                    <a:pt x="22" y="168"/>
                  </a:lnTo>
                  <a:lnTo>
                    <a:pt x="16" y="159"/>
                  </a:lnTo>
                  <a:lnTo>
                    <a:pt x="12" y="151"/>
                  </a:lnTo>
                  <a:lnTo>
                    <a:pt x="7" y="141"/>
                  </a:lnTo>
                  <a:lnTo>
                    <a:pt x="3" y="132"/>
                  </a:lnTo>
                  <a:lnTo>
                    <a:pt x="1" y="122"/>
                  </a:lnTo>
                  <a:lnTo>
                    <a:pt x="0" y="113"/>
                  </a:lnTo>
                  <a:lnTo>
                    <a:pt x="0" y="102"/>
                  </a:lnTo>
                  <a:lnTo>
                    <a:pt x="0" y="93"/>
                  </a:lnTo>
                  <a:lnTo>
                    <a:pt x="1" y="83"/>
                  </a:lnTo>
                  <a:lnTo>
                    <a:pt x="3" y="74"/>
                  </a:lnTo>
                  <a:lnTo>
                    <a:pt x="7" y="64"/>
                  </a:lnTo>
                  <a:lnTo>
                    <a:pt x="12" y="55"/>
                  </a:lnTo>
                  <a:lnTo>
                    <a:pt x="16" y="46"/>
                  </a:lnTo>
                  <a:lnTo>
                    <a:pt x="22" y="38"/>
                  </a:lnTo>
                  <a:lnTo>
                    <a:pt x="30" y="30"/>
                  </a:lnTo>
                  <a:lnTo>
                    <a:pt x="30" y="30"/>
                  </a:lnTo>
                  <a:lnTo>
                    <a:pt x="37" y="24"/>
                  </a:lnTo>
                  <a:lnTo>
                    <a:pt x="45" y="18"/>
                  </a:lnTo>
                  <a:lnTo>
                    <a:pt x="53" y="12"/>
                  </a:lnTo>
                  <a:lnTo>
                    <a:pt x="63" y="8"/>
                  </a:lnTo>
                  <a:lnTo>
                    <a:pt x="72" y="5"/>
                  </a:lnTo>
                  <a:lnTo>
                    <a:pt x="82" y="2"/>
                  </a:lnTo>
                  <a:lnTo>
                    <a:pt x="91" y="0"/>
                  </a:lnTo>
                  <a:lnTo>
                    <a:pt x="102" y="0"/>
                  </a:lnTo>
                  <a:lnTo>
                    <a:pt x="102" y="0"/>
                  </a:lnTo>
                  <a:lnTo>
                    <a:pt x="113" y="0"/>
                  </a:lnTo>
                  <a:lnTo>
                    <a:pt x="122" y="2"/>
                  </a:lnTo>
                  <a:lnTo>
                    <a:pt x="132" y="5"/>
                  </a:lnTo>
                  <a:lnTo>
                    <a:pt x="141" y="8"/>
                  </a:lnTo>
                  <a:lnTo>
                    <a:pt x="151" y="12"/>
                  </a:lnTo>
                  <a:lnTo>
                    <a:pt x="159" y="18"/>
                  </a:lnTo>
                  <a:lnTo>
                    <a:pt x="167" y="24"/>
                  </a:lnTo>
                  <a:lnTo>
                    <a:pt x="174" y="30"/>
                  </a:lnTo>
                  <a:lnTo>
                    <a:pt x="174" y="30"/>
                  </a:lnTo>
                  <a:lnTo>
                    <a:pt x="181" y="38"/>
                  </a:lnTo>
                  <a:lnTo>
                    <a:pt x="187" y="46"/>
                  </a:lnTo>
                  <a:lnTo>
                    <a:pt x="192" y="55"/>
                  </a:lnTo>
                  <a:lnTo>
                    <a:pt x="197" y="64"/>
                  </a:lnTo>
                  <a:lnTo>
                    <a:pt x="200" y="74"/>
                  </a:lnTo>
                  <a:lnTo>
                    <a:pt x="203" y="83"/>
                  </a:lnTo>
                  <a:lnTo>
                    <a:pt x="204" y="93"/>
                  </a:lnTo>
                  <a:lnTo>
                    <a:pt x="204" y="102"/>
                  </a:lnTo>
                  <a:lnTo>
                    <a:pt x="204" y="113"/>
                  </a:lnTo>
                  <a:lnTo>
                    <a:pt x="203" y="122"/>
                  </a:lnTo>
                  <a:lnTo>
                    <a:pt x="200" y="132"/>
                  </a:lnTo>
                  <a:lnTo>
                    <a:pt x="197" y="141"/>
                  </a:lnTo>
                  <a:lnTo>
                    <a:pt x="192" y="151"/>
                  </a:lnTo>
                  <a:lnTo>
                    <a:pt x="187" y="159"/>
                  </a:lnTo>
                  <a:lnTo>
                    <a:pt x="181" y="168"/>
                  </a:lnTo>
                  <a:lnTo>
                    <a:pt x="174" y="175"/>
                  </a:lnTo>
                  <a:lnTo>
                    <a:pt x="174" y="175"/>
                  </a:lnTo>
                  <a:lnTo>
                    <a:pt x="167" y="182"/>
                  </a:lnTo>
                  <a:lnTo>
                    <a:pt x="159" y="188"/>
                  </a:lnTo>
                  <a:lnTo>
                    <a:pt x="151" y="194"/>
                  </a:lnTo>
                  <a:lnTo>
                    <a:pt x="141" y="197"/>
                  </a:lnTo>
                  <a:lnTo>
                    <a:pt x="132" y="201"/>
                  </a:lnTo>
                  <a:lnTo>
                    <a:pt x="122" y="203"/>
                  </a:lnTo>
                  <a:lnTo>
                    <a:pt x="113" y="204"/>
                  </a:lnTo>
                  <a:lnTo>
                    <a:pt x="102" y="206"/>
                  </a:lnTo>
                  <a:lnTo>
                    <a:pt x="102" y="206"/>
                  </a:lnTo>
                  <a:close/>
                  <a:moveTo>
                    <a:pt x="102" y="50"/>
                  </a:moveTo>
                  <a:lnTo>
                    <a:pt x="102" y="50"/>
                  </a:lnTo>
                  <a:lnTo>
                    <a:pt x="91" y="51"/>
                  </a:lnTo>
                  <a:lnTo>
                    <a:pt x="82" y="54"/>
                  </a:lnTo>
                  <a:lnTo>
                    <a:pt x="72" y="59"/>
                  </a:lnTo>
                  <a:lnTo>
                    <a:pt x="65" y="65"/>
                  </a:lnTo>
                  <a:lnTo>
                    <a:pt x="65" y="65"/>
                  </a:lnTo>
                  <a:lnTo>
                    <a:pt x="58" y="74"/>
                  </a:lnTo>
                  <a:lnTo>
                    <a:pt x="53" y="83"/>
                  </a:lnTo>
                  <a:lnTo>
                    <a:pt x="51" y="93"/>
                  </a:lnTo>
                  <a:lnTo>
                    <a:pt x="50" y="102"/>
                  </a:lnTo>
                  <a:lnTo>
                    <a:pt x="51" y="113"/>
                  </a:lnTo>
                  <a:lnTo>
                    <a:pt x="53" y="122"/>
                  </a:lnTo>
                  <a:lnTo>
                    <a:pt x="58" y="132"/>
                  </a:lnTo>
                  <a:lnTo>
                    <a:pt x="65" y="140"/>
                  </a:lnTo>
                  <a:lnTo>
                    <a:pt x="65" y="140"/>
                  </a:lnTo>
                  <a:lnTo>
                    <a:pt x="72" y="146"/>
                  </a:lnTo>
                  <a:lnTo>
                    <a:pt x="82" y="151"/>
                  </a:lnTo>
                  <a:lnTo>
                    <a:pt x="91" y="154"/>
                  </a:lnTo>
                  <a:lnTo>
                    <a:pt x="102" y="156"/>
                  </a:lnTo>
                  <a:lnTo>
                    <a:pt x="102" y="156"/>
                  </a:lnTo>
                  <a:lnTo>
                    <a:pt x="113" y="154"/>
                  </a:lnTo>
                  <a:lnTo>
                    <a:pt x="122" y="151"/>
                  </a:lnTo>
                  <a:lnTo>
                    <a:pt x="132" y="146"/>
                  </a:lnTo>
                  <a:lnTo>
                    <a:pt x="139" y="140"/>
                  </a:lnTo>
                  <a:lnTo>
                    <a:pt x="139" y="140"/>
                  </a:lnTo>
                  <a:lnTo>
                    <a:pt x="146" y="132"/>
                  </a:lnTo>
                  <a:lnTo>
                    <a:pt x="151" y="122"/>
                  </a:lnTo>
                  <a:lnTo>
                    <a:pt x="153" y="113"/>
                  </a:lnTo>
                  <a:lnTo>
                    <a:pt x="154" y="102"/>
                  </a:lnTo>
                  <a:lnTo>
                    <a:pt x="153" y="93"/>
                  </a:lnTo>
                  <a:lnTo>
                    <a:pt x="151" y="83"/>
                  </a:lnTo>
                  <a:lnTo>
                    <a:pt x="146" y="74"/>
                  </a:lnTo>
                  <a:lnTo>
                    <a:pt x="139" y="65"/>
                  </a:lnTo>
                  <a:lnTo>
                    <a:pt x="139" y="65"/>
                  </a:lnTo>
                  <a:lnTo>
                    <a:pt x="132" y="59"/>
                  </a:lnTo>
                  <a:lnTo>
                    <a:pt x="122" y="54"/>
                  </a:lnTo>
                  <a:lnTo>
                    <a:pt x="113" y="51"/>
                  </a:lnTo>
                  <a:lnTo>
                    <a:pt x="102" y="50"/>
                  </a:lnTo>
                  <a:lnTo>
                    <a:pt x="102" y="5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4" name="Freeform 94"/>
            <p:cNvSpPr/>
            <p:nvPr/>
          </p:nvSpPr>
          <p:spPr bwMode="auto">
            <a:xfrm>
              <a:off x="6395644" y="5119669"/>
              <a:ext cx="93663" cy="47625"/>
            </a:xfrm>
            <a:custGeom>
              <a:avLst/>
              <a:gdLst>
                <a:gd name="T0" fmla="*/ 0 w 176"/>
                <a:gd name="T1" fmla="*/ 90 h 90"/>
                <a:gd name="T2" fmla="*/ 176 w 176"/>
                <a:gd name="T3" fmla="*/ 0 h 90"/>
                <a:gd name="T4" fmla="*/ 0 w 176"/>
                <a:gd name="T5" fmla="*/ 90 h 90"/>
              </a:gdLst>
              <a:ahLst/>
              <a:cxnLst>
                <a:cxn ang="0">
                  <a:pos x="T0" y="T1"/>
                </a:cxn>
                <a:cxn ang="0">
                  <a:pos x="T2" y="T3"/>
                </a:cxn>
                <a:cxn ang="0">
                  <a:pos x="T4" y="T5"/>
                </a:cxn>
              </a:cxnLst>
              <a:rect l="0" t="0" r="r" b="b"/>
              <a:pathLst>
                <a:path w="176" h="90">
                  <a:moveTo>
                    <a:pt x="0" y="90"/>
                  </a:moveTo>
                  <a:lnTo>
                    <a:pt x="176" y="0"/>
                  </a:lnTo>
                  <a:lnTo>
                    <a:pt x="0" y="9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5" name="Line 95"/>
            <p:cNvSpPr>
              <a:spLocks noChangeShapeType="1"/>
            </p:cNvSpPr>
            <p:nvPr/>
          </p:nvSpPr>
          <p:spPr bwMode="auto">
            <a:xfrm flipV="1">
              <a:off x="6395644" y="5119669"/>
              <a:ext cx="93663" cy="47625"/>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06" name="Freeform 96"/>
            <p:cNvSpPr/>
            <p:nvPr/>
          </p:nvSpPr>
          <p:spPr bwMode="auto">
            <a:xfrm>
              <a:off x="6389294" y="5108556"/>
              <a:ext cx="106363" cy="71438"/>
            </a:xfrm>
            <a:custGeom>
              <a:avLst/>
              <a:gdLst>
                <a:gd name="T0" fmla="*/ 24 w 200"/>
                <a:gd name="T1" fmla="*/ 135 h 135"/>
                <a:gd name="T2" fmla="*/ 0 w 200"/>
                <a:gd name="T3" fmla="*/ 91 h 135"/>
                <a:gd name="T4" fmla="*/ 176 w 200"/>
                <a:gd name="T5" fmla="*/ 0 h 135"/>
                <a:gd name="T6" fmla="*/ 200 w 200"/>
                <a:gd name="T7" fmla="*/ 44 h 135"/>
                <a:gd name="T8" fmla="*/ 24 w 200"/>
                <a:gd name="T9" fmla="*/ 135 h 135"/>
              </a:gdLst>
              <a:ahLst/>
              <a:cxnLst>
                <a:cxn ang="0">
                  <a:pos x="T0" y="T1"/>
                </a:cxn>
                <a:cxn ang="0">
                  <a:pos x="T2" y="T3"/>
                </a:cxn>
                <a:cxn ang="0">
                  <a:pos x="T4" y="T5"/>
                </a:cxn>
                <a:cxn ang="0">
                  <a:pos x="T6" y="T7"/>
                </a:cxn>
                <a:cxn ang="0">
                  <a:pos x="T8" y="T9"/>
                </a:cxn>
              </a:cxnLst>
              <a:rect l="0" t="0" r="r" b="b"/>
              <a:pathLst>
                <a:path w="200" h="135">
                  <a:moveTo>
                    <a:pt x="24" y="135"/>
                  </a:moveTo>
                  <a:lnTo>
                    <a:pt x="0" y="91"/>
                  </a:lnTo>
                  <a:lnTo>
                    <a:pt x="176" y="0"/>
                  </a:lnTo>
                  <a:lnTo>
                    <a:pt x="200" y="44"/>
                  </a:lnTo>
                  <a:lnTo>
                    <a:pt x="24" y="13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7" name="Freeform 97"/>
            <p:cNvSpPr/>
            <p:nvPr/>
          </p:nvSpPr>
          <p:spPr bwMode="auto">
            <a:xfrm>
              <a:off x="6290869" y="5218094"/>
              <a:ext cx="44450" cy="68263"/>
            </a:xfrm>
            <a:custGeom>
              <a:avLst/>
              <a:gdLst>
                <a:gd name="T0" fmla="*/ 0 w 86"/>
                <a:gd name="T1" fmla="*/ 129 h 129"/>
                <a:gd name="T2" fmla="*/ 86 w 86"/>
                <a:gd name="T3" fmla="*/ 0 h 129"/>
                <a:gd name="T4" fmla="*/ 0 w 86"/>
                <a:gd name="T5" fmla="*/ 129 h 129"/>
              </a:gdLst>
              <a:ahLst/>
              <a:cxnLst>
                <a:cxn ang="0">
                  <a:pos x="T0" y="T1"/>
                </a:cxn>
                <a:cxn ang="0">
                  <a:pos x="T2" y="T3"/>
                </a:cxn>
                <a:cxn ang="0">
                  <a:pos x="T4" y="T5"/>
                </a:cxn>
              </a:cxnLst>
              <a:rect l="0" t="0" r="r" b="b"/>
              <a:pathLst>
                <a:path w="86" h="129">
                  <a:moveTo>
                    <a:pt x="0" y="129"/>
                  </a:moveTo>
                  <a:lnTo>
                    <a:pt x="86" y="0"/>
                  </a:lnTo>
                  <a:lnTo>
                    <a:pt x="0" y="12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08" name="Line 98"/>
            <p:cNvSpPr>
              <a:spLocks noChangeShapeType="1"/>
            </p:cNvSpPr>
            <p:nvPr/>
          </p:nvSpPr>
          <p:spPr bwMode="auto">
            <a:xfrm flipV="1">
              <a:off x="6290869" y="5218094"/>
              <a:ext cx="44450" cy="68263"/>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09" name="Freeform 99"/>
            <p:cNvSpPr/>
            <p:nvPr/>
          </p:nvSpPr>
          <p:spPr bwMode="auto">
            <a:xfrm>
              <a:off x="6279756" y="5211744"/>
              <a:ext cx="68263" cy="82550"/>
            </a:xfrm>
            <a:custGeom>
              <a:avLst/>
              <a:gdLst>
                <a:gd name="T0" fmla="*/ 42 w 129"/>
                <a:gd name="T1" fmla="*/ 157 h 157"/>
                <a:gd name="T2" fmla="*/ 0 w 129"/>
                <a:gd name="T3" fmla="*/ 128 h 157"/>
                <a:gd name="T4" fmla="*/ 87 w 129"/>
                <a:gd name="T5" fmla="*/ 0 h 157"/>
                <a:gd name="T6" fmla="*/ 129 w 129"/>
                <a:gd name="T7" fmla="*/ 29 h 157"/>
                <a:gd name="T8" fmla="*/ 42 w 129"/>
                <a:gd name="T9" fmla="*/ 157 h 157"/>
              </a:gdLst>
              <a:ahLst/>
              <a:cxnLst>
                <a:cxn ang="0">
                  <a:pos x="T0" y="T1"/>
                </a:cxn>
                <a:cxn ang="0">
                  <a:pos x="T2" y="T3"/>
                </a:cxn>
                <a:cxn ang="0">
                  <a:pos x="T4" y="T5"/>
                </a:cxn>
                <a:cxn ang="0">
                  <a:pos x="T6" y="T7"/>
                </a:cxn>
                <a:cxn ang="0">
                  <a:pos x="T8" y="T9"/>
                </a:cxn>
              </a:cxnLst>
              <a:rect l="0" t="0" r="r" b="b"/>
              <a:pathLst>
                <a:path w="129" h="157">
                  <a:moveTo>
                    <a:pt x="42" y="157"/>
                  </a:moveTo>
                  <a:lnTo>
                    <a:pt x="0" y="128"/>
                  </a:lnTo>
                  <a:lnTo>
                    <a:pt x="87" y="0"/>
                  </a:lnTo>
                  <a:lnTo>
                    <a:pt x="129" y="29"/>
                  </a:lnTo>
                  <a:lnTo>
                    <a:pt x="42" y="157"/>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0" name="Freeform 100"/>
            <p:cNvSpPr/>
            <p:nvPr/>
          </p:nvSpPr>
          <p:spPr bwMode="auto">
            <a:xfrm>
              <a:off x="6194031" y="5051406"/>
              <a:ext cx="134938" cy="103188"/>
            </a:xfrm>
            <a:custGeom>
              <a:avLst/>
              <a:gdLst>
                <a:gd name="T0" fmla="*/ 256 w 256"/>
                <a:gd name="T1" fmla="*/ 195 h 195"/>
                <a:gd name="T2" fmla="*/ 0 w 256"/>
                <a:gd name="T3" fmla="*/ 0 h 195"/>
                <a:gd name="T4" fmla="*/ 256 w 256"/>
                <a:gd name="T5" fmla="*/ 195 h 195"/>
              </a:gdLst>
              <a:ahLst/>
              <a:cxnLst>
                <a:cxn ang="0">
                  <a:pos x="T0" y="T1"/>
                </a:cxn>
                <a:cxn ang="0">
                  <a:pos x="T2" y="T3"/>
                </a:cxn>
                <a:cxn ang="0">
                  <a:pos x="T4" y="T5"/>
                </a:cxn>
              </a:cxnLst>
              <a:rect l="0" t="0" r="r" b="b"/>
              <a:pathLst>
                <a:path w="256" h="195">
                  <a:moveTo>
                    <a:pt x="256" y="195"/>
                  </a:moveTo>
                  <a:lnTo>
                    <a:pt x="0" y="0"/>
                  </a:lnTo>
                  <a:lnTo>
                    <a:pt x="256" y="19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1" name="Line 101"/>
            <p:cNvSpPr>
              <a:spLocks noChangeShapeType="1"/>
            </p:cNvSpPr>
            <p:nvPr/>
          </p:nvSpPr>
          <p:spPr bwMode="auto">
            <a:xfrm flipH="1" flipV="1">
              <a:off x="6194031" y="5051406"/>
              <a:ext cx="134938" cy="103188"/>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12" name="Freeform 102"/>
            <p:cNvSpPr/>
            <p:nvPr/>
          </p:nvSpPr>
          <p:spPr bwMode="auto">
            <a:xfrm>
              <a:off x="6184506" y="5041881"/>
              <a:ext cx="152400" cy="123825"/>
            </a:xfrm>
            <a:custGeom>
              <a:avLst/>
              <a:gdLst>
                <a:gd name="T0" fmla="*/ 257 w 288"/>
                <a:gd name="T1" fmla="*/ 235 h 235"/>
                <a:gd name="T2" fmla="*/ 0 w 288"/>
                <a:gd name="T3" fmla="*/ 39 h 235"/>
                <a:gd name="T4" fmla="*/ 31 w 288"/>
                <a:gd name="T5" fmla="*/ 0 h 235"/>
                <a:gd name="T6" fmla="*/ 288 w 288"/>
                <a:gd name="T7" fmla="*/ 194 h 235"/>
                <a:gd name="T8" fmla="*/ 257 w 288"/>
                <a:gd name="T9" fmla="*/ 235 h 235"/>
              </a:gdLst>
              <a:ahLst/>
              <a:cxnLst>
                <a:cxn ang="0">
                  <a:pos x="T0" y="T1"/>
                </a:cxn>
                <a:cxn ang="0">
                  <a:pos x="T2" y="T3"/>
                </a:cxn>
                <a:cxn ang="0">
                  <a:pos x="T4" y="T5"/>
                </a:cxn>
                <a:cxn ang="0">
                  <a:pos x="T6" y="T7"/>
                </a:cxn>
                <a:cxn ang="0">
                  <a:pos x="T8" y="T9"/>
                </a:cxn>
              </a:cxnLst>
              <a:rect l="0" t="0" r="r" b="b"/>
              <a:pathLst>
                <a:path w="288" h="235">
                  <a:moveTo>
                    <a:pt x="257" y="235"/>
                  </a:moveTo>
                  <a:lnTo>
                    <a:pt x="0" y="39"/>
                  </a:lnTo>
                  <a:lnTo>
                    <a:pt x="31" y="0"/>
                  </a:lnTo>
                  <a:lnTo>
                    <a:pt x="288" y="194"/>
                  </a:lnTo>
                  <a:lnTo>
                    <a:pt x="257" y="23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3" name="Freeform 103"/>
            <p:cNvSpPr/>
            <p:nvPr/>
          </p:nvSpPr>
          <p:spPr bwMode="auto">
            <a:xfrm>
              <a:off x="6579794" y="4913294"/>
              <a:ext cx="44450" cy="119063"/>
            </a:xfrm>
            <a:custGeom>
              <a:avLst/>
              <a:gdLst>
                <a:gd name="T0" fmla="*/ 85 w 85"/>
                <a:gd name="T1" fmla="*/ 0 h 225"/>
                <a:gd name="T2" fmla="*/ 0 w 85"/>
                <a:gd name="T3" fmla="*/ 225 h 225"/>
                <a:gd name="T4" fmla="*/ 85 w 85"/>
                <a:gd name="T5" fmla="*/ 0 h 225"/>
              </a:gdLst>
              <a:ahLst/>
              <a:cxnLst>
                <a:cxn ang="0">
                  <a:pos x="T0" y="T1"/>
                </a:cxn>
                <a:cxn ang="0">
                  <a:pos x="T2" y="T3"/>
                </a:cxn>
                <a:cxn ang="0">
                  <a:pos x="T4" y="T5"/>
                </a:cxn>
              </a:cxnLst>
              <a:rect l="0" t="0" r="r" b="b"/>
              <a:pathLst>
                <a:path w="85" h="225">
                  <a:moveTo>
                    <a:pt x="85" y="0"/>
                  </a:moveTo>
                  <a:lnTo>
                    <a:pt x="0" y="225"/>
                  </a:lnTo>
                  <a:lnTo>
                    <a:pt x="85"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4" name="Line 104"/>
            <p:cNvSpPr>
              <a:spLocks noChangeShapeType="1"/>
            </p:cNvSpPr>
            <p:nvPr/>
          </p:nvSpPr>
          <p:spPr bwMode="auto">
            <a:xfrm flipH="1">
              <a:off x="6579794" y="4913294"/>
              <a:ext cx="44450" cy="119063"/>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15" name="Freeform 105"/>
            <p:cNvSpPr/>
            <p:nvPr/>
          </p:nvSpPr>
          <p:spPr bwMode="auto">
            <a:xfrm>
              <a:off x="6567094" y="4908531"/>
              <a:ext cx="69850" cy="127000"/>
            </a:xfrm>
            <a:custGeom>
              <a:avLst/>
              <a:gdLst>
                <a:gd name="T0" fmla="*/ 46 w 133"/>
                <a:gd name="T1" fmla="*/ 241 h 241"/>
                <a:gd name="T2" fmla="*/ 0 w 133"/>
                <a:gd name="T3" fmla="*/ 223 h 241"/>
                <a:gd name="T4" fmla="*/ 86 w 133"/>
                <a:gd name="T5" fmla="*/ 0 h 241"/>
                <a:gd name="T6" fmla="*/ 133 w 133"/>
                <a:gd name="T7" fmla="*/ 18 h 241"/>
                <a:gd name="T8" fmla="*/ 46 w 133"/>
                <a:gd name="T9" fmla="*/ 241 h 241"/>
              </a:gdLst>
              <a:ahLst/>
              <a:cxnLst>
                <a:cxn ang="0">
                  <a:pos x="T0" y="T1"/>
                </a:cxn>
                <a:cxn ang="0">
                  <a:pos x="T2" y="T3"/>
                </a:cxn>
                <a:cxn ang="0">
                  <a:pos x="T4" y="T5"/>
                </a:cxn>
                <a:cxn ang="0">
                  <a:pos x="T6" y="T7"/>
                </a:cxn>
                <a:cxn ang="0">
                  <a:pos x="T8" y="T9"/>
                </a:cxn>
              </a:cxnLst>
              <a:rect l="0" t="0" r="r" b="b"/>
              <a:pathLst>
                <a:path w="133" h="241">
                  <a:moveTo>
                    <a:pt x="46" y="241"/>
                  </a:moveTo>
                  <a:lnTo>
                    <a:pt x="0" y="223"/>
                  </a:lnTo>
                  <a:lnTo>
                    <a:pt x="86" y="0"/>
                  </a:lnTo>
                  <a:lnTo>
                    <a:pt x="133" y="18"/>
                  </a:lnTo>
                  <a:lnTo>
                    <a:pt x="46" y="24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6" name="Freeform 106"/>
            <p:cNvSpPr/>
            <p:nvPr/>
          </p:nvSpPr>
          <p:spPr bwMode="auto">
            <a:xfrm>
              <a:off x="6597256" y="5138719"/>
              <a:ext cx="71438" cy="65088"/>
            </a:xfrm>
            <a:custGeom>
              <a:avLst/>
              <a:gdLst>
                <a:gd name="T0" fmla="*/ 134 w 134"/>
                <a:gd name="T1" fmla="*/ 122 h 122"/>
                <a:gd name="T2" fmla="*/ 0 w 134"/>
                <a:gd name="T3" fmla="*/ 0 h 122"/>
                <a:gd name="T4" fmla="*/ 134 w 134"/>
                <a:gd name="T5" fmla="*/ 122 h 122"/>
              </a:gdLst>
              <a:ahLst/>
              <a:cxnLst>
                <a:cxn ang="0">
                  <a:pos x="T0" y="T1"/>
                </a:cxn>
                <a:cxn ang="0">
                  <a:pos x="T2" y="T3"/>
                </a:cxn>
                <a:cxn ang="0">
                  <a:pos x="T4" y="T5"/>
                </a:cxn>
              </a:cxnLst>
              <a:rect l="0" t="0" r="r" b="b"/>
              <a:pathLst>
                <a:path w="134" h="122">
                  <a:moveTo>
                    <a:pt x="134" y="122"/>
                  </a:moveTo>
                  <a:lnTo>
                    <a:pt x="0" y="0"/>
                  </a:lnTo>
                  <a:lnTo>
                    <a:pt x="134" y="12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17" name="Line 107"/>
            <p:cNvSpPr>
              <a:spLocks noChangeShapeType="1"/>
            </p:cNvSpPr>
            <p:nvPr/>
          </p:nvSpPr>
          <p:spPr bwMode="auto">
            <a:xfrm flipH="1" flipV="1">
              <a:off x="6597256" y="5138719"/>
              <a:ext cx="71438" cy="65088"/>
            </a:xfrm>
            <a:prstGeom prst="line">
              <a:avLst/>
            </a:prstGeom>
            <a:noFill/>
            <a:ln w="6350">
              <a:solidFill>
                <a:schemeClr val="bg1"/>
              </a:solidFil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ko-KR" altLang="en-US" sz="2135"/>
            </a:p>
          </p:txBody>
        </p:sp>
        <p:sp>
          <p:nvSpPr>
            <p:cNvPr id="118" name="Freeform 108"/>
            <p:cNvSpPr/>
            <p:nvPr/>
          </p:nvSpPr>
          <p:spPr bwMode="auto">
            <a:xfrm>
              <a:off x="6587731" y="5129194"/>
              <a:ext cx="88900" cy="84138"/>
            </a:xfrm>
            <a:custGeom>
              <a:avLst/>
              <a:gdLst>
                <a:gd name="T0" fmla="*/ 135 w 168"/>
                <a:gd name="T1" fmla="*/ 158 h 158"/>
                <a:gd name="T2" fmla="*/ 0 w 168"/>
                <a:gd name="T3" fmla="*/ 37 h 158"/>
                <a:gd name="T4" fmla="*/ 34 w 168"/>
                <a:gd name="T5" fmla="*/ 0 h 158"/>
                <a:gd name="T6" fmla="*/ 168 w 168"/>
                <a:gd name="T7" fmla="*/ 121 h 158"/>
                <a:gd name="T8" fmla="*/ 135 w 168"/>
                <a:gd name="T9" fmla="*/ 158 h 158"/>
              </a:gdLst>
              <a:ahLst/>
              <a:cxnLst>
                <a:cxn ang="0">
                  <a:pos x="T0" y="T1"/>
                </a:cxn>
                <a:cxn ang="0">
                  <a:pos x="T2" y="T3"/>
                </a:cxn>
                <a:cxn ang="0">
                  <a:pos x="T4" y="T5"/>
                </a:cxn>
                <a:cxn ang="0">
                  <a:pos x="T6" y="T7"/>
                </a:cxn>
                <a:cxn ang="0">
                  <a:pos x="T8" y="T9"/>
                </a:cxn>
              </a:cxnLst>
              <a:rect l="0" t="0" r="r" b="b"/>
              <a:pathLst>
                <a:path w="168" h="158">
                  <a:moveTo>
                    <a:pt x="135" y="158"/>
                  </a:moveTo>
                  <a:lnTo>
                    <a:pt x="0" y="37"/>
                  </a:lnTo>
                  <a:lnTo>
                    <a:pt x="34" y="0"/>
                  </a:lnTo>
                  <a:lnTo>
                    <a:pt x="168" y="121"/>
                  </a:lnTo>
                  <a:lnTo>
                    <a:pt x="135" y="15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119" name="그룹 319"/>
          <p:cNvGrpSpPr/>
          <p:nvPr/>
        </p:nvGrpSpPr>
        <p:grpSpPr>
          <a:xfrm>
            <a:off x="9308850" y="4184327"/>
            <a:ext cx="362493" cy="498549"/>
            <a:chOff x="6890944" y="4567219"/>
            <a:chExt cx="579438" cy="796925"/>
          </a:xfrm>
        </p:grpSpPr>
        <p:sp>
          <p:nvSpPr>
            <p:cNvPr id="120" name="Freeform 6"/>
            <p:cNvSpPr/>
            <p:nvPr/>
          </p:nvSpPr>
          <p:spPr bwMode="auto">
            <a:xfrm>
              <a:off x="7103669" y="5187931"/>
              <a:ext cx="106363" cy="42863"/>
            </a:xfrm>
            <a:custGeom>
              <a:avLst/>
              <a:gdLst>
                <a:gd name="T0" fmla="*/ 101 w 203"/>
                <a:gd name="T1" fmla="*/ 0 h 82"/>
                <a:gd name="T2" fmla="*/ 101 w 203"/>
                <a:gd name="T3" fmla="*/ 0 h 82"/>
                <a:gd name="T4" fmla="*/ 92 w 203"/>
                <a:gd name="T5" fmla="*/ 0 h 82"/>
                <a:gd name="T6" fmla="*/ 83 w 203"/>
                <a:gd name="T7" fmla="*/ 1 h 82"/>
                <a:gd name="T8" fmla="*/ 74 w 203"/>
                <a:gd name="T9" fmla="*/ 4 h 82"/>
                <a:gd name="T10" fmla="*/ 65 w 203"/>
                <a:gd name="T11" fmla="*/ 6 h 82"/>
                <a:gd name="T12" fmla="*/ 58 w 203"/>
                <a:gd name="T13" fmla="*/ 9 h 82"/>
                <a:gd name="T14" fmla="*/ 50 w 203"/>
                <a:gd name="T15" fmla="*/ 13 h 82"/>
                <a:gd name="T16" fmla="*/ 42 w 203"/>
                <a:gd name="T17" fmla="*/ 18 h 82"/>
                <a:gd name="T18" fmla="*/ 35 w 203"/>
                <a:gd name="T19" fmla="*/ 24 h 82"/>
                <a:gd name="T20" fmla="*/ 29 w 203"/>
                <a:gd name="T21" fmla="*/ 30 h 82"/>
                <a:gd name="T22" fmla="*/ 23 w 203"/>
                <a:gd name="T23" fmla="*/ 36 h 82"/>
                <a:gd name="T24" fmla="*/ 17 w 203"/>
                <a:gd name="T25" fmla="*/ 43 h 82"/>
                <a:gd name="T26" fmla="*/ 13 w 203"/>
                <a:gd name="T27" fmla="*/ 50 h 82"/>
                <a:gd name="T28" fmla="*/ 8 w 203"/>
                <a:gd name="T29" fmla="*/ 57 h 82"/>
                <a:gd name="T30" fmla="*/ 4 w 203"/>
                <a:gd name="T31" fmla="*/ 65 h 82"/>
                <a:gd name="T32" fmla="*/ 2 w 203"/>
                <a:gd name="T33" fmla="*/ 74 h 82"/>
                <a:gd name="T34" fmla="*/ 0 w 203"/>
                <a:gd name="T35" fmla="*/ 82 h 82"/>
                <a:gd name="T36" fmla="*/ 203 w 203"/>
                <a:gd name="T37" fmla="*/ 82 h 82"/>
                <a:gd name="T38" fmla="*/ 203 w 203"/>
                <a:gd name="T39" fmla="*/ 82 h 82"/>
                <a:gd name="T40" fmla="*/ 200 w 203"/>
                <a:gd name="T41" fmla="*/ 74 h 82"/>
                <a:gd name="T42" fmla="*/ 197 w 203"/>
                <a:gd name="T43" fmla="*/ 65 h 82"/>
                <a:gd name="T44" fmla="*/ 193 w 203"/>
                <a:gd name="T45" fmla="*/ 57 h 82"/>
                <a:gd name="T46" fmla="*/ 190 w 203"/>
                <a:gd name="T47" fmla="*/ 50 h 82"/>
                <a:gd name="T48" fmla="*/ 185 w 203"/>
                <a:gd name="T49" fmla="*/ 43 h 82"/>
                <a:gd name="T50" fmla="*/ 179 w 203"/>
                <a:gd name="T51" fmla="*/ 36 h 82"/>
                <a:gd name="T52" fmla="*/ 173 w 203"/>
                <a:gd name="T53" fmla="*/ 30 h 82"/>
                <a:gd name="T54" fmla="*/ 167 w 203"/>
                <a:gd name="T55" fmla="*/ 24 h 82"/>
                <a:gd name="T56" fmla="*/ 160 w 203"/>
                <a:gd name="T57" fmla="*/ 18 h 82"/>
                <a:gd name="T58" fmla="*/ 153 w 203"/>
                <a:gd name="T59" fmla="*/ 13 h 82"/>
                <a:gd name="T60" fmla="*/ 144 w 203"/>
                <a:gd name="T61" fmla="*/ 9 h 82"/>
                <a:gd name="T62" fmla="*/ 136 w 203"/>
                <a:gd name="T63" fmla="*/ 6 h 82"/>
                <a:gd name="T64" fmla="*/ 128 w 203"/>
                <a:gd name="T65" fmla="*/ 4 h 82"/>
                <a:gd name="T66" fmla="*/ 120 w 203"/>
                <a:gd name="T67" fmla="*/ 1 h 82"/>
                <a:gd name="T68" fmla="*/ 110 w 203"/>
                <a:gd name="T69" fmla="*/ 0 h 82"/>
                <a:gd name="T70" fmla="*/ 101 w 203"/>
                <a:gd name="T71" fmla="*/ 0 h 82"/>
                <a:gd name="T72" fmla="*/ 101 w 203"/>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82">
                  <a:moveTo>
                    <a:pt x="101" y="0"/>
                  </a:moveTo>
                  <a:lnTo>
                    <a:pt x="101" y="0"/>
                  </a:lnTo>
                  <a:lnTo>
                    <a:pt x="92" y="0"/>
                  </a:lnTo>
                  <a:lnTo>
                    <a:pt x="83" y="1"/>
                  </a:lnTo>
                  <a:lnTo>
                    <a:pt x="74" y="4"/>
                  </a:lnTo>
                  <a:lnTo>
                    <a:pt x="65" y="6"/>
                  </a:lnTo>
                  <a:lnTo>
                    <a:pt x="58" y="9"/>
                  </a:lnTo>
                  <a:lnTo>
                    <a:pt x="50" y="13"/>
                  </a:lnTo>
                  <a:lnTo>
                    <a:pt x="42" y="18"/>
                  </a:lnTo>
                  <a:lnTo>
                    <a:pt x="35" y="24"/>
                  </a:lnTo>
                  <a:lnTo>
                    <a:pt x="29" y="30"/>
                  </a:lnTo>
                  <a:lnTo>
                    <a:pt x="23" y="36"/>
                  </a:lnTo>
                  <a:lnTo>
                    <a:pt x="17" y="43"/>
                  </a:lnTo>
                  <a:lnTo>
                    <a:pt x="13" y="50"/>
                  </a:lnTo>
                  <a:lnTo>
                    <a:pt x="8" y="57"/>
                  </a:lnTo>
                  <a:lnTo>
                    <a:pt x="4" y="65"/>
                  </a:lnTo>
                  <a:lnTo>
                    <a:pt x="2" y="74"/>
                  </a:lnTo>
                  <a:lnTo>
                    <a:pt x="0" y="82"/>
                  </a:lnTo>
                  <a:lnTo>
                    <a:pt x="203" y="82"/>
                  </a:lnTo>
                  <a:lnTo>
                    <a:pt x="203" y="82"/>
                  </a:lnTo>
                  <a:lnTo>
                    <a:pt x="200" y="74"/>
                  </a:lnTo>
                  <a:lnTo>
                    <a:pt x="197" y="65"/>
                  </a:lnTo>
                  <a:lnTo>
                    <a:pt x="193" y="57"/>
                  </a:lnTo>
                  <a:lnTo>
                    <a:pt x="190" y="50"/>
                  </a:lnTo>
                  <a:lnTo>
                    <a:pt x="185" y="43"/>
                  </a:lnTo>
                  <a:lnTo>
                    <a:pt x="179" y="36"/>
                  </a:lnTo>
                  <a:lnTo>
                    <a:pt x="173" y="30"/>
                  </a:lnTo>
                  <a:lnTo>
                    <a:pt x="167" y="24"/>
                  </a:lnTo>
                  <a:lnTo>
                    <a:pt x="160" y="18"/>
                  </a:lnTo>
                  <a:lnTo>
                    <a:pt x="153" y="13"/>
                  </a:lnTo>
                  <a:lnTo>
                    <a:pt x="144" y="9"/>
                  </a:lnTo>
                  <a:lnTo>
                    <a:pt x="136" y="6"/>
                  </a:lnTo>
                  <a:lnTo>
                    <a:pt x="128" y="4"/>
                  </a:lnTo>
                  <a:lnTo>
                    <a:pt x="120" y="1"/>
                  </a:lnTo>
                  <a:lnTo>
                    <a:pt x="110" y="0"/>
                  </a:lnTo>
                  <a:lnTo>
                    <a:pt x="101" y="0"/>
                  </a:lnTo>
                  <a:lnTo>
                    <a:pt x="101" y="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1" name="Freeform 7"/>
            <p:cNvSpPr>
              <a:spLocks noEditPoints="1"/>
            </p:cNvSpPr>
            <p:nvPr/>
          </p:nvSpPr>
          <p:spPr bwMode="auto">
            <a:xfrm>
              <a:off x="7087794" y="5175231"/>
              <a:ext cx="138113" cy="68263"/>
            </a:xfrm>
            <a:custGeom>
              <a:avLst/>
              <a:gdLst>
                <a:gd name="T0" fmla="*/ 260 w 260"/>
                <a:gd name="T1" fmla="*/ 129 h 129"/>
                <a:gd name="T2" fmla="*/ 0 w 260"/>
                <a:gd name="T3" fmla="*/ 129 h 129"/>
                <a:gd name="T4" fmla="*/ 6 w 260"/>
                <a:gd name="T5" fmla="*/ 100 h 129"/>
                <a:gd name="T6" fmla="*/ 6 w 260"/>
                <a:gd name="T7" fmla="*/ 100 h 129"/>
                <a:gd name="T8" fmla="*/ 8 w 260"/>
                <a:gd name="T9" fmla="*/ 89 h 129"/>
                <a:gd name="T10" fmla="*/ 12 w 260"/>
                <a:gd name="T11" fmla="*/ 80 h 129"/>
                <a:gd name="T12" fmla="*/ 17 w 260"/>
                <a:gd name="T13" fmla="*/ 69 h 129"/>
                <a:gd name="T14" fmla="*/ 23 w 260"/>
                <a:gd name="T15" fmla="*/ 60 h 129"/>
                <a:gd name="T16" fmla="*/ 29 w 260"/>
                <a:gd name="T17" fmla="*/ 51 h 129"/>
                <a:gd name="T18" fmla="*/ 35 w 260"/>
                <a:gd name="T19" fmla="*/ 43 h 129"/>
                <a:gd name="T20" fmla="*/ 43 w 260"/>
                <a:gd name="T21" fmla="*/ 35 h 129"/>
                <a:gd name="T22" fmla="*/ 50 w 260"/>
                <a:gd name="T23" fmla="*/ 29 h 129"/>
                <a:gd name="T24" fmla="*/ 58 w 260"/>
                <a:gd name="T25" fmla="*/ 22 h 129"/>
                <a:gd name="T26" fmla="*/ 68 w 260"/>
                <a:gd name="T27" fmla="*/ 16 h 129"/>
                <a:gd name="T28" fmla="*/ 77 w 260"/>
                <a:gd name="T29" fmla="*/ 11 h 129"/>
                <a:gd name="T30" fmla="*/ 87 w 260"/>
                <a:gd name="T31" fmla="*/ 8 h 129"/>
                <a:gd name="T32" fmla="*/ 98 w 260"/>
                <a:gd name="T33" fmla="*/ 4 h 129"/>
                <a:gd name="T34" fmla="*/ 108 w 260"/>
                <a:gd name="T35" fmla="*/ 2 h 129"/>
                <a:gd name="T36" fmla="*/ 119 w 260"/>
                <a:gd name="T37" fmla="*/ 0 h 129"/>
                <a:gd name="T38" fmla="*/ 130 w 260"/>
                <a:gd name="T39" fmla="*/ 0 h 129"/>
                <a:gd name="T40" fmla="*/ 130 w 260"/>
                <a:gd name="T41" fmla="*/ 0 h 129"/>
                <a:gd name="T42" fmla="*/ 141 w 260"/>
                <a:gd name="T43" fmla="*/ 0 h 129"/>
                <a:gd name="T44" fmla="*/ 152 w 260"/>
                <a:gd name="T45" fmla="*/ 2 h 129"/>
                <a:gd name="T46" fmla="*/ 163 w 260"/>
                <a:gd name="T47" fmla="*/ 4 h 129"/>
                <a:gd name="T48" fmla="*/ 172 w 260"/>
                <a:gd name="T49" fmla="*/ 8 h 129"/>
                <a:gd name="T50" fmla="*/ 183 w 260"/>
                <a:gd name="T51" fmla="*/ 11 h 129"/>
                <a:gd name="T52" fmla="*/ 192 w 260"/>
                <a:gd name="T53" fmla="*/ 16 h 129"/>
                <a:gd name="T54" fmla="*/ 201 w 260"/>
                <a:gd name="T55" fmla="*/ 22 h 129"/>
                <a:gd name="T56" fmla="*/ 209 w 260"/>
                <a:gd name="T57" fmla="*/ 29 h 129"/>
                <a:gd name="T58" fmla="*/ 217 w 260"/>
                <a:gd name="T59" fmla="*/ 35 h 129"/>
                <a:gd name="T60" fmla="*/ 225 w 260"/>
                <a:gd name="T61" fmla="*/ 43 h 129"/>
                <a:gd name="T62" fmla="*/ 232 w 260"/>
                <a:gd name="T63" fmla="*/ 51 h 129"/>
                <a:gd name="T64" fmla="*/ 238 w 260"/>
                <a:gd name="T65" fmla="*/ 60 h 129"/>
                <a:gd name="T66" fmla="*/ 244 w 260"/>
                <a:gd name="T67" fmla="*/ 69 h 129"/>
                <a:gd name="T68" fmla="*/ 247 w 260"/>
                <a:gd name="T69" fmla="*/ 80 h 129"/>
                <a:gd name="T70" fmla="*/ 251 w 260"/>
                <a:gd name="T71" fmla="*/ 89 h 129"/>
                <a:gd name="T72" fmla="*/ 254 w 260"/>
                <a:gd name="T73" fmla="*/ 100 h 129"/>
                <a:gd name="T74" fmla="*/ 260 w 260"/>
                <a:gd name="T75" fmla="*/ 129 h 129"/>
                <a:gd name="T76" fmla="*/ 63 w 260"/>
                <a:gd name="T77" fmla="*/ 82 h 129"/>
                <a:gd name="T78" fmla="*/ 197 w 260"/>
                <a:gd name="T79" fmla="*/ 82 h 129"/>
                <a:gd name="T80" fmla="*/ 197 w 260"/>
                <a:gd name="T81" fmla="*/ 82 h 129"/>
                <a:gd name="T82" fmla="*/ 191 w 260"/>
                <a:gd name="T83" fmla="*/ 74 h 129"/>
                <a:gd name="T84" fmla="*/ 184 w 260"/>
                <a:gd name="T85" fmla="*/ 67 h 129"/>
                <a:gd name="T86" fmla="*/ 177 w 260"/>
                <a:gd name="T87" fmla="*/ 61 h 129"/>
                <a:gd name="T88" fmla="*/ 169 w 260"/>
                <a:gd name="T89" fmla="*/ 56 h 129"/>
                <a:gd name="T90" fmla="*/ 159 w 260"/>
                <a:gd name="T91" fmla="*/ 51 h 129"/>
                <a:gd name="T92" fmla="*/ 150 w 260"/>
                <a:gd name="T93" fmla="*/ 49 h 129"/>
                <a:gd name="T94" fmla="*/ 140 w 260"/>
                <a:gd name="T95" fmla="*/ 47 h 129"/>
                <a:gd name="T96" fmla="*/ 130 w 260"/>
                <a:gd name="T97" fmla="*/ 46 h 129"/>
                <a:gd name="T98" fmla="*/ 130 w 260"/>
                <a:gd name="T99" fmla="*/ 46 h 129"/>
                <a:gd name="T100" fmla="*/ 120 w 260"/>
                <a:gd name="T101" fmla="*/ 47 h 129"/>
                <a:gd name="T102" fmla="*/ 109 w 260"/>
                <a:gd name="T103" fmla="*/ 49 h 129"/>
                <a:gd name="T104" fmla="*/ 101 w 260"/>
                <a:gd name="T105" fmla="*/ 51 h 129"/>
                <a:gd name="T106" fmla="*/ 92 w 260"/>
                <a:gd name="T107" fmla="*/ 56 h 129"/>
                <a:gd name="T108" fmla="*/ 83 w 260"/>
                <a:gd name="T109" fmla="*/ 61 h 129"/>
                <a:gd name="T110" fmla="*/ 76 w 260"/>
                <a:gd name="T111" fmla="*/ 67 h 129"/>
                <a:gd name="T112" fmla="*/ 69 w 260"/>
                <a:gd name="T113" fmla="*/ 74 h 129"/>
                <a:gd name="T114" fmla="*/ 63 w 260"/>
                <a:gd name="T115" fmla="*/ 82 h 129"/>
                <a:gd name="T116" fmla="*/ 63 w 260"/>
                <a:gd name="T117"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129">
                  <a:moveTo>
                    <a:pt x="260" y="129"/>
                  </a:moveTo>
                  <a:lnTo>
                    <a:pt x="0" y="129"/>
                  </a:lnTo>
                  <a:lnTo>
                    <a:pt x="6" y="100"/>
                  </a:lnTo>
                  <a:lnTo>
                    <a:pt x="6" y="100"/>
                  </a:lnTo>
                  <a:lnTo>
                    <a:pt x="8" y="89"/>
                  </a:lnTo>
                  <a:lnTo>
                    <a:pt x="12" y="80"/>
                  </a:lnTo>
                  <a:lnTo>
                    <a:pt x="17" y="69"/>
                  </a:lnTo>
                  <a:lnTo>
                    <a:pt x="23" y="60"/>
                  </a:lnTo>
                  <a:lnTo>
                    <a:pt x="29" y="51"/>
                  </a:lnTo>
                  <a:lnTo>
                    <a:pt x="35" y="43"/>
                  </a:lnTo>
                  <a:lnTo>
                    <a:pt x="43" y="35"/>
                  </a:lnTo>
                  <a:lnTo>
                    <a:pt x="50" y="29"/>
                  </a:lnTo>
                  <a:lnTo>
                    <a:pt x="58" y="22"/>
                  </a:lnTo>
                  <a:lnTo>
                    <a:pt x="68" y="16"/>
                  </a:lnTo>
                  <a:lnTo>
                    <a:pt x="77" y="11"/>
                  </a:lnTo>
                  <a:lnTo>
                    <a:pt x="87" y="8"/>
                  </a:lnTo>
                  <a:lnTo>
                    <a:pt x="98" y="4"/>
                  </a:lnTo>
                  <a:lnTo>
                    <a:pt x="108" y="2"/>
                  </a:lnTo>
                  <a:lnTo>
                    <a:pt x="119" y="0"/>
                  </a:lnTo>
                  <a:lnTo>
                    <a:pt x="130" y="0"/>
                  </a:lnTo>
                  <a:lnTo>
                    <a:pt x="130" y="0"/>
                  </a:lnTo>
                  <a:lnTo>
                    <a:pt x="141" y="0"/>
                  </a:lnTo>
                  <a:lnTo>
                    <a:pt x="152" y="2"/>
                  </a:lnTo>
                  <a:lnTo>
                    <a:pt x="163" y="4"/>
                  </a:lnTo>
                  <a:lnTo>
                    <a:pt x="172" y="8"/>
                  </a:lnTo>
                  <a:lnTo>
                    <a:pt x="183" y="11"/>
                  </a:lnTo>
                  <a:lnTo>
                    <a:pt x="192" y="16"/>
                  </a:lnTo>
                  <a:lnTo>
                    <a:pt x="201" y="22"/>
                  </a:lnTo>
                  <a:lnTo>
                    <a:pt x="209" y="29"/>
                  </a:lnTo>
                  <a:lnTo>
                    <a:pt x="217" y="35"/>
                  </a:lnTo>
                  <a:lnTo>
                    <a:pt x="225" y="43"/>
                  </a:lnTo>
                  <a:lnTo>
                    <a:pt x="232" y="51"/>
                  </a:lnTo>
                  <a:lnTo>
                    <a:pt x="238" y="60"/>
                  </a:lnTo>
                  <a:lnTo>
                    <a:pt x="244" y="69"/>
                  </a:lnTo>
                  <a:lnTo>
                    <a:pt x="247" y="80"/>
                  </a:lnTo>
                  <a:lnTo>
                    <a:pt x="251" y="89"/>
                  </a:lnTo>
                  <a:lnTo>
                    <a:pt x="254" y="100"/>
                  </a:lnTo>
                  <a:lnTo>
                    <a:pt x="260" y="129"/>
                  </a:lnTo>
                  <a:close/>
                  <a:moveTo>
                    <a:pt x="63" y="82"/>
                  </a:moveTo>
                  <a:lnTo>
                    <a:pt x="197" y="82"/>
                  </a:lnTo>
                  <a:lnTo>
                    <a:pt x="197" y="82"/>
                  </a:lnTo>
                  <a:lnTo>
                    <a:pt x="191" y="74"/>
                  </a:lnTo>
                  <a:lnTo>
                    <a:pt x="184" y="67"/>
                  </a:lnTo>
                  <a:lnTo>
                    <a:pt x="177" y="61"/>
                  </a:lnTo>
                  <a:lnTo>
                    <a:pt x="169" y="56"/>
                  </a:lnTo>
                  <a:lnTo>
                    <a:pt x="159" y="51"/>
                  </a:lnTo>
                  <a:lnTo>
                    <a:pt x="150" y="49"/>
                  </a:lnTo>
                  <a:lnTo>
                    <a:pt x="140" y="47"/>
                  </a:lnTo>
                  <a:lnTo>
                    <a:pt x="130" y="46"/>
                  </a:lnTo>
                  <a:lnTo>
                    <a:pt x="130" y="46"/>
                  </a:lnTo>
                  <a:lnTo>
                    <a:pt x="120" y="47"/>
                  </a:lnTo>
                  <a:lnTo>
                    <a:pt x="109" y="49"/>
                  </a:lnTo>
                  <a:lnTo>
                    <a:pt x="101" y="51"/>
                  </a:lnTo>
                  <a:lnTo>
                    <a:pt x="92" y="56"/>
                  </a:lnTo>
                  <a:lnTo>
                    <a:pt x="83" y="61"/>
                  </a:lnTo>
                  <a:lnTo>
                    <a:pt x="76" y="67"/>
                  </a:lnTo>
                  <a:lnTo>
                    <a:pt x="69" y="74"/>
                  </a:lnTo>
                  <a:lnTo>
                    <a:pt x="63" y="82"/>
                  </a:lnTo>
                  <a:lnTo>
                    <a:pt x="63" y="8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2" name="Freeform 8"/>
            <p:cNvSpPr/>
            <p:nvPr/>
          </p:nvSpPr>
          <p:spPr bwMode="auto">
            <a:xfrm>
              <a:off x="6903644" y="4579919"/>
              <a:ext cx="506413" cy="506413"/>
            </a:xfrm>
            <a:custGeom>
              <a:avLst/>
              <a:gdLst>
                <a:gd name="T0" fmla="*/ 800 w 958"/>
                <a:gd name="T1" fmla="*/ 835 h 958"/>
                <a:gd name="T2" fmla="*/ 742 w 958"/>
                <a:gd name="T3" fmla="*/ 880 h 958"/>
                <a:gd name="T4" fmla="*/ 680 w 958"/>
                <a:gd name="T5" fmla="*/ 914 h 958"/>
                <a:gd name="T6" fmla="*/ 615 w 958"/>
                <a:gd name="T7" fmla="*/ 938 h 958"/>
                <a:gd name="T8" fmla="*/ 547 w 958"/>
                <a:gd name="T9" fmla="*/ 953 h 958"/>
                <a:gd name="T10" fmla="*/ 479 w 958"/>
                <a:gd name="T11" fmla="*/ 958 h 958"/>
                <a:gd name="T12" fmla="*/ 410 w 958"/>
                <a:gd name="T13" fmla="*/ 953 h 958"/>
                <a:gd name="T14" fmla="*/ 342 w 958"/>
                <a:gd name="T15" fmla="*/ 938 h 958"/>
                <a:gd name="T16" fmla="*/ 277 w 958"/>
                <a:gd name="T17" fmla="*/ 914 h 958"/>
                <a:gd name="T18" fmla="*/ 215 w 958"/>
                <a:gd name="T19" fmla="*/ 880 h 958"/>
                <a:gd name="T20" fmla="*/ 158 w 958"/>
                <a:gd name="T21" fmla="*/ 835 h 958"/>
                <a:gd name="T22" fmla="*/ 124 w 958"/>
                <a:gd name="T23" fmla="*/ 800 h 958"/>
                <a:gd name="T24" fmla="*/ 79 w 958"/>
                <a:gd name="T25" fmla="*/ 743 h 958"/>
                <a:gd name="T26" fmla="*/ 44 w 958"/>
                <a:gd name="T27" fmla="*/ 680 h 958"/>
                <a:gd name="T28" fmla="*/ 19 w 958"/>
                <a:gd name="T29" fmla="*/ 615 h 958"/>
                <a:gd name="T30" fmla="*/ 5 w 958"/>
                <a:gd name="T31" fmla="*/ 547 h 958"/>
                <a:gd name="T32" fmla="*/ 0 w 958"/>
                <a:gd name="T33" fmla="*/ 478 h 958"/>
                <a:gd name="T34" fmla="*/ 5 w 958"/>
                <a:gd name="T35" fmla="*/ 409 h 958"/>
                <a:gd name="T36" fmla="*/ 19 w 958"/>
                <a:gd name="T37" fmla="*/ 343 h 958"/>
                <a:gd name="T38" fmla="*/ 44 w 958"/>
                <a:gd name="T39" fmla="*/ 276 h 958"/>
                <a:gd name="T40" fmla="*/ 79 w 958"/>
                <a:gd name="T41" fmla="*/ 215 h 958"/>
                <a:gd name="T42" fmla="*/ 124 w 958"/>
                <a:gd name="T43" fmla="*/ 158 h 958"/>
                <a:gd name="T44" fmla="*/ 158 w 958"/>
                <a:gd name="T45" fmla="*/ 123 h 958"/>
                <a:gd name="T46" fmla="*/ 215 w 958"/>
                <a:gd name="T47" fmla="*/ 78 h 958"/>
                <a:gd name="T48" fmla="*/ 277 w 958"/>
                <a:gd name="T49" fmla="*/ 44 h 958"/>
                <a:gd name="T50" fmla="*/ 342 w 958"/>
                <a:gd name="T51" fmla="*/ 19 h 958"/>
                <a:gd name="T52" fmla="*/ 410 w 958"/>
                <a:gd name="T53" fmla="*/ 4 h 958"/>
                <a:gd name="T54" fmla="*/ 479 w 958"/>
                <a:gd name="T55" fmla="*/ 0 h 958"/>
                <a:gd name="T56" fmla="*/ 547 w 958"/>
                <a:gd name="T57" fmla="*/ 4 h 958"/>
                <a:gd name="T58" fmla="*/ 615 w 958"/>
                <a:gd name="T59" fmla="*/ 19 h 958"/>
                <a:gd name="T60" fmla="*/ 680 w 958"/>
                <a:gd name="T61" fmla="*/ 44 h 958"/>
                <a:gd name="T62" fmla="*/ 742 w 958"/>
                <a:gd name="T63" fmla="*/ 78 h 958"/>
                <a:gd name="T64" fmla="*/ 800 w 958"/>
                <a:gd name="T65" fmla="*/ 123 h 958"/>
                <a:gd name="T66" fmla="*/ 835 w 958"/>
                <a:gd name="T67" fmla="*/ 158 h 958"/>
                <a:gd name="T68" fmla="*/ 880 w 958"/>
                <a:gd name="T69" fmla="*/ 215 h 958"/>
                <a:gd name="T70" fmla="*/ 914 w 958"/>
                <a:gd name="T71" fmla="*/ 276 h 958"/>
                <a:gd name="T72" fmla="*/ 938 w 958"/>
                <a:gd name="T73" fmla="*/ 343 h 958"/>
                <a:gd name="T74" fmla="*/ 953 w 958"/>
                <a:gd name="T75" fmla="*/ 409 h 958"/>
                <a:gd name="T76" fmla="*/ 958 w 958"/>
                <a:gd name="T77" fmla="*/ 478 h 958"/>
                <a:gd name="T78" fmla="*/ 953 w 958"/>
                <a:gd name="T79" fmla="*/ 547 h 958"/>
                <a:gd name="T80" fmla="*/ 938 w 958"/>
                <a:gd name="T81" fmla="*/ 615 h 958"/>
                <a:gd name="T82" fmla="*/ 914 w 958"/>
                <a:gd name="T83" fmla="*/ 680 h 958"/>
                <a:gd name="T84" fmla="*/ 880 w 958"/>
                <a:gd name="T85" fmla="*/ 743 h 958"/>
                <a:gd name="T86" fmla="*/ 835 w 958"/>
                <a:gd name="T87" fmla="*/ 80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8" h="958">
                  <a:moveTo>
                    <a:pt x="818" y="818"/>
                  </a:moveTo>
                  <a:lnTo>
                    <a:pt x="818" y="818"/>
                  </a:lnTo>
                  <a:lnTo>
                    <a:pt x="800" y="835"/>
                  </a:lnTo>
                  <a:lnTo>
                    <a:pt x="781" y="851"/>
                  </a:lnTo>
                  <a:lnTo>
                    <a:pt x="762" y="865"/>
                  </a:lnTo>
                  <a:lnTo>
                    <a:pt x="742" y="880"/>
                  </a:lnTo>
                  <a:lnTo>
                    <a:pt x="722" y="892"/>
                  </a:lnTo>
                  <a:lnTo>
                    <a:pt x="702" y="903"/>
                  </a:lnTo>
                  <a:lnTo>
                    <a:pt x="680" y="914"/>
                  </a:lnTo>
                  <a:lnTo>
                    <a:pt x="659" y="924"/>
                  </a:lnTo>
                  <a:lnTo>
                    <a:pt x="638" y="931"/>
                  </a:lnTo>
                  <a:lnTo>
                    <a:pt x="615" y="938"/>
                  </a:lnTo>
                  <a:lnTo>
                    <a:pt x="593" y="945"/>
                  </a:lnTo>
                  <a:lnTo>
                    <a:pt x="570" y="950"/>
                  </a:lnTo>
                  <a:lnTo>
                    <a:pt x="547" y="953"/>
                  </a:lnTo>
                  <a:lnTo>
                    <a:pt x="525" y="956"/>
                  </a:lnTo>
                  <a:lnTo>
                    <a:pt x="502" y="958"/>
                  </a:lnTo>
                  <a:lnTo>
                    <a:pt x="479" y="958"/>
                  </a:lnTo>
                  <a:lnTo>
                    <a:pt x="456" y="958"/>
                  </a:lnTo>
                  <a:lnTo>
                    <a:pt x="433" y="956"/>
                  </a:lnTo>
                  <a:lnTo>
                    <a:pt x="410" y="953"/>
                  </a:lnTo>
                  <a:lnTo>
                    <a:pt x="387" y="950"/>
                  </a:lnTo>
                  <a:lnTo>
                    <a:pt x="365" y="945"/>
                  </a:lnTo>
                  <a:lnTo>
                    <a:pt x="342" y="938"/>
                  </a:lnTo>
                  <a:lnTo>
                    <a:pt x="321" y="931"/>
                  </a:lnTo>
                  <a:lnTo>
                    <a:pt x="298" y="924"/>
                  </a:lnTo>
                  <a:lnTo>
                    <a:pt x="277" y="914"/>
                  </a:lnTo>
                  <a:lnTo>
                    <a:pt x="257" y="903"/>
                  </a:lnTo>
                  <a:lnTo>
                    <a:pt x="235" y="892"/>
                  </a:lnTo>
                  <a:lnTo>
                    <a:pt x="215" y="880"/>
                  </a:lnTo>
                  <a:lnTo>
                    <a:pt x="196" y="865"/>
                  </a:lnTo>
                  <a:lnTo>
                    <a:pt x="177" y="851"/>
                  </a:lnTo>
                  <a:lnTo>
                    <a:pt x="158" y="835"/>
                  </a:lnTo>
                  <a:lnTo>
                    <a:pt x="140" y="818"/>
                  </a:lnTo>
                  <a:lnTo>
                    <a:pt x="140" y="818"/>
                  </a:lnTo>
                  <a:lnTo>
                    <a:pt x="124" y="800"/>
                  </a:lnTo>
                  <a:lnTo>
                    <a:pt x="107" y="781"/>
                  </a:lnTo>
                  <a:lnTo>
                    <a:pt x="93" y="762"/>
                  </a:lnTo>
                  <a:lnTo>
                    <a:pt x="79" y="743"/>
                  </a:lnTo>
                  <a:lnTo>
                    <a:pt x="67" y="723"/>
                  </a:lnTo>
                  <a:lnTo>
                    <a:pt x="55" y="702"/>
                  </a:lnTo>
                  <a:lnTo>
                    <a:pt x="44" y="680"/>
                  </a:lnTo>
                  <a:lnTo>
                    <a:pt x="35" y="659"/>
                  </a:lnTo>
                  <a:lnTo>
                    <a:pt x="26" y="637"/>
                  </a:lnTo>
                  <a:lnTo>
                    <a:pt x="19" y="615"/>
                  </a:lnTo>
                  <a:lnTo>
                    <a:pt x="13" y="593"/>
                  </a:lnTo>
                  <a:lnTo>
                    <a:pt x="8" y="571"/>
                  </a:lnTo>
                  <a:lnTo>
                    <a:pt x="5" y="547"/>
                  </a:lnTo>
                  <a:lnTo>
                    <a:pt x="3" y="525"/>
                  </a:lnTo>
                  <a:lnTo>
                    <a:pt x="0" y="502"/>
                  </a:lnTo>
                  <a:lnTo>
                    <a:pt x="0" y="478"/>
                  </a:lnTo>
                  <a:lnTo>
                    <a:pt x="0" y="456"/>
                  </a:lnTo>
                  <a:lnTo>
                    <a:pt x="3" y="433"/>
                  </a:lnTo>
                  <a:lnTo>
                    <a:pt x="5" y="409"/>
                  </a:lnTo>
                  <a:lnTo>
                    <a:pt x="8" y="387"/>
                  </a:lnTo>
                  <a:lnTo>
                    <a:pt x="13" y="364"/>
                  </a:lnTo>
                  <a:lnTo>
                    <a:pt x="19" y="343"/>
                  </a:lnTo>
                  <a:lnTo>
                    <a:pt x="26" y="320"/>
                  </a:lnTo>
                  <a:lnTo>
                    <a:pt x="35" y="299"/>
                  </a:lnTo>
                  <a:lnTo>
                    <a:pt x="44" y="276"/>
                  </a:lnTo>
                  <a:lnTo>
                    <a:pt x="55" y="256"/>
                  </a:lnTo>
                  <a:lnTo>
                    <a:pt x="67" y="235"/>
                  </a:lnTo>
                  <a:lnTo>
                    <a:pt x="79" y="215"/>
                  </a:lnTo>
                  <a:lnTo>
                    <a:pt x="93" y="196"/>
                  </a:lnTo>
                  <a:lnTo>
                    <a:pt x="107" y="177"/>
                  </a:lnTo>
                  <a:lnTo>
                    <a:pt x="124" y="158"/>
                  </a:lnTo>
                  <a:lnTo>
                    <a:pt x="140" y="140"/>
                  </a:lnTo>
                  <a:lnTo>
                    <a:pt x="140" y="140"/>
                  </a:lnTo>
                  <a:lnTo>
                    <a:pt x="158" y="123"/>
                  </a:lnTo>
                  <a:lnTo>
                    <a:pt x="177" y="107"/>
                  </a:lnTo>
                  <a:lnTo>
                    <a:pt x="196" y="92"/>
                  </a:lnTo>
                  <a:lnTo>
                    <a:pt x="215" y="78"/>
                  </a:lnTo>
                  <a:lnTo>
                    <a:pt x="235" y="66"/>
                  </a:lnTo>
                  <a:lnTo>
                    <a:pt x="257" y="54"/>
                  </a:lnTo>
                  <a:lnTo>
                    <a:pt x="277" y="44"/>
                  </a:lnTo>
                  <a:lnTo>
                    <a:pt x="298" y="34"/>
                  </a:lnTo>
                  <a:lnTo>
                    <a:pt x="321" y="26"/>
                  </a:lnTo>
                  <a:lnTo>
                    <a:pt x="342" y="19"/>
                  </a:lnTo>
                  <a:lnTo>
                    <a:pt x="365" y="13"/>
                  </a:lnTo>
                  <a:lnTo>
                    <a:pt x="387" y="8"/>
                  </a:lnTo>
                  <a:lnTo>
                    <a:pt x="410" y="4"/>
                  </a:lnTo>
                  <a:lnTo>
                    <a:pt x="433" y="2"/>
                  </a:lnTo>
                  <a:lnTo>
                    <a:pt x="456" y="0"/>
                  </a:lnTo>
                  <a:lnTo>
                    <a:pt x="479" y="0"/>
                  </a:lnTo>
                  <a:lnTo>
                    <a:pt x="502" y="0"/>
                  </a:lnTo>
                  <a:lnTo>
                    <a:pt x="525" y="2"/>
                  </a:lnTo>
                  <a:lnTo>
                    <a:pt x="547" y="4"/>
                  </a:lnTo>
                  <a:lnTo>
                    <a:pt x="570" y="8"/>
                  </a:lnTo>
                  <a:lnTo>
                    <a:pt x="593" y="13"/>
                  </a:lnTo>
                  <a:lnTo>
                    <a:pt x="615" y="19"/>
                  </a:lnTo>
                  <a:lnTo>
                    <a:pt x="638" y="26"/>
                  </a:lnTo>
                  <a:lnTo>
                    <a:pt x="659" y="34"/>
                  </a:lnTo>
                  <a:lnTo>
                    <a:pt x="680" y="44"/>
                  </a:lnTo>
                  <a:lnTo>
                    <a:pt x="702" y="54"/>
                  </a:lnTo>
                  <a:lnTo>
                    <a:pt x="722" y="66"/>
                  </a:lnTo>
                  <a:lnTo>
                    <a:pt x="742" y="78"/>
                  </a:lnTo>
                  <a:lnTo>
                    <a:pt x="762" y="92"/>
                  </a:lnTo>
                  <a:lnTo>
                    <a:pt x="781" y="107"/>
                  </a:lnTo>
                  <a:lnTo>
                    <a:pt x="800" y="123"/>
                  </a:lnTo>
                  <a:lnTo>
                    <a:pt x="818" y="140"/>
                  </a:lnTo>
                  <a:lnTo>
                    <a:pt x="818" y="140"/>
                  </a:lnTo>
                  <a:lnTo>
                    <a:pt x="835" y="158"/>
                  </a:lnTo>
                  <a:lnTo>
                    <a:pt x="851" y="177"/>
                  </a:lnTo>
                  <a:lnTo>
                    <a:pt x="866" y="196"/>
                  </a:lnTo>
                  <a:lnTo>
                    <a:pt x="880" y="215"/>
                  </a:lnTo>
                  <a:lnTo>
                    <a:pt x="892" y="235"/>
                  </a:lnTo>
                  <a:lnTo>
                    <a:pt x="904" y="256"/>
                  </a:lnTo>
                  <a:lnTo>
                    <a:pt x="914" y="276"/>
                  </a:lnTo>
                  <a:lnTo>
                    <a:pt x="923" y="299"/>
                  </a:lnTo>
                  <a:lnTo>
                    <a:pt x="931" y="320"/>
                  </a:lnTo>
                  <a:lnTo>
                    <a:pt x="938" y="343"/>
                  </a:lnTo>
                  <a:lnTo>
                    <a:pt x="944" y="364"/>
                  </a:lnTo>
                  <a:lnTo>
                    <a:pt x="950" y="387"/>
                  </a:lnTo>
                  <a:lnTo>
                    <a:pt x="953" y="409"/>
                  </a:lnTo>
                  <a:lnTo>
                    <a:pt x="956" y="433"/>
                  </a:lnTo>
                  <a:lnTo>
                    <a:pt x="958" y="456"/>
                  </a:lnTo>
                  <a:lnTo>
                    <a:pt x="958" y="478"/>
                  </a:lnTo>
                  <a:lnTo>
                    <a:pt x="958" y="502"/>
                  </a:lnTo>
                  <a:lnTo>
                    <a:pt x="956" y="525"/>
                  </a:lnTo>
                  <a:lnTo>
                    <a:pt x="953" y="547"/>
                  </a:lnTo>
                  <a:lnTo>
                    <a:pt x="950" y="571"/>
                  </a:lnTo>
                  <a:lnTo>
                    <a:pt x="944" y="593"/>
                  </a:lnTo>
                  <a:lnTo>
                    <a:pt x="938" y="615"/>
                  </a:lnTo>
                  <a:lnTo>
                    <a:pt x="931" y="637"/>
                  </a:lnTo>
                  <a:lnTo>
                    <a:pt x="923" y="659"/>
                  </a:lnTo>
                  <a:lnTo>
                    <a:pt x="914" y="680"/>
                  </a:lnTo>
                  <a:lnTo>
                    <a:pt x="904" y="702"/>
                  </a:lnTo>
                  <a:lnTo>
                    <a:pt x="892" y="723"/>
                  </a:lnTo>
                  <a:lnTo>
                    <a:pt x="880" y="743"/>
                  </a:lnTo>
                  <a:lnTo>
                    <a:pt x="866" y="762"/>
                  </a:lnTo>
                  <a:lnTo>
                    <a:pt x="850" y="781"/>
                  </a:lnTo>
                  <a:lnTo>
                    <a:pt x="835" y="800"/>
                  </a:lnTo>
                  <a:lnTo>
                    <a:pt x="818" y="818"/>
                  </a:lnTo>
                  <a:lnTo>
                    <a:pt x="818" y="818"/>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3" name="Freeform 9"/>
            <p:cNvSpPr>
              <a:spLocks noEditPoints="1"/>
            </p:cNvSpPr>
            <p:nvPr/>
          </p:nvSpPr>
          <p:spPr bwMode="auto">
            <a:xfrm>
              <a:off x="6890944" y="4567219"/>
              <a:ext cx="531813" cy="531813"/>
            </a:xfrm>
            <a:custGeom>
              <a:avLst/>
              <a:gdLst>
                <a:gd name="T0" fmla="*/ 427 w 1003"/>
                <a:gd name="T1" fmla="*/ 1000 h 1005"/>
                <a:gd name="T2" fmla="*/ 308 w 1003"/>
                <a:gd name="T3" fmla="*/ 967 h 1005"/>
                <a:gd name="T4" fmla="*/ 203 w 1003"/>
                <a:gd name="T5" fmla="*/ 907 h 1005"/>
                <a:gd name="T6" fmla="*/ 128 w 1003"/>
                <a:gd name="T7" fmla="*/ 840 h 1005"/>
                <a:gd name="T8" fmla="*/ 57 w 1003"/>
                <a:gd name="T9" fmla="*/ 736 h 1005"/>
                <a:gd name="T10" fmla="*/ 14 w 1003"/>
                <a:gd name="T11" fmla="*/ 622 h 1005"/>
                <a:gd name="T12" fmla="*/ 0 w 1003"/>
                <a:gd name="T13" fmla="*/ 502 h 1005"/>
                <a:gd name="T14" fmla="*/ 14 w 1003"/>
                <a:gd name="T15" fmla="*/ 384 h 1005"/>
                <a:gd name="T16" fmla="*/ 57 w 1003"/>
                <a:gd name="T17" fmla="*/ 270 h 1005"/>
                <a:gd name="T18" fmla="*/ 128 w 1003"/>
                <a:gd name="T19" fmla="*/ 166 h 1005"/>
                <a:gd name="T20" fmla="*/ 203 w 1003"/>
                <a:gd name="T21" fmla="*/ 99 h 1005"/>
                <a:gd name="T22" fmla="*/ 308 w 1003"/>
                <a:gd name="T23" fmla="*/ 38 h 1005"/>
                <a:gd name="T24" fmla="*/ 427 w 1003"/>
                <a:gd name="T25" fmla="*/ 6 h 1005"/>
                <a:gd name="T26" fmla="*/ 526 w 1003"/>
                <a:gd name="T27" fmla="*/ 1 h 1005"/>
                <a:gd name="T28" fmla="*/ 648 w 1003"/>
                <a:gd name="T29" fmla="*/ 23 h 1005"/>
                <a:gd name="T30" fmla="*/ 758 w 1003"/>
                <a:gd name="T31" fmla="*/ 71 h 1005"/>
                <a:gd name="T32" fmla="*/ 857 w 1003"/>
                <a:gd name="T33" fmla="*/ 147 h 1005"/>
                <a:gd name="T34" fmla="*/ 921 w 1003"/>
                <a:gd name="T35" fmla="*/ 227 h 1005"/>
                <a:gd name="T36" fmla="*/ 975 w 1003"/>
                <a:gd name="T37" fmla="*/ 336 h 1005"/>
                <a:gd name="T38" fmla="*/ 1000 w 1003"/>
                <a:gd name="T39" fmla="*/ 455 h 1005"/>
                <a:gd name="T40" fmla="*/ 998 w 1003"/>
                <a:gd name="T41" fmla="*/ 575 h 1005"/>
                <a:gd name="T42" fmla="*/ 966 w 1003"/>
                <a:gd name="T43" fmla="*/ 692 h 1005"/>
                <a:gd name="T44" fmla="*/ 907 w 1003"/>
                <a:gd name="T45" fmla="*/ 800 h 1005"/>
                <a:gd name="T46" fmla="*/ 838 w 1003"/>
                <a:gd name="T47" fmla="*/ 875 h 1005"/>
                <a:gd name="T48" fmla="*/ 738 w 1003"/>
                <a:gd name="T49" fmla="*/ 946 h 1005"/>
                <a:gd name="T50" fmla="*/ 624 w 1003"/>
                <a:gd name="T51" fmla="*/ 990 h 1005"/>
                <a:gd name="T52" fmla="*/ 501 w 1003"/>
                <a:gd name="T53" fmla="*/ 1005 h 1005"/>
                <a:gd name="T54" fmla="*/ 455 w 1003"/>
                <a:gd name="T55" fmla="*/ 49 h 1005"/>
                <a:gd name="T56" fmla="*/ 347 w 1003"/>
                <a:gd name="T57" fmla="*/ 72 h 1005"/>
                <a:gd name="T58" fmla="*/ 248 w 1003"/>
                <a:gd name="T59" fmla="*/ 123 h 1005"/>
                <a:gd name="T60" fmla="*/ 179 w 1003"/>
                <a:gd name="T61" fmla="*/ 180 h 1005"/>
                <a:gd name="T62" fmla="*/ 108 w 1003"/>
                <a:gd name="T63" fmla="*/ 271 h 1005"/>
                <a:gd name="T64" fmla="*/ 64 w 1003"/>
                <a:gd name="T65" fmla="*/ 373 h 1005"/>
                <a:gd name="T66" fmla="*/ 46 w 1003"/>
                <a:gd name="T67" fmla="*/ 481 h 1005"/>
                <a:gd name="T68" fmla="*/ 53 w 1003"/>
                <a:gd name="T69" fmla="*/ 590 h 1005"/>
                <a:gd name="T70" fmla="*/ 87 w 1003"/>
                <a:gd name="T71" fmla="*/ 695 h 1005"/>
                <a:gd name="T72" fmla="*/ 147 w 1003"/>
                <a:gd name="T73" fmla="*/ 791 h 1005"/>
                <a:gd name="T74" fmla="*/ 212 w 1003"/>
                <a:gd name="T75" fmla="*/ 856 h 1005"/>
                <a:gd name="T76" fmla="*/ 306 w 1003"/>
                <a:gd name="T77" fmla="*/ 916 h 1005"/>
                <a:gd name="T78" fmla="*/ 412 w 1003"/>
                <a:gd name="T79" fmla="*/ 950 h 1005"/>
                <a:gd name="T80" fmla="*/ 501 w 1003"/>
                <a:gd name="T81" fmla="*/ 959 h 1005"/>
                <a:gd name="T82" fmla="*/ 612 w 1003"/>
                <a:gd name="T83" fmla="*/ 945 h 1005"/>
                <a:gd name="T84" fmla="*/ 715 w 1003"/>
                <a:gd name="T85" fmla="*/ 906 h 1005"/>
                <a:gd name="T86" fmla="*/ 807 w 1003"/>
                <a:gd name="T87" fmla="*/ 841 h 1005"/>
                <a:gd name="T88" fmla="*/ 869 w 1003"/>
                <a:gd name="T89" fmla="*/ 773 h 1005"/>
                <a:gd name="T90" fmla="*/ 923 w 1003"/>
                <a:gd name="T91" fmla="*/ 674 h 1005"/>
                <a:gd name="T92" fmla="*/ 953 w 1003"/>
                <a:gd name="T93" fmla="*/ 569 h 1005"/>
                <a:gd name="T94" fmla="*/ 955 w 1003"/>
                <a:gd name="T95" fmla="*/ 460 h 1005"/>
                <a:gd name="T96" fmla="*/ 931 w 1003"/>
                <a:gd name="T97" fmla="*/ 351 h 1005"/>
                <a:gd name="T98" fmla="*/ 882 w 1003"/>
                <a:gd name="T99" fmla="*/ 252 h 1005"/>
                <a:gd name="T100" fmla="*/ 823 w 1003"/>
                <a:gd name="T101" fmla="*/ 180 h 1005"/>
                <a:gd name="T102" fmla="*/ 736 w 1003"/>
                <a:gd name="T103" fmla="*/ 110 h 1005"/>
                <a:gd name="T104" fmla="*/ 634 w 1003"/>
                <a:gd name="T105" fmla="*/ 66 h 1005"/>
                <a:gd name="T106" fmla="*/ 524 w 1003"/>
                <a:gd name="T107" fmla="*/ 4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005">
                  <a:moveTo>
                    <a:pt x="501" y="1005"/>
                  </a:moveTo>
                  <a:lnTo>
                    <a:pt x="501" y="1005"/>
                  </a:lnTo>
                  <a:lnTo>
                    <a:pt x="476" y="1005"/>
                  </a:lnTo>
                  <a:lnTo>
                    <a:pt x="451" y="1002"/>
                  </a:lnTo>
                  <a:lnTo>
                    <a:pt x="427" y="1000"/>
                  </a:lnTo>
                  <a:lnTo>
                    <a:pt x="402" y="995"/>
                  </a:lnTo>
                  <a:lnTo>
                    <a:pt x="378" y="990"/>
                  </a:lnTo>
                  <a:lnTo>
                    <a:pt x="355" y="983"/>
                  </a:lnTo>
                  <a:lnTo>
                    <a:pt x="332" y="976"/>
                  </a:lnTo>
                  <a:lnTo>
                    <a:pt x="308" y="967"/>
                  </a:lnTo>
                  <a:lnTo>
                    <a:pt x="287" y="957"/>
                  </a:lnTo>
                  <a:lnTo>
                    <a:pt x="264" y="946"/>
                  </a:lnTo>
                  <a:lnTo>
                    <a:pt x="243" y="935"/>
                  </a:lnTo>
                  <a:lnTo>
                    <a:pt x="223" y="921"/>
                  </a:lnTo>
                  <a:lnTo>
                    <a:pt x="203" y="907"/>
                  </a:lnTo>
                  <a:lnTo>
                    <a:pt x="182" y="892"/>
                  </a:lnTo>
                  <a:lnTo>
                    <a:pt x="165" y="875"/>
                  </a:lnTo>
                  <a:lnTo>
                    <a:pt x="146" y="859"/>
                  </a:lnTo>
                  <a:lnTo>
                    <a:pt x="146" y="859"/>
                  </a:lnTo>
                  <a:lnTo>
                    <a:pt x="128" y="840"/>
                  </a:lnTo>
                  <a:lnTo>
                    <a:pt x="111" y="819"/>
                  </a:lnTo>
                  <a:lnTo>
                    <a:pt x="96" y="800"/>
                  </a:lnTo>
                  <a:lnTo>
                    <a:pt x="82" y="779"/>
                  </a:lnTo>
                  <a:lnTo>
                    <a:pt x="68" y="758"/>
                  </a:lnTo>
                  <a:lnTo>
                    <a:pt x="57" y="736"/>
                  </a:lnTo>
                  <a:lnTo>
                    <a:pt x="46" y="715"/>
                  </a:lnTo>
                  <a:lnTo>
                    <a:pt x="35" y="692"/>
                  </a:lnTo>
                  <a:lnTo>
                    <a:pt x="27" y="669"/>
                  </a:lnTo>
                  <a:lnTo>
                    <a:pt x="20" y="646"/>
                  </a:lnTo>
                  <a:lnTo>
                    <a:pt x="14" y="622"/>
                  </a:lnTo>
                  <a:lnTo>
                    <a:pt x="8" y="598"/>
                  </a:lnTo>
                  <a:lnTo>
                    <a:pt x="4" y="575"/>
                  </a:lnTo>
                  <a:lnTo>
                    <a:pt x="1" y="551"/>
                  </a:lnTo>
                  <a:lnTo>
                    <a:pt x="0" y="527"/>
                  </a:lnTo>
                  <a:lnTo>
                    <a:pt x="0" y="502"/>
                  </a:lnTo>
                  <a:lnTo>
                    <a:pt x="0" y="479"/>
                  </a:lnTo>
                  <a:lnTo>
                    <a:pt x="1" y="455"/>
                  </a:lnTo>
                  <a:lnTo>
                    <a:pt x="4" y="431"/>
                  </a:lnTo>
                  <a:lnTo>
                    <a:pt x="8" y="407"/>
                  </a:lnTo>
                  <a:lnTo>
                    <a:pt x="14" y="384"/>
                  </a:lnTo>
                  <a:lnTo>
                    <a:pt x="20" y="360"/>
                  </a:lnTo>
                  <a:lnTo>
                    <a:pt x="27" y="336"/>
                  </a:lnTo>
                  <a:lnTo>
                    <a:pt x="35" y="313"/>
                  </a:lnTo>
                  <a:lnTo>
                    <a:pt x="46" y="291"/>
                  </a:lnTo>
                  <a:lnTo>
                    <a:pt x="57" y="270"/>
                  </a:lnTo>
                  <a:lnTo>
                    <a:pt x="68" y="247"/>
                  </a:lnTo>
                  <a:lnTo>
                    <a:pt x="82" y="227"/>
                  </a:lnTo>
                  <a:lnTo>
                    <a:pt x="96" y="205"/>
                  </a:lnTo>
                  <a:lnTo>
                    <a:pt x="111" y="185"/>
                  </a:lnTo>
                  <a:lnTo>
                    <a:pt x="128" y="166"/>
                  </a:lnTo>
                  <a:lnTo>
                    <a:pt x="146" y="147"/>
                  </a:lnTo>
                  <a:lnTo>
                    <a:pt x="146" y="147"/>
                  </a:lnTo>
                  <a:lnTo>
                    <a:pt x="165" y="131"/>
                  </a:lnTo>
                  <a:lnTo>
                    <a:pt x="182" y="114"/>
                  </a:lnTo>
                  <a:lnTo>
                    <a:pt x="203" y="99"/>
                  </a:lnTo>
                  <a:lnTo>
                    <a:pt x="223" y="84"/>
                  </a:lnTo>
                  <a:lnTo>
                    <a:pt x="243" y="71"/>
                  </a:lnTo>
                  <a:lnTo>
                    <a:pt x="264" y="59"/>
                  </a:lnTo>
                  <a:lnTo>
                    <a:pt x="287" y="49"/>
                  </a:lnTo>
                  <a:lnTo>
                    <a:pt x="308" y="38"/>
                  </a:lnTo>
                  <a:lnTo>
                    <a:pt x="332" y="30"/>
                  </a:lnTo>
                  <a:lnTo>
                    <a:pt x="355" y="23"/>
                  </a:lnTo>
                  <a:lnTo>
                    <a:pt x="378" y="15"/>
                  </a:lnTo>
                  <a:lnTo>
                    <a:pt x="402" y="11"/>
                  </a:lnTo>
                  <a:lnTo>
                    <a:pt x="427" y="6"/>
                  </a:lnTo>
                  <a:lnTo>
                    <a:pt x="451" y="2"/>
                  </a:lnTo>
                  <a:lnTo>
                    <a:pt x="476" y="1"/>
                  </a:lnTo>
                  <a:lnTo>
                    <a:pt x="501" y="0"/>
                  </a:lnTo>
                  <a:lnTo>
                    <a:pt x="501" y="0"/>
                  </a:lnTo>
                  <a:lnTo>
                    <a:pt x="526" y="1"/>
                  </a:lnTo>
                  <a:lnTo>
                    <a:pt x="550" y="2"/>
                  </a:lnTo>
                  <a:lnTo>
                    <a:pt x="575" y="6"/>
                  </a:lnTo>
                  <a:lnTo>
                    <a:pt x="600" y="11"/>
                  </a:lnTo>
                  <a:lnTo>
                    <a:pt x="624" y="15"/>
                  </a:lnTo>
                  <a:lnTo>
                    <a:pt x="648" y="23"/>
                  </a:lnTo>
                  <a:lnTo>
                    <a:pt x="670" y="30"/>
                  </a:lnTo>
                  <a:lnTo>
                    <a:pt x="693" y="38"/>
                  </a:lnTo>
                  <a:lnTo>
                    <a:pt x="715" y="49"/>
                  </a:lnTo>
                  <a:lnTo>
                    <a:pt x="738" y="59"/>
                  </a:lnTo>
                  <a:lnTo>
                    <a:pt x="758" y="71"/>
                  </a:lnTo>
                  <a:lnTo>
                    <a:pt x="780" y="84"/>
                  </a:lnTo>
                  <a:lnTo>
                    <a:pt x="800" y="99"/>
                  </a:lnTo>
                  <a:lnTo>
                    <a:pt x="819" y="114"/>
                  </a:lnTo>
                  <a:lnTo>
                    <a:pt x="838" y="131"/>
                  </a:lnTo>
                  <a:lnTo>
                    <a:pt x="857" y="147"/>
                  </a:lnTo>
                  <a:lnTo>
                    <a:pt x="857" y="147"/>
                  </a:lnTo>
                  <a:lnTo>
                    <a:pt x="873" y="166"/>
                  </a:lnTo>
                  <a:lnTo>
                    <a:pt x="891" y="185"/>
                  </a:lnTo>
                  <a:lnTo>
                    <a:pt x="907" y="205"/>
                  </a:lnTo>
                  <a:lnTo>
                    <a:pt x="921" y="227"/>
                  </a:lnTo>
                  <a:lnTo>
                    <a:pt x="934" y="247"/>
                  </a:lnTo>
                  <a:lnTo>
                    <a:pt x="946" y="270"/>
                  </a:lnTo>
                  <a:lnTo>
                    <a:pt x="956" y="291"/>
                  </a:lnTo>
                  <a:lnTo>
                    <a:pt x="966" y="313"/>
                  </a:lnTo>
                  <a:lnTo>
                    <a:pt x="975" y="336"/>
                  </a:lnTo>
                  <a:lnTo>
                    <a:pt x="983" y="360"/>
                  </a:lnTo>
                  <a:lnTo>
                    <a:pt x="988" y="384"/>
                  </a:lnTo>
                  <a:lnTo>
                    <a:pt x="993" y="407"/>
                  </a:lnTo>
                  <a:lnTo>
                    <a:pt x="998" y="431"/>
                  </a:lnTo>
                  <a:lnTo>
                    <a:pt x="1000" y="455"/>
                  </a:lnTo>
                  <a:lnTo>
                    <a:pt x="1003" y="479"/>
                  </a:lnTo>
                  <a:lnTo>
                    <a:pt x="1003" y="502"/>
                  </a:lnTo>
                  <a:lnTo>
                    <a:pt x="1003" y="527"/>
                  </a:lnTo>
                  <a:lnTo>
                    <a:pt x="1000" y="551"/>
                  </a:lnTo>
                  <a:lnTo>
                    <a:pt x="998" y="575"/>
                  </a:lnTo>
                  <a:lnTo>
                    <a:pt x="993" y="598"/>
                  </a:lnTo>
                  <a:lnTo>
                    <a:pt x="988" y="622"/>
                  </a:lnTo>
                  <a:lnTo>
                    <a:pt x="983" y="646"/>
                  </a:lnTo>
                  <a:lnTo>
                    <a:pt x="975" y="669"/>
                  </a:lnTo>
                  <a:lnTo>
                    <a:pt x="966" y="692"/>
                  </a:lnTo>
                  <a:lnTo>
                    <a:pt x="956" y="715"/>
                  </a:lnTo>
                  <a:lnTo>
                    <a:pt x="946" y="736"/>
                  </a:lnTo>
                  <a:lnTo>
                    <a:pt x="934" y="758"/>
                  </a:lnTo>
                  <a:lnTo>
                    <a:pt x="921" y="779"/>
                  </a:lnTo>
                  <a:lnTo>
                    <a:pt x="907" y="800"/>
                  </a:lnTo>
                  <a:lnTo>
                    <a:pt x="890" y="819"/>
                  </a:lnTo>
                  <a:lnTo>
                    <a:pt x="873" y="840"/>
                  </a:lnTo>
                  <a:lnTo>
                    <a:pt x="856" y="859"/>
                  </a:lnTo>
                  <a:lnTo>
                    <a:pt x="856" y="859"/>
                  </a:lnTo>
                  <a:lnTo>
                    <a:pt x="838" y="875"/>
                  </a:lnTo>
                  <a:lnTo>
                    <a:pt x="819" y="892"/>
                  </a:lnTo>
                  <a:lnTo>
                    <a:pt x="800" y="907"/>
                  </a:lnTo>
                  <a:lnTo>
                    <a:pt x="780" y="921"/>
                  </a:lnTo>
                  <a:lnTo>
                    <a:pt x="758" y="935"/>
                  </a:lnTo>
                  <a:lnTo>
                    <a:pt x="738" y="946"/>
                  </a:lnTo>
                  <a:lnTo>
                    <a:pt x="715" y="957"/>
                  </a:lnTo>
                  <a:lnTo>
                    <a:pt x="693" y="967"/>
                  </a:lnTo>
                  <a:lnTo>
                    <a:pt x="670" y="976"/>
                  </a:lnTo>
                  <a:lnTo>
                    <a:pt x="648" y="983"/>
                  </a:lnTo>
                  <a:lnTo>
                    <a:pt x="624" y="990"/>
                  </a:lnTo>
                  <a:lnTo>
                    <a:pt x="600" y="995"/>
                  </a:lnTo>
                  <a:lnTo>
                    <a:pt x="575" y="1000"/>
                  </a:lnTo>
                  <a:lnTo>
                    <a:pt x="550" y="1002"/>
                  </a:lnTo>
                  <a:lnTo>
                    <a:pt x="526" y="1005"/>
                  </a:lnTo>
                  <a:lnTo>
                    <a:pt x="501" y="1005"/>
                  </a:lnTo>
                  <a:lnTo>
                    <a:pt x="501" y="1005"/>
                  </a:lnTo>
                  <a:close/>
                  <a:moveTo>
                    <a:pt x="501" y="46"/>
                  </a:moveTo>
                  <a:lnTo>
                    <a:pt x="501" y="46"/>
                  </a:lnTo>
                  <a:lnTo>
                    <a:pt x="478" y="47"/>
                  </a:lnTo>
                  <a:lnTo>
                    <a:pt x="455" y="49"/>
                  </a:lnTo>
                  <a:lnTo>
                    <a:pt x="433" y="51"/>
                  </a:lnTo>
                  <a:lnTo>
                    <a:pt x="412" y="56"/>
                  </a:lnTo>
                  <a:lnTo>
                    <a:pt x="389" y="61"/>
                  </a:lnTo>
                  <a:lnTo>
                    <a:pt x="368" y="66"/>
                  </a:lnTo>
                  <a:lnTo>
                    <a:pt x="347" y="72"/>
                  </a:lnTo>
                  <a:lnTo>
                    <a:pt x="326" y="81"/>
                  </a:lnTo>
                  <a:lnTo>
                    <a:pt x="306" y="90"/>
                  </a:lnTo>
                  <a:lnTo>
                    <a:pt x="286" y="100"/>
                  </a:lnTo>
                  <a:lnTo>
                    <a:pt x="267" y="110"/>
                  </a:lnTo>
                  <a:lnTo>
                    <a:pt x="248" y="123"/>
                  </a:lnTo>
                  <a:lnTo>
                    <a:pt x="230" y="135"/>
                  </a:lnTo>
                  <a:lnTo>
                    <a:pt x="212" y="150"/>
                  </a:lnTo>
                  <a:lnTo>
                    <a:pt x="195" y="164"/>
                  </a:lnTo>
                  <a:lnTo>
                    <a:pt x="179" y="180"/>
                  </a:lnTo>
                  <a:lnTo>
                    <a:pt x="179" y="180"/>
                  </a:lnTo>
                  <a:lnTo>
                    <a:pt x="162" y="197"/>
                  </a:lnTo>
                  <a:lnTo>
                    <a:pt x="147" y="215"/>
                  </a:lnTo>
                  <a:lnTo>
                    <a:pt x="133" y="233"/>
                  </a:lnTo>
                  <a:lnTo>
                    <a:pt x="120" y="252"/>
                  </a:lnTo>
                  <a:lnTo>
                    <a:pt x="108" y="271"/>
                  </a:lnTo>
                  <a:lnTo>
                    <a:pt x="97" y="291"/>
                  </a:lnTo>
                  <a:lnTo>
                    <a:pt x="87" y="311"/>
                  </a:lnTo>
                  <a:lnTo>
                    <a:pt x="78" y="331"/>
                  </a:lnTo>
                  <a:lnTo>
                    <a:pt x="71" y="351"/>
                  </a:lnTo>
                  <a:lnTo>
                    <a:pt x="64" y="373"/>
                  </a:lnTo>
                  <a:lnTo>
                    <a:pt x="58" y="394"/>
                  </a:lnTo>
                  <a:lnTo>
                    <a:pt x="53" y="416"/>
                  </a:lnTo>
                  <a:lnTo>
                    <a:pt x="49" y="437"/>
                  </a:lnTo>
                  <a:lnTo>
                    <a:pt x="47" y="460"/>
                  </a:lnTo>
                  <a:lnTo>
                    <a:pt x="46" y="481"/>
                  </a:lnTo>
                  <a:lnTo>
                    <a:pt x="45" y="502"/>
                  </a:lnTo>
                  <a:lnTo>
                    <a:pt x="46" y="525"/>
                  </a:lnTo>
                  <a:lnTo>
                    <a:pt x="47" y="546"/>
                  </a:lnTo>
                  <a:lnTo>
                    <a:pt x="49" y="569"/>
                  </a:lnTo>
                  <a:lnTo>
                    <a:pt x="53" y="590"/>
                  </a:lnTo>
                  <a:lnTo>
                    <a:pt x="58" y="612"/>
                  </a:lnTo>
                  <a:lnTo>
                    <a:pt x="64" y="633"/>
                  </a:lnTo>
                  <a:lnTo>
                    <a:pt x="71" y="654"/>
                  </a:lnTo>
                  <a:lnTo>
                    <a:pt x="78" y="674"/>
                  </a:lnTo>
                  <a:lnTo>
                    <a:pt x="87" y="695"/>
                  </a:lnTo>
                  <a:lnTo>
                    <a:pt x="97" y="715"/>
                  </a:lnTo>
                  <a:lnTo>
                    <a:pt x="108" y="735"/>
                  </a:lnTo>
                  <a:lnTo>
                    <a:pt x="120" y="754"/>
                  </a:lnTo>
                  <a:lnTo>
                    <a:pt x="133" y="773"/>
                  </a:lnTo>
                  <a:lnTo>
                    <a:pt x="147" y="791"/>
                  </a:lnTo>
                  <a:lnTo>
                    <a:pt x="162" y="809"/>
                  </a:lnTo>
                  <a:lnTo>
                    <a:pt x="179" y="825"/>
                  </a:lnTo>
                  <a:lnTo>
                    <a:pt x="179" y="825"/>
                  </a:lnTo>
                  <a:lnTo>
                    <a:pt x="195" y="841"/>
                  </a:lnTo>
                  <a:lnTo>
                    <a:pt x="212" y="856"/>
                  </a:lnTo>
                  <a:lnTo>
                    <a:pt x="230" y="869"/>
                  </a:lnTo>
                  <a:lnTo>
                    <a:pt x="248" y="882"/>
                  </a:lnTo>
                  <a:lnTo>
                    <a:pt x="267" y="894"/>
                  </a:lnTo>
                  <a:lnTo>
                    <a:pt x="286" y="906"/>
                  </a:lnTo>
                  <a:lnTo>
                    <a:pt x="306" y="916"/>
                  </a:lnTo>
                  <a:lnTo>
                    <a:pt x="326" y="925"/>
                  </a:lnTo>
                  <a:lnTo>
                    <a:pt x="347" y="932"/>
                  </a:lnTo>
                  <a:lnTo>
                    <a:pt x="368" y="939"/>
                  </a:lnTo>
                  <a:lnTo>
                    <a:pt x="390" y="945"/>
                  </a:lnTo>
                  <a:lnTo>
                    <a:pt x="412" y="950"/>
                  </a:lnTo>
                  <a:lnTo>
                    <a:pt x="433" y="955"/>
                  </a:lnTo>
                  <a:lnTo>
                    <a:pt x="455" y="957"/>
                  </a:lnTo>
                  <a:lnTo>
                    <a:pt x="478" y="958"/>
                  </a:lnTo>
                  <a:lnTo>
                    <a:pt x="501" y="959"/>
                  </a:lnTo>
                  <a:lnTo>
                    <a:pt x="501" y="959"/>
                  </a:lnTo>
                  <a:lnTo>
                    <a:pt x="524" y="958"/>
                  </a:lnTo>
                  <a:lnTo>
                    <a:pt x="547" y="957"/>
                  </a:lnTo>
                  <a:lnTo>
                    <a:pt x="568" y="955"/>
                  </a:lnTo>
                  <a:lnTo>
                    <a:pt x="591" y="950"/>
                  </a:lnTo>
                  <a:lnTo>
                    <a:pt x="612" y="945"/>
                  </a:lnTo>
                  <a:lnTo>
                    <a:pt x="634" y="939"/>
                  </a:lnTo>
                  <a:lnTo>
                    <a:pt x="655" y="932"/>
                  </a:lnTo>
                  <a:lnTo>
                    <a:pt x="676" y="925"/>
                  </a:lnTo>
                  <a:lnTo>
                    <a:pt x="696" y="916"/>
                  </a:lnTo>
                  <a:lnTo>
                    <a:pt x="715" y="906"/>
                  </a:lnTo>
                  <a:lnTo>
                    <a:pt x="736" y="894"/>
                  </a:lnTo>
                  <a:lnTo>
                    <a:pt x="753" y="882"/>
                  </a:lnTo>
                  <a:lnTo>
                    <a:pt x="772" y="870"/>
                  </a:lnTo>
                  <a:lnTo>
                    <a:pt x="790" y="856"/>
                  </a:lnTo>
                  <a:lnTo>
                    <a:pt x="807" y="841"/>
                  </a:lnTo>
                  <a:lnTo>
                    <a:pt x="823" y="825"/>
                  </a:lnTo>
                  <a:lnTo>
                    <a:pt x="823" y="825"/>
                  </a:lnTo>
                  <a:lnTo>
                    <a:pt x="840" y="809"/>
                  </a:lnTo>
                  <a:lnTo>
                    <a:pt x="854" y="791"/>
                  </a:lnTo>
                  <a:lnTo>
                    <a:pt x="869" y="773"/>
                  </a:lnTo>
                  <a:lnTo>
                    <a:pt x="882" y="754"/>
                  </a:lnTo>
                  <a:lnTo>
                    <a:pt x="894" y="735"/>
                  </a:lnTo>
                  <a:lnTo>
                    <a:pt x="905" y="715"/>
                  </a:lnTo>
                  <a:lnTo>
                    <a:pt x="915" y="695"/>
                  </a:lnTo>
                  <a:lnTo>
                    <a:pt x="923" y="674"/>
                  </a:lnTo>
                  <a:lnTo>
                    <a:pt x="931" y="654"/>
                  </a:lnTo>
                  <a:lnTo>
                    <a:pt x="939" y="633"/>
                  </a:lnTo>
                  <a:lnTo>
                    <a:pt x="943" y="612"/>
                  </a:lnTo>
                  <a:lnTo>
                    <a:pt x="948" y="590"/>
                  </a:lnTo>
                  <a:lnTo>
                    <a:pt x="953" y="569"/>
                  </a:lnTo>
                  <a:lnTo>
                    <a:pt x="955" y="546"/>
                  </a:lnTo>
                  <a:lnTo>
                    <a:pt x="956" y="525"/>
                  </a:lnTo>
                  <a:lnTo>
                    <a:pt x="956" y="502"/>
                  </a:lnTo>
                  <a:lnTo>
                    <a:pt x="956" y="481"/>
                  </a:lnTo>
                  <a:lnTo>
                    <a:pt x="955" y="460"/>
                  </a:lnTo>
                  <a:lnTo>
                    <a:pt x="953" y="437"/>
                  </a:lnTo>
                  <a:lnTo>
                    <a:pt x="948" y="416"/>
                  </a:lnTo>
                  <a:lnTo>
                    <a:pt x="943" y="394"/>
                  </a:lnTo>
                  <a:lnTo>
                    <a:pt x="939" y="373"/>
                  </a:lnTo>
                  <a:lnTo>
                    <a:pt x="931" y="351"/>
                  </a:lnTo>
                  <a:lnTo>
                    <a:pt x="923" y="331"/>
                  </a:lnTo>
                  <a:lnTo>
                    <a:pt x="915" y="311"/>
                  </a:lnTo>
                  <a:lnTo>
                    <a:pt x="905" y="291"/>
                  </a:lnTo>
                  <a:lnTo>
                    <a:pt x="894" y="271"/>
                  </a:lnTo>
                  <a:lnTo>
                    <a:pt x="882" y="252"/>
                  </a:lnTo>
                  <a:lnTo>
                    <a:pt x="869" y="233"/>
                  </a:lnTo>
                  <a:lnTo>
                    <a:pt x="854" y="215"/>
                  </a:lnTo>
                  <a:lnTo>
                    <a:pt x="840" y="197"/>
                  </a:lnTo>
                  <a:lnTo>
                    <a:pt x="823" y="180"/>
                  </a:lnTo>
                  <a:lnTo>
                    <a:pt x="823" y="180"/>
                  </a:lnTo>
                  <a:lnTo>
                    <a:pt x="807" y="164"/>
                  </a:lnTo>
                  <a:lnTo>
                    <a:pt x="790" y="150"/>
                  </a:lnTo>
                  <a:lnTo>
                    <a:pt x="772" y="135"/>
                  </a:lnTo>
                  <a:lnTo>
                    <a:pt x="753" y="123"/>
                  </a:lnTo>
                  <a:lnTo>
                    <a:pt x="736" y="110"/>
                  </a:lnTo>
                  <a:lnTo>
                    <a:pt x="715" y="100"/>
                  </a:lnTo>
                  <a:lnTo>
                    <a:pt x="696" y="90"/>
                  </a:lnTo>
                  <a:lnTo>
                    <a:pt x="676" y="81"/>
                  </a:lnTo>
                  <a:lnTo>
                    <a:pt x="655" y="72"/>
                  </a:lnTo>
                  <a:lnTo>
                    <a:pt x="634" y="66"/>
                  </a:lnTo>
                  <a:lnTo>
                    <a:pt x="612" y="61"/>
                  </a:lnTo>
                  <a:lnTo>
                    <a:pt x="591" y="56"/>
                  </a:lnTo>
                  <a:lnTo>
                    <a:pt x="568" y="51"/>
                  </a:lnTo>
                  <a:lnTo>
                    <a:pt x="547" y="49"/>
                  </a:lnTo>
                  <a:lnTo>
                    <a:pt x="524" y="47"/>
                  </a:lnTo>
                  <a:lnTo>
                    <a:pt x="501" y="46"/>
                  </a:lnTo>
                  <a:lnTo>
                    <a:pt x="501"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4" name="Freeform 10"/>
            <p:cNvSpPr>
              <a:spLocks noEditPoints="1"/>
            </p:cNvSpPr>
            <p:nvPr/>
          </p:nvSpPr>
          <p:spPr bwMode="auto">
            <a:xfrm>
              <a:off x="6940156" y="4618019"/>
              <a:ext cx="431800" cy="431800"/>
            </a:xfrm>
            <a:custGeom>
              <a:avLst/>
              <a:gdLst>
                <a:gd name="T0" fmla="*/ 152 w 816"/>
                <a:gd name="T1" fmla="*/ 812 h 816"/>
                <a:gd name="T2" fmla="*/ 81 w 816"/>
                <a:gd name="T3" fmla="*/ 786 h 816"/>
                <a:gd name="T4" fmla="*/ 43 w 816"/>
                <a:gd name="T5" fmla="*/ 753 h 816"/>
                <a:gd name="T6" fmla="*/ 15 w 816"/>
                <a:gd name="T7" fmla="*/ 702 h 816"/>
                <a:gd name="T8" fmla="*/ 2 w 816"/>
                <a:gd name="T9" fmla="*/ 641 h 816"/>
                <a:gd name="T10" fmla="*/ 5 w 816"/>
                <a:gd name="T11" fmla="*/ 571 h 816"/>
                <a:gd name="T12" fmla="*/ 18 w 816"/>
                <a:gd name="T13" fmla="*/ 513 h 816"/>
                <a:gd name="T14" fmla="*/ 48 w 816"/>
                <a:gd name="T15" fmla="*/ 436 h 816"/>
                <a:gd name="T16" fmla="*/ 145 w 816"/>
                <a:gd name="T17" fmla="*/ 283 h 816"/>
                <a:gd name="T18" fmla="*/ 235 w 816"/>
                <a:gd name="T19" fmla="*/ 186 h 816"/>
                <a:gd name="T20" fmla="*/ 338 w 816"/>
                <a:gd name="T21" fmla="*/ 104 h 816"/>
                <a:gd name="T22" fmla="*/ 444 w 816"/>
                <a:gd name="T23" fmla="*/ 44 h 816"/>
                <a:gd name="T24" fmla="*/ 549 w 816"/>
                <a:gd name="T25" fmla="*/ 8 h 816"/>
                <a:gd name="T26" fmla="*/ 621 w 816"/>
                <a:gd name="T27" fmla="*/ 0 h 816"/>
                <a:gd name="T28" fmla="*/ 702 w 816"/>
                <a:gd name="T29" fmla="*/ 13 h 816"/>
                <a:gd name="T30" fmla="*/ 764 w 816"/>
                <a:gd name="T31" fmla="*/ 52 h 816"/>
                <a:gd name="T32" fmla="*/ 790 w 816"/>
                <a:gd name="T33" fmla="*/ 87 h 816"/>
                <a:gd name="T34" fmla="*/ 810 w 816"/>
                <a:gd name="T35" fmla="*/ 142 h 816"/>
                <a:gd name="T36" fmla="*/ 816 w 816"/>
                <a:gd name="T37" fmla="*/ 207 h 816"/>
                <a:gd name="T38" fmla="*/ 805 w 816"/>
                <a:gd name="T39" fmla="*/ 278 h 816"/>
                <a:gd name="T40" fmla="*/ 780 w 816"/>
                <a:gd name="T41" fmla="*/ 353 h 816"/>
                <a:gd name="T42" fmla="*/ 741 w 816"/>
                <a:gd name="T43" fmla="*/ 431 h 816"/>
                <a:gd name="T44" fmla="*/ 641 w 816"/>
                <a:gd name="T45" fmla="*/ 568 h 816"/>
                <a:gd name="T46" fmla="*/ 581 w 816"/>
                <a:gd name="T47" fmla="*/ 629 h 816"/>
                <a:gd name="T48" fmla="*/ 478 w 816"/>
                <a:gd name="T49" fmla="*/ 711 h 816"/>
                <a:gd name="T50" fmla="*/ 372 w 816"/>
                <a:gd name="T51" fmla="*/ 772 h 816"/>
                <a:gd name="T52" fmla="*/ 267 w 816"/>
                <a:gd name="T53" fmla="*/ 807 h 816"/>
                <a:gd name="T54" fmla="*/ 195 w 816"/>
                <a:gd name="T55" fmla="*/ 816 h 816"/>
                <a:gd name="T56" fmla="*/ 577 w 816"/>
                <a:gd name="T57" fmla="*/ 50 h 816"/>
                <a:gd name="T58" fmla="*/ 485 w 816"/>
                <a:gd name="T59" fmla="*/ 76 h 816"/>
                <a:gd name="T60" fmla="*/ 386 w 816"/>
                <a:gd name="T61" fmla="*/ 127 h 816"/>
                <a:gd name="T62" fmla="*/ 289 w 816"/>
                <a:gd name="T63" fmla="*/ 199 h 816"/>
                <a:gd name="T64" fmla="*/ 211 w 816"/>
                <a:gd name="T65" fmla="*/ 277 h 816"/>
                <a:gd name="T66" fmla="*/ 108 w 816"/>
                <a:gd name="T67" fmla="*/ 418 h 816"/>
                <a:gd name="T68" fmla="*/ 62 w 816"/>
                <a:gd name="T69" fmla="*/ 526 h 816"/>
                <a:gd name="T70" fmla="*/ 48 w 816"/>
                <a:gd name="T71" fmla="*/ 590 h 816"/>
                <a:gd name="T72" fmla="*/ 48 w 816"/>
                <a:gd name="T73" fmla="*/ 646 h 816"/>
                <a:gd name="T74" fmla="*/ 60 w 816"/>
                <a:gd name="T75" fmla="*/ 693 h 816"/>
                <a:gd name="T76" fmla="*/ 86 w 816"/>
                <a:gd name="T77" fmla="*/ 730 h 816"/>
                <a:gd name="T78" fmla="*/ 119 w 816"/>
                <a:gd name="T79" fmla="*/ 754 h 816"/>
                <a:gd name="T80" fmla="*/ 177 w 816"/>
                <a:gd name="T81" fmla="*/ 768 h 816"/>
                <a:gd name="T82" fmla="*/ 238 w 816"/>
                <a:gd name="T83" fmla="*/ 766 h 816"/>
                <a:gd name="T84" fmla="*/ 332 w 816"/>
                <a:gd name="T85" fmla="*/ 739 h 816"/>
                <a:gd name="T86" fmla="*/ 430 w 816"/>
                <a:gd name="T87" fmla="*/ 689 h 816"/>
                <a:gd name="T88" fmla="*/ 526 w 816"/>
                <a:gd name="T89" fmla="*/ 616 h 816"/>
                <a:gd name="T90" fmla="*/ 605 w 816"/>
                <a:gd name="T91" fmla="*/ 539 h 816"/>
                <a:gd name="T92" fmla="*/ 706 w 816"/>
                <a:gd name="T93" fmla="*/ 400 h 816"/>
                <a:gd name="T94" fmla="*/ 760 w 816"/>
                <a:gd name="T95" fmla="*/ 265 h 816"/>
                <a:gd name="T96" fmla="*/ 768 w 816"/>
                <a:gd name="T97" fmla="*/ 203 h 816"/>
                <a:gd name="T98" fmla="*/ 764 w 816"/>
                <a:gd name="T99" fmla="*/ 148 h 816"/>
                <a:gd name="T100" fmla="*/ 746 w 816"/>
                <a:gd name="T101" fmla="*/ 103 h 816"/>
                <a:gd name="T102" fmla="*/ 721 w 816"/>
                <a:gd name="T103" fmla="*/ 76 h 816"/>
                <a:gd name="T104" fmla="*/ 670 w 816"/>
                <a:gd name="T105" fmla="*/ 52 h 816"/>
                <a:gd name="T106" fmla="*/ 621 w 816"/>
                <a:gd name="T107" fmla="*/ 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6" h="816">
                  <a:moveTo>
                    <a:pt x="195" y="816"/>
                  </a:moveTo>
                  <a:lnTo>
                    <a:pt x="195" y="816"/>
                  </a:lnTo>
                  <a:lnTo>
                    <a:pt x="173" y="815"/>
                  </a:lnTo>
                  <a:lnTo>
                    <a:pt x="152" y="812"/>
                  </a:lnTo>
                  <a:lnTo>
                    <a:pt x="133" y="807"/>
                  </a:lnTo>
                  <a:lnTo>
                    <a:pt x="114" y="802"/>
                  </a:lnTo>
                  <a:lnTo>
                    <a:pt x="98" y="794"/>
                  </a:lnTo>
                  <a:lnTo>
                    <a:pt x="81" y="786"/>
                  </a:lnTo>
                  <a:lnTo>
                    <a:pt x="67" y="775"/>
                  </a:lnTo>
                  <a:lnTo>
                    <a:pt x="53" y="764"/>
                  </a:lnTo>
                  <a:lnTo>
                    <a:pt x="53" y="764"/>
                  </a:lnTo>
                  <a:lnTo>
                    <a:pt x="43" y="753"/>
                  </a:lnTo>
                  <a:lnTo>
                    <a:pt x="35" y="741"/>
                  </a:lnTo>
                  <a:lnTo>
                    <a:pt x="27" y="729"/>
                  </a:lnTo>
                  <a:lnTo>
                    <a:pt x="19" y="716"/>
                  </a:lnTo>
                  <a:lnTo>
                    <a:pt x="15" y="702"/>
                  </a:lnTo>
                  <a:lnTo>
                    <a:pt x="10" y="688"/>
                  </a:lnTo>
                  <a:lnTo>
                    <a:pt x="5" y="673"/>
                  </a:lnTo>
                  <a:lnTo>
                    <a:pt x="3" y="658"/>
                  </a:lnTo>
                  <a:lnTo>
                    <a:pt x="2" y="641"/>
                  </a:lnTo>
                  <a:lnTo>
                    <a:pt x="0" y="625"/>
                  </a:lnTo>
                  <a:lnTo>
                    <a:pt x="0" y="607"/>
                  </a:lnTo>
                  <a:lnTo>
                    <a:pt x="3" y="589"/>
                  </a:lnTo>
                  <a:lnTo>
                    <a:pt x="5" y="571"/>
                  </a:lnTo>
                  <a:lnTo>
                    <a:pt x="9" y="552"/>
                  </a:lnTo>
                  <a:lnTo>
                    <a:pt x="12" y="532"/>
                  </a:lnTo>
                  <a:lnTo>
                    <a:pt x="18" y="513"/>
                  </a:lnTo>
                  <a:lnTo>
                    <a:pt x="18" y="513"/>
                  </a:lnTo>
                  <a:lnTo>
                    <a:pt x="24" y="493"/>
                  </a:lnTo>
                  <a:lnTo>
                    <a:pt x="31" y="474"/>
                  </a:lnTo>
                  <a:lnTo>
                    <a:pt x="40" y="455"/>
                  </a:lnTo>
                  <a:lnTo>
                    <a:pt x="48" y="436"/>
                  </a:lnTo>
                  <a:lnTo>
                    <a:pt x="68" y="397"/>
                  </a:lnTo>
                  <a:lnTo>
                    <a:pt x="91" y="359"/>
                  </a:lnTo>
                  <a:lnTo>
                    <a:pt x="117" y="319"/>
                  </a:lnTo>
                  <a:lnTo>
                    <a:pt x="145" y="283"/>
                  </a:lnTo>
                  <a:lnTo>
                    <a:pt x="176" y="246"/>
                  </a:lnTo>
                  <a:lnTo>
                    <a:pt x="211" y="210"/>
                  </a:lnTo>
                  <a:lnTo>
                    <a:pt x="211" y="210"/>
                  </a:lnTo>
                  <a:lnTo>
                    <a:pt x="235" y="186"/>
                  </a:lnTo>
                  <a:lnTo>
                    <a:pt x="260" y="164"/>
                  </a:lnTo>
                  <a:lnTo>
                    <a:pt x="285" y="142"/>
                  </a:lnTo>
                  <a:lnTo>
                    <a:pt x="311" y="122"/>
                  </a:lnTo>
                  <a:lnTo>
                    <a:pt x="338" y="104"/>
                  </a:lnTo>
                  <a:lnTo>
                    <a:pt x="365" y="87"/>
                  </a:lnTo>
                  <a:lnTo>
                    <a:pt x="391" y="71"/>
                  </a:lnTo>
                  <a:lnTo>
                    <a:pt x="418" y="57"/>
                  </a:lnTo>
                  <a:lnTo>
                    <a:pt x="444" y="44"/>
                  </a:lnTo>
                  <a:lnTo>
                    <a:pt x="470" y="32"/>
                  </a:lnTo>
                  <a:lnTo>
                    <a:pt x="497" y="23"/>
                  </a:lnTo>
                  <a:lnTo>
                    <a:pt x="523" y="15"/>
                  </a:lnTo>
                  <a:lnTo>
                    <a:pt x="549" y="8"/>
                  </a:lnTo>
                  <a:lnTo>
                    <a:pt x="574" y="4"/>
                  </a:lnTo>
                  <a:lnTo>
                    <a:pt x="598" y="1"/>
                  </a:lnTo>
                  <a:lnTo>
                    <a:pt x="621" y="0"/>
                  </a:lnTo>
                  <a:lnTo>
                    <a:pt x="621" y="0"/>
                  </a:lnTo>
                  <a:lnTo>
                    <a:pt x="643" y="1"/>
                  </a:lnTo>
                  <a:lnTo>
                    <a:pt x="664" y="4"/>
                  </a:lnTo>
                  <a:lnTo>
                    <a:pt x="683" y="8"/>
                  </a:lnTo>
                  <a:lnTo>
                    <a:pt x="702" y="13"/>
                  </a:lnTo>
                  <a:lnTo>
                    <a:pt x="719" y="21"/>
                  </a:lnTo>
                  <a:lnTo>
                    <a:pt x="735" y="30"/>
                  </a:lnTo>
                  <a:lnTo>
                    <a:pt x="749" y="40"/>
                  </a:lnTo>
                  <a:lnTo>
                    <a:pt x="764" y="52"/>
                  </a:lnTo>
                  <a:lnTo>
                    <a:pt x="764" y="52"/>
                  </a:lnTo>
                  <a:lnTo>
                    <a:pt x="773" y="63"/>
                  </a:lnTo>
                  <a:lnTo>
                    <a:pt x="782" y="75"/>
                  </a:lnTo>
                  <a:lnTo>
                    <a:pt x="790" y="87"/>
                  </a:lnTo>
                  <a:lnTo>
                    <a:pt x="796" y="100"/>
                  </a:lnTo>
                  <a:lnTo>
                    <a:pt x="802" y="114"/>
                  </a:lnTo>
                  <a:lnTo>
                    <a:pt x="806" y="128"/>
                  </a:lnTo>
                  <a:lnTo>
                    <a:pt x="810" y="142"/>
                  </a:lnTo>
                  <a:lnTo>
                    <a:pt x="814" y="158"/>
                  </a:lnTo>
                  <a:lnTo>
                    <a:pt x="815" y="173"/>
                  </a:lnTo>
                  <a:lnTo>
                    <a:pt x="816" y="190"/>
                  </a:lnTo>
                  <a:lnTo>
                    <a:pt x="816" y="207"/>
                  </a:lnTo>
                  <a:lnTo>
                    <a:pt x="815" y="223"/>
                  </a:lnTo>
                  <a:lnTo>
                    <a:pt x="812" y="241"/>
                  </a:lnTo>
                  <a:lnTo>
                    <a:pt x="809" y="259"/>
                  </a:lnTo>
                  <a:lnTo>
                    <a:pt x="805" y="278"/>
                  </a:lnTo>
                  <a:lnTo>
                    <a:pt x="801" y="296"/>
                  </a:lnTo>
                  <a:lnTo>
                    <a:pt x="795" y="315"/>
                  </a:lnTo>
                  <a:lnTo>
                    <a:pt x="789" y="334"/>
                  </a:lnTo>
                  <a:lnTo>
                    <a:pt x="780" y="353"/>
                  </a:lnTo>
                  <a:lnTo>
                    <a:pt x="772" y="372"/>
                  </a:lnTo>
                  <a:lnTo>
                    <a:pt x="763" y="392"/>
                  </a:lnTo>
                  <a:lnTo>
                    <a:pt x="753" y="411"/>
                  </a:lnTo>
                  <a:lnTo>
                    <a:pt x="741" y="431"/>
                  </a:lnTo>
                  <a:lnTo>
                    <a:pt x="729" y="451"/>
                  </a:lnTo>
                  <a:lnTo>
                    <a:pt x="703" y="490"/>
                  </a:lnTo>
                  <a:lnTo>
                    <a:pt x="675" y="530"/>
                  </a:lnTo>
                  <a:lnTo>
                    <a:pt x="641" y="568"/>
                  </a:lnTo>
                  <a:lnTo>
                    <a:pt x="624" y="587"/>
                  </a:lnTo>
                  <a:lnTo>
                    <a:pt x="606" y="606"/>
                  </a:lnTo>
                  <a:lnTo>
                    <a:pt x="606" y="606"/>
                  </a:lnTo>
                  <a:lnTo>
                    <a:pt x="581" y="629"/>
                  </a:lnTo>
                  <a:lnTo>
                    <a:pt x="556" y="652"/>
                  </a:lnTo>
                  <a:lnTo>
                    <a:pt x="530" y="673"/>
                  </a:lnTo>
                  <a:lnTo>
                    <a:pt x="504" y="693"/>
                  </a:lnTo>
                  <a:lnTo>
                    <a:pt x="478" y="711"/>
                  </a:lnTo>
                  <a:lnTo>
                    <a:pt x="451" y="729"/>
                  </a:lnTo>
                  <a:lnTo>
                    <a:pt x="425" y="745"/>
                  </a:lnTo>
                  <a:lnTo>
                    <a:pt x="398" y="759"/>
                  </a:lnTo>
                  <a:lnTo>
                    <a:pt x="372" y="772"/>
                  </a:lnTo>
                  <a:lnTo>
                    <a:pt x="345" y="783"/>
                  </a:lnTo>
                  <a:lnTo>
                    <a:pt x="319" y="793"/>
                  </a:lnTo>
                  <a:lnTo>
                    <a:pt x="292" y="800"/>
                  </a:lnTo>
                  <a:lnTo>
                    <a:pt x="267" y="807"/>
                  </a:lnTo>
                  <a:lnTo>
                    <a:pt x="243" y="812"/>
                  </a:lnTo>
                  <a:lnTo>
                    <a:pt x="218" y="815"/>
                  </a:lnTo>
                  <a:lnTo>
                    <a:pt x="195" y="816"/>
                  </a:lnTo>
                  <a:lnTo>
                    <a:pt x="195" y="816"/>
                  </a:lnTo>
                  <a:close/>
                  <a:moveTo>
                    <a:pt x="621" y="46"/>
                  </a:moveTo>
                  <a:lnTo>
                    <a:pt x="621" y="46"/>
                  </a:lnTo>
                  <a:lnTo>
                    <a:pt x="600" y="47"/>
                  </a:lnTo>
                  <a:lnTo>
                    <a:pt x="577" y="50"/>
                  </a:lnTo>
                  <a:lnTo>
                    <a:pt x="555" y="55"/>
                  </a:lnTo>
                  <a:lnTo>
                    <a:pt x="532" y="61"/>
                  </a:lnTo>
                  <a:lnTo>
                    <a:pt x="508" y="68"/>
                  </a:lnTo>
                  <a:lnTo>
                    <a:pt x="485" y="76"/>
                  </a:lnTo>
                  <a:lnTo>
                    <a:pt x="460" y="87"/>
                  </a:lnTo>
                  <a:lnTo>
                    <a:pt x="435" y="99"/>
                  </a:lnTo>
                  <a:lnTo>
                    <a:pt x="411" y="113"/>
                  </a:lnTo>
                  <a:lnTo>
                    <a:pt x="386" y="127"/>
                  </a:lnTo>
                  <a:lnTo>
                    <a:pt x="361" y="144"/>
                  </a:lnTo>
                  <a:lnTo>
                    <a:pt x="338" y="161"/>
                  </a:lnTo>
                  <a:lnTo>
                    <a:pt x="313" y="179"/>
                  </a:lnTo>
                  <a:lnTo>
                    <a:pt x="289" y="199"/>
                  </a:lnTo>
                  <a:lnTo>
                    <a:pt x="266" y="221"/>
                  </a:lnTo>
                  <a:lnTo>
                    <a:pt x="243" y="242"/>
                  </a:lnTo>
                  <a:lnTo>
                    <a:pt x="243" y="242"/>
                  </a:lnTo>
                  <a:lnTo>
                    <a:pt x="211" y="277"/>
                  </a:lnTo>
                  <a:lnTo>
                    <a:pt x="182" y="311"/>
                  </a:lnTo>
                  <a:lnTo>
                    <a:pt x="155" y="346"/>
                  </a:lnTo>
                  <a:lnTo>
                    <a:pt x="130" y="381"/>
                  </a:lnTo>
                  <a:lnTo>
                    <a:pt x="108" y="418"/>
                  </a:lnTo>
                  <a:lnTo>
                    <a:pt x="91" y="454"/>
                  </a:lnTo>
                  <a:lnTo>
                    <a:pt x="74" y="490"/>
                  </a:lnTo>
                  <a:lnTo>
                    <a:pt x="68" y="508"/>
                  </a:lnTo>
                  <a:lnTo>
                    <a:pt x="62" y="526"/>
                  </a:lnTo>
                  <a:lnTo>
                    <a:pt x="62" y="526"/>
                  </a:lnTo>
                  <a:lnTo>
                    <a:pt x="54" y="559"/>
                  </a:lnTo>
                  <a:lnTo>
                    <a:pt x="50" y="575"/>
                  </a:lnTo>
                  <a:lnTo>
                    <a:pt x="48" y="590"/>
                  </a:lnTo>
                  <a:lnTo>
                    <a:pt x="47" y="604"/>
                  </a:lnTo>
                  <a:lnTo>
                    <a:pt x="47" y="619"/>
                  </a:lnTo>
                  <a:lnTo>
                    <a:pt x="47" y="633"/>
                  </a:lnTo>
                  <a:lnTo>
                    <a:pt x="48" y="646"/>
                  </a:lnTo>
                  <a:lnTo>
                    <a:pt x="50" y="659"/>
                  </a:lnTo>
                  <a:lnTo>
                    <a:pt x="53" y="671"/>
                  </a:lnTo>
                  <a:lnTo>
                    <a:pt x="56" y="683"/>
                  </a:lnTo>
                  <a:lnTo>
                    <a:pt x="60" y="693"/>
                  </a:lnTo>
                  <a:lnTo>
                    <a:pt x="66" y="704"/>
                  </a:lnTo>
                  <a:lnTo>
                    <a:pt x="72" y="714"/>
                  </a:lnTo>
                  <a:lnTo>
                    <a:pt x="78" y="722"/>
                  </a:lnTo>
                  <a:lnTo>
                    <a:pt x="86" y="730"/>
                  </a:lnTo>
                  <a:lnTo>
                    <a:pt x="86" y="730"/>
                  </a:lnTo>
                  <a:lnTo>
                    <a:pt x="95" y="740"/>
                  </a:lnTo>
                  <a:lnTo>
                    <a:pt x="107" y="747"/>
                  </a:lnTo>
                  <a:lnTo>
                    <a:pt x="119" y="754"/>
                  </a:lnTo>
                  <a:lnTo>
                    <a:pt x="132" y="760"/>
                  </a:lnTo>
                  <a:lnTo>
                    <a:pt x="146" y="764"/>
                  </a:lnTo>
                  <a:lnTo>
                    <a:pt x="162" y="767"/>
                  </a:lnTo>
                  <a:lnTo>
                    <a:pt x="177" y="768"/>
                  </a:lnTo>
                  <a:lnTo>
                    <a:pt x="195" y="769"/>
                  </a:lnTo>
                  <a:lnTo>
                    <a:pt x="195" y="769"/>
                  </a:lnTo>
                  <a:lnTo>
                    <a:pt x="216" y="768"/>
                  </a:lnTo>
                  <a:lnTo>
                    <a:pt x="238" y="766"/>
                  </a:lnTo>
                  <a:lnTo>
                    <a:pt x="260" y="761"/>
                  </a:lnTo>
                  <a:lnTo>
                    <a:pt x="284" y="755"/>
                  </a:lnTo>
                  <a:lnTo>
                    <a:pt x="308" y="748"/>
                  </a:lnTo>
                  <a:lnTo>
                    <a:pt x="332" y="739"/>
                  </a:lnTo>
                  <a:lnTo>
                    <a:pt x="357" y="729"/>
                  </a:lnTo>
                  <a:lnTo>
                    <a:pt x="380" y="716"/>
                  </a:lnTo>
                  <a:lnTo>
                    <a:pt x="405" y="703"/>
                  </a:lnTo>
                  <a:lnTo>
                    <a:pt x="430" y="689"/>
                  </a:lnTo>
                  <a:lnTo>
                    <a:pt x="454" y="672"/>
                  </a:lnTo>
                  <a:lnTo>
                    <a:pt x="479" y="654"/>
                  </a:lnTo>
                  <a:lnTo>
                    <a:pt x="503" y="636"/>
                  </a:lnTo>
                  <a:lnTo>
                    <a:pt x="526" y="616"/>
                  </a:lnTo>
                  <a:lnTo>
                    <a:pt x="550" y="595"/>
                  </a:lnTo>
                  <a:lnTo>
                    <a:pt x="573" y="574"/>
                  </a:lnTo>
                  <a:lnTo>
                    <a:pt x="573" y="574"/>
                  </a:lnTo>
                  <a:lnTo>
                    <a:pt x="605" y="539"/>
                  </a:lnTo>
                  <a:lnTo>
                    <a:pt x="634" y="506"/>
                  </a:lnTo>
                  <a:lnTo>
                    <a:pt x="660" y="470"/>
                  </a:lnTo>
                  <a:lnTo>
                    <a:pt x="684" y="436"/>
                  </a:lnTo>
                  <a:lnTo>
                    <a:pt x="706" y="400"/>
                  </a:lnTo>
                  <a:lnTo>
                    <a:pt x="723" y="366"/>
                  </a:lnTo>
                  <a:lnTo>
                    <a:pt x="739" y="331"/>
                  </a:lnTo>
                  <a:lnTo>
                    <a:pt x="751" y="297"/>
                  </a:lnTo>
                  <a:lnTo>
                    <a:pt x="760" y="265"/>
                  </a:lnTo>
                  <a:lnTo>
                    <a:pt x="764" y="248"/>
                  </a:lnTo>
                  <a:lnTo>
                    <a:pt x="766" y="233"/>
                  </a:lnTo>
                  <a:lnTo>
                    <a:pt x="768" y="217"/>
                  </a:lnTo>
                  <a:lnTo>
                    <a:pt x="768" y="203"/>
                  </a:lnTo>
                  <a:lnTo>
                    <a:pt x="768" y="189"/>
                  </a:lnTo>
                  <a:lnTo>
                    <a:pt x="768" y="175"/>
                  </a:lnTo>
                  <a:lnTo>
                    <a:pt x="767" y="161"/>
                  </a:lnTo>
                  <a:lnTo>
                    <a:pt x="764" y="148"/>
                  </a:lnTo>
                  <a:lnTo>
                    <a:pt x="761" y="137"/>
                  </a:lnTo>
                  <a:lnTo>
                    <a:pt x="757" y="125"/>
                  </a:lnTo>
                  <a:lnTo>
                    <a:pt x="752" y="114"/>
                  </a:lnTo>
                  <a:lnTo>
                    <a:pt x="746" y="103"/>
                  </a:lnTo>
                  <a:lnTo>
                    <a:pt x="739" y="94"/>
                  </a:lnTo>
                  <a:lnTo>
                    <a:pt x="730" y="85"/>
                  </a:lnTo>
                  <a:lnTo>
                    <a:pt x="730" y="85"/>
                  </a:lnTo>
                  <a:lnTo>
                    <a:pt x="721" y="76"/>
                  </a:lnTo>
                  <a:lnTo>
                    <a:pt x="709" y="68"/>
                  </a:lnTo>
                  <a:lnTo>
                    <a:pt x="697" y="62"/>
                  </a:lnTo>
                  <a:lnTo>
                    <a:pt x="684" y="56"/>
                  </a:lnTo>
                  <a:lnTo>
                    <a:pt x="670" y="52"/>
                  </a:lnTo>
                  <a:lnTo>
                    <a:pt x="654" y="49"/>
                  </a:lnTo>
                  <a:lnTo>
                    <a:pt x="639" y="47"/>
                  </a:lnTo>
                  <a:lnTo>
                    <a:pt x="621" y="46"/>
                  </a:lnTo>
                  <a:lnTo>
                    <a:pt x="621" y="46"/>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5" name="Freeform 11"/>
            <p:cNvSpPr/>
            <p:nvPr/>
          </p:nvSpPr>
          <p:spPr bwMode="auto">
            <a:xfrm>
              <a:off x="7144944" y="4579919"/>
              <a:ext cx="266700" cy="265113"/>
            </a:xfrm>
            <a:custGeom>
              <a:avLst/>
              <a:gdLst>
                <a:gd name="T0" fmla="*/ 500 w 504"/>
                <a:gd name="T1" fmla="*/ 501 h 501"/>
                <a:gd name="T2" fmla="*/ 454 w 504"/>
                <a:gd name="T3" fmla="*/ 496 h 501"/>
                <a:gd name="T4" fmla="*/ 408 w 504"/>
                <a:gd name="T5" fmla="*/ 486 h 501"/>
                <a:gd name="T6" fmla="*/ 361 w 504"/>
                <a:gd name="T7" fmla="*/ 472 h 501"/>
                <a:gd name="T8" fmla="*/ 317 w 504"/>
                <a:gd name="T9" fmla="*/ 454 h 501"/>
                <a:gd name="T10" fmla="*/ 275 w 504"/>
                <a:gd name="T11" fmla="*/ 433 h 501"/>
                <a:gd name="T12" fmla="*/ 233 w 504"/>
                <a:gd name="T13" fmla="*/ 407 h 501"/>
                <a:gd name="T14" fmla="*/ 195 w 504"/>
                <a:gd name="T15" fmla="*/ 376 h 501"/>
                <a:gd name="T16" fmla="*/ 158 w 504"/>
                <a:gd name="T17" fmla="*/ 343 h 501"/>
                <a:gd name="T18" fmla="*/ 140 w 504"/>
                <a:gd name="T19" fmla="*/ 325 h 501"/>
                <a:gd name="T20" fmla="*/ 110 w 504"/>
                <a:gd name="T21" fmla="*/ 287 h 501"/>
                <a:gd name="T22" fmla="*/ 81 w 504"/>
                <a:gd name="T23" fmla="*/ 248 h 501"/>
                <a:gd name="T24" fmla="*/ 57 w 504"/>
                <a:gd name="T25" fmla="*/ 206 h 501"/>
                <a:gd name="T26" fmla="*/ 37 w 504"/>
                <a:gd name="T27" fmla="*/ 162 h 501"/>
                <a:gd name="T28" fmla="*/ 22 w 504"/>
                <a:gd name="T29" fmla="*/ 118 h 501"/>
                <a:gd name="T30" fmla="*/ 10 w 504"/>
                <a:gd name="T31" fmla="*/ 72 h 501"/>
                <a:gd name="T32" fmla="*/ 2 w 504"/>
                <a:gd name="T33" fmla="*/ 26 h 501"/>
                <a:gd name="T34" fmla="*/ 46 w 504"/>
                <a:gd name="T35" fmla="*/ 0 h 501"/>
                <a:gd name="T36" fmla="*/ 48 w 504"/>
                <a:gd name="T37" fmla="*/ 21 h 501"/>
                <a:gd name="T38" fmla="*/ 55 w 504"/>
                <a:gd name="T39" fmla="*/ 62 h 501"/>
                <a:gd name="T40" fmla="*/ 66 w 504"/>
                <a:gd name="T41" fmla="*/ 105 h 501"/>
                <a:gd name="T42" fmla="*/ 80 w 504"/>
                <a:gd name="T43" fmla="*/ 146 h 501"/>
                <a:gd name="T44" fmla="*/ 98 w 504"/>
                <a:gd name="T45" fmla="*/ 185 h 501"/>
                <a:gd name="T46" fmla="*/ 120 w 504"/>
                <a:gd name="T47" fmla="*/ 223 h 501"/>
                <a:gd name="T48" fmla="*/ 146 w 504"/>
                <a:gd name="T49" fmla="*/ 260 h 501"/>
                <a:gd name="T50" fmla="*/ 175 w 504"/>
                <a:gd name="T51" fmla="*/ 294 h 501"/>
                <a:gd name="T52" fmla="*/ 190 w 504"/>
                <a:gd name="T53" fmla="*/ 311 h 501"/>
                <a:gd name="T54" fmla="*/ 224 w 504"/>
                <a:gd name="T55" fmla="*/ 342 h 501"/>
                <a:gd name="T56" fmla="*/ 259 w 504"/>
                <a:gd name="T57" fmla="*/ 369 h 501"/>
                <a:gd name="T58" fmla="*/ 297 w 504"/>
                <a:gd name="T59" fmla="*/ 393 h 501"/>
                <a:gd name="T60" fmla="*/ 336 w 504"/>
                <a:gd name="T61" fmla="*/ 413 h 501"/>
                <a:gd name="T62" fmla="*/ 377 w 504"/>
                <a:gd name="T63" fmla="*/ 429 h 501"/>
                <a:gd name="T64" fmla="*/ 418 w 504"/>
                <a:gd name="T65" fmla="*/ 441 h 501"/>
                <a:gd name="T66" fmla="*/ 461 w 504"/>
                <a:gd name="T67" fmla="*/ 451 h 501"/>
                <a:gd name="T68" fmla="*/ 504 w 504"/>
                <a:gd name="T69" fmla="*/ 45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 h="501">
                  <a:moveTo>
                    <a:pt x="500" y="501"/>
                  </a:moveTo>
                  <a:lnTo>
                    <a:pt x="500" y="501"/>
                  </a:lnTo>
                  <a:lnTo>
                    <a:pt x="478" y="499"/>
                  </a:lnTo>
                  <a:lnTo>
                    <a:pt x="454" y="496"/>
                  </a:lnTo>
                  <a:lnTo>
                    <a:pt x="430" y="491"/>
                  </a:lnTo>
                  <a:lnTo>
                    <a:pt x="408" y="486"/>
                  </a:lnTo>
                  <a:lnTo>
                    <a:pt x="384" y="480"/>
                  </a:lnTo>
                  <a:lnTo>
                    <a:pt x="361" y="472"/>
                  </a:lnTo>
                  <a:lnTo>
                    <a:pt x="339" y="464"/>
                  </a:lnTo>
                  <a:lnTo>
                    <a:pt x="317" y="454"/>
                  </a:lnTo>
                  <a:lnTo>
                    <a:pt x="296" y="444"/>
                  </a:lnTo>
                  <a:lnTo>
                    <a:pt x="275" y="433"/>
                  </a:lnTo>
                  <a:lnTo>
                    <a:pt x="254" y="420"/>
                  </a:lnTo>
                  <a:lnTo>
                    <a:pt x="233" y="407"/>
                  </a:lnTo>
                  <a:lnTo>
                    <a:pt x="214" y="391"/>
                  </a:lnTo>
                  <a:lnTo>
                    <a:pt x="195" y="376"/>
                  </a:lnTo>
                  <a:lnTo>
                    <a:pt x="176" y="361"/>
                  </a:lnTo>
                  <a:lnTo>
                    <a:pt x="158" y="343"/>
                  </a:lnTo>
                  <a:lnTo>
                    <a:pt x="158" y="343"/>
                  </a:lnTo>
                  <a:lnTo>
                    <a:pt x="140" y="325"/>
                  </a:lnTo>
                  <a:lnTo>
                    <a:pt x="125" y="306"/>
                  </a:lnTo>
                  <a:lnTo>
                    <a:pt x="110" y="287"/>
                  </a:lnTo>
                  <a:lnTo>
                    <a:pt x="94" y="268"/>
                  </a:lnTo>
                  <a:lnTo>
                    <a:pt x="81" y="248"/>
                  </a:lnTo>
                  <a:lnTo>
                    <a:pt x="69" y="226"/>
                  </a:lnTo>
                  <a:lnTo>
                    <a:pt x="57" y="206"/>
                  </a:lnTo>
                  <a:lnTo>
                    <a:pt x="47" y="185"/>
                  </a:lnTo>
                  <a:lnTo>
                    <a:pt x="37" y="162"/>
                  </a:lnTo>
                  <a:lnTo>
                    <a:pt x="29" y="141"/>
                  </a:lnTo>
                  <a:lnTo>
                    <a:pt x="22" y="118"/>
                  </a:lnTo>
                  <a:lnTo>
                    <a:pt x="15" y="95"/>
                  </a:lnTo>
                  <a:lnTo>
                    <a:pt x="10" y="72"/>
                  </a:lnTo>
                  <a:lnTo>
                    <a:pt x="5" y="48"/>
                  </a:lnTo>
                  <a:lnTo>
                    <a:pt x="2" y="26"/>
                  </a:lnTo>
                  <a:lnTo>
                    <a:pt x="0" y="2"/>
                  </a:lnTo>
                  <a:lnTo>
                    <a:pt x="46" y="0"/>
                  </a:lnTo>
                  <a:lnTo>
                    <a:pt x="46" y="0"/>
                  </a:lnTo>
                  <a:lnTo>
                    <a:pt x="48" y="21"/>
                  </a:lnTo>
                  <a:lnTo>
                    <a:pt x="50" y="42"/>
                  </a:lnTo>
                  <a:lnTo>
                    <a:pt x="55" y="62"/>
                  </a:lnTo>
                  <a:lnTo>
                    <a:pt x="60" y="84"/>
                  </a:lnTo>
                  <a:lnTo>
                    <a:pt x="66" y="105"/>
                  </a:lnTo>
                  <a:lnTo>
                    <a:pt x="72" y="125"/>
                  </a:lnTo>
                  <a:lnTo>
                    <a:pt x="80" y="146"/>
                  </a:lnTo>
                  <a:lnTo>
                    <a:pt x="88" y="166"/>
                  </a:lnTo>
                  <a:lnTo>
                    <a:pt x="98" y="185"/>
                  </a:lnTo>
                  <a:lnTo>
                    <a:pt x="108" y="204"/>
                  </a:lnTo>
                  <a:lnTo>
                    <a:pt x="120" y="223"/>
                  </a:lnTo>
                  <a:lnTo>
                    <a:pt x="132" y="242"/>
                  </a:lnTo>
                  <a:lnTo>
                    <a:pt x="146" y="260"/>
                  </a:lnTo>
                  <a:lnTo>
                    <a:pt x="159" y="277"/>
                  </a:lnTo>
                  <a:lnTo>
                    <a:pt x="175" y="294"/>
                  </a:lnTo>
                  <a:lnTo>
                    <a:pt x="190" y="311"/>
                  </a:lnTo>
                  <a:lnTo>
                    <a:pt x="190" y="311"/>
                  </a:lnTo>
                  <a:lnTo>
                    <a:pt x="207" y="326"/>
                  </a:lnTo>
                  <a:lnTo>
                    <a:pt x="224" y="342"/>
                  </a:lnTo>
                  <a:lnTo>
                    <a:pt x="241" y="355"/>
                  </a:lnTo>
                  <a:lnTo>
                    <a:pt x="259" y="369"/>
                  </a:lnTo>
                  <a:lnTo>
                    <a:pt x="278" y="381"/>
                  </a:lnTo>
                  <a:lnTo>
                    <a:pt x="297" y="393"/>
                  </a:lnTo>
                  <a:lnTo>
                    <a:pt x="316" y="403"/>
                  </a:lnTo>
                  <a:lnTo>
                    <a:pt x="336" y="413"/>
                  </a:lnTo>
                  <a:lnTo>
                    <a:pt x="357" y="421"/>
                  </a:lnTo>
                  <a:lnTo>
                    <a:pt x="377" y="429"/>
                  </a:lnTo>
                  <a:lnTo>
                    <a:pt x="397" y="435"/>
                  </a:lnTo>
                  <a:lnTo>
                    <a:pt x="418" y="441"/>
                  </a:lnTo>
                  <a:lnTo>
                    <a:pt x="440" y="446"/>
                  </a:lnTo>
                  <a:lnTo>
                    <a:pt x="461" y="451"/>
                  </a:lnTo>
                  <a:lnTo>
                    <a:pt x="482" y="453"/>
                  </a:lnTo>
                  <a:lnTo>
                    <a:pt x="504" y="456"/>
                  </a:lnTo>
                  <a:lnTo>
                    <a:pt x="500" y="50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6" name="Freeform 12"/>
            <p:cNvSpPr/>
            <p:nvPr/>
          </p:nvSpPr>
          <p:spPr bwMode="auto">
            <a:xfrm>
              <a:off x="6902056" y="4822806"/>
              <a:ext cx="265113" cy="266700"/>
            </a:xfrm>
            <a:custGeom>
              <a:avLst/>
              <a:gdLst>
                <a:gd name="T0" fmla="*/ 456 w 502"/>
                <a:gd name="T1" fmla="*/ 504 h 504"/>
                <a:gd name="T2" fmla="*/ 452 w 502"/>
                <a:gd name="T3" fmla="*/ 461 h 504"/>
                <a:gd name="T4" fmla="*/ 443 w 502"/>
                <a:gd name="T5" fmla="*/ 418 h 504"/>
                <a:gd name="T6" fmla="*/ 431 w 502"/>
                <a:gd name="T7" fmla="*/ 377 h 504"/>
                <a:gd name="T8" fmla="*/ 414 w 502"/>
                <a:gd name="T9" fmla="*/ 336 h 504"/>
                <a:gd name="T10" fmla="*/ 394 w 502"/>
                <a:gd name="T11" fmla="*/ 297 h 504"/>
                <a:gd name="T12" fmla="*/ 370 w 502"/>
                <a:gd name="T13" fmla="*/ 260 h 504"/>
                <a:gd name="T14" fmla="*/ 343 w 502"/>
                <a:gd name="T15" fmla="*/ 223 h 504"/>
                <a:gd name="T16" fmla="*/ 312 w 502"/>
                <a:gd name="T17" fmla="*/ 190 h 504"/>
                <a:gd name="T18" fmla="*/ 295 w 502"/>
                <a:gd name="T19" fmla="*/ 175 h 504"/>
                <a:gd name="T20" fmla="*/ 261 w 502"/>
                <a:gd name="T21" fmla="*/ 146 h 504"/>
                <a:gd name="T22" fmla="*/ 224 w 502"/>
                <a:gd name="T23" fmla="*/ 120 h 504"/>
                <a:gd name="T24" fmla="*/ 186 w 502"/>
                <a:gd name="T25" fmla="*/ 99 h 504"/>
                <a:gd name="T26" fmla="*/ 147 w 502"/>
                <a:gd name="T27" fmla="*/ 80 h 504"/>
                <a:gd name="T28" fmla="*/ 105 w 502"/>
                <a:gd name="T29" fmla="*/ 65 h 504"/>
                <a:gd name="T30" fmla="*/ 64 w 502"/>
                <a:gd name="T31" fmla="*/ 55 h 504"/>
                <a:gd name="T32" fmla="*/ 22 w 502"/>
                <a:gd name="T33" fmla="*/ 48 h 504"/>
                <a:gd name="T34" fmla="*/ 3 w 502"/>
                <a:gd name="T35" fmla="*/ 0 h 504"/>
                <a:gd name="T36" fmla="*/ 27 w 502"/>
                <a:gd name="T37" fmla="*/ 2 h 504"/>
                <a:gd name="T38" fmla="*/ 73 w 502"/>
                <a:gd name="T39" fmla="*/ 10 h 504"/>
                <a:gd name="T40" fmla="*/ 120 w 502"/>
                <a:gd name="T41" fmla="*/ 21 h 504"/>
                <a:gd name="T42" fmla="*/ 164 w 502"/>
                <a:gd name="T43" fmla="*/ 37 h 504"/>
                <a:gd name="T44" fmla="*/ 208 w 502"/>
                <a:gd name="T45" fmla="*/ 57 h 504"/>
                <a:gd name="T46" fmla="*/ 249 w 502"/>
                <a:gd name="T47" fmla="*/ 81 h 504"/>
                <a:gd name="T48" fmla="*/ 288 w 502"/>
                <a:gd name="T49" fmla="*/ 109 h 504"/>
                <a:gd name="T50" fmla="*/ 326 w 502"/>
                <a:gd name="T51" fmla="*/ 140 h 504"/>
                <a:gd name="T52" fmla="*/ 344 w 502"/>
                <a:gd name="T53" fmla="*/ 158 h 504"/>
                <a:gd name="T54" fmla="*/ 377 w 502"/>
                <a:gd name="T55" fmla="*/ 195 h 504"/>
                <a:gd name="T56" fmla="*/ 407 w 502"/>
                <a:gd name="T57" fmla="*/ 234 h 504"/>
                <a:gd name="T58" fmla="*/ 433 w 502"/>
                <a:gd name="T59" fmla="*/ 274 h 504"/>
                <a:gd name="T60" fmla="*/ 456 w 502"/>
                <a:gd name="T61" fmla="*/ 317 h 504"/>
                <a:gd name="T62" fmla="*/ 473 w 502"/>
                <a:gd name="T63" fmla="*/ 361 h 504"/>
                <a:gd name="T64" fmla="*/ 488 w 502"/>
                <a:gd name="T65" fmla="*/ 407 h 504"/>
                <a:gd name="T66" fmla="*/ 497 w 502"/>
                <a:gd name="T67" fmla="*/ 454 h 504"/>
                <a:gd name="T68" fmla="*/ 502 w 502"/>
                <a:gd name="T69" fmla="*/ 50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4">
                  <a:moveTo>
                    <a:pt x="456" y="504"/>
                  </a:moveTo>
                  <a:lnTo>
                    <a:pt x="456" y="504"/>
                  </a:lnTo>
                  <a:lnTo>
                    <a:pt x="454" y="482"/>
                  </a:lnTo>
                  <a:lnTo>
                    <a:pt x="452" y="461"/>
                  </a:lnTo>
                  <a:lnTo>
                    <a:pt x="447" y="439"/>
                  </a:lnTo>
                  <a:lnTo>
                    <a:pt x="443" y="418"/>
                  </a:lnTo>
                  <a:lnTo>
                    <a:pt x="437" y="397"/>
                  </a:lnTo>
                  <a:lnTo>
                    <a:pt x="431" y="377"/>
                  </a:lnTo>
                  <a:lnTo>
                    <a:pt x="422" y="356"/>
                  </a:lnTo>
                  <a:lnTo>
                    <a:pt x="414" y="336"/>
                  </a:lnTo>
                  <a:lnTo>
                    <a:pt x="405" y="316"/>
                  </a:lnTo>
                  <a:lnTo>
                    <a:pt x="394" y="297"/>
                  </a:lnTo>
                  <a:lnTo>
                    <a:pt x="382" y="278"/>
                  </a:lnTo>
                  <a:lnTo>
                    <a:pt x="370" y="260"/>
                  </a:lnTo>
                  <a:lnTo>
                    <a:pt x="356" y="241"/>
                  </a:lnTo>
                  <a:lnTo>
                    <a:pt x="343" y="223"/>
                  </a:lnTo>
                  <a:lnTo>
                    <a:pt x="327" y="207"/>
                  </a:lnTo>
                  <a:lnTo>
                    <a:pt x="312" y="190"/>
                  </a:lnTo>
                  <a:lnTo>
                    <a:pt x="312" y="190"/>
                  </a:lnTo>
                  <a:lnTo>
                    <a:pt x="295" y="175"/>
                  </a:lnTo>
                  <a:lnTo>
                    <a:pt x="278" y="159"/>
                  </a:lnTo>
                  <a:lnTo>
                    <a:pt x="261" y="146"/>
                  </a:lnTo>
                  <a:lnTo>
                    <a:pt x="243" y="132"/>
                  </a:lnTo>
                  <a:lnTo>
                    <a:pt x="224" y="120"/>
                  </a:lnTo>
                  <a:lnTo>
                    <a:pt x="205" y="108"/>
                  </a:lnTo>
                  <a:lnTo>
                    <a:pt x="186" y="99"/>
                  </a:lnTo>
                  <a:lnTo>
                    <a:pt x="167" y="88"/>
                  </a:lnTo>
                  <a:lnTo>
                    <a:pt x="147" y="80"/>
                  </a:lnTo>
                  <a:lnTo>
                    <a:pt x="127" y="73"/>
                  </a:lnTo>
                  <a:lnTo>
                    <a:pt x="105" y="65"/>
                  </a:lnTo>
                  <a:lnTo>
                    <a:pt x="85" y="59"/>
                  </a:lnTo>
                  <a:lnTo>
                    <a:pt x="64" y="55"/>
                  </a:lnTo>
                  <a:lnTo>
                    <a:pt x="43" y="50"/>
                  </a:lnTo>
                  <a:lnTo>
                    <a:pt x="22" y="48"/>
                  </a:lnTo>
                  <a:lnTo>
                    <a:pt x="0" y="45"/>
                  </a:lnTo>
                  <a:lnTo>
                    <a:pt x="3" y="0"/>
                  </a:lnTo>
                  <a:lnTo>
                    <a:pt x="3" y="0"/>
                  </a:lnTo>
                  <a:lnTo>
                    <a:pt x="27" y="2"/>
                  </a:lnTo>
                  <a:lnTo>
                    <a:pt x="50" y="5"/>
                  </a:lnTo>
                  <a:lnTo>
                    <a:pt x="73" y="10"/>
                  </a:lnTo>
                  <a:lnTo>
                    <a:pt x="96" y="14"/>
                  </a:lnTo>
                  <a:lnTo>
                    <a:pt x="120" y="21"/>
                  </a:lnTo>
                  <a:lnTo>
                    <a:pt x="141" y="29"/>
                  </a:lnTo>
                  <a:lnTo>
                    <a:pt x="164" y="37"/>
                  </a:lnTo>
                  <a:lnTo>
                    <a:pt x="186" y="46"/>
                  </a:lnTo>
                  <a:lnTo>
                    <a:pt x="208" y="57"/>
                  </a:lnTo>
                  <a:lnTo>
                    <a:pt x="228" y="69"/>
                  </a:lnTo>
                  <a:lnTo>
                    <a:pt x="249" y="81"/>
                  </a:lnTo>
                  <a:lnTo>
                    <a:pt x="269" y="95"/>
                  </a:lnTo>
                  <a:lnTo>
                    <a:pt x="288" y="109"/>
                  </a:lnTo>
                  <a:lnTo>
                    <a:pt x="307" y="125"/>
                  </a:lnTo>
                  <a:lnTo>
                    <a:pt x="326" y="140"/>
                  </a:lnTo>
                  <a:lnTo>
                    <a:pt x="344" y="158"/>
                  </a:lnTo>
                  <a:lnTo>
                    <a:pt x="344" y="158"/>
                  </a:lnTo>
                  <a:lnTo>
                    <a:pt x="362" y="176"/>
                  </a:lnTo>
                  <a:lnTo>
                    <a:pt x="377" y="195"/>
                  </a:lnTo>
                  <a:lnTo>
                    <a:pt x="393" y="214"/>
                  </a:lnTo>
                  <a:lnTo>
                    <a:pt x="407" y="234"/>
                  </a:lnTo>
                  <a:lnTo>
                    <a:pt x="421" y="254"/>
                  </a:lnTo>
                  <a:lnTo>
                    <a:pt x="433" y="274"/>
                  </a:lnTo>
                  <a:lnTo>
                    <a:pt x="445" y="296"/>
                  </a:lnTo>
                  <a:lnTo>
                    <a:pt x="456" y="317"/>
                  </a:lnTo>
                  <a:lnTo>
                    <a:pt x="465" y="340"/>
                  </a:lnTo>
                  <a:lnTo>
                    <a:pt x="473" y="361"/>
                  </a:lnTo>
                  <a:lnTo>
                    <a:pt x="481" y="384"/>
                  </a:lnTo>
                  <a:lnTo>
                    <a:pt x="488" y="407"/>
                  </a:lnTo>
                  <a:lnTo>
                    <a:pt x="492" y="430"/>
                  </a:lnTo>
                  <a:lnTo>
                    <a:pt x="497" y="454"/>
                  </a:lnTo>
                  <a:lnTo>
                    <a:pt x="500" y="477"/>
                  </a:lnTo>
                  <a:lnTo>
                    <a:pt x="502" y="501"/>
                  </a:lnTo>
                  <a:lnTo>
                    <a:pt x="456" y="504"/>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7" name="Freeform 13"/>
            <p:cNvSpPr/>
            <p:nvPr/>
          </p:nvSpPr>
          <p:spPr bwMode="auto">
            <a:xfrm>
              <a:off x="6968731" y="4645006"/>
              <a:ext cx="376238" cy="376238"/>
            </a:xfrm>
            <a:custGeom>
              <a:avLst/>
              <a:gdLst>
                <a:gd name="T0" fmla="*/ 677 w 710"/>
                <a:gd name="T1" fmla="*/ 712 h 712"/>
                <a:gd name="T2" fmla="*/ 0 w 710"/>
                <a:gd name="T3" fmla="*/ 33 h 712"/>
                <a:gd name="T4" fmla="*/ 33 w 710"/>
                <a:gd name="T5" fmla="*/ 0 h 712"/>
                <a:gd name="T6" fmla="*/ 710 w 710"/>
                <a:gd name="T7" fmla="*/ 678 h 712"/>
                <a:gd name="T8" fmla="*/ 677 w 710"/>
                <a:gd name="T9" fmla="*/ 712 h 712"/>
              </a:gdLst>
              <a:ahLst/>
              <a:cxnLst>
                <a:cxn ang="0">
                  <a:pos x="T0" y="T1"/>
                </a:cxn>
                <a:cxn ang="0">
                  <a:pos x="T2" y="T3"/>
                </a:cxn>
                <a:cxn ang="0">
                  <a:pos x="T4" y="T5"/>
                </a:cxn>
                <a:cxn ang="0">
                  <a:pos x="T6" y="T7"/>
                </a:cxn>
                <a:cxn ang="0">
                  <a:pos x="T8" y="T9"/>
                </a:cxn>
              </a:cxnLst>
              <a:rect l="0" t="0" r="r" b="b"/>
              <a:pathLst>
                <a:path w="710" h="712">
                  <a:moveTo>
                    <a:pt x="677" y="712"/>
                  </a:moveTo>
                  <a:lnTo>
                    <a:pt x="0" y="33"/>
                  </a:lnTo>
                  <a:lnTo>
                    <a:pt x="33" y="0"/>
                  </a:lnTo>
                  <a:lnTo>
                    <a:pt x="710" y="678"/>
                  </a:lnTo>
                  <a:lnTo>
                    <a:pt x="677" y="71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8" name="Freeform 14"/>
            <p:cNvSpPr/>
            <p:nvPr/>
          </p:nvSpPr>
          <p:spPr bwMode="auto">
            <a:xfrm>
              <a:off x="6968731" y="4645006"/>
              <a:ext cx="376238" cy="376238"/>
            </a:xfrm>
            <a:custGeom>
              <a:avLst/>
              <a:gdLst>
                <a:gd name="T0" fmla="*/ 33 w 711"/>
                <a:gd name="T1" fmla="*/ 712 h 712"/>
                <a:gd name="T2" fmla="*/ 0 w 711"/>
                <a:gd name="T3" fmla="*/ 678 h 712"/>
                <a:gd name="T4" fmla="*/ 677 w 711"/>
                <a:gd name="T5" fmla="*/ 0 h 712"/>
                <a:gd name="T6" fmla="*/ 711 w 711"/>
                <a:gd name="T7" fmla="*/ 33 h 712"/>
                <a:gd name="T8" fmla="*/ 33 w 711"/>
                <a:gd name="T9" fmla="*/ 712 h 712"/>
              </a:gdLst>
              <a:ahLst/>
              <a:cxnLst>
                <a:cxn ang="0">
                  <a:pos x="T0" y="T1"/>
                </a:cxn>
                <a:cxn ang="0">
                  <a:pos x="T2" y="T3"/>
                </a:cxn>
                <a:cxn ang="0">
                  <a:pos x="T4" y="T5"/>
                </a:cxn>
                <a:cxn ang="0">
                  <a:pos x="T6" y="T7"/>
                </a:cxn>
                <a:cxn ang="0">
                  <a:pos x="T8" y="T9"/>
                </a:cxn>
              </a:cxnLst>
              <a:rect l="0" t="0" r="r" b="b"/>
              <a:pathLst>
                <a:path w="711" h="712">
                  <a:moveTo>
                    <a:pt x="33" y="712"/>
                  </a:moveTo>
                  <a:lnTo>
                    <a:pt x="0" y="678"/>
                  </a:lnTo>
                  <a:lnTo>
                    <a:pt x="677" y="0"/>
                  </a:lnTo>
                  <a:lnTo>
                    <a:pt x="711" y="33"/>
                  </a:lnTo>
                  <a:lnTo>
                    <a:pt x="33" y="71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29" name="Rectangle 15"/>
            <p:cNvSpPr>
              <a:spLocks noChangeArrowheads="1"/>
            </p:cNvSpPr>
            <p:nvPr/>
          </p:nvSpPr>
          <p:spPr bwMode="auto">
            <a:xfrm>
              <a:off x="7144944" y="5135544"/>
              <a:ext cx="23813" cy="52388"/>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0" name="Rectangle 16"/>
            <p:cNvSpPr>
              <a:spLocks noChangeArrowheads="1"/>
            </p:cNvSpPr>
            <p:nvPr/>
          </p:nvSpPr>
          <p:spPr bwMode="auto">
            <a:xfrm>
              <a:off x="7035406" y="5243494"/>
              <a:ext cx="242888" cy="4762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1" name="Rectangle 17"/>
            <p:cNvSpPr>
              <a:spLocks noChangeArrowheads="1"/>
            </p:cNvSpPr>
            <p:nvPr/>
          </p:nvSpPr>
          <p:spPr bwMode="auto">
            <a:xfrm>
              <a:off x="7022706" y="5230794"/>
              <a:ext cx="268288" cy="7302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2" name="Freeform 18"/>
            <p:cNvSpPr>
              <a:spLocks noEditPoints="1"/>
            </p:cNvSpPr>
            <p:nvPr/>
          </p:nvSpPr>
          <p:spPr bwMode="auto">
            <a:xfrm>
              <a:off x="7010006" y="5218094"/>
              <a:ext cx="292100" cy="96838"/>
            </a:xfrm>
            <a:custGeom>
              <a:avLst/>
              <a:gdLst>
                <a:gd name="T0" fmla="*/ 530 w 551"/>
                <a:gd name="T1" fmla="*/ 183 h 183"/>
                <a:gd name="T2" fmla="*/ 23 w 551"/>
                <a:gd name="T3" fmla="*/ 183 h 183"/>
                <a:gd name="T4" fmla="*/ 23 w 551"/>
                <a:gd name="T5" fmla="*/ 183 h 183"/>
                <a:gd name="T6" fmla="*/ 18 w 551"/>
                <a:gd name="T7" fmla="*/ 183 h 183"/>
                <a:gd name="T8" fmla="*/ 14 w 551"/>
                <a:gd name="T9" fmla="*/ 182 h 183"/>
                <a:gd name="T10" fmla="*/ 11 w 551"/>
                <a:gd name="T11" fmla="*/ 180 h 183"/>
                <a:gd name="T12" fmla="*/ 7 w 551"/>
                <a:gd name="T13" fmla="*/ 177 h 183"/>
                <a:gd name="T14" fmla="*/ 5 w 551"/>
                <a:gd name="T15" fmla="*/ 174 h 183"/>
                <a:gd name="T16" fmla="*/ 3 w 551"/>
                <a:gd name="T17" fmla="*/ 170 h 183"/>
                <a:gd name="T18" fmla="*/ 1 w 551"/>
                <a:gd name="T19" fmla="*/ 165 h 183"/>
                <a:gd name="T20" fmla="*/ 0 w 551"/>
                <a:gd name="T21" fmla="*/ 162 h 183"/>
                <a:gd name="T22" fmla="*/ 0 w 551"/>
                <a:gd name="T23" fmla="*/ 23 h 183"/>
                <a:gd name="T24" fmla="*/ 0 w 551"/>
                <a:gd name="T25" fmla="*/ 23 h 183"/>
                <a:gd name="T26" fmla="*/ 1 w 551"/>
                <a:gd name="T27" fmla="*/ 18 h 183"/>
                <a:gd name="T28" fmla="*/ 3 w 551"/>
                <a:gd name="T29" fmla="*/ 15 h 183"/>
                <a:gd name="T30" fmla="*/ 5 w 551"/>
                <a:gd name="T31" fmla="*/ 11 h 183"/>
                <a:gd name="T32" fmla="*/ 7 w 551"/>
                <a:gd name="T33" fmla="*/ 7 h 183"/>
                <a:gd name="T34" fmla="*/ 11 w 551"/>
                <a:gd name="T35" fmla="*/ 5 h 183"/>
                <a:gd name="T36" fmla="*/ 14 w 551"/>
                <a:gd name="T37" fmla="*/ 3 h 183"/>
                <a:gd name="T38" fmla="*/ 18 w 551"/>
                <a:gd name="T39" fmla="*/ 2 h 183"/>
                <a:gd name="T40" fmla="*/ 23 w 551"/>
                <a:gd name="T41" fmla="*/ 0 h 183"/>
                <a:gd name="T42" fmla="*/ 530 w 551"/>
                <a:gd name="T43" fmla="*/ 0 h 183"/>
                <a:gd name="T44" fmla="*/ 530 w 551"/>
                <a:gd name="T45" fmla="*/ 0 h 183"/>
                <a:gd name="T46" fmla="*/ 533 w 551"/>
                <a:gd name="T47" fmla="*/ 2 h 183"/>
                <a:gd name="T48" fmla="*/ 538 w 551"/>
                <a:gd name="T49" fmla="*/ 3 h 183"/>
                <a:gd name="T50" fmla="*/ 541 w 551"/>
                <a:gd name="T51" fmla="*/ 5 h 183"/>
                <a:gd name="T52" fmla="*/ 545 w 551"/>
                <a:gd name="T53" fmla="*/ 7 h 183"/>
                <a:gd name="T54" fmla="*/ 547 w 551"/>
                <a:gd name="T55" fmla="*/ 11 h 183"/>
                <a:gd name="T56" fmla="*/ 550 w 551"/>
                <a:gd name="T57" fmla="*/ 15 h 183"/>
                <a:gd name="T58" fmla="*/ 551 w 551"/>
                <a:gd name="T59" fmla="*/ 18 h 183"/>
                <a:gd name="T60" fmla="*/ 551 w 551"/>
                <a:gd name="T61" fmla="*/ 23 h 183"/>
                <a:gd name="T62" fmla="*/ 551 w 551"/>
                <a:gd name="T63" fmla="*/ 162 h 183"/>
                <a:gd name="T64" fmla="*/ 551 w 551"/>
                <a:gd name="T65" fmla="*/ 162 h 183"/>
                <a:gd name="T66" fmla="*/ 551 w 551"/>
                <a:gd name="T67" fmla="*/ 165 h 183"/>
                <a:gd name="T68" fmla="*/ 550 w 551"/>
                <a:gd name="T69" fmla="*/ 170 h 183"/>
                <a:gd name="T70" fmla="*/ 547 w 551"/>
                <a:gd name="T71" fmla="*/ 174 h 183"/>
                <a:gd name="T72" fmla="*/ 545 w 551"/>
                <a:gd name="T73" fmla="*/ 177 h 183"/>
                <a:gd name="T74" fmla="*/ 541 w 551"/>
                <a:gd name="T75" fmla="*/ 180 h 183"/>
                <a:gd name="T76" fmla="*/ 538 w 551"/>
                <a:gd name="T77" fmla="*/ 182 h 183"/>
                <a:gd name="T78" fmla="*/ 533 w 551"/>
                <a:gd name="T79" fmla="*/ 183 h 183"/>
                <a:gd name="T80" fmla="*/ 530 w 551"/>
                <a:gd name="T81" fmla="*/ 183 h 183"/>
                <a:gd name="T82" fmla="*/ 530 w 551"/>
                <a:gd name="T83" fmla="*/ 183 h 183"/>
                <a:gd name="T84" fmla="*/ 45 w 551"/>
                <a:gd name="T85" fmla="*/ 139 h 183"/>
                <a:gd name="T86" fmla="*/ 507 w 551"/>
                <a:gd name="T87" fmla="*/ 139 h 183"/>
                <a:gd name="T88" fmla="*/ 507 w 551"/>
                <a:gd name="T89" fmla="*/ 45 h 183"/>
                <a:gd name="T90" fmla="*/ 45 w 551"/>
                <a:gd name="T91" fmla="*/ 45 h 183"/>
                <a:gd name="T92" fmla="*/ 45 w 551"/>
                <a:gd name="T93"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1" h="183">
                  <a:moveTo>
                    <a:pt x="530" y="183"/>
                  </a:moveTo>
                  <a:lnTo>
                    <a:pt x="23" y="183"/>
                  </a:lnTo>
                  <a:lnTo>
                    <a:pt x="23" y="183"/>
                  </a:lnTo>
                  <a:lnTo>
                    <a:pt x="18" y="183"/>
                  </a:lnTo>
                  <a:lnTo>
                    <a:pt x="14" y="182"/>
                  </a:lnTo>
                  <a:lnTo>
                    <a:pt x="11" y="180"/>
                  </a:lnTo>
                  <a:lnTo>
                    <a:pt x="7" y="177"/>
                  </a:lnTo>
                  <a:lnTo>
                    <a:pt x="5" y="174"/>
                  </a:lnTo>
                  <a:lnTo>
                    <a:pt x="3" y="170"/>
                  </a:lnTo>
                  <a:lnTo>
                    <a:pt x="1" y="165"/>
                  </a:lnTo>
                  <a:lnTo>
                    <a:pt x="0" y="162"/>
                  </a:lnTo>
                  <a:lnTo>
                    <a:pt x="0" y="23"/>
                  </a:lnTo>
                  <a:lnTo>
                    <a:pt x="0" y="23"/>
                  </a:lnTo>
                  <a:lnTo>
                    <a:pt x="1" y="18"/>
                  </a:lnTo>
                  <a:lnTo>
                    <a:pt x="3" y="15"/>
                  </a:lnTo>
                  <a:lnTo>
                    <a:pt x="5" y="11"/>
                  </a:lnTo>
                  <a:lnTo>
                    <a:pt x="7" y="7"/>
                  </a:lnTo>
                  <a:lnTo>
                    <a:pt x="11" y="5"/>
                  </a:lnTo>
                  <a:lnTo>
                    <a:pt x="14" y="3"/>
                  </a:lnTo>
                  <a:lnTo>
                    <a:pt x="18" y="2"/>
                  </a:lnTo>
                  <a:lnTo>
                    <a:pt x="23" y="0"/>
                  </a:lnTo>
                  <a:lnTo>
                    <a:pt x="530" y="0"/>
                  </a:lnTo>
                  <a:lnTo>
                    <a:pt x="530" y="0"/>
                  </a:lnTo>
                  <a:lnTo>
                    <a:pt x="533" y="2"/>
                  </a:lnTo>
                  <a:lnTo>
                    <a:pt x="538" y="3"/>
                  </a:lnTo>
                  <a:lnTo>
                    <a:pt x="541" y="5"/>
                  </a:lnTo>
                  <a:lnTo>
                    <a:pt x="545" y="7"/>
                  </a:lnTo>
                  <a:lnTo>
                    <a:pt x="547" y="11"/>
                  </a:lnTo>
                  <a:lnTo>
                    <a:pt x="550" y="15"/>
                  </a:lnTo>
                  <a:lnTo>
                    <a:pt x="551" y="18"/>
                  </a:lnTo>
                  <a:lnTo>
                    <a:pt x="551" y="23"/>
                  </a:lnTo>
                  <a:lnTo>
                    <a:pt x="551" y="162"/>
                  </a:lnTo>
                  <a:lnTo>
                    <a:pt x="551" y="162"/>
                  </a:lnTo>
                  <a:lnTo>
                    <a:pt x="551" y="165"/>
                  </a:lnTo>
                  <a:lnTo>
                    <a:pt x="550" y="170"/>
                  </a:lnTo>
                  <a:lnTo>
                    <a:pt x="547" y="174"/>
                  </a:lnTo>
                  <a:lnTo>
                    <a:pt x="545" y="177"/>
                  </a:lnTo>
                  <a:lnTo>
                    <a:pt x="541" y="180"/>
                  </a:lnTo>
                  <a:lnTo>
                    <a:pt x="538" y="182"/>
                  </a:lnTo>
                  <a:lnTo>
                    <a:pt x="533" y="183"/>
                  </a:lnTo>
                  <a:lnTo>
                    <a:pt x="530" y="183"/>
                  </a:lnTo>
                  <a:lnTo>
                    <a:pt x="530" y="183"/>
                  </a:lnTo>
                  <a:close/>
                  <a:moveTo>
                    <a:pt x="45" y="139"/>
                  </a:moveTo>
                  <a:lnTo>
                    <a:pt x="507" y="139"/>
                  </a:lnTo>
                  <a:lnTo>
                    <a:pt x="507" y="45"/>
                  </a:lnTo>
                  <a:lnTo>
                    <a:pt x="45" y="45"/>
                  </a:lnTo>
                  <a:lnTo>
                    <a:pt x="45" y="13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3" name="Rectangle 19"/>
            <p:cNvSpPr>
              <a:spLocks noChangeArrowheads="1"/>
            </p:cNvSpPr>
            <p:nvPr/>
          </p:nvSpPr>
          <p:spPr bwMode="auto">
            <a:xfrm>
              <a:off x="6986194" y="5303819"/>
              <a:ext cx="341313" cy="49213"/>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4" name="Freeform 20"/>
            <p:cNvSpPr>
              <a:spLocks noEditPoints="1"/>
            </p:cNvSpPr>
            <p:nvPr/>
          </p:nvSpPr>
          <p:spPr bwMode="auto">
            <a:xfrm>
              <a:off x="6973494" y="5292706"/>
              <a:ext cx="365125" cy="71438"/>
            </a:xfrm>
            <a:custGeom>
              <a:avLst/>
              <a:gdLst>
                <a:gd name="T0" fmla="*/ 667 w 690"/>
                <a:gd name="T1" fmla="*/ 137 h 137"/>
                <a:gd name="T2" fmla="*/ 23 w 690"/>
                <a:gd name="T3" fmla="*/ 137 h 137"/>
                <a:gd name="T4" fmla="*/ 23 w 690"/>
                <a:gd name="T5" fmla="*/ 137 h 137"/>
                <a:gd name="T6" fmla="*/ 18 w 690"/>
                <a:gd name="T7" fmla="*/ 137 h 137"/>
                <a:gd name="T8" fmla="*/ 15 w 690"/>
                <a:gd name="T9" fmla="*/ 134 h 137"/>
                <a:gd name="T10" fmla="*/ 11 w 690"/>
                <a:gd name="T11" fmla="*/ 133 h 137"/>
                <a:gd name="T12" fmla="*/ 7 w 690"/>
                <a:gd name="T13" fmla="*/ 130 h 137"/>
                <a:gd name="T14" fmla="*/ 4 w 690"/>
                <a:gd name="T15" fmla="*/ 127 h 137"/>
                <a:gd name="T16" fmla="*/ 3 w 690"/>
                <a:gd name="T17" fmla="*/ 123 h 137"/>
                <a:gd name="T18" fmla="*/ 2 w 690"/>
                <a:gd name="T19" fmla="*/ 119 h 137"/>
                <a:gd name="T20" fmla="*/ 0 w 690"/>
                <a:gd name="T21" fmla="*/ 114 h 137"/>
                <a:gd name="T22" fmla="*/ 0 w 690"/>
                <a:gd name="T23" fmla="*/ 23 h 137"/>
                <a:gd name="T24" fmla="*/ 0 w 690"/>
                <a:gd name="T25" fmla="*/ 23 h 137"/>
                <a:gd name="T26" fmla="*/ 2 w 690"/>
                <a:gd name="T27" fmla="*/ 18 h 137"/>
                <a:gd name="T28" fmla="*/ 3 w 690"/>
                <a:gd name="T29" fmla="*/ 13 h 137"/>
                <a:gd name="T30" fmla="*/ 4 w 690"/>
                <a:gd name="T31" fmla="*/ 10 h 137"/>
                <a:gd name="T32" fmla="*/ 7 w 690"/>
                <a:gd name="T33" fmla="*/ 6 h 137"/>
                <a:gd name="T34" fmla="*/ 11 w 690"/>
                <a:gd name="T35" fmla="*/ 4 h 137"/>
                <a:gd name="T36" fmla="*/ 15 w 690"/>
                <a:gd name="T37" fmla="*/ 1 h 137"/>
                <a:gd name="T38" fmla="*/ 18 w 690"/>
                <a:gd name="T39" fmla="*/ 0 h 137"/>
                <a:gd name="T40" fmla="*/ 23 w 690"/>
                <a:gd name="T41" fmla="*/ 0 h 137"/>
                <a:gd name="T42" fmla="*/ 667 w 690"/>
                <a:gd name="T43" fmla="*/ 0 h 137"/>
                <a:gd name="T44" fmla="*/ 667 w 690"/>
                <a:gd name="T45" fmla="*/ 0 h 137"/>
                <a:gd name="T46" fmla="*/ 671 w 690"/>
                <a:gd name="T47" fmla="*/ 0 h 137"/>
                <a:gd name="T48" fmla="*/ 676 w 690"/>
                <a:gd name="T49" fmla="*/ 1 h 137"/>
                <a:gd name="T50" fmla="*/ 679 w 690"/>
                <a:gd name="T51" fmla="*/ 4 h 137"/>
                <a:gd name="T52" fmla="*/ 683 w 690"/>
                <a:gd name="T53" fmla="*/ 6 h 137"/>
                <a:gd name="T54" fmla="*/ 685 w 690"/>
                <a:gd name="T55" fmla="*/ 10 h 137"/>
                <a:gd name="T56" fmla="*/ 688 w 690"/>
                <a:gd name="T57" fmla="*/ 13 h 137"/>
                <a:gd name="T58" fmla="*/ 689 w 690"/>
                <a:gd name="T59" fmla="*/ 18 h 137"/>
                <a:gd name="T60" fmla="*/ 690 w 690"/>
                <a:gd name="T61" fmla="*/ 23 h 137"/>
                <a:gd name="T62" fmla="*/ 690 w 690"/>
                <a:gd name="T63" fmla="*/ 114 h 137"/>
                <a:gd name="T64" fmla="*/ 690 w 690"/>
                <a:gd name="T65" fmla="*/ 114 h 137"/>
                <a:gd name="T66" fmla="*/ 689 w 690"/>
                <a:gd name="T67" fmla="*/ 119 h 137"/>
                <a:gd name="T68" fmla="*/ 688 w 690"/>
                <a:gd name="T69" fmla="*/ 123 h 137"/>
                <a:gd name="T70" fmla="*/ 685 w 690"/>
                <a:gd name="T71" fmla="*/ 127 h 137"/>
                <a:gd name="T72" fmla="*/ 683 w 690"/>
                <a:gd name="T73" fmla="*/ 130 h 137"/>
                <a:gd name="T74" fmla="*/ 679 w 690"/>
                <a:gd name="T75" fmla="*/ 133 h 137"/>
                <a:gd name="T76" fmla="*/ 676 w 690"/>
                <a:gd name="T77" fmla="*/ 134 h 137"/>
                <a:gd name="T78" fmla="*/ 671 w 690"/>
                <a:gd name="T79" fmla="*/ 137 h 137"/>
                <a:gd name="T80" fmla="*/ 667 w 690"/>
                <a:gd name="T81" fmla="*/ 137 h 137"/>
                <a:gd name="T82" fmla="*/ 667 w 690"/>
                <a:gd name="T83" fmla="*/ 137 h 137"/>
                <a:gd name="T84" fmla="*/ 45 w 690"/>
                <a:gd name="T85" fmla="*/ 92 h 137"/>
                <a:gd name="T86" fmla="*/ 645 w 690"/>
                <a:gd name="T87" fmla="*/ 92 h 137"/>
                <a:gd name="T88" fmla="*/ 645 w 690"/>
                <a:gd name="T89" fmla="*/ 44 h 137"/>
                <a:gd name="T90" fmla="*/ 45 w 690"/>
                <a:gd name="T91" fmla="*/ 44 h 137"/>
                <a:gd name="T92" fmla="*/ 45 w 690"/>
                <a:gd name="T9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0" h="137">
                  <a:moveTo>
                    <a:pt x="667" y="137"/>
                  </a:moveTo>
                  <a:lnTo>
                    <a:pt x="23" y="137"/>
                  </a:lnTo>
                  <a:lnTo>
                    <a:pt x="23" y="137"/>
                  </a:lnTo>
                  <a:lnTo>
                    <a:pt x="18" y="137"/>
                  </a:lnTo>
                  <a:lnTo>
                    <a:pt x="15" y="134"/>
                  </a:lnTo>
                  <a:lnTo>
                    <a:pt x="11" y="133"/>
                  </a:lnTo>
                  <a:lnTo>
                    <a:pt x="7" y="130"/>
                  </a:lnTo>
                  <a:lnTo>
                    <a:pt x="4" y="127"/>
                  </a:lnTo>
                  <a:lnTo>
                    <a:pt x="3" y="123"/>
                  </a:lnTo>
                  <a:lnTo>
                    <a:pt x="2" y="119"/>
                  </a:lnTo>
                  <a:lnTo>
                    <a:pt x="0" y="114"/>
                  </a:lnTo>
                  <a:lnTo>
                    <a:pt x="0" y="23"/>
                  </a:lnTo>
                  <a:lnTo>
                    <a:pt x="0" y="23"/>
                  </a:lnTo>
                  <a:lnTo>
                    <a:pt x="2" y="18"/>
                  </a:lnTo>
                  <a:lnTo>
                    <a:pt x="3" y="13"/>
                  </a:lnTo>
                  <a:lnTo>
                    <a:pt x="4" y="10"/>
                  </a:lnTo>
                  <a:lnTo>
                    <a:pt x="7" y="6"/>
                  </a:lnTo>
                  <a:lnTo>
                    <a:pt x="11" y="4"/>
                  </a:lnTo>
                  <a:lnTo>
                    <a:pt x="15" y="1"/>
                  </a:lnTo>
                  <a:lnTo>
                    <a:pt x="18" y="0"/>
                  </a:lnTo>
                  <a:lnTo>
                    <a:pt x="23" y="0"/>
                  </a:lnTo>
                  <a:lnTo>
                    <a:pt x="667" y="0"/>
                  </a:lnTo>
                  <a:lnTo>
                    <a:pt x="667" y="0"/>
                  </a:lnTo>
                  <a:lnTo>
                    <a:pt x="671" y="0"/>
                  </a:lnTo>
                  <a:lnTo>
                    <a:pt x="676" y="1"/>
                  </a:lnTo>
                  <a:lnTo>
                    <a:pt x="679" y="4"/>
                  </a:lnTo>
                  <a:lnTo>
                    <a:pt x="683" y="6"/>
                  </a:lnTo>
                  <a:lnTo>
                    <a:pt x="685" y="10"/>
                  </a:lnTo>
                  <a:lnTo>
                    <a:pt x="688" y="13"/>
                  </a:lnTo>
                  <a:lnTo>
                    <a:pt x="689" y="18"/>
                  </a:lnTo>
                  <a:lnTo>
                    <a:pt x="690" y="23"/>
                  </a:lnTo>
                  <a:lnTo>
                    <a:pt x="690" y="114"/>
                  </a:lnTo>
                  <a:lnTo>
                    <a:pt x="690" y="114"/>
                  </a:lnTo>
                  <a:lnTo>
                    <a:pt x="689" y="119"/>
                  </a:lnTo>
                  <a:lnTo>
                    <a:pt x="688" y="123"/>
                  </a:lnTo>
                  <a:lnTo>
                    <a:pt x="685" y="127"/>
                  </a:lnTo>
                  <a:lnTo>
                    <a:pt x="683" y="130"/>
                  </a:lnTo>
                  <a:lnTo>
                    <a:pt x="679" y="133"/>
                  </a:lnTo>
                  <a:lnTo>
                    <a:pt x="676" y="134"/>
                  </a:lnTo>
                  <a:lnTo>
                    <a:pt x="671" y="137"/>
                  </a:lnTo>
                  <a:lnTo>
                    <a:pt x="667" y="137"/>
                  </a:lnTo>
                  <a:lnTo>
                    <a:pt x="667" y="137"/>
                  </a:lnTo>
                  <a:close/>
                  <a:moveTo>
                    <a:pt x="45" y="92"/>
                  </a:moveTo>
                  <a:lnTo>
                    <a:pt x="645" y="92"/>
                  </a:lnTo>
                  <a:lnTo>
                    <a:pt x="645" y="44"/>
                  </a:lnTo>
                  <a:lnTo>
                    <a:pt x="45" y="44"/>
                  </a:lnTo>
                  <a:lnTo>
                    <a:pt x="45" y="9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5" name="Freeform 21"/>
            <p:cNvSpPr>
              <a:spLocks noEditPoints="1"/>
            </p:cNvSpPr>
            <p:nvPr/>
          </p:nvSpPr>
          <p:spPr bwMode="auto">
            <a:xfrm>
              <a:off x="6929044" y="4608494"/>
              <a:ext cx="541338" cy="541338"/>
            </a:xfrm>
            <a:custGeom>
              <a:avLst/>
              <a:gdLst>
                <a:gd name="T0" fmla="*/ 6 w 1023"/>
                <a:gd name="T1" fmla="*/ 818 h 1024"/>
                <a:gd name="T2" fmla="*/ 820 w 1023"/>
                <a:gd name="T3" fmla="*/ 4 h 1024"/>
                <a:gd name="T4" fmla="*/ 833 w 1023"/>
                <a:gd name="T5" fmla="*/ 0 h 1024"/>
                <a:gd name="T6" fmla="*/ 845 w 1023"/>
                <a:gd name="T7" fmla="*/ 4 h 1024"/>
                <a:gd name="T8" fmla="*/ 870 w 1023"/>
                <a:gd name="T9" fmla="*/ 29 h 1024"/>
                <a:gd name="T10" fmla="*/ 925 w 1023"/>
                <a:gd name="T11" fmla="*/ 100 h 1024"/>
                <a:gd name="T12" fmla="*/ 968 w 1023"/>
                <a:gd name="T13" fmla="*/ 177 h 1024"/>
                <a:gd name="T14" fmla="*/ 998 w 1023"/>
                <a:gd name="T15" fmla="*/ 258 h 1024"/>
                <a:gd name="T16" fmla="*/ 1016 w 1023"/>
                <a:gd name="T17" fmla="*/ 342 h 1024"/>
                <a:gd name="T18" fmla="*/ 1023 w 1023"/>
                <a:gd name="T19" fmla="*/ 428 h 1024"/>
                <a:gd name="T20" fmla="*/ 1016 w 1023"/>
                <a:gd name="T21" fmla="*/ 513 h 1024"/>
                <a:gd name="T22" fmla="*/ 998 w 1023"/>
                <a:gd name="T23" fmla="*/ 597 h 1024"/>
                <a:gd name="T24" fmla="*/ 968 w 1023"/>
                <a:gd name="T25" fmla="*/ 679 h 1024"/>
                <a:gd name="T26" fmla="*/ 925 w 1023"/>
                <a:gd name="T27" fmla="*/ 757 h 1024"/>
                <a:gd name="T28" fmla="*/ 870 w 1023"/>
                <a:gd name="T29" fmla="*/ 828 h 1024"/>
                <a:gd name="T30" fmla="*/ 826 w 1023"/>
                <a:gd name="T31" fmla="*/ 871 h 1024"/>
                <a:gd name="T32" fmla="*/ 756 w 1023"/>
                <a:gd name="T33" fmla="*/ 925 h 1024"/>
                <a:gd name="T34" fmla="*/ 679 w 1023"/>
                <a:gd name="T35" fmla="*/ 968 h 1024"/>
                <a:gd name="T36" fmla="*/ 598 w 1023"/>
                <a:gd name="T37" fmla="*/ 999 h 1024"/>
                <a:gd name="T38" fmla="*/ 514 w 1023"/>
                <a:gd name="T39" fmla="*/ 1018 h 1024"/>
                <a:gd name="T40" fmla="*/ 429 w 1023"/>
                <a:gd name="T41" fmla="*/ 1024 h 1024"/>
                <a:gd name="T42" fmla="*/ 343 w 1023"/>
                <a:gd name="T43" fmla="*/ 1018 h 1024"/>
                <a:gd name="T44" fmla="*/ 259 w 1023"/>
                <a:gd name="T45" fmla="*/ 1000 h 1024"/>
                <a:gd name="T46" fmla="*/ 178 w 1023"/>
                <a:gd name="T47" fmla="*/ 969 h 1024"/>
                <a:gd name="T48" fmla="*/ 101 w 1023"/>
                <a:gd name="T49" fmla="*/ 926 h 1024"/>
                <a:gd name="T50" fmla="*/ 31 w 1023"/>
                <a:gd name="T51" fmla="*/ 872 h 1024"/>
                <a:gd name="T52" fmla="*/ 6 w 1023"/>
                <a:gd name="T53" fmla="*/ 849 h 1024"/>
                <a:gd name="T54" fmla="*/ 1 w 1023"/>
                <a:gd name="T55" fmla="*/ 842 h 1024"/>
                <a:gd name="T56" fmla="*/ 0 w 1023"/>
                <a:gd name="T57" fmla="*/ 829 h 1024"/>
                <a:gd name="T58" fmla="*/ 6 w 1023"/>
                <a:gd name="T59" fmla="*/ 818 h 1024"/>
                <a:gd name="T60" fmla="*/ 55 w 1023"/>
                <a:gd name="T61" fmla="*/ 834 h 1024"/>
                <a:gd name="T62" fmla="*/ 96 w 1023"/>
                <a:gd name="T63" fmla="*/ 868 h 1024"/>
                <a:gd name="T64" fmla="*/ 164 w 1023"/>
                <a:gd name="T65" fmla="*/ 912 h 1024"/>
                <a:gd name="T66" fmla="*/ 235 w 1023"/>
                <a:gd name="T67" fmla="*/ 944 h 1024"/>
                <a:gd name="T68" fmla="*/ 310 w 1023"/>
                <a:gd name="T69" fmla="*/ 967 h 1024"/>
                <a:gd name="T70" fmla="*/ 386 w 1023"/>
                <a:gd name="T71" fmla="*/ 977 h 1024"/>
                <a:gd name="T72" fmla="*/ 464 w 1023"/>
                <a:gd name="T73" fmla="*/ 977 h 1024"/>
                <a:gd name="T74" fmla="*/ 540 w 1023"/>
                <a:gd name="T75" fmla="*/ 967 h 1024"/>
                <a:gd name="T76" fmla="*/ 615 w 1023"/>
                <a:gd name="T77" fmla="*/ 947 h 1024"/>
                <a:gd name="T78" fmla="*/ 687 w 1023"/>
                <a:gd name="T79" fmla="*/ 915 h 1024"/>
                <a:gd name="T80" fmla="*/ 755 w 1023"/>
                <a:gd name="T81" fmla="*/ 872 h 1024"/>
                <a:gd name="T82" fmla="*/ 817 w 1023"/>
                <a:gd name="T83" fmla="*/ 818 h 1024"/>
                <a:gd name="T84" fmla="*/ 854 w 1023"/>
                <a:gd name="T85" fmla="*/ 777 h 1024"/>
                <a:gd name="T86" fmla="*/ 900 w 1023"/>
                <a:gd name="T87" fmla="*/ 711 h 1024"/>
                <a:gd name="T88" fmla="*/ 935 w 1023"/>
                <a:gd name="T89" fmla="*/ 640 h 1024"/>
                <a:gd name="T90" fmla="*/ 960 w 1023"/>
                <a:gd name="T91" fmla="*/ 567 h 1024"/>
                <a:gd name="T92" fmla="*/ 975 w 1023"/>
                <a:gd name="T93" fmla="*/ 491 h 1024"/>
                <a:gd name="T94" fmla="*/ 978 w 1023"/>
                <a:gd name="T95" fmla="*/ 412 h 1024"/>
                <a:gd name="T96" fmla="*/ 970 w 1023"/>
                <a:gd name="T97" fmla="*/ 336 h 1024"/>
                <a:gd name="T98" fmla="*/ 952 w 1023"/>
                <a:gd name="T99" fmla="*/ 260 h 1024"/>
                <a:gd name="T100" fmla="*/ 924 w 1023"/>
                <a:gd name="T101" fmla="*/ 188 h 1024"/>
                <a:gd name="T102" fmla="*/ 883 w 1023"/>
                <a:gd name="T103" fmla="*/ 119 h 1024"/>
                <a:gd name="T104" fmla="*/ 832 w 1023"/>
                <a:gd name="T105" fmla="*/ 55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3" h="1024">
                  <a:moveTo>
                    <a:pt x="6" y="818"/>
                  </a:moveTo>
                  <a:lnTo>
                    <a:pt x="6" y="818"/>
                  </a:lnTo>
                  <a:lnTo>
                    <a:pt x="6" y="818"/>
                  </a:lnTo>
                  <a:lnTo>
                    <a:pt x="817" y="7"/>
                  </a:lnTo>
                  <a:lnTo>
                    <a:pt x="817" y="7"/>
                  </a:lnTo>
                  <a:lnTo>
                    <a:pt x="820" y="4"/>
                  </a:lnTo>
                  <a:lnTo>
                    <a:pt x="825" y="1"/>
                  </a:lnTo>
                  <a:lnTo>
                    <a:pt x="829" y="0"/>
                  </a:lnTo>
                  <a:lnTo>
                    <a:pt x="833" y="0"/>
                  </a:lnTo>
                  <a:lnTo>
                    <a:pt x="837" y="0"/>
                  </a:lnTo>
                  <a:lnTo>
                    <a:pt x="842" y="1"/>
                  </a:lnTo>
                  <a:lnTo>
                    <a:pt x="845" y="4"/>
                  </a:lnTo>
                  <a:lnTo>
                    <a:pt x="849" y="7"/>
                  </a:lnTo>
                  <a:lnTo>
                    <a:pt x="849" y="7"/>
                  </a:lnTo>
                  <a:lnTo>
                    <a:pt x="870" y="29"/>
                  </a:lnTo>
                  <a:lnTo>
                    <a:pt x="889" y="52"/>
                  </a:lnTo>
                  <a:lnTo>
                    <a:pt x="908" y="76"/>
                  </a:lnTo>
                  <a:lnTo>
                    <a:pt x="925" y="100"/>
                  </a:lnTo>
                  <a:lnTo>
                    <a:pt x="940" y="125"/>
                  </a:lnTo>
                  <a:lnTo>
                    <a:pt x="954" y="151"/>
                  </a:lnTo>
                  <a:lnTo>
                    <a:pt x="968" y="177"/>
                  </a:lnTo>
                  <a:lnTo>
                    <a:pt x="979" y="204"/>
                  </a:lnTo>
                  <a:lnTo>
                    <a:pt x="990" y="231"/>
                  </a:lnTo>
                  <a:lnTo>
                    <a:pt x="998" y="258"/>
                  </a:lnTo>
                  <a:lnTo>
                    <a:pt x="1006" y="286"/>
                  </a:lnTo>
                  <a:lnTo>
                    <a:pt x="1011" y="315"/>
                  </a:lnTo>
                  <a:lnTo>
                    <a:pt x="1016" y="342"/>
                  </a:lnTo>
                  <a:lnTo>
                    <a:pt x="1020" y="371"/>
                  </a:lnTo>
                  <a:lnTo>
                    <a:pt x="1022" y="399"/>
                  </a:lnTo>
                  <a:lnTo>
                    <a:pt x="1023" y="428"/>
                  </a:lnTo>
                  <a:lnTo>
                    <a:pt x="1022" y="457"/>
                  </a:lnTo>
                  <a:lnTo>
                    <a:pt x="1020" y="486"/>
                  </a:lnTo>
                  <a:lnTo>
                    <a:pt x="1016" y="513"/>
                  </a:lnTo>
                  <a:lnTo>
                    <a:pt x="1011" y="542"/>
                  </a:lnTo>
                  <a:lnTo>
                    <a:pt x="1006" y="570"/>
                  </a:lnTo>
                  <a:lnTo>
                    <a:pt x="998" y="597"/>
                  </a:lnTo>
                  <a:lnTo>
                    <a:pt x="990" y="625"/>
                  </a:lnTo>
                  <a:lnTo>
                    <a:pt x="979" y="652"/>
                  </a:lnTo>
                  <a:lnTo>
                    <a:pt x="968" y="679"/>
                  </a:lnTo>
                  <a:lnTo>
                    <a:pt x="954" y="706"/>
                  </a:lnTo>
                  <a:lnTo>
                    <a:pt x="940" y="730"/>
                  </a:lnTo>
                  <a:lnTo>
                    <a:pt x="925" y="757"/>
                  </a:lnTo>
                  <a:lnTo>
                    <a:pt x="908" y="780"/>
                  </a:lnTo>
                  <a:lnTo>
                    <a:pt x="889" y="804"/>
                  </a:lnTo>
                  <a:lnTo>
                    <a:pt x="870" y="828"/>
                  </a:lnTo>
                  <a:lnTo>
                    <a:pt x="849" y="849"/>
                  </a:lnTo>
                  <a:lnTo>
                    <a:pt x="849" y="849"/>
                  </a:lnTo>
                  <a:lnTo>
                    <a:pt x="826" y="871"/>
                  </a:lnTo>
                  <a:lnTo>
                    <a:pt x="804" y="891"/>
                  </a:lnTo>
                  <a:lnTo>
                    <a:pt x="780" y="909"/>
                  </a:lnTo>
                  <a:lnTo>
                    <a:pt x="756" y="925"/>
                  </a:lnTo>
                  <a:lnTo>
                    <a:pt x="730" y="941"/>
                  </a:lnTo>
                  <a:lnTo>
                    <a:pt x="705" y="955"/>
                  </a:lnTo>
                  <a:lnTo>
                    <a:pt x="679" y="968"/>
                  </a:lnTo>
                  <a:lnTo>
                    <a:pt x="652" y="980"/>
                  </a:lnTo>
                  <a:lnTo>
                    <a:pt x="626" y="991"/>
                  </a:lnTo>
                  <a:lnTo>
                    <a:pt x="598" y="999"/>
                  </a:lnTo>
                  <a:lnTo>
                    <a:pt x="570" y="1006"/>
                  </a:lnTo>
                  <a:lnTo>
                    <a:pt x="543" y="1013"/>
                  </a:lnTo>
                  <a:lnTo>
                    <a:pt x="514" y="1018"/>
                  </a:lnTo>
                  <a:lnTo>
                    <a:pt x="486" y="1021"/>
                  </a:lnTo>
                  <a:lnTo>
                    <a:pt x="457" y="1023"/>
                  </a:lnTo>
                  <a:lnTo>
                    <a:pt x="429" y="1024"/>
                  </a:lnTo>
                  <a:lnTo>
                    <a:pt x="400" y="1023"/>
                  </a:lnTo>
                  <a:lnTo>
                    <a:pt x="372" y="1021"/>
                  </a:lnTo>
                  <a:lnTo>
                    <a:pt x="343" y="1018"/>
                  </a:lnTo>
                  <a:lnTo>
                    <a:pt x="315" y="1013"/>
                  </a:lnTo>
                  <a:lnTo>
                    <a:pt x="287" y="1007"/>
                  </a:lnTo>
                  <a:lnTo>
                    <a:pt x="259" y="1000"/>
                  </a:lnTo>
                  <a:lnTo>
                    <a:pt x="232" y="991"/>
                  </a:lnTo>
                  <a:lnTo>
                    <a:pt x="205" y="981"/>
                  </a:lnTo>
                  <a:lnTo>
                    <a:pt x="178" y="969"/>
                  </a:lnTo>
                  <a:lnTo>
                    <a:pt x="152" y="956"/>
                  </a:lnTo>
                  <a:lnTo>
                    <a:pt x="127" y="942"/>
                  </a:lnTo>
                  <a:lnTo>
                    <a:pt x="101" y="926"/>
                  </a:lnTo>
                  <a:lnTo>
                    <a:pt x="77" y="910"/>
                  </a:lnTo>
                  <a:lnTo>
                    <a:pt x="53" y="892"/>
                  </a:lnTo>
                  <a:lnTo>
                    <a:pt x="31" y="872"/>
                  </a:lnTo>
                  <a:lnTo>
                    <a:pt x="8" y="852"/>
                  </a:lnTo>
                  <a:lnTo>
                    <a:pt x="8" y="852"/>
                  </a:lnTo>
                  <a:lnTo>
                    <a:pt x="6" y="849"/>
                  </a:lnTo>
                  <a:lnTo>
                    <a:pt x="6" y="849"/>
                  </a:lnTo>
                  <a:lnTo>
                    <a:pt x="4" y="846"/>
                  </a:lnTo>
                  <a:lnTo>
                    <a:pt x="1" y="842"/>
                  </a:lnTo>
                  <a:lnTo>
                    <a:pt x="0" y="839"/>
                  </a:lnTo>
                  <a:lnTo>
                    <a:pt x="0" y="834"/>
                  </a:lnTo>
                  <a:lnTo>
                    <a:pt x="0" y="829"/>
                  </a:lnTo>
                  <a:lnTo>
                    <a:pt x="1" y="825"/>
                  </a:lnTo>
                  <a:lnTo>
                    <a:pt x="4" y="822"/>
                  </a:lnTo>
                  <a:lnTo>
                    <a:pt x="6" y="818"/>
                  </a:lnTo>
                  <a:lnTo>
                    <a:pt x="6" y="818"/>
                  </a:lnTo>
                  <a:close/>
                  <a:moveTo>
                    <a:pt x="832" y="55"/>
                  </a:moveTo>
                  <a:lnTo>
                    <a:pt x="55" y="834"/>
                  </a:lnTo>
                  <a:lnTo>
                    <a:pt x="55" y="834"/>
                  </a:lnTo>
                  <a:lnTo>
                    <a:pt x="75" y="852"/>
                  </a:lnTo>
                  <a:lnTo>
                    <a:pt x="96" y="868"/>
                  </a:lnTo>
                  <a:lnTo>
                    <a:pt x="118" y="884"/>
                  </a:lnTo>
                  <a:lnTo>
                    <a:pt x="140" y="898"/>
                  </a:lnTo>
                  <a:lnTo>
                    <a:pt x="164" y="912"/>
                  </a:lnTo>
                  <a:lnTo>
                    <a:pt x="186" y="924"/>
                  </a:lnTo>
                  <a:lnTo>
                    <a:pt x="210" y="935"/>
                  </a:lnTo>
                  <a:lnTo>
                    <a:pt x="235" y="944"/>
                  </a:lnTo>
                  <a:lnTo>
                    <a:pt x="260" y="953"/>
                  </a:lnTo>
                  <a:lnTo>
                    <a:pt x="285" y="960"/>
                  </a:lnTo>
                  <a:lnTo>
                    <a:pt x="310" y="967"/>
                  </a:lnTo>
                  <a:lnTo>
                    <a:pt x="335" y="972"/>
                  </a:lnTo>
                  <a:lnTo>
                    <a:pt x="361" y="975"/>
                  </a:lnTo>
                  <a:lnTo>
                    <a:pt x="386" y="977"/>
                  </a:lnTo>
                  <a:lnTo>
                    <a:pt x="412" y="979"/>
                  </a:lnTo>
                  <a:lnTo>
                    <a:pt x="438" y="979"/>
                  </a:lnTo>
                  <a:lnTo>
                    <a:pt x="464" y="977"/>
                  </a:lnTo>
                  <a:lnTo>
                    <a:pt x="489" y="975"/>
                  </a:lnTo>
                  <a:lnTo>
                    <a:pt x="515" y="972"/>
                  </a:lnTo>
                  <a:lnTo>
                    <a:pt x="540" y="967"/>
                  </a:lnTo>
                  <a:lnTo>
                    <a:pt x="566" y="962"/>
                  </a:lnTo>
                  <a:lnTo>
                    <a:pt x="591" y="955"/>
                  </a:lnTo>
                  <a:lnTo>
                    <a:pt x="615" y="947"/>
                  </a:lnTo>
                  <a:lnTo>
                    <a:pt x="640" y="937"/>
                  </a:lnTo>
                  <a:lnTo>
                    <a:pt x="664" y="926"/>
                  </a:lnTo>
                  <a:lnTo>
                    <a:pt x="687" y="915"/>
                  </a:lnTo>
                  <a:lnTo>
                    <a:pt x="710" y="901"/>
                  </a:lnTo>
                  <a:lnTo>
                    <a:pt x="732" y="887"/>
                  </a:lnTo>
                  <a:lnTo>
                    <a:pt x="755" y="872"/>
                  </a:lnTo>
                  <a:lnTo>
                    <a:pt x="776" y="855"/>
                  </a:lnTo>
                  <a:lnTo>
                    <a:pt x="797" y="837"/>
                  </a:lnTo>
                  <a:lnTo>
                    <a:pt x="817" y="818"/>
                  </a:lnTo>
                  <a:lnTo>
                    <a:pt x="817" y="818"/>
                  </a:lnTo>
                  <a:lnTo>
                    <a:pt x="836" y="798"/>
                  </a:lnTo>
                  <a:lnTo>
                    <a:pt x="854" y="777"/>
                  </a:lnTo>
                  <a:lnTo>
                    <a:pt x="870" y="755"/>
                  </a:lnTo>
                  <a:lnTo>
                    <a:pt x="886" y="734"/>
                  </a:lnTo>
                  <a:lnTo>
                    <a:pt x="900" y="711"/>
                  </a:lnTo>
                  <a:lnTo>
                    <a:pt x="913" y="688"/>
                  </a:lnTo>
                  <a:lnTo>
                    <a:pt x="925" y="664"/>
                  </a:lnTo>
                  <a:lnTo>
                    <a:pt x="935" y="640"/>
                  </a:lnTo>
                  <a:lnTo>
                    <a:pt x="945" y="616"/>
                  </a:lnTo>
                  <a:lnTo>
                    <a:pt x="953" y="592"/>
                  </a:lnTo>
                  <a:lnTo>
                    <a:pt x="960" y="567"/>
                  </a:lnTo>
                  <a:lnTo>
                    <a:pt x="966" y="542"/>
                  </a:lnTo>
                  <a:lnTo>
                    <a:pt x="971" y="516"/>
                  </a:lnTo>
                  <a:lnTo>
                    <a:pt x="975" y="491"/>
                  </a:lnTo>
                  <a:lnTo>
                    <a:pt x="977" y="464"/>
                  </a:lnTo>
                  <a:lnTo>
                    <a:pt x="978" y="438"/>
                  </a:lnTo>
                  <a:lnTo>
                    <a:pt x="978" y="412"/>
                  </a:lnTo>
                  <a:lnTo>
                    <a:pt x="977" y="387"/>
                  </a:lnTo>
                  <a:lnTo>
                    <a:pt x="975" y="361"/>
                  </a:lnTo>
                  <a:lnTo>
                    <a:pt x="970" y="336"/>
                  </a:lnTo>
                  <a:lnTo>
                    <a:pt x="965" y="310"/>
                  </a:lnTo>
                  <a:lnTo>
                    <a:pt x="959" y="285"/>
                  </a:lnTo>
                  <a:lnTo>
                    <a:pt x="952" y="260"/>
                  </a:lnTo>
                  <a:lnTo>
                    <a:pt x="944" y="235"/>
                  </a:lnTo>
                  <a:lnTo>
                    <a:pt x="934" y="212"/>
                  </a:lnTo>
                  <a:lnTo>
                    <a:pt x="924" y="188"/>
                  </a:lnTo>
                  <a:lnTo>
                    <a:pt x="911" y="164"/>
                  </a:lnTo>
                  <a:lnTo>
                    <a:pt x="897" y="140"/>
                  </a:lnTo>
                  <a:lnTo>
                    <a:pt x="883" y="119"/>
                  </a:lnTo>
                  <a:lnTo>
                    <a:pt x="868" y="96"/>
                  </a:lnTo>
                  <a:lnTo>
                    <a:pt x="851" y="75"/>
                  </a:lnTo>
                  <a:lnTo>
                    <a:pt x="832" y="55"/>
                  </a:lnTo>
                  <a:lnTo>
                    <a:pt x="832" y="55"/>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grpSp>
        <p:nvGrpSpPr>
          <p:cNvPr id="136" name="그룹 492"/>
          <p:cNvGrpSpPr/>
          <p:nvPr/>
        </p:nvGrpSpPr>
        <p:grpSpPr>
          <a:xfrm>
            <a:off x="9225233" y="2460500"/>
            <a:ext cx="436467" cy="437587"/>
            <a:chOff x="8147051" y="5776913"/>
            <a:chExt cx="617538" cy="619125"/>
          </a:xfrm>
        </p:grpSpPr>
        <p:sp>
          <p:nvSpPr>
            <p:cNvPr id="137" name="Rectangle 179"/>
            <p:cNvSpPr>
              <a:spLocks noChangeArrowheads="1"/>
            </p:cNvSpPr>
            <p:nvPr/>
          </p:nvSpPr>
          <p:spPr bwMode="auto">
            <a:xfrm>
              <a:off x="8161338" y="6086476"/>
              <a:ext cx="295275" cy="29527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8" name="Freeform 180"/>
            <p:cNvSpPr>
              <a:spLocks noEditPoints="1"/>
            </p:cNvSpPr>
            <p:nvPr/>
          </p:nvSpPr>
          <p:spPr bwMode="auto">
            <a:xfrm>
              <a:off x="8147051" y="6072188"/>
              <a:ext cx="323850" cy="323850"/>
            </a:xfrm>
            <a:custGeom>
              <a:avLst/>
              <a:gdLst>
                <a:gd name="T0" fmla="*/ 388 w 406"/>
                <a:gd name="T1" fmla="*/ 408 h 408"/>
                <a:gd name="T2" fmla="*/ 17 w 406"/>
                <a:gd name="T3" fmla="*/ 408 h 408"/>
                <a:gd name="T4" fmla="*/ 17 w 406"/>
                <a:gd name="T5" fmla="*/ 408 h 408"/>
                <a:gd name="T6" fmla="*/ 10 w 406"/>
                <a:gd name="T7" fmla="*/ 406 h 408"/>
                <a:gd name="T8" fmla="*/ 5 w 406"/>
                <a:gd name="T9" fmla="*/ 403 h 408"/>
                <a:gd name="T10" fmla="*/ 1 w 406"/>
                <a:gd name="T11" fmla="*/ 396 h 408"/>
                <a:gd name="T12" fmla="*/ 0 w 406"/>
                <a:gd name="T13" fmla="*/ 390 h 408"/>
                <a:gd name="T14" fmla="*/ 0 w 406"/>
                <a:gd name="T15" fmla="*/ 18 h 408"/>
                <a:gd name="T16" fmla="*/ 0 w 406"/>
                <a:gd name="T17" fmla="*/ 18 h 408"/>
                <a:gd name="T18" fmla="*/ 1 w 406"/>
                <a:gd name="T19" fmla="*/ 11 h 408"/>
                <a:gd name="T20" fmla="*/ 5 w 406"/>
                <a:gd name="T21" fmla="*/ 6 h 408"/>
                <a:gd name="T22" fmla="*/ 10 w 406"/>
                <a:gd name="T23" fmla="*/ 2 h 408"/>
                <a:gd name="T24" fmla="*/ 17 w 406"/>
                <a:gd name="T25" fmla="*/ 0 h 408"/>
                <a:gd name="T26" fmla="*/ 388 w 406"/>
                <a:gd name="T27" fmla="*/ 0 h 408"/>
                <a:gd name="T28" fmla="*/ 388 w 406"/>
                <a:gd name="T29" fmla="*/ 0 h 408"/>
                <a:gd name="T30" fmla="*/ 395 w 406"/>
                <a:gd name="T31" fmla="*/ 2 h 408"/>
                <a:gd name="T32" fmla="*/ 401 w 406"/>
                <a:gd name="T33" fmla="*/ 6 h 408"/>
                <a:gd name="T34" fmla="*/ 405 w 406"/>
                <a:gd name="T35" fmla="*/ 11 h 408"/>
                <a:gd name="T36" fmla="*/ 406 w 406"/>
                <a:gd name="T37" fmla="*/ 18 h 408"/>
                <a:gd name="T38" fmla="*/ 406 w 406"/>
                <a:gd name="T39" fmla="*/ 390 h 408"/>
                <a:gd name="T40" fmla="*/ 406 w 406"/>
                <a:gd name="T41" fmla="*/ 390 h 408"/>
                <a:gd name="T42" fmla="*/ 405 w 406"/>
                <a:gd name="T43" fmla="*/ 396 h 408"/>
                <a:gd name="T44" fmla="*/ 401 w 406"/>
                <a:gd name="T45" fmla="*/ 403 h 408"/>
                <a:gd name="T46" fmla="*/ 395 w 406"/>
                <a:gd name="T47" fmla="*/ 406 h 408"/>
                <a:gd name="T48" fmla="*/ 388 w 406"/>
                <a:gd name="T49" fmla="*/ 408 h 408"/>
                <a:gd name="T50" fmla="*/ 388 w 406"/>
                <a:gd name="T51" fmla="*/ 408 h 408"/>
                <a:gd name="T52" fmla="*/ 35 w 406"/>
                <a:gd name="T53" fmla="*/ 372 h 408"/>
                <a:gd name="T54" fmla="*/ 370 w 406"/>
                <a:gd name="T55" fmla="*/ 372 h 408"/>
                <a:gd name="T56" fmla="*/ 370 w 406"/>
                <a:gd name="T57" fmla="*/ 35 h 408"/>
                <a:gd name="T58" fmla="*/ 35 w 406"/>
                <a:gd name="T59" fmla="*/ 35 h 408"/>
                <a:gd name="T60" fmla="*/ 35 w 406"/>
                <a:gd name="T61" fmla="*/ 3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6" h="408">
                  <a:moveTo>
                    <a:pt x="388" y="408"/>
                  </a:moveTo>
                  <a:lnTo>
                    <a:pt x="17" y="408"/>
                  </a:lnTo>
                  <a:lnTo>
                    <a:pt x="17" y="408"/>
                  </a:lnTo>
                  <a:lnTo>
                    <a:pt x="10" y="406"/>
                  </a:lnTo>
                  <a:lnTo>
                    <a:pt x="5" y="403"/>
                  </a:lnTo>
                  <a:lnTo>
                    <a:pt x="1" y="396"/>
                  </a:lnTo>
                  <a:lnTo>
                    <a:pt x="0" y="390"/>
                  </a:lnTo>
                  <a:lnTo>
                    <a:pt x="0" y="18"/>
                  </a:lnTo>
                  <a:lnTo>
                    <a:pt x="0" y="18"/>
                  </a:lnTo>
                  <a:lnTo>
                    <a:pt x="1" y="11"/>
                  </a:lnTo>
                  <a:lnTo>
                    <a:pt x="5" y="6"/>
                  </a:lnTo>
                  <a:lnTo>
                    <a:pt x="10" y="2"/>
                  </a:lnTo>
                  <a:lnTo>
                    <a:pt x="17" y="0"/>
                  </a:lnTo>
                  <a:lnTo>
                    <a:pt x="388" y="0"/>
                  </a:lnTo>
                  <a:lnTo>
                    <a:pt x="388" y="0"/>
                  </a:lnTo>
                  <a:lnTo>
                    <a:pt x="395" y="2"/>
                  </a:lnTo>
                  <a:lnTo>
                    <a:pt x="401" y="6"/>
                  </a:lnTo>
                  <a:lnTo>
                    <a:pt x="405" y="11"/>
                  </a:lnTo>
                  <a:lnTo>
                    <a:pt x="406" y="18"/>
                  </a:lnTo>
                  <a:lnTo>
                    <a:pt x="406" y="390"/>
                  </a:lnTo>
                  <a:lnTo>
                    <a:pt x="406" y="390"/>
                  </a:lnTo>
                  <a:lnTo>
                    <a:pt x="405" y="396"/>
                  </a:lnTo>
                  <a:lnTo>
                    <a:pt x="401" y="403"/>
                  </a:lnTo>
                  <a:lnTo>
                    <a:pt x="395" y="406"/>
                  </a:lnTo>
                  <a:lnTo>
                    <a:pt x="388" y="408"/>
                  </a:lnTo>
                  <a:lnTo>
                    <a:pt x="388" y="408"/>
                  </a:lnTo>
                  <a:close/>
                  <a:moveTo>
                    <a:pt x="35" y="372"/>
                  </a:moveTo>
                  <a:lnTo>
                    <a:pt x="370" y="372"/>
                  </a:lnTo>
                  <a:lnTo>
                    <a:pt x="370" y="35"/>
                  </a:lnTo>
                  <a:lnTo>
                    <a:pt x="35" y="35"/>
                  </a:lnTo>
                  <a:lnTo>
                    <a:pt x="35" y="37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39" name="Freeform 181"/>
            <p:cNvSpPr>
              <a:spLocks noEditPoints="1"/>
            </p:cNvSpPr>
            <p:nvPr/>
          </p:nvSpPr>
          <p:spPr bwMode="auto">
            <a:xfrm>
              <a:off x="8250238" y="6153151"/>
              <a:ext cx="128588" cy="160338"/>
            </a:xfrm>
            <a:custGeom>
              <a:avLst/>
              <a:gdLst>
                <a:gd name="T0" fmla="*/ 162 w 162"/>
                <a:gd name="T1" fmla="*/ 140 h 202"/>
                <a:gd name="T2" fmla="*/ 158 w 162"/>
                <a:gd name="T3" fmla="*/ 160 h 202"/>
                <a:gd name="T4" fmla="*/ 156 w 162"/>
                <a:gd name="T5" fmla="*/ 167 h 202"/>
                <a:gd name="T6" fmla="*/ 140 w 162"/>
                <a:gd name="T7" fmla="*/ 186 h 202"/>
                <a:gd name="T8" fmla="*/ 129 w 162"/>
                <a:gd name="T9" fmla="*/ 193 h 202"/>
                <a:gd name="T10" fmla="*/ 116 w 162"/>
                <a:gd name="T11" fmla="*/ 199 h 202"/>
                <a:gd name="T12" fmla="*/ 81 w 162"/>
                <a:gd name="T13" fmla="*/ 202 h 202"/>
                <a:gd name="T14" fmla="*/ 0 w 162"/>
                <a:gd name="T15" fmla="*/ 0 h 202"/>
                <a:gd name="T16" fmla="*/ 72 w 162"/>
                <a:gd name="T17" fmla="*/ 0 h 202"/>
                <a:gd name="T18" fmla="*/ 105 w 162"/>
                <a:gd name="T19" fmla="*/ 1 h 202"/>
                <a:gd name="T20" fmla="*/ 116 w 162"/>
                <a:gd name="T21" fmla="*/ 4 h 202"/>
                <a:gd name="T22" fmla="*/ 126 w 162"/>
                <a:gd name="T23" fmla="*/ 9 h 202"/>
                <a:gd name="T24" fmla="*/ 137 w 162"/>
                <a:gd name="T25" fmla="*/ 15 h 202"/>
                <a:gd name="T26" fmla="*/ 143 w 162"/>
                <a:gd name="T27" fmla="*/ 24 h 202"/>
                <a:gd name="T28" fmla="*/ 147 w 162"/>
                <a:gd name="T29" fmla="*/ 35 h 202"/>
                <a:gd name="T30" fmla="*/ 148 w 162"/>
                <a:gd name="T31" fmla="*/ 47 h 202"/>
                <a:gd name="T32" fmla="*/ 147 w 162"/>
                <a:gd name="T33" fmla="*/ 61 h 202"/>
                <a:gd name="T34" fmla="*/ 140 w 162"/>
                <a:gd name="T35" fmla="*/ 74 h 202"/>
                <a:gd name="T36" fmla="*/ 137 w 162"/>
                <a:gd name="T37" fmla="*/ 79 h 202"/>
                <a:gd name="T38" fmla="*/ 126 w 162"/>
                <a:gd name="T39" fmla="*/ 88 h 202"/>
                <a:gd name="T40" fmla="*/ 120 w 162"/>
                <a:gd name="T41" fmla="*/ 91 h 202"/>
                <a:gd name="T42" fmla="*/ 129 w 162"/>
                <a:gd name="T43" fmla="*/ 94 h 202"/>
                <a:gd name="T44" fmla="*/ 144 w 162"/>
                <a:gd name="T45" fmla="*/ 102 h 202"/>
                <a:gd name="T46" fmla="*/ 151 w 162"/>
                <a:gd name="T47" fmla="*/ 107 h 202"/>
                <a:gd name="T48" fmla="*/ 160 w 162"/>
                <a:gd name="T49" fmla="*/ 122 h 202"/>
                <a:gd name="T50" fmla="*/ 162 w 162"/>
                <a:gd name="T51" fmla="*/ 140 h 202"/>
                <a:gd name="T52" fmla="*/ 97 w 162"/>
                <a:gd name="T53" fmla="*/ 57 h 202"/>
                <a:gd name="T54" fmla="*/ 96 w 162"/>
                <a:gd name="T55" fmla="*/ 52 h 202"/>
                <a:gd name="T56" fmla="*/ 95 w 162"/>
                <a:gd name="T57" fmla="*/ 47 h 202"/>
                <a:gd name="T58" fmla="*/ 87 w 162"/>
                <a:gd name="T59" fmla="*/ 39 h 202"/>
                <a:gd name="T60" fmla="*/ 81 w 162"/>
                <a:gd name="T61" fmla="*/ 38 h 202"/>
                <a:gd name="T62" fmla="*/ 74 w 162"/>
                <a:gd name="T63" fmla="*/ 37 h 202"/>
                <a:gd name="T64" fmla="*/ 50 w 162"/>
                <a:gd name="T65" fmla="*/ 37 h 202"/>
                <a:gd name="T66" fmla="*/ 56 w 162"/>
                <a:gd name="T67" fmla="*/ 80 h 202"/>
                <a:gd name="T68" fmla="*/ 75 w 162"/>
                <a:gd name="T69" fmla="*/ 80 h 202"/>
                <a:gd name="T70" fmla="*/ 81 w 162"/>
                <a:gd name="T71" fmla="*/ 79 h 202"/>
                <a:gd name="T72" fmla="*/ 86 w 162"/>
                <a:gd name="T73" fmla="*/ 76 h 202"/>
                <a:gd name="T74" fmla="*/ 95 w 162"/>
                <a:gd name="T75" fmla="*/ 69 h 202"/>
                <a:gd name="T76" fmla="*/ 96 w 162"/>
                <a:gd name="T77" fmla="*/ 63 h 202"/>
                <a:gd name="T78" fmla="*/ 97 w 162"/>
                <a:gd name="T79" fmla="*/ 57 h 202"/>
                <a:gd name="T80" fmla="*/ 110 w 162"/>
                <a:gd name="T81" fmla="*/ 139 h 202"/>
                <a:gd name="T82" fmla="*/ 106 w 162"/>
                <a:gd name="T83" fmla="*/ 125 h 202"/>
                <a:gd name="T84" fmla="*/ 101 w 162"/>
                <a:gd name="T85" fmla="*/ 120 h 202"/>
                <a:gd name="T86" fmla="*/ 95 w 162"/>
                <a:gd name="T87" fmla="*/ 117 h 202"/>
                <a:gd name="T88" fmla="*/ 82 w 162"/>
                <a:gd name="T89" fmla="*/ 114 h 202"/>
                <a:gd name="T90" fmla="*/ 60 w 162"/>
                <a:gd name="T91" fmla="*/ 114 h 202"/>
                <a:gd name="T92" fmla="*/ 50 w 162"/>
                <a:gd name="T93" fmla="*/ 165 h 202"/>
                <a:gd name="T94" fmla="*/ 54 w 162"/>
                <a:gd name="T95" fmla="*/ 165 h 202"/>
                <a:gd name="T96" fmla="*/ 81 w 162"/>
                <a:gd name="T97" fmla="*/ 164 h 202"/>
                <a:gd name="T98" fmla="*/ 96 w 162"/>
                <a:gd name="T99" fmla="*/ 162 h 202"/>
                <a:gd name="T100" fmla="*/ 102 w 162"/>
                <a:gd name="T101" fmla="*/ 158 h 202"/>
                <a:gd name="T102" fmla="*/ 106 w 162"/>
                <a:gd name="T103" fmla="*/ 153 h 202"/>
                <a:gd name="T104" fmla="*/ 110 w 162"/>
                <a:gd name="T105" fmla="*/ 13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202">
                  <a:moveTo>
                    <a:pt x="162" y="140"/>
                  </a:moveTo>
                  <a:lnTo>
                    <a:pt x="162" y="140"/>
                  </a:lnTo>
                  <a:lnTo>
                    <a:pt x="161" y="154"/>
                  </a:lnTo>
                  <a:lnTo>
                    <a:pt x="158" y="160"/>
                  </a:lnTo>
                  <a:lnTo>
                    <a:pt x="156" y="167"/>
                  </a:lnTo>
                  <a:lnTo>
                    <a:pt x="156" y="167"/>
                  </a:lnTo>
                  <a:lnTo>
                    <a:pt x="149" y="177"/>
                  </a:lnTo>
                  <a:lnTo>
                    <a:pt x="140" y="186"/>
                  </a:lnTo>
                  <a:lnTo>
                    <a:pt x="140" y="186"/>
                  </a:lnTo>
                  <a:lnTo>
                    <a:pt x="129" y="193"/>
                  </a:lnTo>
                  <a:lnTo>
                    <a:pt x="116" y="199"/>
                  </a:lnTo>
                  <a:lnTo>
                    <a:pt x="116" y="199"/>
                  </a:lnTo>
                  <a:lnTo>
                    <a:pt x="100" y="201"/>
                  </a:lnTo>
                  <a:lnTo>
                    <a:pt x="81" y="202"/>
                  </a:lnTo>
                  <a:lnTo>
                    <a:pt x="0" y="202"/>
                  </a:lnTo>
                  <a:lnTo>
                    <a:pt x="0" y="0"/>
                  </a:lnTo>
                  <a:lnTo>
                    <a:pt x="72" y="0"/>
                  </a:lnTo>
                  <a:lnTo>
                    <a:pt x="72" y="0"/>
                  </a:lnTo>
                  <a:lnTo>
                    <a:pt x="91" y="0"/>
                  </a:lnTo>
                  <a:lnTo>
                    <a:pt x="105" y="1"/>
                  </a:lnTo>
                  <a:lnTo>
                    <a:pt x="105" y="1"/>
                  </a:lnTo>
                  <a:lnTo>
                    <a:pt x="116" y="4"/>
                  </a:lnTo>
                  <a:lnTo>
                    <a:pt x="126" y="9"/>
                  </a:lnTo>
                  <a:lnTo>
                    <a:pt x="126" y="9"/>
                  </a:lnTo>
                  <a:lnTo>
                    <a:pt x="132" y="11"/>
                  </a:lnTo>
                  <a:lnTo>
                    <a:pt x="137" y="15"/>
                  </a:lnTo>
                  <a:lnTo>
                    <a:pt x="140" y="20"/>
                  </a:lnTo>
                  <a:lnTo>
                    <a:pt x="143" y="24"/>
                  </a:lnTo>
                  <a:lnTo>
                    <a:pt x="143" y="24"/>
                  </a:lnTo>
                  <a:lnTo>
                    <a:pt x="147" y="35"/>
                  </a:lnTo>
                  <a:lnTo>
                    <a:pt x="148" y="47"/>
                  </a:lnTo>
                  <a:lnTo>
                    <a:pt x="148" y="47"/>
                  </a:lnTo>
                  <a:lnTo>
                    <a:pt x="148" y="55"/>
                  </a:lnTo>
                  <a:lnTo>
                    <a:pt x="147" y="61"/>
                  </a:lnTo>
                  <a:lnTo>
                    <a:pt x="144" y="67"/>
                  </a:lnTo>
                  <a:lnTo>
                    <a:pt x="140" y="74"/>
                  </a:lnTo>
                  <a:lnTo>
                    <a:pt x="140" y="74"/>
                  </a:lnTo>
                  <a:lnTo>
                    <a:pt x="137" y="79"/>
                  </a:lnTo>
                  <a:lnTo>
                    <a:pt x="132" y="83"/>
                  </a:lnTo>
                  <a:lnTo>
                    <a:pt x="126" y="88"/>
                  </a:lnTo>
                  <a:lnTo>
                    <a:pt x="120" y="90"/>
                  </a:lnTo>
                  <a:lnTo>
                    <a:pt x="120" y="91"/>
                  </a:lnTo>
                  <a:lnTo>
                    <a:pt x="120" y="91"/>
                  </a:lnTo>
                  <a:lnTo>
                    <a:pt x="129" y="94"/>
                  </a:lnTo>
                  <a:lnTo>
                    <a:pt x="138" y="98"/>
                  </a:lnTo>
                  <a:lnTo>
                    <a:pt x="144" y="102"/>
                  </a:lnTo>
                  <a:lnTo>
                    <a:pt x="151" y="107"/>
                  </a:lnTo>
                  <a:lnTo>
                    <a:pt x="151" y="107"/>
                  </a:lnTo>
                  <a:lnTo>
                    <a:pt x="156" y="114"/>
                  </a:lnTo>
                  <a:lnTo>
                    <a:pt x="160" y="122"/>
                  </a:lnTo>
                  <a:lnTo>
                    <a:pt x="161" y="130"/>
                  </a:lnTo>
                  <a:lnTo>
                    <a:pt x="162" y="140"/>
                  </a:lnTo>
                  <a:lnTo>
                    <a:pt x="162" y="140"/>
                  </a:lnTo>
                  <a:close/>
                  <a:moveTo>
                    <a:pt x="97" y="57"/>
                  </a:moveTo>
                  <a:lnTo>
                    <a:pt x="97" y="57"/>
                  </a:lnTo>
                  <a:lnTo>
                    <a:pt x="96" y="52"/>
                  </a:lnTo>
                  <a:lnTo>
                    <a:pt x="95" y="47"/>
                  </a:lnTo>
                  <a:lnTo>
                    <a:pt x="95" y="47"/>
                  </a:lnTo>
                  <a:lnTo>
                    <a:pt x="91" y="43"/>
                  </a:lnTo>
                  <a:lnTo>
                    <a:pt x="87" y="39"/>
                  </a:lnTo>
                  <a:lnTo>
                    <a:pt x="87" y="39"/>
                  </a:lnTo>
                  <a:lnTo>
                    <a:pt x="81" y="38"/>
                  </a:lnTo>
                  <a:lnTo>
                    <a:pt x="74" y="37"/>
                  </a:lnTo>
                  <a:lnTo>
                    <a:pt x="74" y="37"/>
                  </a:lnTo>
                  <a:lnTo>
                    <a:pt x="54" y="37"/>
                  </a:lnTo>
                  <a:lnTo>
                    <a:pt x="50" y="37"/>
                  </a:lnTo>
                  <a:lnTo>
                    <a:pt x="50" y="80"/>
                  </a:lnTo>
                  <a:lnTo>
                    <a:pt x="56" y="80"/>
                  </a:lnTo>
                  <a:lnTo>
                    <a:pt x="56" y="80"/>
                  </a:lnTo>
                  <a:lnTo>
                    <a:pt x="75" y="80"/>
                  </a:lnTo>
                  <a:lnTo>
                    <a:pt x="75" y="80"/>
                  </a:lnTo>
                  <a:lnTo>
                    <a:pt x="81" y="79"/>
                  </a:lnTo>
                  <a:lnTo>
                    <a:pt x="86" y="76"/>
                  </a:lnTo>
                  <a:lnTo>
                    <a:pt x="86" y="76"/>
                  </a:lnTo>
                  <a:lnTo>
                    <a:pt x="91" y="74"/>
                  </a:lnTo>
                  <a:lnTo>
                    <a:pt x="95" y="69"/>
                  </a:lnTo>
                  <a:lnTo>
                    <a:pt x="95" y="69"/>
                  </a:lnTo>
                  <a:lnTo>
                    <a:pt x="96" y="63"/>
                  </a:lnTo>
                  <a:lnTo>
                    <a:pt x="97" y="57"/>
                  </a:lnTo>
                  <a:lnTo>
                    <a:pt x="97" y="57"/>
                  </a:lnTo>
                  <a:close/>
                  <a:moveTo>
                    <a:pt x="110" y="139"/>
                  </a:moveTo>
                  <a:lnTo>
                    <a:pt x="110" y="139"/>
                  </a:lnTo>
                  <a:lnTo>
                    <a:pt x="109" y="131"/>
                  </a:lnTo>
                  <a:lnTo>
                    <a:pt x="106" y="125"/>
                  </a:lnTo>
                  <a:lnTo>
                    <a:pt x="106" y="125"/>
                  </a:lnTo>
                  <a:lnTo>
                    <a:pt x="101" y="120"/>
                  </a:lnTo>
                  <a:lnTo>
                    <a:pt x="95" y="117"/>
                  </a:lnTo>
                  <a:lnTo>
                    <a:pt x="95" y="117"/>
                  </a:lnTo>
                  <a:lnTo>
                    <a:pt x="88" y="116"/>
                  </a:lnTo>
                  <a:lnTo>
                    <a:pt x="82" y="114"/>
                  </a:lnTo>
                  <a:lnTo>
                    <a:pt x="82" y="114"/>
                  </a:lnTo>
                  <a:lnTo>
                    <a:pt x="60" y="114"/>
                  </a:lnTo>
                  <a:lnTo>
                    <a:pt x="50" y="114"/>
                  </a:lnTo>
                  <a:lnTo>
                    <a:pt x="50" y="165"/>
                  </a:lnTo>
                  <a:lnTo>
                    <a:pt x="54" y="165"/>
                  </a:lnTo>
                  <a:lnTo>
                    <a:pt x="54" y="165"/>
                  </a:lnTo>
                  <a:lnTo>
                    <a:pt x="81" y="164"/>
                  </a:lnTo>
                  <a:lnTo>
                    <a:pt x="81" y="164"/>
                  </a:lnTo>
                  <a:lnTo>
                    <a:pt x="88" y="164"/>
                  </a:lnTo>
                  <a:lnTo>
                    <a:pt x="96" y="162"/>
                  </a:lnTo>
                  <a:lnTo>
                    <a:pt x="96" y="162"/>
                  </a:lnTo>
                  <a:lnTo>
                    <a:pt x="102" y="158"/>
                  </a:lnTo>
                  <a:lnTo>
                    <a:pt x="106" y="153"/>
                  </a:lnTo>
                  <a:lnTo>
                    <a:pt x="106" y="153"/>
                  </a:lnTo>
                  <a:lnTo>
                    <a:pt x="109" y="146"/>
                  </a:lnTo>
                  <a:lnTo>
                    <a:pt x="110" y="139"/>
                  </a:lnTo>
                  <a:lnTo>
                    <a:pt x="110" y="139"/>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0" name="Rectangle 182"/>
            <p:cNvSpPr>
              <a:spLocks noChangeArrowheads="1"/>
            </p:cNvSpPr>
            <p:nvPr/>
          </p:nvSpPr>
          <p:spPr bwMode="auto">
            <a:xfrm>
              <a:off x="8456613" y="6086476"/>
              <a:ext cx="293688" cy="29527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1" name="Freeform 183"/>
            <p:cNvSpPr>
              <a:spLocks noEditPoints="1"/>
            </p:cNvSpPr>
            <p:nvPr/>
          </p:nvSpPr>
          <p:spPr bwMode="auto">
            <a:xfrm>
              <a:off x="8442326" y="6072188"/>
              <a:ext cx="322263" cy="323850"/>
            </a:xfrm>
            <a:custGeom>
              <a:avLst/>
              <a:gdLst>
                <a:gd name="T0" fmla="*/ 389 w 407"/>
                <a:gd name="T1" fmla="*/ 408 h 408"/>
                <a:gd name="T2" fmla="*/ 18 w 407"/>
                <a:gd name="T3" fmla="*/ 408 h 408"/>
                <a:gd name="T4" fmla="*/ 18 w 407"/>
                <a:gd name="T5" fmla="*/ 408 h 408"/>
                <a:gd name="T6" fmla="*/ 11 w 407"/>
                <a:gd name="T7" fmla="*/ 406 h 408"/>
                <a:gd name="T8" fmla="*/ 6 w 407"/>
                <a:gd name="T9" fmla="*/ 403 h 408"/>
                <a:gd name="T10" fmla="*/ 2 w 407"/>
                <a:gd name="T11" fmla="*/ 396 h 408"/>
                <a:gd name="T12" fmla="*/ 0 w 407"/>
                <a:gd name="T13" fmla="*/ 390 h 408"/>
                <a:gd name="T14" fmla="*/ 0 w 407"/>
                <a:gd name="T15" fmla="*/ 18 h 408"/>
                <a:gd name="T16" fmla="*/ 0 w 407"/>
                <a:gd name="T17" fmla="*/ 18 h 408"/>
                <a:gd name="T18" fmla="*/ 2 w 407"/>
                <a:gd name="T19" fmla="*/ 11 h 408"/>
                <a:gd name="T20" fmla="*/ 6 w 407"/>
                <a:gd name="T21" fmla="*/ 6 h 408"/>
                <a:gd name="T22" fmla="*/ 11 w 407"/>
                <a:gd name="T23" fmla="*/ 2 h 408"/>
                <a:gd name="T24" fmla="*/ 18 w 407"/>
                <a:gd name="T25" fmla="*/ 0 h 408"/>
                <a:gd name="T26" fmla="*/ 389 w 407"/>
                <a:gd name="T27" fmla="*/ 0 h 408"/>
                <a:gd name="T28" fmla="*/ 389 w 407"/>
                <a:gd name="T29" fmla="*/ 0 h 408"/>
                <a:gd name="T30" fmla="*/ 397 w 407"/>
                <a:gd name="T31" fmla="*/ 2 h 408"/>
                <a:gd name="T32" fmla="*/ 402 w 407"/>
                <a:gd name="T33" fmla="*/ 6 h 408"/>
                <a:gd name="T34" fmla="*/ 406 w 407"/>
                <a:gd name="T35" fmla="*/ 11 h 408"/>
                <a:gd name="T36" fmla="*/ 407 w 407"/>
                <a:gd name="T37" fmla="*/ 18 h 408"/>
                <a:gd name="T38" fmla="*/ 407 w 407"/>
                <a:gd name="T39" fmla="*/ 390 h 408"/>
                <a:gd name="T40" fmla="*/ 407 w 407"/>
                <a:gd name="T41" fmla="*/ 390 h 408"/>
                <a:gd name="T42" fmla="*/ 406 w 407"/>
                <a:gd name="T43" fmla="*/ 396 h 408"/>
                <a:gd name="T44" fmla="*/ 402 w 407"/>
                <a:gd name="T45" fmla="*/ 403 h 408"/>
                <a:gd name="T46" fmla="*/ 397 w 407"/>
                <a:gd name="T47" fmla="*/ 406 h 408"/>
                <a:gd name="T48" fmla="*/ 389 w 407"/>
                <a:gd name="T49" fmla="*/ 408 h 408"/>
                <a:gd name="T50" fmla="*/ 389 w 407"/>
                <a:gd name="T51" fmla="*/ 408 h 408"/>
                <a:gd name="T52" fmla="*/ 36 w 407"/>
                <a:gd name="T53" fmla="*/ 372 h 408"/>
                <a:gd name="T54" fmla="*/ 371 w 407"/>
                <a:gd name="T55" fmla="*/ 372 h 408"/>
                <a:gd name="T56" fmla="*/ 371 w 407"/>
                <a:gd name="T57" fmla="*/ 35 h 408"/>
                <a:gd name="T58" fmla="*/ 36 w 407"/>
                <a:gd name="T59" fmla="*/ 35 h 408"/>
                <a:gd name="T60" fmla="*/ 36 w 407"/>
                <a:gd name="T61" fmla="*/ 3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7" h="408">
                  <a:moveTo>
                    <a:pt x="389" y="408"/>
                  </a:moveTo>
                  <a:lnTo>
                    <a:pt x="18" y="408"/>
                  </a:lnTo>
                  <a:lnTo>
                    <a:pt x="18" y="408"/>
                  </a:lnTo>
                  <a:lnTo>
                    <a:pt x="11" y="406"/>
                  </a:lnTo>
                  <a:lnTo>
                    <a:pt x="6" y="403"/>
                  </a:lnTo>
                  <a:lnTo>
                    <a:pt x="2" y="396"/>
                  </a:lnTo>
                  <a:lnTo>
                    <a:pt x="0" y="390"/>
                  </a:lnTo>
                  <a:lnTo>
                    <a:pt x="0" y="18"/>
                  </a:lnTo>
                  <a:lnTo>
                    <a:pt x="0" y="18"/>
                  </a:lnTo>
                  <a:lnTo>
                    <a:pt x="2" y="11"/>
                  </a:lnTo>
                  <a:lnTo>
                    <a:pt x="6" y="6"/>
                  </a:lnTo>
                  <a:lnTo>
                    <a:pt x="11" y="2"/>
                  </a:lnTo>
                  <a:lnTo>
                    <a:pt x="18" y="0"/>
                  </a:lnTo>
                  <a:lnTo>
                    <a:pt x="389" y="0"/>
                  </a:lnTo>
                  <a:lnTo>
                    <a:pt x="389" y="0"/>
                  </a:lnTo>
                  <a:lnTo>
                    <a:pt x="397" y="2"/>
                  </a:lnTo>
                  <a:lnTo>
                    <a:pt x="402" y="6"/>
                  </a:lnTo>
                  <a:lnTo>
                    <a:pt x="406" y="11"/>
                  </a:lnTo>
                  <a:lnTo>
                    <a:pt x="407" y="18"/>
                  </a:lnTo>
                  <a:lnTo>
                    <a:pt x="407" y="390"/>
                  </a:lnTo>
                  <a:lnTo>
                    <a:pt x="407" y="390"/>
                  </a:lnTo>
                  <a:lnTo>
                    <a:pt x="406" y="396"/>
                  </a:lnTo>
                  <a:lnTo>
                    <a:pt x="402" y="403"/>
                  </a:lnTo>
                  <a:lnTo>
                    <a:pt x="397" y="406"/>
                  </a:lnTo>
                  <a:lnTo>
                    <a:pt x="389" y="408"/>
                  </a:lnTo>
                  <a:lnTo>
                    <a:pt x="389" y="408"/>
                  </a:lnTo>
                  <a:close/>
                  <a:moveTo>
                    <a:pt x="36" y="372"/>
                  </a:moveTo>
                  <a:lnTo>
                    <a:pt x="371" y="372"/>
                  </a:lnTo>
                  <a:lnTo>
                    <a:pt x="371" y="35"/>
                  </a:lnTo>
                  <a:lnTo>
                    <a:pt x="36" y="35"/>
                  </a:lnTo>
                  <a:lnTo>
                    <a:pt x="36" y="372"/>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2" name="Freeform 184"/>
            <p:cNvSpPr/>
            <p:nvPr/>
          </p:nvSpPr>
          <p:spPr bwMode="auto">
            <a:xfrm>
              <a:off x="8537576" y="6149976"/>
              <a:ext cx="131763" cy="166688"/>
            </a:xfrm>
            <a:custGeom>
              <a:avLst/>
              <a:gdLst>
                <a:gd name="T0" fmla="*/ 100 w 167"/>
                <a:gd name="T1" fmla="*/ 210 h 210"/>
                <a:gd name="T2" fmla="*/ 78 w 167"/>
                <a:gd name="T3" fmla="*/ 209 h 210"/>
                <a:gd name="T4" fmla="*/ 59 w 167"/>
                <a:gd name="T5" fmla="*/ 203 h 210"/>
                <a:gd name="T6" fmla="*/ 41 w 167"/>
                <a:gd name="T7" fmla="*/ 195 h 210"/>
                <a:gd name="T8" fmla="*/ 27 w 167"/>
                <a:gd name="T9" fmla="*/ 182 h 210"/>
                <a:gd name="T10" fmla="*/ 21 w 167"/>
                <a:gd name="T11" fmla="*/ 176 h 210"/>
                <a:gd name="T12" fmla="*/ 10 w 167"/>
                <a:gd name="T13" fmla="*/ 159 h 210"/>
                <a:gd name="T14" fmla="*/ 4 w 167"/>
                <a:gd name="T15" fmla="*/ 139 h 210"/>
                <a:gd name="T16" fmla="*/ 0 w 167"/>
                <a:gd name="T17" fmla="*/ 117 h 210"/>
                <a:gd name="T18" fmla="*/ 0 w 167"/>
                <a:gd name="T19" fmla="*/ 106 h 210"/>
                <a:gd name="T20" fmla="*/ 1 w 167"/>
                <a:gd name="T21" fmla="*/ 83 h 210"/>
                <a:gd name="T22" fmla="*/ 7 w 167"/>
                <a:gd name="T23" fmla="*/ 62 h 210"/>
                <a:gd name="T24" fmla="*/ 16 w 167"/>
                <a:gd name="T25" fmla="*/ 44 h 210"/>
                <a:gd name="T26" fmla="*/ 27 w 167"/>
                <a:gd name="T27" fmla="*/ 28 h 210"/>
                <a:gd name="T28" fmla="*/ 33 w 167"/>
                <a:gd name="T29" fmla="*/ 22 h 210"/>
                <a:gd name="T30" fmla="*/ 50 w 167"/>
                <a:gd name="T31" fmla="*/ 11 h 210"/>
                <a:gd name="T32" fmla="*/ 68 w 167"/>
                <a:gd name="T33" fmla="*/ 4 h 210"/>
                <a:gd name="T34" fmla="*/ 88 w 167"/>
                <a:gd name="T35" fmla="*/ 0 h 210"/>
                <a:gd name="T36" fmla="*/ 100 w 167"/>
                <a:gd name="T37" fmla="*/ 0 h 210"/>
                <a:gd name="T38" fmla="*/ 121 w 167"/>
                <a:gd name="T39" fmla="*/ 1 h 210"/>
                <a:gd name="T40" fmla="*/ 139 w 167"/>
                <a:gd name="T41" fmla="*/ 5 h 210"/>
                <a:gd name="T42" fmla="*/ 154 w 167"/>
                <a:gd name="T43" fmla="*/ 10 h 210"/>
                <a:gd name="T44" fmla="*/ 167 w 167"/>
                <a:gd name="T45" fmla="*/ 65 h 210"/>
                <a:gd name="T46" fmla="*/ 162 w 167"/>
                <a:gd name="T47" fmla="*/ 65 h 210"/>
                <a:gd name="T48" fmla="*/ 153 w 167"/>
                <a:gd name="T49" fmla="*/ 57 h 210"/>
                <a:gd name="T50" fmla="*/ 140 w 167"/>
                <a:gd name="T51" fmla="*/ 48 h 210"/>
                <a:gd name="T52" fmla="*/ 125 w 167"/>
                <a:gd name="T53" fmla="*/ 41 h 210"/>
                <a:gd name="T54" fmla="*/ 116 w 167"/>
                <a:gd name="T55" fmla="*/ 38 h 210"/>
                <a:gd name="T56" fmla="*/ 107 w 167"/>
                <a:gd name="T57" fmla="*/ 38 h 210"/>
                <a:gd name="T58" fmla="*/ 87 w 167"/>
                <a:gd name="T59" fmla="*/ 41 h 210"/>
                <a:gd name="T60" fmla="*/ 78 w 167"/>
                <a:gd name="T61" fmla="*/ 46 h 210"/>
                <a:gd name="T62" fmla="*/ 70 w 167"/>
                <a:gd name="T63" fmla="*/ 53 h 210"/>
                <a:gd name="T64" fmla="*/ 58 w 167"/>
                <a:gd name="T65" fmla="*/ 74 h 210"/>
                <a:gd name="T66" fmla="*/ 54 w 167"/>
                <a:gd name="T67" fmla="*/ 89 h 210"/>
                <a:gd name="T68" fmla="*/ 52 w 167"/>
                <a:gd name="T69" fmla="*/ 106 h 210"/>
                <a:gd name="T70" fmla="*/ 55 w 167"/>
                <a:gd name="T71" fmla="*/ 130 h 210"/>
                <a:gd name="T72" fmla="*/ 58 w 167"/>
                <a:gd name="T73" fmla="*/ 138 h 210"/>
                <a:gd name="T74" fmla="*/ 70 w 167"/>
                <a:gd name="T75" fmla="*/ 158 h 210"/>
                <a:gd name="T76" fmla="*/ 79 w 167"/>
                <a:gd name="T77" fmla="*/ 164 h 210"/>
                <a:gd name="T78" fmla="*/ 88 w 167"/>
                <a:gd name="T79" fmla="*/ 168 h 210"/>
                <a:gd name="T80" fmla="*/ 107 w 167"/>
                <a:gd name="T81" fmla="*/ 172 h 210"/>
                <a:gd name="T82" fmla="*/ 117 w 167"/>
                <a:gd name="T83" fmla="*/ 171 h 210"/>
                <a:gd name="T84" fmla="*/ 126 w 167"/>
                <a:gd name="T85" fmla="*/ 169 h 210"/>
                <a:gd name="T86" fmla="*/ 142 w 167"/>
                <a:gd name="T87" fmla="*/ 162 h 210"/>
                <a:gd name="T88" fmla="*/ 154 w 167"/>
                <a:gd name="T89" fmla="*/ 153 h 210"/>
                <a:gd name="T90" fmla="*/ 163 w 167"/>
                <a:gd name="T91" fmla="*/ 145 h 210"/>
                <a:gd name="T92" fmla="*/ 167 w 167"/>
                <a:gd name="T93" fmla="*/ 192 h 210"/>
                <a:gd name="T94" fmla="*/ 154 w 167"/>
                <a:gd name="T95" fmla="*/ 199 h 210"/>
                <a:gd name="T96" fmla="*/ 139 w 167"/>
                <a:gd name="T97" fmla="*/ 204 h 210"/>
                <a:gd name="T98" fmla="*/ 121 w 167"/>
                <a:gd name="T99" fmla="*/ 209 h 210"/>
                <a:gd name="T100" fmla="*/ 112 w 167"/>
                <a:gd name="T101" fmla="*/ 210 h 210"/>
                <a:gd name="T102" fmla="*/ 100 w 167"/>
                <a:gd name="T10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10">
                  <a:moveTo>
                    <a:pt x="100" y="210"/>
                  </a:moveTo>
                  <a:lnTo>
                    <a:pt x="100" y="210"/>
                  </a:lnTo>
                  <a:lnTo>
                    <a:pt x="88" y="210"/>
                  </a:lnTo>
                  <a:lnTo>
                    <a:pt x="78" y="209"/>
                  </a:lnTo>
                  <a:lnTo>
                    <a:pt x="68" y="206"/>
                  </a:lnTo>
                  <a:lnTo>
                    <a:pt x="59" y="203"/>
                  </a:lnTo>
                  <a:lnTo>
                    <a:pt x="50" y="199"/>
                  </a:lnTo>
                  <a:lnTo>
                    <a:pt x="41" y="195"/>
                  </a:lnTo>
                  <a:lnTo>
                    <a:pt x="33" y="189"/>
                  </a:lnTo>
                  <a:lnTo>
                    <a:pt x="27" y="182"/>
                  </a:lnTo>
                  <a:lnTo>
                    <a:pt x="27" y="182"/>
                  </a:lnTo>
                  <a:lnTo>
                    <a:pt x="21" y="176"/>
                  </a:lnTo>
                  <a:lnTo>
                    <a:pt x="16" y="167"/>
                  </a:lnTo>
                  <a:lnTo>
                    <a:pt x="10" y="159"/>
                  </a:lnTo>
                  <a:lnTo>
                    <a:pt x="7" y="149"/>
                  </a:lnTo>
                  <a:lnTo>
                    <a:pt x="4" y="139"/>
                  </a:lnTo>
                  <a:lnTo>
                    <a:pt x="1" y="129"/>
                  </a:lnTo>
                  <a:lnTo>
                    <a:pt x="0" y="117"/>
                  </a:lnTo>
                  <a:lnTo>
                    <a:pt x="0" y="106"/>
                  </a:lnTo>
                  <a:lnTo>
                    <a:pt x="0" y="106"/>
                  </a:lnTo>
                  <a:lnTo>
                    <a:pt x="0" y="93"/>
                  </a:lnTo>
                  <a:lnTo>
                    <a:pt x="1" y="83"/>
                  </a:lnTo>
                  <a:lnTo>
                    <a:pt x="4" y="71"/>
                  </a:lnTo>
                  <a:lnTo>
                    <a:pt x="7" y="62"/>
                  </a:lnTo>
                  <a:lnTo>
                    <a:pt x="10" y="52"/>
                  </a:lnTo>
                  <a:lnTo>
                    <a:pt x="16" y="44"/>
                  </a:lnTo>
                  <a:lnTo>
                    <a:pt x="21" y="36"/>
                  </a:lnTo>
                  <a:lnTo>
                    <a:pt x="27" y="28"/>
                  </a:lnTo>
                  <a:lnTo>
                    <a:pt x="27" y="28"/>
                  </a:lnTo>
                  <a:lnTo>
                    <a:pt x="33" y="22"/>
                  </a:lnTo>
                  <a:lnTo>
                    <a:pt x="41" y="16"/>
                  </a:lnTo>
                  <a:lnTo>
                    <a:pt x="50" y="11"/>
                  </a:lnTo>
                  <a:lnTo>
                    <a:pt x="59" y="8"/>
                  </a:lnTo>
                  <a:lnTo>
                    <a:pt x="68" y="4"/>
                  </a:lnTo>
                  <a:lnTo>
                    <a:pt x="78" y="1"/>
                  </a:lnTo>
                  <a:lnTo>
                    <a:pt x="88" y="0"/>
                  </a:lnTo>
                  <a:lnTo>
                    <a:pt x="100" y="0"/>
                  </a:lnTo>
                  <a:lnTo>
                    <a:pt x="100" y="0"/>
                  </a:lnTo>
                  <a:lnTo>
                    <a:pt x="121" y="1"/>
                  </a:lnTo>
                  <a:lnTo>
                    <a:pt x="121" y="1"/>
                  </a:lnTo>
                  <a:lnTo>
                    <a:pt x="139" y="5"/>
                  </a:lnTo>
                  <a:lnTo>
                    <a:pt x="139" y="5"/>
                  </a:lnTo>
                  <a:lnTo>
                    <a:pt x="154" y="10"/>
                  </a:lnTo>
                  <a:lnTo>
                    <a:pt x="154" y="10"/>
                  </a:lnTo>
                  <a:lnTo>
                    <a:pt x="167" y="16"/>
                  </a:lnTo>
                  <a:lnTo>
                    <a:pt x="167" y="65"/>
                  </a:lnTo>
                  <a:lnTo>
                    <a:pt x="162" y="65"/>
                  </a:lnTo>
                  <a:lnTo>
                    <a:pt x="162" y="65"/>
                  </a:lnTo>
                  <a:lnTo>
                    <a:pt x="153" y="57"/>
                  </a:lnTo>
                  <a:lnTo>
                    <a:pt x="153" y="57"/>
                  </a:lnTo>
                  <a:lnTo>
                    <a:pt x="140" y="48"/>
                  </a:lnTo>
                  <a:lnTo>
                    <a:pt x="140" y="48"/>
                  </a:lnTo>
                  <a:lnTo>
                    <a:pt x="133" y="44"/>
                  </a:lnTo>
                  <a:lnTo>
                    <a:pt x="125" y="41"/>
                  </a:lnTo>
                  <a:lnTo>
                    <a:pt x="125" y="41"/>
                  </a:lnTo>
                  <a:lnTo>
                    <a:pt x="116" y="38"/>
                  </a:lnTo>
                  <a:lnTo>
                    <a:pt x="107" y="38"/>
                  </a:lnTo>
                  <a:lnTo>
                    <a:pt x="107" y="38"/>
                  </a:lnTo>
                  <a:lnTo>
                    <a:pt x="97" y="38"/>
                  </a:lnTo>
                  <a:lnTo>
                    <a:pt x="87" y="41"/>
                  </a:lnTo>
                  <a:lnTo>
                    <a:pt x="87" y="41"/>
                  </a:lnTo>
                  <a:lnTo>
                    <a:pt x="78" y="46"/>
                  </a:lnTo>
                  <a:lnTo>
                    <a:pt x="70" y="53"/>
                  </a:lnTo>
                  <a:lnTo>
                    <a:pt x="70" y="53"/>
                  </a:lnTo>
                  <a:lnTo>
                    <a:pt x="63" y="62"/>
                  </a:lnTo>
                  <a:lnTo>
                    <a:pt x="58" y="74"/>
                  </a:lnTo>
                  <a:lnTo>
                    <a:pt x="58" y="74"/>
                  </a:lnTo>
                  <a:lnTo>
                    <a:pt x="54" y="89"/>
                  </a:lnTo>
                  <a:lnTo>
                    <a:pt x="52" y="106"/>
                  </a:lnTo>
                  <a:lnTo>
                    <a:pt x="52" y="106"/>
                  </a:lnTo>
                  <a:lnTo>
                    <a:pt x="54" y="122"/>
                  </a:lnTo>
                  <a:lnTo>
                    <a:pt x="55" y="130"/>
                  </a:lnTo>
                  <a:lnTo>
                    <a:pt x="58" y="138"/>
                  </a:lnTo>
                  <a:lnTo>
                    <a:pt x="58" y="138"/>
                  </a:lnTo>
                  <a:lnTo>
                    <a:pt x="63" y="149"/>
                  </a:lnTo>
                  <a:lnTo>
                    <a:pt x="70" y="158"/>
                  </a:lnTo>
                  <a:lnTo>
                    <a:pt x="70" y="158"/>
                  </a:lnTo>
                  <a:lnTo>
                    <a:pt x="79" y="164"/>
                  </a:lnTo>
                  <a:lnTo>
                    <a:pt x="88" y="168"/>
                  </a:lnTo>
                  <a:lnTo>
                    <a:pt x="88" y="168"/>
                  </a:lnTo>
                  <a:lnTo>
                    <a:pt x="98" y="171"/>
                  </a:lnTo>
                  <a:lnTo>
                    <a:pt x="107" y="172"/>
                  </a:lnTo>
                  <a:lnTo>
                    <a:pt x="107" y="172"/>
                  </a:lnTo>
                  <a:lnTo>
                    <a:pt x="117" y="171"/>
                  </a:lnTo>
                  <a:lnTo>
                    <a:pt x="126" y="169"/>
                  </a:lnTo>
                  <a:lnTo>
                    <a:pt x="126" y="169"/>
                  </a:lnTo>
                  <a:lnTo>
                    <a:pt x="135" y="166"/>
                  </a:lnTo>
                  <a:lnTo>
                    <a:pt x="142" y="162"/>
                  </a:lnTo>
                  <a:lnTo>
                    <a:pt x="142" y="162"/>
                  </a:lnTo>
                  <a:lnTo>
                    <a:pt x="154" y="153"/>
                  </a:lnTo>
                  <a:lnTo>
                    <a:pt x="154" y="153"/>
                  </a:lnTo>
                  <a:lnTo>
                    <a:pt x="163" y="145"/>
                  </a:lnTo>
                  <a:lnTo>
                    <a:pt x="167" y="145"/>
                  </a:lnTo>
                  <a:lnTo>
                    <a:pt x="167" y="192"/>
                  </a:lnTo>
                  <a:lnTo>
                    <a:pt x="167" y="192"/>
                  </a:lnTo>
                  <a:lnTo>
                    <a:pt x="154" y="199"/>
                  </a:lnTo>
                  <a:lnTo>
                    <a:pt x="154" y="199"/>
                  </a:lnTo>
                  <a:lnTo>
                    <a:pt x="139" y="204"/>
                  </a:lnTo>
                  <a:lnTo>
                    <a:pt x="139" y="204"/>
                  </a:lnTo>
                  <a:lnTo>
                    <a:pt x="121" y="209"/>
                  </a:lnTo>
                  <a:lnTo>
                    <a:pt x="121" y="209"/>
                  </a:lnTo>
                  <a:lnTo>
                    <a:pt x="112" y="210"/>
                  </a:lnTo>
                  <a:lnTo>
                    <a:pt x="100" y="210"/>
                  </a:lnTo>
                  <a:lnTo>
                    <a:pt x="100" y="210"/>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3" name="Rectangle 185"/>
            <p:cNvSpPr>
              <a:spLocks noChangeArrowheads="1"/>
            </p:cNvSpPr>
            <p:nvPr/>
          </p:nvSpPr>
          <p:spPr bwMode="auto">
            <a:xfrm>
              <a:off x="8308976" y="5791201"/>
              <a:ext cx="295275" cy="295275"/>
            </a:xfrm>
            <a:prstGeom prst="rect">
              <a:avLst/>
            </a:pr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4" name="Freeform 186"/>
            <p:cNvSpPr>
              <a:spLocks noEditPoints="1"/>
            </p:cNvSpPr>
            <p:nvPr/>
          </p:nvSpPr>
          <p:spPr bwMode="auto">
            <a:xfrm>
              <a:off x="8294688" y="5776913"/>
              <a:ext cx="323850" cy="323850"/>
            </a:xfrm>
            <a:custGeom>
              <a:avLst/>
              <a:gdLst>
                <a:gd name="T0" fmla="*/ 390 w 408"/>
                <a:gd name="T1" fmla="*/ 406 h 406"/>
                <a:gd name="T2" fmla="*/ 18 w 408"/>
                <a:gd name="T3" fmla="*/ 406 h 406"/>
                <a:gd name="T4" fmla="*/ 18 w 408"/>
                <a:gd name="T5" fmla="*/ 406 h 406"/>
                <a:gd name="T6" fmla="*/ 12 w 408"/>
                <a:gd name="T7" fmla="*/ 405 h 406"/>
                <a:gd name="T8" fmla="*/ 5 w 408"/>
                <a:gd name="T9" fmla="*/ 401 h 406"/>
                <a:gd name="T10" fmla="*/ 2 w 408"/>
                <a:gd name="T11" fmla="*/ 396 h 406"/>
                <a:gd name="T12" fmla="*/ 0 w 408"/>
                <a:gd name="T13" fmla="*/ 389 h 406"/>
                <a:gd name="T14" fmla="*/ 0 w 408"/>
                <a:gd name="T15" fmla="*/ 18 h 406"/>
                <a:gd name="T16" fmla="*/ 0 w 408"/>
                <a:gd name="T17" fmla="*/ 18 h 406"/>
                <a:gd name="T18" fmla="*/ 2 w 408"/>
                <a:gd name="T19" fmla="*/ 11 h 406"/>
                <a:gd name="T20" fmla="*/ 5 w 408"/>
                <a:gd name="T21" fmla="*/ 5 h 406"/>
                <a:gd name="T22" fmla="*/ 12 w 408"/>
                <a:gd name="T23" fmla="*/ 1 h 406"/>
                <a:gd name="T24" fmla="*/ 18 w 408"/>
                <a:gd name="T25" fmla="*/ 0 h 406"/>
                <a:gd name="T26" fmla="*/ 390 w 408"/>
                <a:gd name="T27" fmla="*/ 0 h 406"/>
                <a:gd name="T28" fmla="*/ 390 w 408"/>
                <a:gd name="T29" fmla="*/ 0 h 406"/>
                <a:gd name="T30" fmla="*/ 397 w 408"/>
                <a:gd name="T31" fmla="*/ 1 h 406"/>
                <a:gd name="T32" fmla="*/ 402 w 408"/>
                <a:gd name="T33" fmla="*/ 5 h 406"/>
                <a:gd name="T34" fmla="*/ 406 w 408"/>
                <a:gd name="T35" fmla="*/ 11 h 406"/>
                <a:gd name="T36" fmla="*/ 408 w 408"/>
                <a:gd name="T37" fmla="*/ 18 h 406"/>
                <a:gd name="T38" fmla="*/ 408 w 408"/>
                <a:gd name="T39" fmla="*/ 389 h 406"/>
                <a:gd name="T40" fmla="*/ 408 w 408"/>
                <a:gd name="T41" fmla="*/ 389 h 406"/>
                <a:gd name="T42" fmla="*/ 406 w 408"/>
                <a:gd name="T43" fmla="*/ 396 h 406"/>
                <a:gd name="T44" fmla="*/ 402 w 408"/>
                <a:gd name="T45" fmla="*/ 401 h 406"/>
                <a:gd name="T46" fmla="*/ 397 w 408"/>
                <a:gd name="T47" fmla="*/ 405 h 406"/>
                <a:gd name="T48" fmla="*/ 390 w 408"/>
                <a:gd name="T49" fmla="*/ 406 h 406"/>
                <a:gd name="T50" fmla="*/ 390 w 408"/>
                <a:gd name="T51" fmla="*/ 406 h 406"/>
                <a:gd name="T52" fmla="*/ 36 w 408"/>
                <a:gd name="T53" fmla="*/ 371 h 406"/>
                <a:gd name="T54" fmla="*/ 372 w 408"/>
                <a:gd name="T55" fmla="*/ 371 h 406"/>
                <a:gd name="T56" fmla="*/ 372 w 408"/>
                <a:gd name="T57" fmla="*/ 35 h 406"/>
                <a:gd name="T58" fmla="*/ 36 w 408"/>
                <a:gd name="T59" fmla="*/ 35 h 406"/>
                <a:gd name="T60" fmla="*/ 36 w 408"/>
                <a:gd name="T61" fmla="*/ 37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8" h="406">
                  <a:moveTo>
                    <a:pt x="390" y="406"/>
                  </a:moveTo>
                  <a:lnTo>
                    <a:pt x="18" y="406"/>
                  </a:lnTo>
                  <a:lnTo>
                    <a:pt x="18" y="406"/>
                  </a:lnTo>
                  <a:lnTo>
                    <a:pt x="12" y="405"/>
                  </a:lnTo>
                  <a:lnTo>
                    <a:pt x="5" y="401"/>
                  </a:lnTo>
                  <a:lnTo>
                    <a:pt x="2" y="396"/>
                  </a:lnTo>
                  <a:lnTo>
                    <a:pt x="0" y="389"/>
                  </a:lnTo>
                  <a:lnTo>
                    <a:pt x="0" y="18"/>
                  </a:lnTo>
                  <a:lnTo>
                    <a:pt x="0" y="18"/>
                  </a:lnTo>
                  <a:lnTo>
                    <a:pt x="2" y="11"/>
                  </a:lnTo>
                  <a:lnTo>
                    <a:pt x="5" y="5"/>
                  </a:lnTo>
                  <a:lnTo>
                    <a:pt x="12" y="1"/>
                  </a:lnTo>
                  <a:lnTo>
                    <a:pt x="18" y="0"/>
                  </a:lnTo>
                  <a:lnTo>
                    <a:pt x="390" y="0"/>
                  </a:lnTo>
                  <a:lnTo>
                    <a:pt x="390" y="0"/>
                  </a:lnTo>
                  <a:lnTo>
                    <a:pt x="397" y="1"/>
                  </a:lnTo>
                  <a:lnTo>
                    <a:pt x="402" y="5"/>
                  </a:lnTo>
                  <a:lnTo>
                    <a:pt x="406" y="11"/>
                  </a:lnTo>
                  <a:lnTo>
                    <a:pt x="408" y="18"/>
                  </a:lnTo>
                  <a:lnTo>
                    <a:pt x="408" y="389"/>
                  </a:lnTo>
                  <a:lnTo>
                    <a:pt x="408" y="389"/>
                  </a:lnTo>
                  <a:lnTo>
                    <a:pt x="406" y="396"/>
                  </a:lnTo>
                  <a:lnTo>
                    <a:pt x="402" y="401"/>
                  </a:lnTo>
                  <a:lnTo>
                    <a:pt x="397" y="405"/>
                  </a:lnTo>
                  <a:lnTo>
                    <a:pt x="390" y="406"/>
                  </a:lnTo>
                  <a:lnTo>
                    <a:pt x="390" y="406"/>
                  </a:lnTo>
                  <a:close/>
                  <a:moveTo>
                    <a:pt x="36" y="371"/>
                  </a:moveTo>
                  <a:lnTo>
                    <a:pt x="372" y="371"/>
                  </a:lnTo>
                  <a:lnTo>
                    <a:pt x="372" y="35"/>
                  </a:lnTo>
                  <a:lnTo>
                    <a:pt x="36" y="35"/>
                  </a:lnTo>
                  <a:lnTo>
                    <a:pt x="36" y="371"/>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sp>
          <p:nvSpPr>
            <p:cNvPr id="145" name="Freeform 187"/>
            <p:cNvSpPr>
              <a:spLocks noEditPoints="1"/>
            </p:cNvSpPr>
            <p:nvPr/>
          </p:nvSpPr>
          <p:spPr bwMode="auto">
            <a:xfrm>
              <a:off x="8380413" y="5857876"/>
              <a:ext cx="150813" cy="160338"/>
            </a:xfrm>
            <a:custGeom>
              <a:avLst/>
              <a:gdLst>
                <a:gd name="T0" fmla="*/ 0 w 191"/>
                <a:gd name="T1" fmla="*/ 201 h 201"/>
                <a:gd name="T2" fmla="*/ 67 w 191"/>
                <a:gd name="T3" fmla="*/ 0 h 201"/>
                <a:gd name="T4" fmla="*/ 123 w 191"/>
                <a:gd name="T5" fmla="*/ 0 h 201"/>
                <a:gd name="T6" fmla="*/ 191 w 191"/>
                <a:gd name="T7" fmla="*/ 201 h 201"/>
                <a:gd name="T8" fmla="*/ 139 w 191"/>
                <a:gd name="T9" fmla="*/ 201 h 201"/>
                <a:gd name="T10" fmla="*/ 126 w 191"/>
                <a:gd name="T11" fmla="*/ 160 h 201"/>
                <a:gd name="T12" fmla="*/ 62 w 191"/>
                <a:gd name="T13" fmla="*/ 160 h 201"/>
                <a:gd name="T14" fmla="*/ 51 w 191"/>
                <a:gd name="T15" fmla="*/ 201 h 201"/>
                <a:gd name="T16" fmla="*/ 0 w 191"/>
                <a:gd name="T17" fmla="*/ 201 h 201"/>
                <a:gd name="T18" fmla="*/ 116 w 191"/>
                <a:gd name="T19" fmla="*/ 123 h 201"/>
                <a:gd name="T20" fmla="*/ 94 w 191"/>
                <a:gd name="T21" fmla="*/ 57 h 201"/>
                <a:gd name="T22" fmla="*/ 74 w 191"/>
                <a:gd name="T23" fmla="*/ 123 h 201"/>
                <a:gd name="T24" fmla="*/ 116 w 191"/>
                <a:gd name="T25" fmla="*/ 12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201">
                  <a:moveTo>
                    <a:pt x="0" y="201"/>
                  </a:moveTo>
                  <a:lnTo>
                    <a:pt x="67" y="0"/>
                  </a:lnTo>
                  <a:lnTo>
                    <a:pt x="123" y="0"/>
                  </a:lnTo>
                  <a:lnTo>
                    <a:pt x="191" y="201"/>
                  </a:lnTo>
                  <a:lnTo>
                    <a:pt x="139" y="201"/>
                  </a:lnTo>
                  <a:lnTo>
                    <a:pt x="126" y="160"/>
                  </a:lnTo>
                  <a:lnTo>
                    <a:pt x="62" y="160"/>
                  </a:lnTo>
                  <a:lnTo>
                    <a:pt x="51" y="201"/>
                  </a:lnTo>
                  <a:lnTo>
                    <a:pt x="0" y="201"/>
                  </a:lnTo>
                  <a:close/>
                  <a:moveTo>
                    <a:pt x="116" y="123"/>
                  </a:moveTo>
                  <a:lnTo>
                    <a:pt x="94" y="57"/>
                  </a:lnTo>
                  <a:lnTo>
                    <a:pt x="74" y="123"/>
                  </a:lnTo>
                  <a:lnTo>
                    <a:pt x="116" y="123"/>
                  </a:lnTo>
                  <a:close/>
                </a:path>
              </a:pathLst>
            </a:custGeom>
            <a:noFill/>
            <a:ln w="6350">
              <a:solidFill>
                <a:schemeClr val="bg1"/>
              </a:solidFill>
            </a:ln>
          </p:spPr>
          <p:txBody>
            <a:bodyPr vert="horz" wrap="square" lIns="121920" tIns="60960" rIns="121920" bIns="60960" numCol="1" anchor="t" anchorCtr="0" compatLnSpc="1"/>
            <a:lstStyle/>
            <a:p>
              <a:endParaRPr lang="ko-KR" altLang="en-US" sz="2135"/>
            </a:p>
          </p:txBody>
        </p:sp>
      </p:grpSp>
      <p:sp>
        <p:nvSpPr>
          <p:cNvPr id="150" name="Rectangle 39"/>
          <p:cNvSpPr>
            <a:spLocks noChangeArrowheads="1"/>
          </p:cNvSpPr>
          <p:nvPr/>
        </p:nvSpPr>
        <p:spPr bwMode="auto">
          <a:xfrm>
            <a:off x="4429124" y="596524"/>
            <a:ext cx="3333752" cy="453183"/>
          </a:xfrm>
          <a:prstGeom prst="rect">
            <a:avLst/>
          </a:prstGeom>
          <a:noFill/>
          <a:ln w="63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ctr">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此处添加标题文本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宽屏</PresentationFormat>
  <Paragraphs>177</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等线</vt:lpstr>
      <vt:lpstr>等线 Light</vt:lpstr>
      <vt:lpstr>微软雅黑</vt:lpstr>
      <vt:lpstr>微软雅黑 Light</vt:lpstr>
      <vt:lpstr>Arial</vt:lpstr>
      <vt:lpstr>Calibri</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2019-02-13T02:39:00Z</dcterms:created>
  <dcterms:modified xsi:type="dcterms:W3CDTF">2021-01-05T06:13:15Z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